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2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4" r:id="rId4"/>
    <p:sldId id="258" r:id="rId5"/>
    <p:sldId id="259" r:id="rId6"/>
    <p:sldId id="261" r:id="rId7"/>
    <p:sldId id="263" r:id="rId8"/>
    <p:sldId id="260" r:id="rId9"/>
    <p:sldId id="262" r:id="rId10"/>
    <p:sldId id="284" r:id="rId11"/>
    <p:sldId id="281" r:id="rId12"/>
    <p:sldId id="265" r:id="rId13"/>
    <p:sldId id="282" r:id="rId14"/>
    <p:sldId id="277" r:id="rId15"/>
    <p:sldId id="278" r:id="rId16"/>
    <p:sldId id="275" r:id="rId17"/>
    <p:sldId id="276" r:id="rId18"/>
    <p:sldId id="279" r:id="rId19"/>
    <p:sldId id="274" r:id="rId20"/>
    <p:sldId id="267" r:id="rId21"/>
    <p:sldId id="268" r:id="rId22"/>
    <p:sldId id="269" r:id="rId23"/>
    <p:sldId id="270" r:id="rId24"/>
    <p:sldId id="266" r:id="rId25"/>
    <p:sldId id="280" r:id="rId26"/>
    <p:sldId id="272" r:id="rId27"/>
    <p:sldId id="285" r:id="rId28"/>
    <p:sldId id="286" r:id="rId29"/>
    <p:sldId id="271" r:id="rId3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B23"/>
    <a:srgbClr val="D1D3D4"/>
    <a:srgbClr val="CECECE"/>
    <a:srgbClr val="A50021"/>
    <a:srgbClr val="7A0000"/>
    <a:srgbClr val="CC0000"/>
    <a:srgbClr val="B2B2B2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71184" autoAdjust="0"/>
  </p:normalViewPr>
  <p:slideViewPr>
    <p:cSldViewPr snapToGrid="0">
      <p:cViewPr>
        <p:scale>
          <a:sx n="75" d="100"/>
          <a:sy n="75" d="100"/>
        </p:scale>
        <p:origin x="-107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ds.bris.ac.uk\filestore\MyFiles\Staff\ec12850\Documents\Presentations\TIPP2014\TJD_PMT225_SN_G11305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62854723548132"/>
          <c:y val="3.6596690979329133E-2"/>
          <c:w val="0.77991657055442298"/>
          <c:h val="0.75253307011837201"/>
        </c:manualLayout>
      </c:layout>
      <c:scatterChart>
        <c:scatterStyle val="lineMarker"/>
        <c:varyColors val="0"/>
        <c:ser>
          <c:idx val="0"/>
          <c:order val="0"/>
          <c:tx>
            <c:v>Experimental data</c:v>
          </c:tx>
          <c:spPr>
            <a:ln w="28575">
              <a:noFill/>
            </a:ln>
          </c:spPr>
          <c:marker>
            <c:symbol val="x"/>
            <c:size val="4"/>
            <c:spPr>
              <a:ln w="15875">
                <a:solidFill>
                  <a:srgbClr val="C00000"/>
                </a:solidFill>
              </a:ln>
            </c:spPr>
          </c:marker>
          <c:xVal>
            <c:numRef>
              <c:f>'G:\Departments\PH\Groups\TA2\LHCb\Optical_lab\TORCH\Photek_PMT225s\G1130510\131008\[TJD_ND2+1+0_6_2200V_CFD_-50mV.xlsx]Sheet1'!$G$4:$G$8195</c:f>
              <c:numCache>
                <c:formatCode>General</c:formatCode>
                <c:ptCount val="8192"/>
                <c:pt idx="0">
                  <c:v>-7093.75</c:v>
                </c:pt>
                <c:pt idx="1">
                  <c:v>-7087.5</c:v>
                </c:pt>
                <c:pt idx="2">
                  <c:v>-7081.25</c:v>
                </c:pt>
                <c:pt idx="3">
                  <c:v>-7075</c:v>
                </c:pt>
                <c:pt idx="4">
                  <c:v>-7068.75</c:v>
                </c:pt>
                <c:pt idx="5">
                  <c:v>-7062.5</c:v>
                </c:pt>
                <c:pt idx="6">
                  <c:v>-7056.25</c:v>
                </c:pt>
                <c:pt idx="7">
                  <c:v>-7050</c:v>
                </c:pt>
                <c:pt idx="8">
                  <c:v>-7043.75</c:v>
                </c:pt>
                <c:pt idx="9">
                  <c:v>-7037.5</c:v>
                </c:pt>
                <c:pt idx="10">
                  <c:v>-7031.25</c:v>
                </c:pt>
                <c:pt idx="11">
                  <c:v>-7025</c:v>
                </c:pt>
                <c:pt idx="12">
                  <c:v>-7018.75</c:v>
                </c:pt>
                <c:pt idx="13">
                  <c:v>-7012.5</c:v>
                </c:pt>
                <c:pt idx="14">
                  <c:v>-7006.25</c:v>
                </c:pt>
                <c:pt idx="15">
                  <c:v>-7000</c:v>
                </c:pt>
                <c:pt idx="16">
                  <c:v>-6993.75</c:v>
                </c:pt>
                <c:pt idx="17">
                  <c:v>-6987.5</c:v>
                </c:pt>
                <c:pt idx="18">
                  <c:v>-6981.25</c:v>
                </c:pt>
                <c:pt idx="19">
                  <c:v>-6975</c:v>
                </c:pt>
                <c:pt idx="20">
                  <c:v>-6968.75</c:v>
                </c:pt>
                <c:pt idx="21">
                  <c:v>-6962.5</c:v>
                </c:pt>
                <c:pt idx="22">
                  <c:v>-6956.25</c:v>
                </c:pt>
                <c:pt idx="23">
                  <c:v>-6950</c:v>
                </c:pt>
                <c:pt idx="24">
                  <c:v>-6943.75</c:v>
                </c:pt>
                <c:pt idx="25">
                  <c:v>-6937.5</c:v>
                </c:pt>
                <c:pt idx="26">
                  <c:v>-6931.25</c:v>
                </c:pt>
                <c:pt idx="27">
                  <c:v>-6925</c:v>
                </c:pt>
                <c:pt idx="28">
                  <c:v>-6918.75</c:v>
                </c:pt>
                <c:pt idx="29">
                  <c:v>-6912.5</c:v>
                </c:pt>
                <c:pt idx="30">
                  <c:v>-6906.25</c:v>
                </c:pt>
                <c:pt idx="31">
                  <c:v>-6900</c:v>
                </c:pt>
                <c:pt idx="32">
                  <c:v>-6893.75</c:v>
                </c:pt>
                <c:pt idx="33">
                  <c:v>-6887.5</c:v>
                </c:pt>
                <c:pt idx="34">
                  <c:v>-6881.25</c:v>
                </c:pt>
                <c:pt idx="35">
                  <c:v>-6875</c:v>
                </c:pt>
                <c:pt idx="36">
                  <c:v>-6868.75</c:v>
                </c:pt>
                <c:pt idx="37">
                  <c:v>-6862.5</c:v>
                </c:pt>
                <c:pt idx="38">
                  <c:v>-6856.25</c:v>
                </c:pt>
                <c:pt idx="39">
                  <c:v>-6850</c:v>
                </c:pt>
                <c:pt idx="40">
                  <c:v>-6843.75</c:v>
                </c:pt>
                <c:pt idx="41">
                  <c:v>-6837.5</c:v>
                </c:pt>
                <c:pt idx="42">
                  <c:v>-6831.25</c:v>
                </c:pt>
                <c:pt idx="43">
                  <c:v>-6825</c:v>
                </c:pt>
                <c:pt idx="44">
                  <c:v>-6818.75</c:v>
                </c:pt>
                <c:pt idx="45">
                  <c:v>-6812.5</c:v>
                </c:pt>
                <c:pt idx="46">
                  <c:v>-6806.25</c:v>
                </c:pt>
                <c:pt idx="47">
                  <c:v>-6800</c:v>
                </c:pt>
                <c:pt idx="48">
                  <c:v>-6793.75</c:v>
                </c:pt>
                <c:pt idx="49">
                  <c:v>-6787.5</c:v>
                </c:pt>
                <c:pt idx="50">
                  <c:v>-6781.25</c:v>
                </c:pt>
                <c:pt idx="51">
                  <c:v>-6775</c:v>
                </c:pt>
                <c:pt idx="52">
                  <c:v>-6768.75</c:v>
                </c:pt>
                <c:pt idx="53">
                  <c:v>-6762.5</c:v>
                </c:pt>
                <c:pt idx="54">
                  <c:v>-6756.25</c:v>
                </c:pt>
                <c:pt idx="55">
                  <c:v>-6750</c:v>
                </c:pt>
                <c:pt idx="56">
                  <c:v>-6743.75</c:v>
                </c:pt>
                <c:pt idx="57">
                  <c:v>-6737.5</c:v>
                </c:pt>
                <c:pt idx="58">
                  <c:v>-6731.25</c:v>
                </c:pt>
                <c:pt idx="59">
                  <c:v>-6725</c:v>
                </c:pt>
                <c:pt idx="60">
                  <c:v>-6718.75</c:v>
                </c:pt>
                <c:pt idx="61">
                  <c:v>-6712.5</c:v>
                </c:pt>
                <c:pt idx="62">
                  <c:v>-6706.25</c:v>
                </c:pt>
                <c:pt idx="63">
                  <c:v>-6700</c:v>
                </c:pt>
                <c:pt idx="64">
                  <c:v>-6693.75</c:v>
                </c:pt>
                <c:pt idx="65">
                  <c:v>-6687.5</c:v>
                </c:pt>
                <c:pt idx="66">
                  <c:v>-6681.25</c:v>
                </c:pt>
                <c:pt idx="67">
                  <c:v>-6675</c:v>
                </c:pt>
                <c:pt idx="68">
                  <c:v>-6668.75</c:v>
                </c:pt>
                <c:pt idx="69">
                  <c:v>-6662.5</c:v>
                </c:pt>
                <c:pt idx="70">
                  <c:v>-6656.25</c:v>
                </c:pt>
                <c:pt idx="71">
                  <c:v>-6650</c:v>
                </c:pt>
                <c:pt idx="72">
                  <c:v>-6643.75</c:v>
                </c:pt>
                <c:pt idx="73">
                  <c:v>-6637.5</c:v>
                </c:pt>
                <c:pt idx="74">
                  <c:v>-6631.25</c:v>
                </c:pt>
                <c:pt idx="75">
                  <c:v>-6625</c:v>
                </c:pt>
                <c:pt idx="76">
                  <c:v>-6618.75</c:v>
                </c:pt>
                <c:pt idx="77">
                  <c:v>-6612.5</c:v>
                </c:pt>
                <c:pt idx="78">
                  <c:v>-6606.25</c:v>
                </c:pt>
                <c:pt idx="79">
                  <c:v>-6600</c:v>
                </c:pt>
                <c:pt idx="80">
                  <c:v>-6593.75</c:v>
                </c:pt>
                <c:pt idx="81">
                  <c:v>-6587.5</c:v>
                </c:pt>
                <c:pt idx="82">
                  <c:v>-6581.25</c:v>
                </c:pt>
                <c:pt idx="83">
                  <c:v>-6575</c:v>
                </c:pt>
                <c:pt idx="84">
                  <c:v>-6568.75</c:v>
                </c:pt>
                <c:pt idx="85">
                  <c:v>-6562.5</c:v>
                </c:pt>
                <c:pt idx="86">
                  <c:v>-6556.25</c:v>
                </c:pt>
                <c:pt idx="87">
                  <c:v>-6550</c:v>
                </c:pt>
                <c:pt idx="88">
                  <c:v>-6543.75</c:v>
                </c:pt>
                <c:pt idx="89">
                  <c:v>-6537.5</c:v>
                </c:pt>
                <c:pt idx="90">
                  <c:v>-6531.25</c:v>
                </c:pt>
                <c:pt idx="91">
                  <c:v>-6525</c:v>
                </c:pt>
                <c:pt idx="92">
                  <c:v>-6518.75</c:v>
                </c:pt>
                <c:pt idx="93">
                  <c:v>-6512.5</c:v>
                </c:pt>
                <c:pt idx="94">
                  <c:v>-6506.25</c:v>
                </c:pt>
                <c:pt idx="95">
                  <c:v>-6500</c:v>
                </c:pt>
                <c:pt idx="96">
                  <c:v>-6493.75</c:v>
                </c:pt>
                <c:pt idx="97">
                  <c:v>-6487.5</c:v>
                </c:pt>
                <c:pt idx="98">
                  <c:v>-6481.25</c:v>
                </c:pt>
                <c:pt idx="99">
                  <c:v>-6475</c:v>
                </c:pt>
                <c:pt idx="100">
                  <c:v>-6468.75</c:v>
                </c:pt>
                <c:pt idx="101">
                  <c:v>-6462.5</c:v>
                </c:pt>
                <c:pt idx="102">
                  <c:v>-6456.25</c:v>
                </c:pt>
                <c:pt idx="103">
                  <c:v>-6450</c:v>
                </c:pt>
                <c:pt idx="104">
                  <c:v>-6443.75</c:v>
                </c:pt>
                <c:pt idx="105">
                  <c:v>-6437.5</c:v>
                </c:pt>
                <c:pt idx="106">
                  <c:v>-6431.25</c:v>
                </c:pt>
                <c:pt idx="107">
                  <c:v>-6425</c:v>
                </c:pt>
                <c:pt idx="108">
                  <c:v>-6418.75</c:v>
                </c:pt>
                <c:pt idx="109">
                  <c:v>-6412.5</c:v>
                </c:pt>
                <c:pt idx="110">
                  <c:v>-6406.25</c:v>
                </c:pt>
                <c:pt idx="111">
                  <c:v>-6400</c:v>
                </c:pt>
                <c:pt idx="112">
                  <c:v>-6393.75</c:v>
                </c:pt>
                <c:pt idx="113">
                  <c:v>-6387.5</c:v>
                </c:pt>
                <c:pt idx="114">
                  <c:v>-6381.25</c:v>
                </c:pt>
                <c:pt idx="115">
                  <c:v>-6375</c:v>
                </c:pt>
                <c:pt idx="116">
                  <c:v>-6368.75</c:v>
                </c:pt>
                <c:pt idx="117">
                  <c:v>-6362.5</c:v>
                </c:pt>
                <c:pt idx="118">
                  <c:v>-6356.25</c:v>
                </c:pt>
                <c:pt idx="119">
                  <c:v>-6350</c:v>
                </c:pt>
                <c:pt idx="120">
                  <c:v>-6343.75</c:v>
                </c:pt>
                <c:pt idx="121">
                  <c:v>-6337.5</c:v>
                </c:pt>
                <c:pt idx="122">
                  <c:v>-6331.25</c:v>
                </c:pt>
                <c:pt idx="123">
                  <c:v>-6325</c:v>
                </c:pt>
                <c:pt idx="124">
                  <c:v>-6318.75</c:v>
                </c:pt>
                <c:pt idx="125">
                  <c:v>-6312.5</c:v>
                </c:pt>
                <c:pt idx="126">
                  <c:v>-6306.25</c:v>
                </c:pt>
                <c:pt idx="127">
                  <c:v>-6300</c:v>
                </c:pt>
                <c:pt idx="128">
                  <c:v>-6293.75</c:v>
                </c:pt>
                <c:pt idx="129">
                  <c:v>-6287.5</c:v>
                </c:pt>
                <c:pt idx="130">
                  <c:v>-6281.25</c:v>
                </c:pt>
                <c:pt idx="131">
                  <c:v>-6275</c:v>
                </c:pt>
                <c:pt idx="132">
                  <c:v>-6268.75</c:v>
                </c:pt>
                <c:pt idx="133">
                  <c:v>-6262.5</c:v>
                </c:pt>
                <c:pt idx="134">
                  <c:v>-6256.25</c:v>
                </c:pt>
                <c:pt idx="135">
                  <c:v>-6250</c:v>
                </c:pt>
                <c:pt idx="136">
                  <c:v>-6243.75</c:v>
                </c:pt>
                <c:pt idx="137">
                  <c:v>-6237.5</c:v>
                </c:pt>
                <c:pt idx="138">
                  <c:v>-6231.25</c:v>
                </c:pt>
                <c:pt idx="139">
                  <c:v>-6225</c:v>
                </c:pt>
                <c:pt idx="140">
                  <c:v>-6218.75</c:v>
                </c:pt>
                <c:pt idx="141">
                  <c:v>-6212.5</c:v>
                </c:pt>
                <c:pt idx="142">
                  <c:v>-6206.25</c:v>
                </c:pt>
                <c:pt idx="143">
                  <c:v>-6200</c:v>
                </c:pt>
                <c:pt idx="144">
                  <c:v>-6193.75</c:v>
                </c:pt>
                <c:pt idx="145">
                  <c:v>-6187.5</c:v>
                </c:pt>
                <c:pt idx="146">
                  <c:v>-6181.25</c:v>
                </c:pt>
                <c:pt idx="147">
                  <c:v>-6175</c:v>
                </c:pt>
                <c:pt idx="148">
                  <c:v>-6168.75</c:v>
                </c:pt>
                <c:pt idx="149">
                  <c:v>-6162.5</c:v>
                </c:pt>
                <c:pt idx="150">
                  <c:v>-6156.25</c:v>
                </c:pt>
                <c:pt idx="151">
                  <c:v>-6150</c:v>
                </c:pt>
                <c:pt idx="152">
                  <c:v>-6143.75</c:v>
                </c:pt>
                <c:pt idx="153">
                  <c:v>-6137.5</c:v>
                </c:pt>
                <c:pt idx="154">
                  <c:v>-6131.25</c:v>
                </c:pt>
                <c:pt idx="155">
                  <c:v>-6125</c:v>
                </c:pt>
                <c:pt idx="156">
                  <c:v>-6118.75</c:v>
                </c:pt>
                <c:pt idx="157">
                  <c:v>-6112.5</c:v>
                </c:pt>
                <c:pt idx="158">
                  <c:v>-6106.25</c:v>
                </c:pt>
                <c:pt idx="159">
                  <c:v>-6100</c:v>
                </c:pt>
                <c:pt idx="160">
                  <c:v>-6093.75</c:v>
                </c:pt>
                <c:pt idx="161">
                  <c:v>-6087.5</c:v>
                </c:pt>
                <c:pt idx="162">
                  <c:v>-6081.25</c:v>
                </c:pt>
                <c:pt idx="163">
                  <c:v>-6075</c:v>
                </c:pt>
                <c:pt idx="164">
                  <c:v>-6068.75</c:v>
                </c:pt>
                <c:pt idx="165">
                  <c:v>-6062.5</c:v>
                </c:pt>
                <c:pt idx="166">
                  <c:v>-6056.25</c:v>
                </c:pt>
                <c:pt idx="167">
                  <c:v>-6050</c:v>
                </c:pt>
                <c:pt idx="168">
                  <c:v>-6043.75</c:v>
                </c:pt>
                <c:pt idx="169">
                  <c:v>-6037.5</c:v>
                </c:pt>
                <c:pt idx="170">
                  <c:v>-6031.25</c:v>
                </c:pt>
                <c:pt idx="171">
                  <c:v>-6025</c:v>
                </c:pt>
                <c:pt idx="172">
                  <c:v>-6018.75</c:v>
                </c:pt>
                <c:pt idx="173">
                  <c:v>-6012.5</c:v>
                </c:pt>
                <c:pt idx="174">
                  <c:v>-6006.25</c:v>
                </c:pt>
                <c:pt idx="175">
                  <c:v>-6000</c:v>
                </c:pt>
                <c:pt idx="176">
                  <c:v>-5993.75</c:v>
                </c:pt>
                <c:pt idx="177">
                  <c:v>-5987.5</c:v>
                </c:pt>
                <c:pt idx="178">
                  <c:v>-5981.25</c:v>
                </c:pt>
                <c:pt idx="179">
                  <c:v>-5975</c:v>
                </c:pt>
                <c:pt idx="180">
                  <c:v>-5968.75</c:v>
                </c:pt>
                <c:pt idx="181">
                  <c:v>-5962.5</c:v>
                </c:pt>
                <c:pt idx="182">
                  <c:v>-5956.25</c:v>
                </c:pt>
                <c:pt idx="183">
                  <c:v>-5950</c:v>
                </c:pt>
                <c:pt idx="184">
                  <c:v>-5943.75</c:v>
                </c:pt>
                <c:pt idx="185">
                  <c:v>-5937.5</c:v>
                </c:pt>
                <c:pt idx="186">
                  <c:v>-5931.25</c:v>
                </c:pt>
                <c:pt idx="187">
                  <c:v>-5925</c:v>
                </c:pt>
                <c:pt idx="188">
                  <c:v>-5918.75</c:v>
                </c:pt>
                <c:pt idx="189">
                  <c:v>-5912.5</c:v>
                </c:pt>
                <c:pt idx="190">
                  <c:v>-5906.25</c:v>
                </c:pt>
                <c:pt idx="191">
                  <c:v>-5900</c:v>
                </c:pt>
                <c:pt idx="192">
                  <c:v>-5893.75</c:v>
                </c:pt>
                <c:pt idx="193">
                  <c:v>-5887.5</c:v>
                </c:pt>
                <c:pt idx="194">
                  <c:v>-5881.25</c:v>
                </c:pt>
                <c:pt idx="195">
                  <c:v>-5875</c:v>
                </c:pt>
                <c:pt idx="196">
                  <c:v>-5868.75</c:v>
                </c:pt>
                <c:pt idx="197">
                  <c:v>-5862.5</c:v>
                </c:pt>
                <c:pt idx="198">
                  <c:v>-5856.25</c:v>
                </c:pt>
                <c:pt idx="199">
                  <c:v>-5850</c:v>
                </c:pt>
                <c:pt idx="200">
                  <c:v>-5843.75</c:v>
                </c:pt>
                <c:pt idx="201">
                  <c:v>-5837.5</c:v>
                </c:pt>
                <c:pt idx="202">
                  <c:v>-5831.25</c:v>
                </c:pt>
                <c:pt idx="203">
                  <c:v>-5825</c:v>
                </c:pt>
                <c:pt idx="204">
                  <c:v>-5818.75</c:v>
                </c:pt>
                <c:pt idx="205">
                  <c:v>-5812.5</c:v>
                </c:pt>
                <c:pt idx="206">
                  <c:v>-5806.25</c:v>
                </c:pt>
                <c:pt idx="207">
                  <c:v>-5800</c:v>
                </c:pt>
                <c:pt idx="208">
                  <c:v>-5793.75</c:v>
                </c:pt>
                <c:pt idx="209">
                  <c:v>-5787.5</c:v>
                </c:pt>
                <c:pt idx="210">
                  <c:v>-5781.25</c:v>
                </c:pt>
                <c:pt idx="211">
                  <c:v>-5775</c:v>
                </c:pt>
                <c:pt idx="212">
                  <c:v>-5768.75</c:v>
                </c:pt>
                <c:pt idx="213">
                  <c:v>-5762.5</c:v>
                </c:pt>
                <c:pt idx="214">
                  <c:v>-5756.25</c:v>
                </c:pt>
                <c:pt idx="215">
                  <c:v>-5750</c:v>
                </c:pt>
                <c:pt idx="216">
                  <c:v>-5743.75</c:v>
                </c:pt>
                <c:pt idx="217">
                  <c:v>-5737.5</c:v>
                </c:pt>
                <c:pt idx="218">
                  <c:v>-5731.25</c:v>
                </c:pt>
                <c:pt idx="219">
                  <c:v>-5725</c:v>
                </c:pt>
                <c:pt idx="220">
                  <c:v>-5718.75</c:v>
                </c:pt>
                <c:pt idx="221">
                  <c:v>-5712.5</c:v>
                </c:pt>
                <c:pt idx="222">
                  <c:v>-5706.25</c:v>
                </c:pt>
                <c:pt idx="223">
                  <c:v>-5700</c:v>
                </c:pt>
                <c:pt idx="224">
                  <c:v>-5693.75</c:v>
                </c:pt>
                <c:pt idx="225">
                  <c:v>-5687.5</c:v>
                </c:pt>
                <c:pt idx="226">
                  <c:v>-5681.25</c:v>
                </c:pt>
                <c:pt idx="227">
                  <c:v>-5675</c:v>
                </c:pt>
                <c:pt idx="228">
                  <c:v>-5668.75</c:v>
                </c:pt>
                <c:pt idx="229">
                  <c:v>-5662.5</c:v>
                </c:pt>
                <c:pt idx="230">
                  <c:v>-5656.25</c:v>
                </c:pt>
                <c:pt idx="231">
                  <c:v>-5650</c:v>
                </c:pt>
                <c:pt idx="232">
                  <c:v>-5643.75</c:v>
                </c:pt>
                <c:pt idx="233">
                  <c:v>-5637.5</c:v>
                </c:pt>
                <c:pt idx="234">
                  <c:v>-5631.25</c:v>
                </c:pt>
                <c:pt idx="235">
                  <c:v>-5625</c:v>
                </c:pt>
                <c:pt idx="236">
                  <c:v>-5618.75</c:v>
                </c:pt>
                <c:pt idx="237">
                  <c:v>-5612.5</c:v>
                </c:pt>
                <c:pt idx="238">
                  <c:v>-5606.25</c:v>
                </c:pt>
                <c:pt idx="239">
                  <c:v>-5600</c:v>
                </c:pt>
                <c:pt idx="240">
                  <c:v>-5593.75</c:v>
                </c:pt>
                <c:pt idx="241">
                  <c:v>-5587.5</c:v>
                </c:pt>
                <c:pt idx="242">
                  <c:v>-5581.25</c:v>
                </c:pt>
                <c:pt idx="243">
                  <c:v>-5575</c:v>
                </c:pt>
                <c:pt idx="244">
                  <c:v>-5568.75</c:v>
                </c:pt>
                <c:pt idx="245">
                  <c:v>-5562.5</c:v>
                </c:pt>
                <c:pt idx="246">
                  <c:v>-5556.25</c:v>
                </c:pt>
                <c:pt idx="247">
                  <c:v>-5550</c:v>
                </c:pt>
                <c:pt idx="248">
                  <c:v>-5543.75</c:v>
                </c:pt>
                <c:pt idx="249">
                  <c:v>-5537.5</c:v>
                </c:pt>
                <c:pt idx="250">
                  <c:v>-5531.25</c:v>
                </c:pt>
                <c:pt idx="251">
                  <c:v>-5525</c:v>
                </c:pt>
                <c:pt idx="252">
                  <c:v>-5518.75</c:v>
                </c:pt>
                <c:pt idx="253">
                  <c:v>-5512.5</c:v>
                </c:pt>
                <c:pt idx="254">
                  <c:v>-5506.25</c:v>
                </c:pt>
                <c:pt idx="255">
                  <c:v>-5500</c:v>
                </c:pt>
                <c:pt idx="256">
                  <c:v>-5493.75</c:v>
                </c:pt>
                <c:pt idx="257">
                  <c:v>-5487.5</c:v>
                </c:pt>
                <c:pt idx="258">
                  <c:v>-5481.25</c:v>
                </c:pt>
                <c:pt idx="259">
                  <c:v>-5475</c:v>
                </c:pt>
                <c:pt idx="260">
                  <c:v>-5468.75</c:v>
                </c:pt>
                <c:pt idx="261">
                  <c:v>-5462.5</c:v>
                </c:pt>
                <c:pt idx="262">
                  <c:v>-5456.25</c:v>
                </c:pt>
                <c:pt idx="263">
                  <c:v>-5450</c:v>
                </c:pt>
                <c:pt idx="264">
                  <c:v>-5443.75</c:v>
                </c:pt>
                <c:pt idx="265">
                  <c:v>-5437.5</c:v>
                </c:pt>
                <c:pt idx="266">
                  <c:v>-5431.25</c:v>
                </c:pt>
                <c:pt idx="267">
                  <c:v>-5425</c:v>
                </c:pt>
                <c:pt idx="268">
                  <c:v>-5418.75</c:v>
                </c:pt>
                <c:pt idx="269">
                  <c:v>-5412.5</c:v>
                </c:pt>
                <c:pt idx="270">
                  <c:v>-5406.25</c:v>
                </c:pt>
                <c:pt idx="271">
                  <c:v>-5400</c:v>
                </c:pt>
                <c:pt idx="272">
                  <c:v>-5393.75</c:v>
                </c:pt>
                <c:pt idx="273">
                  <c:v>-5387.5</c:v>
                </c:pt>
                <c:pt idx="274">
                  <c:v>-5381.25</c:v>
                </c:pt>
                <c:pt idx="275">
                  <c:v>-5375</c:v>
                </c:pt>
                <c:pt idx="276">
                  <c:v>-5368.75</c:v>
                </c:pt>
                <c:pt idx="277">
                  <c:v>-5362.5</c:v>
                </c:pt>
                <c:pt idx="278">
                  <c:v>-5356.25</c:v>
                </c:pt>
                <c:pt idx="279">
                  <c:v>-5350</c:v>
                </c:pt>
                <c:pt idx="280">
                  <c:v>-5343.75</c:v>
                </c:pt>
                <c:pt idx="281">
                  <c:v>-5337.5</c:v>
                </c:pt>
                <c:pt idx="282">
                  <c:v>-5331.25</c:v>
                </c:pt>
                <c:pt idx="283">
                  <c:v>-5325</c:v>
                </c:pt>
                <c:pt idx="284">
                  <c:v>-5318.75</c:v>
                </c:pt>
                <c:pt idx="285">
                  <c:v>-5312.5</c:v>
                </c:pt>
                <c:pt idx="286">
                  <c:v>-5306.25</c:v>
                </c:pt>
                <c:pt idx="287">
                  <c:v>-5300</c:v>
                </c:pt>
                <c:pt idx="288">
                  <c:v>-5293.75</c:v>
                </c:pt>
                <c:pt idx="289">
                  <c:v>-5287.5</c:v>
                </c:pt>
                <c:pt idx="290">
                  <c:v>-5281.25</c:v>
                </c:pt>
                <c:pt idx="291">
                  <c:v>-5275</c:v>
                </c:pt>
                <c:pt idx="292">
                  <c:v>-5268.75</c:v>
                </c:pt>
                <c:pt idx="293">
                  <c:v>-5262.5</c:v>
                </c:pt>
                <c:pt idx="294">
                  <c:v>-5256.25</c:v>
                </c:pt>
                <c:pt idx="295">
                  <c:v>-5250</c:v>
                </c:pt>
                <c:pt idx="296">
                  <c:v>-5243.75</c:v>
                </c:pt>
                <c:pt idx="297">
                  <c:v>-5237.5</c:v>
                </c:pt>
                <c:pt idx="298">
                  <c:v>-5231.25</c:v>
                </c:pt>
                <c:pt idx="299">
                  <c:v>-5225</c:v>
                </c:pt>
                <c:pt idx="300">
                  <c:v>-5218.75</c:v>
                </c:pt>
                <c:pt idx="301">
                  <c:v>-5212.5</c:v>
                </c:pt>
                <c:pt idx="302">
                  <c:v>-5206.25</c:v>
                </c:pt>
                <c:pt idx="303">
                  <c:v>-5200</c:v>
                </c:pt>
                <c:pt idx="304">
                  <c:v>-5193.75</c:v>
                </c:pt>
                <c:pt idx="305">
                  <c:v>-5187.5</c:v>
                </c:pt>
                <c:pt idx="306">
                  <c:v>-5181.25</c:v>
                </c:pt>
                <c:pt idx="307">
                  <c:v>-5175</c:v>
                </c:pt>
                <c:pt idx="308">
                  <c:v>-5168.75</c:v>
                </c:pt>
                <c:pt idx="309">
                  <c:v>-5162.5</c:v>
                </c:pt>
                <c:pt idx="310">
                  <c:v>-5156.25</c:v>
                </c:pt>
                <c:pt idx="311">
                  <c:v>-5150</c:v>
                </c:pt>
                <c:pt idx="312">
                  <c:v>-5143.75</c:v>
                </c:pt>
                <c:pt idx="313">
                  <c:v>-5137.5</c:v>
                </c:pt>
                <c:pt idx="314">
                  <c:v>-5131.25</c:v>
                </c:pt>
                <c:pt idx="315">
                  <c:v>-5125</c:v>
                </c:pt>
                <c:pt idx="316">
                  <c:v>-5118.75</c:v>
                </c:pt>
                <c:pt idx="317">
                  <c:v>-5112.5</c:v>
                </c:pt>
                <c:pt idx="318">
                  <c:v>-5106.25</c:v>
                </c:pt>
                <c:pt idx="319">
                  <c:v>-5100</c:v>
                </c:pt>
                <c:pt idx="320">
                  <c:v>-5093.75</c:v>
                </c:pt>
                <c:pt idx="321">
                  <c:v>-5087.5</c:v>
                </c:pt>
                <c:pt idx="322">
                  <c:v>-5081.25</c:v>
                </c:pt>
                <c:pt idx="323">
                  <c:v>-5075</c:v>
                </c:pt>
                <c:pt idx="324">
                  <c:v>-5068.75</c:v>
                </c:pt>
                <c:pt idx="325">
                  <c:v>-5062.5</c:v>
                </c:pt>
                <c:pt idx="326">
                  <c:v>-5056.25</c:v>
                </c:pt>
                <c:pt idx="327">
                  <c:v>-5050</c:v>
                </c:pt>
                <c:pt idx="328">
                  <c:v>-5043.75</c:v>
                </c:pt>
                <c:pt idx="329">
                  <c:v>-5037.5</c:v>
                </c:pt>
                <c:pt idx="330">
                  <c:v>-5031.25</c:v>
                </c:pt>
                <c:pt idx="331">
                  <c:v>-5025</c:v>
                </c:pt>
                <c:pt idx="332">
                  <c:v>-5018.75</c:v>
                </c:pt>
                <c:pt idx="333">
                  <c:v>-5012.5</c:v>
                </c:pt>
                <c:pt idx="334">
                  <c:v>-5006.25</c:v>
                </c:pt>
                <c:pt idx="335">
                  <c:v>-5000</c:v>
                </c:pt>
                <c:pt idx="336">
                  <c:v>-4993.75</c:v>
                </c:pt>
                <c:pt idx="337">
                  <c:v>-4987.5</c:v>
                </c:pt>
                <c:pt idx="338">
                  <c:v>-4981.25</c:v>
                </c:pt>
                <c:pt idx="339">
                  <c:v>-4975</c:v>
                </c:pt>
                <c:pt idx="340">
                  <c:v>-4968.75</c:v>
                </c:pt>
                <c:pt idx="341">
                  <c:v>-4962.5</c:v>
                </c:pt>
                <c:pt idx="342">
                  <c:v>-4956.25</c:v>
                </c:pt>
                <c:pt idx="343">
                  <c:v>-4950</c:v>
                </c:pt>
                <c:pt idx="344">
                  <c:v>-4943.75</c:v>
                </c:pt>
                <c:pt idx="345">
                  <c:v>-4937.5</c:v>
                </c:pt>
                <c:pt idx="346">
                  <c:v>-4931.25</c:v>
                </c:pt>
                <c:pt idx="347">
                  <c:v>-4925</c:v>
                </c:pt>
                <c:pt idx="348">
                  <c:v>-4918.75</c:v>
                </c:pt>
                <c:pt idx="349">
                  <c:v>-4912.5</c:v>
                </c:pt>
                <c:pt idx="350">
                  <c:v>-4906.25</c:v>
                </c:pt>
                <c:pt idx="351">
                  <c:v>-4900</c:v>
                </c:pt>
                <c:pt idx="352">
                  <c:v>-4893.75</c:v>
                </c:pt>
                <c:pt idx="353">
                  <c:v>-4887.5</c:v>
                </c:pt>
                <c:pt idx="354">
                  <c:v>-4881.25</c:v>
                </c:pt>
                <c:pt idx="355">
                  <c:v>-4875</c:v>
                </c:pt>
                <c:pt idx="356">
                  <c:v>-4868.75</c:v>
                </c:pt>
                <c:pt idx="357">
                  <c:v>-4862.5</c:v>
                </c:pt>
                <c:pt idx="358">
                  <c:v>-4856.25</c:v>
                </c:pt>
                <c:pt idx="359">
                  <c:v>-4850</c:v>
                </c:pt>
                <c:pt idx="360">
                  <c:v>-4843.75</c:v>
                </c:pt>
                <c:pt idx="361">
                  <c:v>-4837.5</c:v>
                </c:pt>
                <c:pt idx="362">
                  <c:v>-4831.25</c:v>
                </c:pt>
                <c:pt idx="363">
                  <c:v>-4825</c:v>
                </c:pt>
                <c:pt idx="364">
                  <c:v>-4818.75</c:v>
                </c:pt>
                <c:pt idx="365">
                  <c:v>-4812.5</c:v>
                </c:pt>
                <c:pt idx="366">
                  <c:v>-4806.25</c:v>
                </c:pt>
                <c:pt idx="367">
                  <c:v>-4800</c:v>
                </c:pt>
                <c:pt idx="368">
                  <c:v>-4793.75</c:v>
                </c:pt>
                <c:pt idx="369">
                  <c:v>-4787.5</c:v>
                </c:pt>
                <c:pt idx="370">
                  <c:v>-4781.25</c:v>
                </c:pt>
                <c:pt idx="371">
                  <c:v>-4775</c:v>
                </c:pt>
                <c:pt idx="372">
                  <c:v>-4768.75</c:v>
                </c:pt>
                <c:pt idx="373">
                  <c:v>-4762.5</c:v>
                </c:pt>
                <c:pt idx="374">
                  <c:v>-4756.25</c:v>
                </c:pt>
                <c:pt idx="375">
                  <c:v>-4750</c:v>
                </c:pt>
                <c:pt idx="376">
                  <c:v>-4743.75</c:v>
                </c:pt>
                <c:pt idx="377">
                  <c:v>-4737.5</c:v>
                </c:pt>
                <c:pt idx="378">
                  <c:v>-4731.25</c:v>
                </c:pt>
                <c:pt idx="379">
                  <c:v>-4725</c:v>
                </c:pt>
                <c:pt idx="380">
                  <c:v>-4718.75</c:v>
                </c:pt>
                <c:pt idx="381">
                  <c:v>-4712.5</c:v>
                </c:pt>
                <c:pt idx="382">
                  <c:v>-4706.25</c:v>
                </c:pt>
                <c:pt idx="383">
                  <c:v>-4700</c:v>
                </c:pt>
                <c:pt idx="384">
                  <c:v>-4693.75</c:v>
                </c:pt>
                <c:pt idx="385">
                  <c:v>-4687.5</c:v>
                </c:pt>
                <c:pt idx="386">
                  <c:v>-4681.25</c:v>
                </c:pt>
                <c:pt idx="387">
                  <c:v>-4675</c:v>
                </c:pt>
                <c:pt idx="388">
                  <c:v>-4668.75</c:v>
                </c:pt>
                <c:pt idx="389">
                  <c:v>-4662.5</c:v>
                </c:pt>
                <c:pt idx="390">
                  <c:v>-4656.25</c:v>
                </c:pt>
                <c:pt idx="391">
                  <c:v>-4650</c:v>
                </c:pt>
                <c:pt idx="392">
                  <c:v>-4643.75</c:v>
                </c:pt>
                <c:pt idx="393">
                  <c:v>-4637.5</c:v>
                </c:pt>
                <c:pt idx="394">
                  <c:v>-4631.25</c:v>
                </c:pt>
                <c:pt idx="395">
                  <c:v>-4625</c:v>
                </c:pt>
                <c:pt idx="396">
                  <c:v>-4618.75</c:v>
                </c:pt>
                <c:pt idx="397">
                  <c:v>-4612.5</c:v>
                </c:pt>
                <c:pt idx="398">
                  <c:v>-4606.25</c:v>
                </c:pt>
                <c:pt idx="399">
                  <c:v>-4600</c:v>
                </c:pt>
                <c:pt idx="400">
                  <c:v>-4593.75</c:v>
                </c:pt>
                <c:pt idx="401">
                  <c:v>-4587.5</c:v>
                </c:pt>
                <c:pt idx="402">
                  <c:v>-4581.25</c:v>
                </c:pt>
                <c:pt idx="403">
                  <c:v>-4575</c:v>
                </c:pt>
                <c:pt idx="404">
                  <c:v>-4568.75</c:v>
                </c:pt>
                <c:pt idx="405">
                  <c:v>-4562.5</c:v>
                </c:pt>
                <c:pt idx="406">
                  <c:v>-4556.25</c:v>
                </c:pt>
                <c:pt idx="407">
                  <c:v>-4550</c:v>
                </c:pt>
                <c:pt idx="408">
                  <c:v>-4543.75</c:v>
                </c:pt>
                <c:pt idx="409">
                  <c:v>-4537.5</c:v>
                </c:pt>
                <c:pt idx="410">
                  <c:v>-4531.25</c:v>
                </c:pt>
                <c:pt idx="411">
                  <c:v>-4525</c:v>
                </c:pt>
                <c:pt idx="412">
                  <c:v>-4518.75</c:v>
                </c:pt>
                <c:pt idx="413">
                  <c:v>-4512.5</c:v>
                </c:pt>
                <c:pt idx="414">
                  <c:v>-4506.25</c:v>
                </c:pt>
                <c:pt idx="415">
                  <c:v>-4500</c:v>
                </c:pt>
                <c:pt idx="416">
                  <c:v>-4493.75</c:v>
                </c:pt>
                <c:pt idx="417">
                  <c:v>-4487.5</c:v>
                </c:pt>
                <c:pt idx="418">
                  <c:v>-4481.25</c:v>
                </c:pt>
                <c:pt idx="419">
                  <c:v>-4475</c:v>
                </c:pt>
                <c:pt idx="420">
                  <c:v>-4468.75</c:v>
                </c:pt>
                <c:pt idx="421">
                  <c:v>-4462.5</c:v>
                </c:pt>
                <c:pt idx="422">
                  <c:v>-4456.25</c:v>
                </c:pt>
                <c:pt idx="423">
                  <c:v>-4450</c:v>
                </c:pt>
                <c:pt idx="424">
                  <c:v>-4443.75</c:v>
                </c:pt>
                <c:pt idx="425">
                  <c:v>-4437.5</c:v>
                </c:pt>
                <c:pt idx="426">
                  <c:v>-4431.25</c:v>
                </c:pt>
                <c:pt idx="427">
                  <c:v>-4425</c:v>
                </c:pt>
                <c:pt idx="428">
                  <c:v>-4418.75</c:v>
                </c:pt>
                <c:pt idx="429">
                  <c:v>-4412.5</c:v>
                </c:pt>
                <c:pt idx="430">
                  <c:v>-4406.25</c:v>
                </c:pt>
                <c:pt idx="431">
                  <c:v>-4400</c:v>
                </c:pt>
                <c:pt idx="432">
                  <c:v>-4393.75</c:v>
                </c:pt>
                <c:pt idx="433">
                  <c:v>-4387.5</c:v>
                </c:pt>
                <c:pt idx="434">
                  <c:v>-4381.25</c:v>
                </c:pt>
                <c:pt idx="435">
                  <c:v>-4375</c:v>
                </c:pt>
                <c:pt idx="436">
                  <c:v>-4368.75</c:v>
                </c:pt>
                <c:pt idx="437">
                  <c:v>-4362.5</c:v>
                </c:pt>
                <c:pt idx="438">
                  <c:v>-4356.25</c:v>
                </c:pt>
                <c:pt idx="439">
                  <c:v>-4350</c:v>
                </c:pt>
                <c:pt idx="440">
                  <c:v>-4343.75</c:v>
                </c:pt>
                <c:pt idx="441">
                  <c:v>-4337.5</c:v>
                </c:pt>
                <c:pt idx="442">
                  <c:v>-4331.25</c:v>
                </c:pt>
                <c:pt idx="443">
                  <c:v>-4325</c:v>
                </c:pt>
                <c:pt idx="444">
                  <c:v>-4318.75</c:v>
                </c:pt>
                <c:pt idx="445">
                  <c:v>-4312.5</c:v>
                </c:pt>
                <c:pt idx="446">
                  <c:v>-4306.25</c:v>
                </c:pt>
                <c:pt idx="447">
                  <c:v>-4300</c:v>
                </c:pt>
                <c:pt idx="448">
                  <c:v>-4293.75</c:v>
                </c:pt>
                <c:pt idx="449">
                  <c:v>-4287.5</c:v>
                </c:pt>
                <c:pt idx="450">
                  <c:v>-4281.25</c:v>
                </c:pt>
                <c:pt idx="451">
                  <c:v>-4275</c:v>
                </c:pt>
                <c:pt idx="452">
                  <c:v>-4268.75</c:v>
                </c:pt>
                <c:pt idx="453">
                  <c:v>-4262.5</c:v>
                </c:pt>
                <c:pt idx="454">
                  <c:v>-4256.25</c:v>
                </c:pt>
                <c:pt idx="455">
                  <c:v>-4250</c:v>
                </c:pt>
                <c:pt idx="456">
                  <c:v>-4243.75</c:v>
                </c:pt>
                <c:pt idx="457">
                  <c:v>-4237.5</c:v>
                </c:pt>
                <c:pt idx="458">
                  <c:v>-4231.25</c:v>
                </c:pt>
                <c:pt idx="459">
                  <c:v>-4225</c:v>
                </c:pt>
                <c:pt idx="460">
                  <c:v>-4218.75</c:v>
                </c:pt>
                <c:pt idx="461">
                  <c:v>-4212.5</c:v>
                </c:pt>
                <c:pt idx="462">
                  <c:v>-4206.25</c:v>
                </c:pt>
                <c:pt idx="463">
                  <c:v>-4200</c:v>
                </c:pt>
                <c:pt idx="464">
                  <c:v>-4193.75</c:v>
                </c:pt>
                <c:pt idx="465">
                  <c:v>-4187.5</c:v>
                </c:pt>
                <c:pt idx="466">
                  <c:v>-4181.25</c:v>
                </c:pt>
                <c:pt idx="467">
                  <c:v>-4175</c:v>
                </c:pt>
                <c:pt idx="468">
                  <c:v>-4168.75</c:v>
                </c:pt>
                <c:pt idx="469">
                  <c:v>-4162.5</c:v>
                </c:pt>
                <c:pt idx="470">
                  <c:v>-4156.25</c:v>
                </c:pt>
                <c:pt idx="471">
                  <c:v>-4150</c:v>
                </c:pt>
                <c:pt idx="472">
                  <c:v>-4143.75</c:v>
                </c:pt>
                <c:pt idx="473">
                  <c:v>-4137.5</c:v>
                </c:pt>
                <c:pt idx="474">
                  <c:v>-4131.25</c:v>
                </c:pt>
                <c:pt idx="475">
                  <c:v>-4125</c:v>
                </c:pt>
                <c:pt idx="476">
                  <c:v>-4118.75</c:v>
                </c:pt>
                <c:pt idx="477">
                  <c:v>-4112.5</c:v>
                </c:pt>
                <c:pt idx="478">
                  <c:v>-4106.25</c:v>
                </c:pt>
                <c:pt idx="479">
                  <c:v>-4100</c:v>
                </c:pt>
                <c:pt idx="480">
                  <c:v>-4093.75</c:v>
                </c:pt>
                <c:pt idx="481">
                  <c:v>-4087.5</c:v>
                </c:pt>
                <c:pt idx="482">
                  <c:v>-4081.25</c:v>
                </c:pt>
                <c:pt idx="483">
                  <c:v>-4075</c:v>
                </c:pt>
                <c:pt idx="484">
                  <c:v>-4068.75</c:v>
                </c:pt>
                <c:pt idx="485">
                  <c:v>-4062.5</c:v>
                </c:pt>
                <c:pt idx="486">
                  <c:v>-4056.25</c:v>
                </c:pt>
                <c:pt idx="487">
                  <c:v>-4050</c:v>
                </c:pt>
                <c:pt idx="488">
                  <c:v>-4043.75</c:v>
                </c:pt>
                <c:pt idx="489">
                  <c:v>-4037.5</c:v>
                </c:pt>
                <c:pt idx="490">
                  <c:v>-4031.25</c:v>
                </c:pt>
                <c:pt idx="491">
                  <c:v>-4025</c:v>
                </c:pt>
                <c:pt idx="492">
                  <c:v>-4018.75</c:v>
                </c:pt>
                <c:pt idx="493">
                  <c:v>-4012.5</c:v>
                </c:pt>
                <c:pt idx="494">
                  <c:v>-4006.25</c:v>
                </c:pt>
                <c:pt idx="495">
                  <c:v>-4000</c:v>
                </c:pt>
                <c:pt idx="496">
                  <c:v>-3993.75</c:v>
                </c:pt>
                <c:pt idx="497">
                  <c:v>-3987.5</c:v>
                </c:pt>
                <c:pt idx="498">
                  <c:v>-3981.25</c:v>
                </c:pt>
                <c:pt idx="499">
                  <c:v>-3975</c:v>
                </c:pt>
                <c:pt idx="500">
                  <c:v>-3968.75</c:v>
                </c:pt>
                <c:pt idx="501">
                  <c:v>-3962.5</c:v>
                </c:pt>
                <c:pt idx="502">
                  <c:v>-3956.25</c:v>
                </c:pt>
                <c:pt idx="503">
                  <c:v>-3950</c:v>
                </c:pt>
                <c:pt idx="504">
                  <c:v>-3943.75</c:v>
                </c:pt>
                <c:pt idx="505">
                  <c:v>-3937.5</c:v>
                </c:pt>
                <c:pt idx="506">
                  <c:v>-3931.25</c:v>
                </c:pt>
                <c:pt idx="507">
                  <c:v>-3925</c:v>
                </c:pt>
                <c:pt idx="508">
                  <c:v>-3918.75</c:v>
                </c:pt>
                <c:pt idx="509">
                  <c:v>-3912.5</c:v>
                </c:pt>
                <c:pt idx="510">
                  <c:v>-3906.25</c:v>
                </c:pt>
                <c:pt idx="511">
                  <c:v>-3900</c:v>
                </c:pt>
                <c:pt idx="512">
                  <c:v>-3893.75</c:v>
                </c:pt>
                <c:pt idx="513">
                  <c:v>-3887.5</c:v>
                </c:pt>
                <c:pt idx="514">
                  <c:v>-3881.25</c:v>
                </c:pt>
                <c:pt idx="515">
                  <c:v>-3875</c:v>
                </c:pt>
                <c:pt idx="516">
                  <c:v>-3868.75</c:v>
                </c:pt>
                <c:pt idx="517">
                  <c:v>-3862.5</c:v>
                </c:pt>
                <c:pt idx="518">
                  <c:v>-3856.25</c:v>
                </c:pt>
                <c:pt idx="519">
                  <c:v>-3850</c:v>
                </c:pt>
                <c:pt idx="520">
                  <c:v>-3843.75</c:v>
                </c:pt>
                <c:pt idx="521">
                  <c:v>-3837.5</c:v>
                </c:pt>
                <c:pt idx="522">
                  <c:v>-3831.25</c:v>
                </c:pt>
                <c:pt idx="523">
                  <c:v>-3825</c:v>
                </c:pt>
                <c:pt idx="524">
                  <c:v>-3818.75</c:v>
                </c:pt>
                <c:pt idx="525">
                  <c:v>-3812.5</c:v>
                </c:pt>
                <c:pt idx="526">
                  <c:v>-3806.25</c:v>
                </c:pt>
                <c:pt idx="527">
                  <c:v>-3800</c:v>
                </c:pt>
                <c:pt idx="528">
                  <c:v>-3793.75</c:v>
                </c:pt>
                <c:pt idx="529">
                  <c:v>-3787.5</c:v>
                </c:pt>
                <c:pt idx="530">
                  <c:v>-3781.25</c:v>
                </c:pt>
                <c:pt idx="531">
                  <c:v>-3775</c:v>
                </c:pt>
                <c:pt idx="532">
                  <c:v>-3768.75</c:v>
                </c:pt>
                <c:pt idx="533">
                  <c:v>-3762.5</c:v>
                </c:pt>
                <c:pt idx="534">
                  <c:v>-3756.25</c:v>
                </c:pt>
                <c:pt idx="535">
                  <c:v>-3750</c:v>
                </c:pt>
                <c:pt idx="536">
                  <c:v>-3743.75</c:v>
                </c:pt>
                <c:pt idx="537">
                  <c:v>-3737.5</c:v>
                </c:pt>
                <c:pt idx="538">
                  <c:v>-3731.25</c:v>
                </c:pt>
                <c:pt idx="539">
                  <c:v>-3725</c:v>
                </c:pt>
                <c:pt idx="540">
                  <c:v>-3718.75</c:v>
                </c:pt>
                <c:pt idx="541">
                  <c:v>-3712.5</c:v>
                </c:pt>
                <c:pt idx="542">
                  <c:v>-3706.25</c:v>
                </c:pt>
                <c:pt idx="543">
                  <c:v>-3700</c:v>
                </c:pt>
                <c:pt idx="544">
                  <c:v>-3693.75</c:v>
                </c:pt>
                <c:pt idx="545">
                  <c:v>-3687.5</c:v>
                </c:pt>
                <c:pt idx="546">
                  <c:v>-3681.25</c:v>
                </c:pt>
                <c:pt idx="547">
                  <c:v>-3675</c:v>
                </c:pt>
                <c:pt idx="548">
                  <c:v>-3668.75</c:v>
                </c:pt>
                <c:pt idx="549">
                  <c:v>-3662.5</c:v>
                </c:pt>
                <c:pt idx="550">
                  <c:v>-3656.25</c:v>
                </c:pt>
                <c:pt idx="551">
                  <c:v>-3650</c:v>
                </c:pt>
                <c:pt idx="552">
                  <c:v>-3643.75</c:v>
                </c:pt>
                <c:pt idx="553">
                  <c:v>-3637.5</c:v>
                </c:pt>
                <c:pt idx="554">
                  <c:v>-3631.25</c:v>
                </c:pt>
                <c:pt idx="555">
                  <c:v>-3625</c:v>
                </c:pt>
                <c:pt idx="556">
                  <c:v>-3618.75</c:v>
                </c:pt>
                <c:pt idx="557">
                  <c:v>-3612.5</c:v>
                </c:pt>
                <c:pt idx="558">
                  <c:v>-3606.25</c:v>
                </c:pt>
                <c:pt idx="559">
                  <c:v>-3600</c:v>
                </c:pt>
                <c:pt idx="560">
                  <c:v>-3593.75</c:v>
                </c:pt>
                <c:pt idx="561">
                  <c:v>-3587.5</c:v>
                </c:pt>
                <c:pt idx="562">
                  <c:v>-3581.25</c:v>
                </c:pt>
                <c:pt idx="563">
                  <c:v>-3575</c:v>
                </c:pt>
                <c:pt idx="564">
                  <c:v>-3568.75</c:v>
                </c:pt>
                <c:pt idx="565">
                  <c:v>-3562.5</c:v>
                </c:pt>
                <c:pt idx="566">
                  <c:v>-3556.25</c:v>
                </c:pt>
                <c:pt idx="567">
                  <c:v>-3550</c:v>
                </c:pt>
                <c:pt idx="568">
                  <c:v>-3543.75</c:v>
                </c:pt>
                <c:pt idx="569">
                  <c:v>-3537.5</c:v>
                </c:pt>
                <c:pt idx="570">
                  <c:v>-3531.25</c:v>
                </c:pt>
                <c:pt idx="571">
                  <c:v>-3525</c:v>
                </c:pt>
                <c:pt idx="572">
                  <c:v>-3518.75</c:v>
                </c:pt>
                <c:pt idx="573">
                  <c:v>-3512.5</c:v>
                </c:pt>
                <c:pt idx="574">
                  <c:v>-3506.25</c:v>
                </c:pt>
                <c:pt idx="575">
                  <c:v>-3500</c:v>
                </c:pt>
                <c:pt idx="576">
                  <c:v>-3493.75</c:v>
                </c:pt>
                <c:pt idx="577">
                  <c:v>-3487.5</c:v>
                </c:pt>
                <c:pt idx="578">
                  <c:v>-3481.25</c:v>
                </c:pt>
                <c:pt idx="579">
                  <c:v>-3475</c:v>
                </c:pt>
                <c:pt idx="580">
                  <c:v>-3468.75</c:v>
                </c:pt>
                <c:pt idx="581">
                  <c:v>-3462.5</c:v>
                </c:pt>
                <c:pt idx="582">
                  <c:v>-3456.25</c:v>
                </c:pt>
                <c:pt idx="583">
                  <c:v>-3450</c:v>
                </c:pt>
                <c:pt idx="584">
                  <c:v>-3443.75</c:v>
                </c:pt>
                <c:pt idx="585">
                  <c:v>-3437.5</c:v>
                </c:pt>
                <c:pt idx="586">
                  <c:v>-3431.25</c:v>
                </c:pt>
                <c:pt idx="587">
                  <c:v>-3425</c:v>
                </c:pt>
                <c:pt idx="588">
                  <c:v>-3418.75</c:v>
                </c:pt>
                <c:pt idx="589">
                  <c:v>-3412.5</c:v>
                </c:pt>
                <c:pt idx="590">
                  <c:v>-3406.25</c:v>
                </c:pt>
                <c:pt idx="591">
                  <c:v>-3400</c:v>
                </c:pt>
                <c:pt idx="592">
                  <c:v>-3393.75</c:v>
                </c:pt>
                <c:pt idx="593">
                  <c:v>-3387.5</c:v>
                </c:pt>
                <c:pt idx="594">
                  <c:v>-3381.25</c:v>
                </c:pt>
                <c:pt idx="595">
                  <c:v>-3375</c:v>
                </c:pt>
                <c:pt idx="596">
                  <c:v>-3368.75</c:v>
                </c:pt>
                <c:pt idx="597">
                  <c:v>-3362.5</c:v>
                </c:pt>
                <c:pt idx="598">
                  <c:v>-3356.25</c:v>
                </c:pt>
                <c:pt idx="599">
                  <c:v>-3350</c:v>
                </c:pt>
                <c:pt idx="600">
                  <c:v>-3343.75</c:v>
                </c:pt>
                <c:pt idx="601">
                  <c:v>-3337.5</c:v>
                </c:pt>
                <c:pt idx="602">
                  <c:v>-3331.25</c:v>
                </c:pt>
                <c:pt idx="603">
                  <c:v>-3325</c:v>
                </c:pt>
                <c:pt idx="604">
                  <c:v>-3318.75</c:v>
                </c:pt>
                <c:pt idx="605">
                  <c:v>-3312.5</c:v>
                </c:pt>
                <c:pt idx="606">
                  <c:v>-3306.25</c:v>
                </c:pt>
                <c:pt idx="607">
                  <c:v>-3300</c:v>
                </c:pt>
                <c:pt idx="608">
                  <c:v>-3293.75</c:v>
                </c:pt>
                <c:pt idx="609">
                  <c:v>-3287.5</c:v>
                </c:pt>
                <c:pt idx="610">
                  <c:v>-3281.25</c:v>
                </c:pt>
                <c:pt idx="611">
                  <c:v>-3275</c:v>
                </c:pt>
                <c:pt idx="612">
                  <c:v>-3268.75</c:v>
                </c:pt>
                <c:pt idx="613">
                  <c:v>-3262.5</c:v>
                </c:pt>
                <c:pt idx="614">
                  <c:v>-3256.25</c:v>
                </c:pt>
                <c:pt idx="615">
                  <c:v>-3250</c:v>
                </c:pt>
                <c:pt idx="616">
                  <c:v>-3243.75</c:v>
                </c:pt>
                <c:pt idx="617">
                  <c:v>-3237.5</c:v>
                </c:pt>
                <c:pt idx="618">
                  <c:v>-3231.25</c:v>
                </c:pt>
                <c:pt idx="619">
                  <c:v>-3225</c:v>
                </c:pt>
                <c:pt idx="620">
                  <c:v>-3218.75</c:v>
                </c:pt>
                <c:pt idx="621">
                  <c:v>-3212.5</c:v>
                </c:pt>
                <c:pt idx="622">
                  <c:v>-3206.25</c:v>
                </c:pt>
                <c:pt idx="623">
                  <c:v>-3200</c:v>
                </c:pt>
                <c:pt idx="624">
                  <c:v>-3193.75</c:v>
                </c:pt>
                <c:pt idx="625">
                  <c:v>-3187.5</c:v>
                </c:pt>
                <c:pt idx="626">
                  <c:v>-3181.25</c:v>
                </c:pt>
                <c:pt idx="627">
                  <c:v>-3175</c:v>
                </c:pt>
                <c:pt idx="628">
                  <c:v>-3168.75</c:v>
                </c:pt>
                <c:pt idx="629">
                  <c:v>-3162.5</c:v>
                </c:pt>
                <c:pt idx="630">
                  <c:v>-3156.25</c:v>
                </c:pt>
                <c:pt idx="631">
                  <c:v>-3150</c:v>
                </c:pt>
                <c:pt idx="632">
                  <c:v>-3143.75</c:v>
                </c:pt>
                <c:pt idx="633">
                  <c:v>-3137.5</c:v>
                </c:pt>
                <c:pt idx="634">
                  <c:v>-3131.25</c:v>
                </c:pt>
                <c:pt idx="635">
                  <c:v>-3125</c:v>
                </c:pt>
                <c:pt idx="636">
                  <c:v>-3118.75</c:v>
                </c:pt>
                <c:pt idx="637">
                  <c:v>-3112.5</c:v>
                </c:pt>
                <c:pt idx="638">
                  <c:v>-3106.25</c:v>
                </c:pt>
                <c:pt idx="639">
                  <c:v>-3100</c:v>
                </c:pt>
                <c:pt idx="640">
                  <c:v>-3093.75</c:v>
                </c:pt>
                <c:pt idx="641">
                  <c:v>-3087.5</c:v>
                </c:pt>
                <c:pt idx="642">
                  <c:v>-3081.25</c:v>
                </c:pt>
                <c:pt idx="643">
                  <c:v>-3075</c:v>
                </c:pt>
                <c:pt idx="644">
                  <c:v>-3068.75</c:v>
                </c:pt>
                <c:pt idx="645">
                  <c:v>-3062.5</c:v>
                </c:pt>
                <c:pt idx="646">
                  <c:v>-3056.25</c:v>
                </c:pt>
                <c:pt idx="647">
                  <c:v>-3050</c:v>
                </c:pt>
                <c:pt idx="648">
                  <c:v>-3043.75</c:v>
                </c:pt>
                <c:pt idx="649">
                  <c:v>-3037.5</c:v>
                </c:pt>
                <c:pt idx="650">
                  <c:v>-3031.25</c:v>
                </c:pt>
                <c:pt idx="651">
                  <c:v>-3025</c:v>
                </c:pt>
                <c:pt idx="652">
                  <c:v>-3018.75</c:v>
                </c:pt>
                <c:pt idx="653">
                  <c:v>-3012.5</c:v>
                </c:pt>
                <c:pt idx="654">
                  <c:v>-3006.25</c:v>
                </c:pt>
                <c:pt idx="655">
                  <c:v>-3000</c:v>
                </c:pt>
                <c:pt idx="656">
                  <c:v>-2993.75</c:v>
                </c:pt>
                <c:pt idx="657">
                  <c:v>-2987.5</c:v>
                </c:pt>
                <c:pt idx="658">
                  <c:v>-2981.25</c:v>
                </c:pt>
                <c:pt idx="659">
                  <c:v>-2975</c:v>
                </c:pt>
                <c:pt idx="660">
                  <c:v>-2968.75</c:v>
                </c:pt>
                <c:pt idx="661">
                  <c:v>-2962.5</c:v>
                </c:pt>
                <c:pt idx="662">
                  <c:v>-2956.25</c:v>
                </c:pt>
                <c:pt idx="663">
                  <c:v>-2950</c:v>
                </c:pt>
                <c:pt idx="664">
                  <c:v>-2943.75</c:v>
                </c:pt>
                <c:pt idx="665">
                  <c:v>-2937.5</c:v>
                </c:pt>
                <c:pt idx="666">
                  <c:v>-2931.25</c:v>
                </c:pt>
                <c:pt idx="667">
                  <c:v>-2925</c:v>
                </c:pt>
                <c:pt idx="668">
                  <c:v>-2918.75</c:v>
                </c:pt>
                <c:pt idx="669">
                  <c:v>-2912.5</c:v>
                </c:pt>
                <c:pt idx="670">
                  <c:v>-2906.25</c:v>
                </c:pt>
                <c:pt idx="671">
                  <c:v>-2900</c:v>
                </c:pt>
                <c:pt idx="672">
                  <c:v>-2893.75</c:v>
                </c:pt>
                <c:pt idx="673">
                  <c:v>-2887.5</c:v>
                </c:pt>
                <c:pt idx="674">
                  <c:v>-2881.25</c:v>
                </c:pt>
                <c:pt idx="675">
                  <c:v>-2875</c:v>
                </c:pt>
                <c:pt idx="676">
                  <c:v>-2868.75</c:v>
                </c:pt>
                <c:pt idx="677">
                  <c:v>-2862.5</c:v>
                </c:pt>
                <c:pt idx="678">
                  <c:v>-2856.25</c:v>
                </c:pt>
                <c:pt idx="679">
                  <c:v>-2850</c:v>
                </c:pt>
                <c:pt idx="680">
                  <c:v>-2843.75</c:v>
                </c:pt>
                <c:pt idx="681">
                  <c:v>-2837.5</c:v>
                </c:pt>
                <c:pt idx="682">
                  <c:v>-2831.25</c:v>
                </c:pt>
                <c:pt idx="683">
                  <c:v>-2825</c:v>
                </c:pt>
                <c:pt idx="684">
                  <c:v>-2818.75</c:v>
                </c:pt>
                <c:pt idx="685">
                  <c:v>-2812.5</c:v>
                </c:pt>
                <c:pt idx="686">
                  <c:v>-2806.25</c:v>
                </c:pt>
                <c:pt idx="687">
                  <c:v>-2800</c:v>
                </c:pt>
                <c:pt idx="688">
                  <c:v>-2793.75</c:v>
                </c:pt>
                <c:pt idx="689">
                  <c:v>-2787.5</c:v>
                </c:pt>
                <c:pt idx="690">
                  <c:v>-2781.25</c:v>
                </c:pt>
                <c:pt idx="691">
                  <c:v>-2775</c:v>
                </c:pt>
                <c:pt idx="692">
                  <c:v>-2768.75</c:v>
                </c:pt>
                <c:pt idx="693">
                  <c:v>-2762.5</c:v>
                </c:pt>
                <c:pt idx="694">
                  <c:v>-2756.25</c:v>
                </c:pt>
                <c:pt idx="695">
                  <c:v>-2750</c:v>
                </c:pt>
                <c:pt idx="696">
                  <c:v>-2743.75</c:v>
                </c:pt>
                <c:pt idx="697">
                  <c:v>-2737.5</c:v>
                </c:pt>
                <c:pt idx="698">
                  <c:v>-2731.25</c:v>
                </c:pt>
                <c:pt idx="699">
                  <c:v>-2725</c:v>
                </c:pt>
                <c:pt idx="700">
                  <c:v>-2718.75</c:v>
                </c:pt>
                <c:pt idx="701">
                  <c:v>-2712.5</c:v>
                </c:pt>
                <c:pt idx="702">
                  <c:v>-2706.25</c:v>
                </c:pt>
                <c:pt idx="703">
                  <c:v>-2700</c:v>
                </c:pt>
                <c:pt idx="704">
                  <c:v>-2693.75</c:v>
                </c:pt>
                <c:pt idx="705">
                  <c:v>-2687.5</c:v>
                </c:pt>
                <c:pt idx="706">
                  <c:v>-2681.25</c:v>
                </c:pt>
                <c:pt idx="707">
                  <c:v>-2675</c:v>
                </c:pt>
                <c:pt idx="708">
                  <c:v>-2668.75</c:v>
                </c:pt>
                <c:pt idx="709">
                  <c:v>-2662.5</c:v>
                </c:pt>
                <c:pt idx="710">
                  <c:v>-2656.25</c:v>
                </c:pt>
                <c:pt idx="711">
                  <c:v>-2650</c:v>
                </c:pt>
                <c:pt idx="712">
                  <c:v>-2643.75</c:v>
                </c:pt>
                <c:pt idx="713">
                  <c:v>-2637.5</c:v>
                </c:pt>
                <c:pt idx="714">
                  <c:v>-2631.25</c:v>
                </c:pt>
                <c:pt idx="715">
                  <c:v>-2625</c:v>
                </c:pt>
                <c:pt idx="716">
                  <c:v>-2618.75</c:v>
                </c:pt>
                <c:pt idx="717">
                  <c:v>-2612.5</c:v>
                </c:pt>
                <c:pt idx="718">
                  <c:v>-2606.25</c:v>
                </c:pt>
                <c:pt idx="719">
                  <c:v>-2600</c:v>
                </c:pt>
                <c:pt idx="720">
                  <c:v>-2593.75</c:v>
                </c:pt>
                <c:pt idx="721">
                  <c:v>-2587.5</c:v>
                </c:pt>
                <c:pt idx="722">
                  <c:v>-2581.25</c:v>
                </c:pt>
                <c:pt idx="723">
                  <c:v>-2575</c:v>
                </c:pt>
                <c:pt idx="724">
                  <c:v>-2568.75</c:v>
                </c:pt>
                <c:pt idx="725">
                  <c:v>-2562.5</c:v>
                </c:pt>
                <c:pt idx="726">
                  <c:v>-2556.25</c:v>
                </c:pt>
                <c:pt idx="727">
                  <c:v>-2550</c:v>
                </c:pt>
                <c:pt idx="728">
                  <c:v>-2543.75</c:v>
                </c:pt>
                <c:pt idx="729">
                  <c:v>-2537.5</c:v>
                </c:pt>
                <c:pt idx="730">
                  <c:v>-2531.25</c:v>
                </c:pt>
                <c:pt idx="731">
                  <c:v>-2525</c:v>
                </c:pt>
                <c:pt idx="732">
                  <c:v>-2518.75</c:v>
                </c:pt>
                <c:pt idx="733">
                  <c:v>-2512.5</c:v>
                </c:pt>
                <c:pt idx="734">
                  <c:v>-2506.25</c:v>
                </c:pt>
                <c:pt idx="735">
                  <c:v>-2500</c:v>
                </c:pt>
                <c:pt idx="736">
                  <c:v>-2493.75</c:v>
                </c:pt>
                <c:pt idx="737">
                  <c:v>-2487.5</c:v>
                </c:pt>
                <c:pt idx="738">
                  <c:v>-2481.25</c:v>
                </c:pt>
                <c:pt idx="739">
                  <c:v>-2475</c:v>
                </c:pt>
                <c:pt idx="740">
                  <c:v>-2468.75</c:v>
                </c:pt>
                <c:pt idx="741">
                  <c:v>-2462.5</c:v>
                </c:pt>
                <c:pt idx="742">
                  <c:v>-2456.25</c:v>
                </c:pt>
                <c:pt idx="743">
                  <c:v>-2450</c:v>
                </c:pt>
                <c:pt idx="744">
                  <c:v>-2443.75</c:v>
                </c:pt>
                <c:pt idx="745">
                  <c:v>-2437.5</c:v>
                </c:pt>
                <c:pt idx="746">
                  <c:v>-2431.25</c:v>
                </c:pt>
                <c:pt idx="747">
                  <c:v>-2425</c:v>
                </c:pt>
                <c:pt idx="748">
                  <c:v>-2418.75</c:v>
                </c:pt>
                <c:pt idx="749">
                  <c:v>-2412.5</c:v>
                </c:pt>
                <c:pt idx="750">
                  <c:v>-2406.25</c:v>
                </c:pt>
                <c:pt idx="751">
                  <c:v>-2400</c:v>
                </c:pt>
                <c:pt idx="752">
                  <c:v>-2393.75</c:v>
                </c:pt>
                <c:pt idx="753">
                  <c:v>-2387.5</c:v>
                </c:pt>
                <c:pt idx="754">
                  <c:v>-2381.25</c:v>
                </c:pt>
                <c:pt idx="755">
                  <c:v>-2375</c:v>
                </c:pt>
                <c:pt idx="756">
                  <c:v>-2368.75</c:v>
                </c:pt>
                <c:pt idx="757">
                  <c:v>-2362.5</c:v>
                </c:pt>
                <c:pt idx="758">
                  <c:v>-2356.25</c:v>
                </c:pt>
                <c:pt idx="759">
                  <c:v>-2350</c:v>
                </c:pt>
                <c:pt idx="760">
                  <c:v>-2343.75</c:v>
                </c:pt>
                <c:pt idx="761">
                  <c:v>-2337.5</c:v>
                </c:pt>
                <c:pt idx="762">
                  <c:v>-2331.25</c:v>
                </c:pt>
                <c:pt idx="763">
                  <c:v>-2325</c:v>
                </c:pt>
                <c:pt idx="764">
                  <c:v>-2318.75</c:v>
                </c:pt>
                <c:pt idx="765">
                  <c:v>-2312.5</c:v>
                </c:pt>
                <c:pt idx="766">
                  <c:v>-2306.25</c:v>
                </c:pt>
                <c:pt idx="767">
                  <c:v>-2300</c:v>
                </c:pt>
                <c:pt idx="768">
                  <c:v>-2293.75</c:v>
                </c:pt>
                <c:pt idx="769">
                  <c:v>-2287.5</c:v>
                </c:pt>
                <c:pt idx="770">
                  <c:v>-2281.25</c:v>
                </c:pt>
                <c:pt idx="771">
                  <c:v>-2275</c:v>
                </c:pt>
                <c:pt idx="772">
                  <c:v>-2268.75</c:v>
                </c:pt>
                <c:pt idx="773">
                  <c:v>-2262.5</c:v>
                </c:pt>
                <c:pt idx="774">
                  <c:v>-2256.25</c:v>
                </c:pt>
                <c:pt idx="775">
                  <c:v>-2250</c:v>
                </c:pt>
                <c:pt idx="776">
                  <c:v>-2243.75</c:v>
                </c:pt>
                <c:pt idx="777">
                  <c:v>-2237.5</c:v>
                </c:pt>
                <c:pt idx="778">
                  <c:v>-2231.25</c:v>
                </c:pt>
                <c:pt idx="779">
                  <c:v>-2225</c:v>
                </c:pt>
                <c:pt idx="780">
                  <c:v>-2218.75</c:v>
                </c:pt>
                <c:pt idx="781">
                  <c:v>-2212.5</c:v>
                </c:pt>
                <c:pt idx="782">
                  <c:v>-2206.25</c:v>
                </c:pt>
                <c:pt idx="783">
                  <c:v>-2200</c:v>
                </c:pt>
                <c:pt idx="784">
                  <c:v>-2193.75</c:v>
                </c:pt>
                <c:pt idx="785">
                  <c:v>-2187.5</c:v>
                </c:pt>
                <c:pt idx="786">
                  <c:v>-2181.25</c:v>
                </c:pt>
                <c:pt idx="787">
                  <c:v>-2175</c:v>
                </c:pt>
                <c:pt idx="788">
                  <c:v>-2168.75</c:v>
                </c:pt>
                <c:pt idx="789">
                  <c:v>-2162.5</c:v>
                </c:pt>
                <c:pt idx="790">
                  <c:v>-2156.25</c:v>
                </c:pt>
                <c:pt idx="791">
                  <c:v>-2150</c:v>
                </c:pt>
                <c:pt idx="792">
                  <c:v>-2143.75</c:v>
                </c:pt>
                <c:pt idx="793">
                  <c:v>-2137.5</c:v>
                </c:pt>
                <c:pt idx="794">
                  <c:v>-2131.25</c:v>
                </c:pt>
                <c:pt idx="795">
                  <c:v>-2125</c:v>
                </c:pt>
                <c:pt idx="796">
                  <c:v>-2118.75</c:v>
                </c:pt>
                <c:pt idx="797">
                  <c:v>-2112.5</c:v>
                </c:pt>
                <c:pt idx="798">
                  <c:v>-2106.25</c:v>
                </c:pt>
                <c:pt idx="799">
                  <c:v>-2100</c:v>
                </c:pt>
                <c:pt idx="800">
                  <c:v>-2093.75</c:v>
                </c:pt>
                <c:pt idx="801">
                  <c:v>-2087.5</c:v>
                </c:pt>
                <c:pt idx="802">
                  <c:v>-2081.25</c:v>
                </c:pt>
                <c:pt idx="803">
                  <c:v>-2075</c:v>
                </c:pt>
                <c:pt idx="804">
                  <c:v>-2068.75</c:v>
                </c:pt>
                <c:pt idx="805">
                  <c:v>-2062.5</c:v>
                </c:pt>
                <c:pt idx="806">
                  <c:v>-2056.25</c:v>
                </c:pt>
                <c:pt idx="807">
                  <c:v>-2050</c:v>
                </c:pt>
                <c:pt idx="808">
                  <c:v>-2043.75</c:v>
                </c:pt>
                <c:pt idx="809">
                  <c:v>-2037.5</c:v>
                </c:pt>
                <c:pt idx="810">
                  <c:v>-2031.25</c:v>
                </c:pt>
                <c:pt idx="811">
                  <c:v>-2025</c:v>
                </c:pt>
                <c:pt idx="812">
                  <c:v>-2018.75</c:v>
                </c:pt>
                <c:pt idx="813">
                  <c:v>-2012.5</c:v>
                </c:pt>
                <c:pt idx="814">
                  <c:v>-2006.25</c:v>
                </c:pt>
                <c:pt idx="815">
                  <c:v>-2000</c:v>
                </c:pt>
                <c:pt idx="816">
                  <c:v>-1993.75</c:v>
                </c:pt>
                <c:pt idx="817">
                  <c:v>-1987.5</c:v>
                </c:pt>
                <c:pt idx="818">
                  <c:v>-1981.25</c:v>
                </c:pt>
                <c:pt idx="819">
                  <c:v>-1975</c:v>
                </c:pt>
                <c:pt idx="820">
                  <c:v>-1968.75</c:v>
                </c:pt>
                <c:pt idx="821">
                  <c:v>-1962.5</c:v>
                </c:pt>
                <c:pt idx="822">
                  <c:v>-1956.25</c:v>
                </c:pt>
                <c:pt idx="823">
                  <c:v>-1950</c:v>
                </c:pt>
                <c:pt idx="824">
                  <c:v>-1943.75</c:v>
                </c:pt>
                <c:pt idx="825">
                  <c:v>-1937.5</c:v>
                </c:pt>
                <c:pt idx="826">
                  <c:v>-1931.25</c:v>
                </c:pt>
                <c:pt idx="827">
                  <c:v>-1925</c:v>
                </c:pt>
                <c:pt idx="828">
                  <c:v>-1918.75</c:v>
                </c:pt>
                <c:pt idx="829">
                  <c:v>-1912.5</c:v>
                </c:pt>
                <c:pt idx="830">
                  <c:v>-1906.25</c:v>
                </c:pt>
                <c:pt idx="831">
                  <c:v>-1900</c:v>
                </c:pt>
                <c:pt idx="832">
                  <c:v>-1893.75</c:v>
                </c:pt>
                <c:pt idx="833">
                  <c:v>-1887.5</c:v>
                </c:pt>
                <c:pt idx="834">
                  <c:v>-1881.25</c:v>
                </c:pt>
                <c:pt idx="835">
                  <c:v>-1875</c:v>
                </c:pt>
                <c:pt idx="836">
                  <c:v>-1868.75</c:v>
                </c:pt>
                <c:pt idx="837">
                  <c:v>-1862.5</c:v>
                </c:pt>
                <c:pt idx="838">
                  <c:v>-1856.25</c:v>
                </c:pt>
                <c:pt idx="839">
                  <c:v>-1850</c:v>
                </c:pt>
                <c:pt idx="840">
                  <c:v>-1843.75</c:v>
                </c:pt>
                <c:pt idx="841">
                  <c:v>-1837.5</c:v>
                </c:pt>
                <c:pt idx="842">
                  <c:v>-1831.25</c:v>
                </c:pt>
                <c:pt idx="843">
                  <c:v>-1825</c:v>
                </c:pt>
                <c:pt idx="844">
                  <c:v>-1818.75</c:v>
                </c:pt>
                <c:pt idx="845">
                  <c:v>-1812.5</c:v>
                </c:pt>
                <c:pt idx="846">
                  <c:v>-1806.25</c:v>
                </c:pt>
                <c:pt idx="847">
                  <c:v>-1800</c:v>
                </c:pt>
                <c:pt idx="848">
                  <c:v>-1793.75</c:v>
                </c:pt>
                <c:pt idx="849">
                  <c:v>-1787.5</c:v>
                </c:pt>
                <c:pt idx="850">
                  <c:v>-1781.25</c:v>
                </c:pt>
                <c:pt idx="851">
                  <c:v>-1775</c:v>
                </c:pt>
                <c:pt idx="852">
                  <c:v>-1768.75</c:v>
                </c:pt>
                <c:pt idx="853">
                  <c:v>-1762.5</c:v>
                </c:pt>
                <c:pt idx="854">
                  <c:v>-1756.25</c:v>
                </c:pt>
                <c:pt idx="855">
                  <c:v>-1750</c:v>
                </c:pt>
                <c:pt idx="856">
                  <c:v>-1743.75</c:v>
                </c:pt>
                <c:pt idx="857">
                  <c:v>-1737.5</c:v>
                </c:pt>
                <c:pt idx="858">
                  <c:v>-1731.25</c:v>
                </c:pt>
                <c:pt idx="859">
                  <c:v>-1725</c:v>
                </c:pt>
                <c:pt idx="860">
                  <c:v>-1718.75</c:v>
                </c:pt>
                <c:pt idx="861">
                  <c:v>-1712.5</c:v>
                </c:pt>
                <c:pt idx="862">
                  <c:v>-1706.25</c:v>
                </c:pt>
                <c:pt idx="863">
                  <c:v>-1700</c:v>
                </c:pt>
                <c:pt idx="864">
                  <c:v>-1693.75</c:v>
                </c:pt>
                <c:pt idx="865">
                  <c:v>-1687.5</c:v>
                </c:pt>
                <c:pt idx="866">
                  <c:v>-1681.25</c:v>
                </c:pt>
                <c:pt idx="867">
                  <c:v>-1675</c:v>
                </c:pt>
                <c:pt idx="868">
                  <c:v>-1668.75</c:v>
                </c:pt>
                <c:pt idx="869">
                  <c:v>-1662.5</c:v>
                </c:pt>
                <c:pt idx="870">
                  <c:v>-1656.25</c:v>
                </c:pt>
                <c:pt idx="871">
                  <c:v>-1650</c:v>
                </c:pt>
                <c:pt idx="872">
                  <c:v>-1643.75</c:v>
                </c:pt>
                <c:pt idx="873">
                  <c:v>-1637.5</c:v>
                </c:pt>
                <c:pt idx="874">
                  <c:v>-1631.25</c:v>
                </c:pt>
                <c:pt idx="875">
                  <c:v>-1625</c:v>
                </c:pt>
                <c:pt idx="876">
                  <c:v>-1618.75</c:v>
                </c:pt>
                <c:pt idx="877">
                  <c:v>-1612.5</c:v>
                </c:pt>
                <c:pt idx="878">
                  <c:v>-1606.25</c:v>
                </c:pt>
                <c:pt idx="879">
                  <c:v>-1600</c:v>
                </c:pt>
                <c:pt idx="880">
                  <c:v>-1593.75</c:v>
                </c:pt>
                <c:pt idx="881">
                  <c:v>-1587.5</c:v>
                </c:pt>
                <c:pt idx="882">
                  <c:v>-1581.25</c:v>
                </c:pt>
                <c:pt idx="883">
                  <c:v>-1575</c:v>
                </c:pt>
                <c:pt idx="884">
                  <c:v>-1568.75</c:v>
                </c:pt>
                <c:pt idx="885">
                  <c:v>-1562.5</c:v>
                </c:pt>
                <c:pt idx="886">
                  <c:v>-1556.25</c:v>
                </c:pt>
                <c:pt idx="887">
                  <c:v>-1550</c:v>
                </c:pt>
                <c:pt idx="888">
                  <c:v>-1543.75</c:v>
                </c:pt>
                <c:pt idx="889">
                  <c:v>-1537.5</c:v>
                </c:pt>
                <c:pt idx="890">
                  <c:v>-1531.25</c:v>
                </c:pt>
                <c:pt idx="891">
                  <c:v>-1525</c:v>
                </c:pt>
                <c:pt idx="892">
                  <c:v>-1518.75</c:v>
                </c:pt>
                <c:pt idx="893">
                  <c:v>-1512.5</c:v>
                </c:pt>
                <c:pt idx="894">
                  <c:v>-1506.25</c:v>
                </c:pt>
                <c:pt idx="895">
                  <c:v>-1500</c:v>
                </c:pt>
                <c:pt idx="896">
                  <c:v>-1493.75</c:v>
                </c:pt>
                <c:pt idx="897">
                  <c:v>-1487.5</c:v>
                </c:pt>
                <c:pt idx="898">
                  <c:v>-1481.25</c:v>
                </c:pt>
                <c:pt idx="899">
                  <c:v>-1475</c:v>
                </c:pt>
                <c:pt idx="900">
                  <c:v>-1468.75</c:v>
                </c:pt>
                <c:pt idx="901">
                  <c:v>-1462.5</c:v>
                </c:pt>
                <c:pt idx="902">
                  <c:v>-1456.25</c:v>
                </c:pt>
                <c:pt idx="903">
                  <c:v>-1450</c:v>
                </c:pt>
                <c:pt idx="904">
                  <c:v>-1443.75</c:v>
                </c:pt>
                <c:pt idx="905">
                  <c:v>-1437.5</c:v>
                </c:pt>
                <c:pt idx="906">
                  <c:v>-1431.25</c:v>
                </c:pt>
                <c:pt idx="907">
                  <c:v>-1425</c:v>
                </c:pt>
                <c:pt idx="908">
                  <c:v>-1418.75</c:v>
                </c:pt>
                <c:pt idx="909">
                  <c:v>-1412.5</c:v>
                </c:pt>
                <c:pt idx="910">
                  <c:v>-1406.25</c:v>
                </c:pt>
                <c:pt idx="911">
                  <c:v>-1400</c:v>
                </c:pt>
                <c:pt idx="912">
                  <c:v>-1393.75</c:v>
                </c:pt>
                <c:pt idx="913">
                  <c:v>-1387.5</c:v>
                </c:pt>
                <c:pt idx="914">
                  <c:v>-1381.25</c:v>
                </c:pt>
                <c:pt idx="915">
                  <c:v>-1375</c:v>
                </c:pt>
                <c:pt idx="916">
                  <c:v>-1368.75</c:v>
                </c:pt>
                <c:pt idx="917">
                  <c:v>-1362.5</c:v>
                </c:pt>
                <c:pt idx="918">
                  <c:v>-1356.25</c:v>
                </c:pt>
                <c:pt idx="919">
                  <c:v>-1350</c:v>
                </c:pt>
                <c:pt idx="920">
                  <c:v>-1343.75</c:v>
                </c:pt>
                <c:pt idx="921">
                  <c:v>-1337.5</c:v>
                </c:pt>
                <c:pt idx="922">
                  <c:v>-1331.25</c:v>
                </c:pt>
                <c:pt idx="923">
                  <c:v>-1325</c:v>
                </c:pt>
                <c:pt idx="924">
                  <c:v>-1318.75</c:v>
                </c:pt>
                <c:pt idx="925">
                  <c:v>-1312.5</c:v>
                </c:pt>
                <c:pt idx="926">
                  <c:v>-1306.25</c:v>
                </c:pt>
                <c:pt idx="927">
                  <c:v>-1300</c:v>
                </c:pt>
                <c:pt idx="928">
                  <c:v>-1293.75</c:v>
                </c:pt>
                <c:pt idx="929">
                  <c:v>-1287.5</c:v>
                </c:pt>
                <c:pt idx="930">
                  <c:v>-1281.25</c:v>
                </c:pt>
                <c:pt idx="931">
                  <c:v>-1275</c:v>
                </c:pt>
                <c:pt idx="932">
                  <c:v>-1268.75</c:v>
                </c:pt>
                <c:pt idx="933">
                  <c:v>-1262.5</c:v>
                </c:pt>
                <c:pt idx="934">
                  <c:v>-1256.25</c:v>
                </c:pt>
                <c:pt idx="935">
                  <c:v>-1250</c:v>
                </c:pt>
                <c:pt idx="936">
                  <c:v>-1243.75</c:v>
                </c:pt>
                <c:pt idx="937">
                  <c:v>-1237.5</c:v>
                </c:pt>
                <c:pt idx="938">
                  <c:v>-1231.25</c:v>
                </c:pt>
                <c:pt idx="939">
                  <c:v>-1225</c:v>
                </c:pt>
                <c:pt idx="940">
                  <c:v>-1218.75</c:v>
                </c:pt>
                <c:pt idx="941">
                  <c:v>-1212.5</c:v>
                </c:pt>
                <c:pt idx="942">
                  <c:v>-1206.25</c:v>
                </c:pt>
                <c:pt idx="943">
                  <c:v>-1200</c:v>
                </c:pt>
                <c:pt idx="944">
                  <c:v>-1193.75</c:v>
                </c:pt>
                <c:pt idx="945">
                  <c:v>-1187.5</c:v>
                </c:pt>
                <c:pt idx="946">
                  <c:v>-1181.25</c:v>
                </c:pt>
                <c:pt idx="947">
                  <c:v>-1175</c:v>
                </c:pt>
                <c:pt idx="948">
                  <c:v>-1168.75</c:v>
                </c:pt>
                <c:pt idx="949">
                  <c:v>-1162.5</c:v>
                </c:pt>
                <c:pt idx="950">
                  <c:v>-1156.25</c:v>
                </c:pt>
                <c:pt idx="951">
                  <c:v>-1150</c:v>
                </c:pt>
                <c:pt idx="952">
                  <c:v>-1143.75</c:v>
                </c:pt>
                <c:pt idx="953">
                  <c:v>-1137.5</c:v>
                </c:pt>
                <c:pt idx="954">
                  <c:v>-1131.25</c:v>
                </c:pt>
                <c:pt idx="955">
                  <c:v>-1125</c:v>
                </c:pt>
                <c:pt idx="956">
                  <c:v>-1118.75</c:v>
                </c:pt>
                <c:pt idx="957">
                  <c:v>-1112.5</c:v>
                </c:pt>
                <c:pt idx="958">
                  <c:v>-1106.25</c:v>
                </c:pt>
                <c:pt idx="959">
                  <c:v>-1100</c:v>
                </c:pt>
                <c:pt idx="960">
                  <c:v>-1093.75</c:v>
                </c:pt>
                <c:pt idx="961">
                  <c:v>-1087.5</c:v>
                </c:pt>
                <c:pt idx="962">
                  <c:v>-1081.25</c:v>
                </c:pt>
                <c:pt idx="963">
                  <c:v>-1075</c:v>
                </c:pt>
                <c:pt idx="964">
                  <c:v>-1068.75</c:v>
                </c:pt>
                <c:pt idx="965">
                  <c:v>-1062.5</c:v>
                </c:pt>
                <c:pt idx="966">
                  <c:v>-1056.25</c:v>
                </c:pt>
                <c:pt idx="967">
                  <c:v>-1050</c:v>
                </c:pt>
                <c:pt idx="968">
                  <c:v>-1043.75</c:v>
                </c:pt>
                <c:pt idx="969">
                  <c:v>-1037.5</c:v>
                </c:pt>
                <c:pt idx="970">
                  <c:v>-1031.25</c:v>
                </c:pt>
                <c:pt idx="971">
                  <c:v>-1025</c:v>
                </c:pt>
                <c:pt idx="972">
                  <c:v>-1018.75</c:v>
                </c:pt>
                <c:pt idx="973">
                  <c:v>-1012.5</c:v>
                </c:pt>
                <c:pt idx="974">
                  <c:v>-1006.25</c:v>
                </c:pt>
                <c:pt idx="975">
                  <c:v>-1000</c:v>
                </c:pt>
                <c:pt idx="976">
                  <c:v>-993.75</c:v>
                </c:pt>
                <c:pt idx="977">
                  <c:v>-987.5</c:v>
                </c:pt>
                <c:pt idx="978">
                  <c:v>-981.25</c:v>
                </c:pt>
                <c:pt idx="979">
                  <c:v>-975</c:v>
                </c:pt>
                <c:pt idx="980">
                  <c:v>-968.75</c:v>
                </c:pt>
                <c:pt idx="981">
                  <c:v>-962.5</c:v>
                </c:pt>
                <c:pt idx="982">
                  <c:v>-956.25</c:v>
                </c:pt>
                <c:pt idx="983">
                  <c:v>-950</c:v>
                </c:pt>
                <c:pt idx="984">
                  <c:v>-943.75</c:v>
                </c:pt>
                <c:pt idx="985">
                  <c:v>-937.5</c:v>
                </c:pt>
                <c:pt idx="986">
                  <c:v>-931.25</c:v>
                </c:pt>
                <c:pt idx="987">
                  <c:v>-925</c:v>
                </c:pt>
                <c:pt idx="988">
                  <c:v>-918.75</c:v>
                </c:pt>
                <c:pt idx="989">
                  <c:v>-912.5</c:v>
                </c:pt>
                <c:pt idx="990">
                  <c:v>-906.25</c:v>
                </c:pt>
                <c:pt idx="991">
                  <c:v>-900</c:v>
                </c:pt>
                <c:pt idx="992">
                  <c:v>-893.75</c:v>
                </c:pt>
                <c:pt idx="993">
                  <c:v>-887.5</c:v>
                </c:pt>
                <c:pt idx="994">
                  <c:v>-881.25</c:v>
                </c:pt>
                <c:pt idx="995">
                  <c:v>-875</c:v>
                </c:pt>
                <c:pt idx="996">
                  <c:v>-868.75</c:v>
                </c:pt>
                <c:pt idx="997">
                  <c:v>-862.5</c:v>
                </c:pt>
                <c:pt idx="998">
                  <c:v>-856.25</c:v>
                </c:pt>
                <c:pt idx="999">
                  <c:v>-850</c:v>
                </c:pt>
                <c:pt idx="1000">
                  <c:v>-843.75</c:v>
                </c:pt>
                <c:pt idx="1001">
                  <c:v>-837.5</c:v>
                </c:pt>
                <c:pt idx="1002">
                  <c:v>-831.25</c:v>
                </c:pt>
                <c:pt idx="1003">
                  <c:v>-825</c:v>
                </c:pt>
                <c:pt idx="1004">
                  <c:v>-818.75</c:v>
                </c:pt>
                <c:pt idx="1005">
                  <c:v>-812.5</c:v>
                </c:pt>
                <c:pt idx="1006">
                  <c:v>-806.25</c:v>
                </c:pt>
                <c:pt idx="1007">
                  <c:v>-800</c:v>
                </c:pt>
                <c:pt idx="1008">
                  <c:v>-793.75</c:v>
                </c:pt>
                <c:pt idx="1009">
                  <c:v>-787.5</c:v>
                </c:pt>
                <c:pt idx="1010">
                  <c:v>-781.25</c:v>
                </c:pt>
                <c:pt idx="1011">
                  <c:v>-775</c:v>
                </c:pt>
                <c:pt idx="1012">
                  <c:v>-768.75</c:v>
                </c:pt>
                <c:pt idx="1013">
                  <c:v>-762.5</c:v>
                </c:pt>
                <c:pt idx="1014">
                  <c:v>-756.25</c:v>
                </c:pt>
                <c:pt idx="1015">
                  <c:v>-750</c:v>
                </c:pt>
                <c:pt idx="1016">
                  <c:v>-743.75</c:v>
                </c:pt>
                <c:pt idx="1017">
                  <c:v>-737.5</c:v>
                </c:pt>
                <c:pt idx="1018">
                  <c:v>-731.25</c:v>
                </c:pt>
                <c:pt idx="1019">
                  <c:v>-725</c:v>
                </c:pt>
                <c:pt idx="1020">
                  <c:v>-718.75</c:v>
                </c:pt>
                <c:pt idx="1021">
                  <c:v>-712.5</c:v>
                </c:pt>
                <c:pt idx="1022">
                  <c:v>-706.25</c:v>
                </c:pt>
                <c:pt idx="1023">
                  <c:v>-700</c:v>
                </c:pt>
                <c:pt idx="1024">
                  <c:v>-693.75</c:v>
                </c:pt>
                <c:pt idx="1025">
                  <c:v>-687.5</c:v>
                </c:pt>
                <c:pt idx="1026">
                  <c:v>-681.25</c:v>
                </c:pt>
                <c:pt idx="1027">
                  <c:v>-675</c:v>
                </c:pt>
                <c:pt idx="1028">
                  <c:v>-668.75</c:v>
                </c:pt>
                <c:pt idx="1029">
                  <c:v>-662.5</c:v>
                </c:pt>
                <c:pt idx="1030">
                  <c:v>-656.25</c:v>
                </c:pt>
                <c:pt idx="1031">
                  <c:v>-650</c:v>
                </c:pt>
                <c:pt idx="1032">
                  <c:v>-643.75</c:v>
                </c:pt>
                <c:pt idx="1033">
                  <c:v>-637.5</c:v>
                </c:pt>
                <c:pt idx="1034">
                  <c:v>-631.25</c:v>
                </c:pt>
                <c:pt idx="1035">
                  <c:v>-625</c:v>
                </c:pt>
                <c:pt idx="1036">
                  <c:v>-618.75</c:v>
                </c:pt>
                <c:pt idx="1037">
                  <c:v>-612.5</c:v>
                </c:pt>
                <c:pt idx="1038">
                  <c:v>-606.25</c:v>
                </c:pt>
                <c:pt idx="1039">
                  <c:v>-600</c:v>
                </c:pt>
                <c:pt idx="1040">
                  <c:v>-593.75</c:v>
                </c:pt>
                <c:pt idx="1041">
                  <c:v>-587.5</c:v>
                </c:pt>
                <c:pt idx="1042">
                  <c:v>-581.25</c:v>
                </c:pt>
                <c:pt idx="1043">
                  <c:v>-575</c:v>
                </c:pt>
                <c:pt idx="1044">
                  <c:v>-568.75</c:v>
                </c:pt>
                <c:pt idx="1045">
                  <c:v>-562.5</c:v>
                </c:pt>
                <c:pt idx="1046">
                  <c:v>-556.25</c:v>
                </c:pt>
                <c:pt idx="1047">
                  <c:v>-550</c:v>
                </c:pt>
                <c:pt idx="1048">
                  <c:v>-543.75</c:v>
                </c:pt>
                <c:pt idx="1049">
                  <c:v>-537.5</c:v>
                </c:pt>
                <c:pt idx="1050">
                  <c:v>-531.25</c:v>
                </c:pt>
                <c:pt idx="1051">
                  <c:v>-525</c:v>
                </c:pt>
                <c:pt idx="1052">
                  <c:v>-518.75</c:v>
                </c:pt>
                <c:pt idx="1053">
                  <c:v>-512.5</c:v>
                </c:pt>
                <c:pt idx="1054">
                  <c:v>-506.25</c:v>
                </c:pt>
                <c:pt idx="1055">
                  <c:v>-500</c:v>
                </c:pt>
                <c:pt idx="1056">
                  <c:v>-493.75</c:v>
                </c:pt>
                <c:pt idx="1057">
                  <c:v>-487.5</c:v>
                </c:pt>
                <c:pt idx="1058">
                  <c:v>-481.25</c:v>
                </c:pt>
                <c:pt idx="1059">
                  <c:v>-475</c:v>
                </c:pt>
                <c:pt idx="1060">
                  <c:v>-468.75</c:v>
                </c:pt>
                <c:pt idx="1061">
                  <c:v>-462.5</c:v>
                </c:pt>
                <c:pt idx="1062">
                  <c:v>-456.25</c:v>
                </c:pt>
                <c:pt idx="1063">
                  <c:v>-450</c:v>
                </c:pt>
                <c:pt idx="1064">
                  <c:v>-443.75</c:v>
                </c:pt>
                <c:pt idx="1065">
                  <c:v>-437.5</c:v>
                </c:pt>
                <c:pt idx="1066">
                  <c:v>-431.25</c:v>
                </c:pt>
                <c:pt idx="1067">
                  <c:v>-425</c:v>
                </c:pt>
                <c:pt idx="1068">
                  <c:v>-418.75</c:v>
                </c:pt>
                <c:pt idx="1069">
                  <c:v>-412.5</c:v>
                </c:pt>
                <c:pt idx="1070">
                  <c:v>-406.25</c:v>
                </c:pt>
                <c:pt idx="1071">
                  <c:v>-400</c:v>
                </c:pt>
                <c:pt idx="1072">
                  <c:v>-393.75</c:v>
                </c:pt>
                <c:pt idx="1073">
                  <c:v>-387.5</c:v>
                </c:pt>
                <c:pt idx="1074">
                  <c:v>-381.25</c:v>
                </c:pt>
                <c:pt idx="1075">
                  <c:v>-375</c:v>
                </c:pt>
                <c:pt idx="1076">
                  <c:v>-368.75</c:v>
                </c:pt>
                <c:pt idx="1077">
                  <c:v>-362.5</c:v>
                </c:pt>
                <c:pt idx="1078">
                  <c:v>-356.25</c:v>
                </c:pt>
                <c:pt idx="1079">
                  <c:v>-350</c:v>
                </c:pt>
                <c:pt idx="1080">
                  <c:v>-343.75</c:v>
                </c:pt>
                <c:pt idx="1081">
                  <c:v>-337.5</c:v>
                </c:pt>
                <c:pt idx="1082">
                  <c:v>-331.25</c:v>
                </c:pt>
                <c:pt idx="1083">
                  <c:v>-325</c:v>
                </c:pt>
                <c:pt idx="1084">
                  <c:v>-318.75</c:v>
                </c:pt>
                <c:pt idx="1085">
                  <c:v>-312.5</c:v>
                </c:pt>
                <c:pt idx="1086">
                  <c:v>-306.25</c:v>
                </c:pt>
                <c:pt idx="1087">
                  <c:v>-300</c:v>
                </c:pt>
                <c:pt idx="1088">
                  <c:v>-293.75</c:v>
                </c:pt>
                <c:pt idx="1089">
                  <c:v>-287.5</c:v>
                </c:pt>
                <c:pt idx="1090">
                  <c:v>-281.25</c:v>
                </c:pt>
                <c:pt idx="1091">
                  <c:v>-275</c:v>
                </c:pt>
                <c:pt idx="1092">
                  <c:v>-268.75</c:v>
                </c:pt>
                <c:pt idx="1093">
                  <c:v>-262.5</c:v>
                </c:pt>
                <c:pt idx="1094">
                  <c:v>-256.25</c:v>
                </c:pt>
                <c:pt idx="1095">
                  <c:v>-250</c:v>
                </c:pt>
                <c:pt idx="1096">
                  <c:v>-243.75</c:v>
                </c:pt>
                <c:pt idx="1097">
                  <c:v>-237.5</c:v>
                </c:pt>
                <c:pt idx="1098">
                  <c:v>-231.25</c:v>
                </c:pt>
                <c:pt idx="1099">
                  <c:v>-225</c:v>
                </c:pt>
                <c:pt idx="1100">
                  <c:v>-218.75</c:v>
                </c:pt>
                <c:pt idx="1101">
                  <c:v>-212.5</c:v>
                </c:pt>
                <c:pt idx="1102">
                  <c:v>-206.25</c:v>
                </c:pt>
                <c:pt idx="1103">
                  <c:v>-200</c:v>
                </c:pt>
                <c:pt idx="1104">
                  <c:v>-193.75</c:v>
                </c:pt>
                <c:pt idx="1105">
                  <c:v>-187.5</c:v>
                </c:pt>
                <c:pt idx="1106">
                  <c:v>-181.25</c:v>
                </c:pt>
                <c:pt idx="1107">
                  <c:v>-175</c:v>
                </c:pt>
                <c:pt idx="1108">
                  <c:v>-168.75</c:v>
                </c:pt>
                <c:pt idx="1109">
                  <c:v>-162.5</c:v>
                </c:pt>
                <c:pt idx="1110">
                  <c:v>-156.25</c:v>
                </c:pt>
                <c:pt idx="1111">
                  <c:v>-150</c:v>
                </c:pt>
                <c:pt idx="1112">
                  <c:v>-143.75</c:v>
                </c:pt>
                <c:pt idx="1113">
                  <c:v>-137.5</c:v>
                </c:pt>
                <c:pt idx="1114">
                  <c:v>-131.25</c:v>
                </c:pt>
                <c:pt idx="1115">
                  <c:v>-125</c:v>
                </c:pt>
                <c:pt idx="1116">
                  <c:v>-118.75</c:v>
                </c:pt>
                <c:pt idx="1117">
                  <c:v>-112.5</c:v>
                </c:pt>
                <c:pt idx="1118">
                  <c:v>-106.25</c:v>
                </c:pt>
                <c:pt idx="1119">
                  <c:v>-100</c:v>
                </c:pt>
                <c:pt idx="1120">
                  <c:v>-93.75</c:v>
                </c:pt>
                <c:pt idx="1121">
                  <c:v>-87.5</c:v>
                </c:pt>
                <c:pt idx="1122">
                  <c:v>-81.25</c:v>
                </c:pt>
                <c:pt idx="1123">
                  <c:v>-75</c:v>
                </c:pt>
                <c:pt idx="1124">
                  <c:v>-68.75</c:v>
                </c:pt>
                <c:pt idx="1125">
                  <c:v>-62.5</c:v>
                </c:pt>
                <c:pt idx="1126">
                  <c:v>-56.25</c:v>
                </c:pt>
                <c:pt idx="1127">
                  <c:v>-50</c:v>
                </c:pt>
                <c:pt idx="1128">
                  <c:v>-43.75</c:v>
                </c:pt>
                <c:pt idx="1129">
                  <c:v>-37.5</c:v>
                </c:pt>
                <c:pt idx="1130">
                  <c:v>-31.25</c:v>
                </c:pt>
                <c:pt idx="1131">
                  <c:v>-25</c:v>
                </c:pt>
                <c:pt idx="1132">
                  <c:v>-18.75</c:v>
                </c:pt>
                <c:pt idx="1133">
                  <c:v>-12.5</c:v>
                </c:pt>
                <c:pt idx="1134">
                  <c:v>-6.25</c:v>
                </c:pt>
                <c:pt idx="1135">
                  <c:v>0</c:v>
                </c:pt>
                <c:pt idx="1136">
                  <c:v>6.25</c:v>
                </c:pt>
                <c:pt idx="1137">
                  <c:v>12.5</c:v>
                </c:pt>
                <c:pt idx="1138">
                  <c:v>18.75</c:v>
                </c:pt>
                <c:pt idx="1139">
                  <c:v>25</c:v>
                </c:pt>
                <c:pt idx="1140">
                  <c:v>31.25</c:v>
                </c:pt>
                <c:pt idx="1141">
                  <c:v>37.5</c:v>
                </c:pt>
                <c:pt idx="1142">
                  <c:v>43.75</c:v>
                </c:pt>
                <c:pt idx="1143">
                  <c:v>50</c:v>
                </c:pt>
                <c:pt idx="1144">
                  <c:v>56.25</c:v>
                </c:pt>
                <c:pt idx="1145">
                  <c:v>62.5</c:v>
                </c:pt>
                <c:pt idx="1146">
                  <c:v>68.75</c:v>
                </c:pt>
                <c:pt idx="1147">
                  <c:v>75</c:v>
                </c:pt>
                <c:pt idx="1148">
                  <c:v>81.25</c:v>
                </c:pt>
                <c:pt idx="1149">
                  <c:v>87.5</c:v>
                </c:pt>
                <c:pt idx="1150">
                  <c:v>93.75</c:v>
                </c:pt>
                <c:pt idx="1151">
                  <c:v>100</c:v>
                </c:pt>
                <c:pt idx="1152">
                  <c:v>106.25</c:v>
                </c:pt>
                <c:pt idx="1153">
                  <c:v>112.5</c:v>
                </c:pt>
                <c:pt idx="1154">
                  <c:v>118.75</c:v>
                </c:pt>
                <c:pt idx="1155">
                  <c:v>125</c:v>
                </c:pt>
                <c:pt idx="1156">
                  <c:v>131.25</c:v>
                </c:pt>
                <c:pt idx="1157">
                  <c:v>137.5</c:v>
                </c:pt>
                <c:pt idx="1158">
                  <c:v>143.75</c:v>
                </c:pt>
                <c:pt idx="1159">
                  <c:v>150</c:v>
                </c:pt>
                <c:pt idx="1160">
                  <c:v>156.25</c:v>
                </c:pt>
                <c:pt idx="1161">
                  <c:v>162.5</c:v>
                </c:pt>
                <c:pt idx="1162">
                  <c:v>168.75</c:v>
                </c:pt>
                <c:pt idx="1163">
                  <c:v>175</c:v>
                </c:pt>
                <c:pt idx="1164">
                  <c:v>181.25</c:v>
                </c:pt>
                <c:pt idx="1165">
                  <c:v>187.5</c:v>
                </c:pt>
                <c:pt idx="1166">
                  <c:v>193.75</c:v>
                </c:pt>
                <c:pt idx="1167">
                  <c:v>200</c:v>
                </c:pt>
                <c:pt idx="1168">
                  <c:v>206.25</c:v>
                </c:pt>
                <c:pt idx="1169">
                  <c:v>212.5</c:v>
                </c:pt>
                <c:pt idx="1170">
                  <c:v>218.75</c:v>
                </c:pt>
                <c:pt idx="1171">
                  <c:v>225</c:v>
                </c:pt>
                <c:pt idx="1172">
                  <c:v>231.25</c:v>
                </c:pt>
                <c:pt idx="1173">
                  <c:v>237.5</c:v>
                </c:pt>
                <c:pt idx="1174">
                  <c:v>243.75</c:v>
                </c:pt>
                <c:pt idx="1175">
                  <c:v>250</c:v>
                </c:pt>
                <c:pt idx="1176">
                  <c:v>256.25</c:v>
                </c:pt>
                <c:pt idx="1177">
                  <c:v>262.5</c:v>
                </c:pt>
                <c:pt idx="1178">
                  <c:v>268.75</c:v>
                </c:pt>
                <c:pt idx="1179">
                  <c:v>275</c:v>
                </c:pt>
                <c:pt idx="1180">
                  <c:v>281.25</c:v>
                </c:pt>
                <c:pt idx="1181">
                  <c:v>287.5</c:v>
                </c:pt>
                <c:pt idx="1182">
                  <c:v>293.75</c:v>
                </c:pt>
                <c:pt idx="1183">
                  <c:v>300</c:v>
                </c:pt>
                <c:pt idx="1184">
                  <c:v>306.25</c:v>
                </c:pt>
                <c:pt idx="1185">
                  <c:v>312.5</c:v>
                </c:pt>
                <c:pt idx="1186">
                  <c:v>318.75</c:v>
                </c:pt>
                <c:pt idx="1187">
                  <c:v>325</c:v>
                </c:pt>
                <c:pt idx="1188">
                  <c:v>331.25</c:v>
                </c:pt>
                <c:pt idx="1189">
                  <c:v>337.5</c:v>
                </c:pt>
                <c:pt idx="1190">
                  <c:v>343.75</c:v>
                </c:pt>
                <c:pt idx="1191">
                  <c:v>350</c:v>
                </c:pt>
                <c:pt idx="1192">
                  <c:v>356.25</c:v>
                </c:pt>
                <c:pt idx="1193">
                  <c:v>362.5</c:v>
                </c:pt>
                <c:pt idx="1194">
                  <c:v>368.75</c:v>
                </c:pt>
                <c:pt idx="1195">
                  <c:v>375</c:v>
                </c:pt>
                <c:pt idx="1196">
                  <c:v>381.25</c:v>
                </c:pt>
                <c:pt idx="1197">
                  <c:v>387.5</c:v>
                </c:pt>
                <c:pt idx="1198">
                  <c:v>393.75</c:v>
                </c:pt>
                <c:pt idx="1199">
                  <c:v>400</c:v>
                </c:pt>
                <c:pt idx="1200">
                  <c:v>406.25</c:v>
                </c:pt>
                <c:pt idx="1201">
                  <c:v>412.5</c:v>
                </c:pt>
                <c:pt idx="1202">
                  <c:v>418.75</c:v>
                </c:pt>
                <c:pt idx="1203">
                  <c:v>425</c:v>
                </c:pt>
                <c:pt idx="1204">
                  <c:v>431.25</c:v>
                </c:pt>
                <c:pt idx="1205">
                  <c:v>437.5</c:v>
                </c:pt>
                <c:pt idx="1206">
                  <c:v>443.75</c:v>
                </c:pt>
                <c:pt idx="1207">
                  <c:v>450</c:v>
                </c:pt>
                <c:pt idx="1208">
                  <c:v>456.25</c:v>
                </c:pt>
                <c:pt idx="1209">
                  <c:v>462.5</c:v>
                </c:pt>
                <c:pt idx="1210">
                  <c:v>468.75</c:v>
                </c:pt>
                <c:pt idx="1211">
                  <c:v>475</c:v>
                </c:pt>
                <c:pt idx="1212">
                  <c:v>481.25</c:v>
                </c:pt>
                <c:pt idx="1213">
                  <c:v>487.5</c:v>
                </c:pt>
                <c:pt idx="1214">
                  <c:v>493.75</c:v>
                </c:pt>
                <c:pt idx="1215">
                  <c:v>500</c:v>
                </c:pt>
                <c:pt idx="1216">
                  <c:v>506.25</c:v>
                </c:pt>
                <c:pt idx="1217">
                  <c:v>512.5</c:v>
                </c:pt>
                <c:pt idx="1218">
                  <c:v>518.75</c:v>
                </c:pt>
                <c:pt idx="1219">
                  <c:v>525</c:v>
                </c:pt>
                <c:pt idx="1220">
                  <c:v>531.25</c:v>
                </c:pt>
                <c:pt idx="1221">
                  <c:v>537.5</c:v>
                </c:pt>
                <c:pt idx="1222">
                  <c:v>543.75</c:v>
                </c:pt>
                <c:pt idx="1223">
                  <c:v>550</c:v>
                </c:pt>
                <c:pt idx="1224">
                  <c:v>556.25</c:v>
                </c:pt>
                <c:pt idx="1225">
                  <c:v>562.5</c:v>
                </c:pt>
                <c:pt idx="1226">
                  <c:v>568.75</c:v>
                </c:pt>
                <c:pt idx="1227">
                  <c:v>575</c:v>
                </c:pt>
                <c:pt idx="1228">
                  <c:v>581.25</c:v>
                </c:pt>
                <c:pt idx="1229">
                  <c:v>587.5</c:v>
                </c:pt>
                <c:pt idx="1230">
                  <c:v>593.75</c:v>
                </c:pt>
                <c:pt idx="1231">
                  <c:v>600</c:v>
                </c:pt>
                <c:pt idx="1232">
                  <c:v>606.25</c:v>
                </c:pt>
                <c:pt idx="1233">
                  <c:v>612.5</c:v>
                </c:pt>
                <c:pt idx="1234">
                  <c:v>618.75</c:v>
                </c:pt>
                <c:pt idx="1235">
                  <c:v>625</c:v>
                </c:pt>
                <c:pt idx="1236">
                  <c:v>631.25</c:v>
                </c:pt>
                <c:pt idx="1237">
                  <c:v>637.5</c:v>
                </c:pt>
                <c:pt idx="1238">
                  <c:v>643.75</c:v>
                </c:pt>
                <c:pt idx="1239">
                  <c:v>650</c:v>
                </c:pt>
                <c:pt idx="1240">
                  <c:v>656.25</c:v>
                </c:pt>
                <c:pt idx="1241">
                  <c:v>662.5</c:v>
                </c:pt>
                <c:pt idx="1242">
                  <c:v>668.75</c:v>
                </c:pt>
                <c:pt idx="1243">
                  <c:v>675</c:v>
                </c:pt>
                <c:pt idx="1244">
                  <c:v>681.25</c:v>
                </c:pt>
                <c:pt idx="1245">
                  <c:v>687.5</c:v>
                </c:pt>
                <c:pt idx="1246">
                  <c:v>693.75</c:v>
                </c:pt>
                <c:pt idx="1247">
                  <c:v>700</c:v>
                </c:pt>
                <c:pt idx="1248">
                  <c:v>706.25</c:v>
                </c:pt>
                <c:pt idx="1249">
                  <c:v>712.5</c:v>
                </c:pt>
                <c:pt idx="1250">
                  <c:v>718.75</c:v>
                </c:pt>
                <c:pt idx="1251">
                  <c:v>725</c:v>
                </c:pt>
                <c:pt idx="1252">
                  <c:v>731.25</c:v>
                </c:pt>
                <c:pt idx="1253">
                  <c:v>737.5</c:v>
                </c:pt>
                <c:pt idx="1254">
                  <c:v>743.75</c:v>
                </c:pt>
                <c:pt idx="1255">
                  <c:v>750</c:v>
                </c:pt>
                <c:pt idx="1256">
                  <c:v>756.25</c:v>
                </c:pt>
                <c:pt idx="1257">
                  <c:v>762.5</c:v>
                </c:pt>
                <c:pt idx="1258">
                  <c:v>768.75</c:v>
                </c:pt>
                <c:pt idx="1259">
                  <c:v>775</c:v>
                </c:pt>
                <c:pt idx="1260">
                  <c:v>781.25</c:v>
                </c:pt>
                <c:pt idx="1261">
                  <c:v>787.5</c:v>
                </c:pt>
                <c:pt idx="1262">
                  <c:v>793.75</c:v>
                </c:pt>
                <c:pt idx="1263">
                  <c:v>800</c:v>
                </c:pt>
                <c:pt idx="1264">
                  <c:v>806.25</c:v>
                </c:pt>
                <c:pt idx="1265">
                  <c:v>812.5</c:v>
                </c:pt>
                <c:pt idx="1266">
                  <c:v>818.75</c:v>
                </c:pt>
                <c:pt idx="1267">
                  <c:v>825</c:v>
                </c:pt>
                <c:pt idx="1268">
                  <c:v>831.25</c:v>
                </c:pt>
                <c:pt idx="1269">
                  <c:v>837.5</c:v>
                </c:pt>
                <c:pt idx="1270">
                  <c:v>843.75</c:v>
                </c:pt>
                <c:pt idx="1271">
                  <c:v>850</c:v>
                </c:pt>
                <c:pt idx="1272">
                  <c:v>856.25</c:v>
                </c:pt>
                <c:pt idx="1273">
                  <c:v>862.5</c:v>
                </c:pt>
                <c:pt idx="1274">
                  <c:v>868.75</c:v>
                </c:pt>
                <c:pt idx="1275">
                  <c:v>875</c:v>
                </c:pt>
                <c:pt idx="1276">
                  <c:v>881.25</c:v>
                </c:pt>
                <c:pt idx="1277">
                  <c:v>887.5</c:v>
                </c:pt>
                <c:pt idx="1278">
                  <c:v>893.75</c:v>
                </c:pt>
                <c:pt idx="1279">
                  <c:v>900</c:v>
                </c:pt>
                <c:pt idx="1280">
                  <c:v>906.25</c:v>
                </c:pt>
                <c:pt idx="1281">
                  <c:v>912.5</c:v>
                </c:pt>
                <c:pt idx="1282">
                  <c:v>918.75</c:v>
                </c:pt>
                <c:pt idx="1283">
                  <c:v>925</c:v>
                </c:pt>
                <c:pt idx="1284">
                  <c:v>931.25</c:v>
                </c:pt>
                <c:pt idx="1285">
                  <c:v>937.5</c:v>
                </c:pt>
                <c:pt idx="1286">
                  <c:v>943.75</c:v>
                </c:pt>
                <c:pt idx="1287">
                  <c:v>950</c:v>
                </c:pt>
                <c:pt idx="1288">
                  <c:v>956.25</c:v>
                </c:pt>
                <c:pt idx="1289">
                  <c:v>962.5</c:v>
                </c:pt>
                <c:pt idx="1290">
                  <c:v>968.75</c:v>
                </c:pt>
                <c:pt idx="1291">
                  <c:v>975</c:v>
                </c:pt>
                <c:pt idx="1292">
                  <c:v>981.25</c:v>
                </c:pt>
                <c:pt idx="1293">
                  <c:v>987.5</c:v>
                </c:pt>
                <c:pt idx="1294">
                  <c:v>993.75</c:v>
                </c:pt>
                <c:pt idx="1295">
                  <c:v>1000</c:v>
                </c:pt>
                <c:pt idx="1296">
                  <c:v>1006.25</c:v>
                </c:pt>
                <c:pt idx="1297">
                  <c:v>1012.5</c:v>
                </c:pt>
                <c:pt idx="1298">
                  <c:v>1018.75</c:v>
                </c:pt>
                <c:pt idx="1299">
                  <c:v>1025</c:v>
                </c:pt>
                <c:pt idx="1300">
                  <c:v>1031.25</c:v>
                </c:pt>
                <c:pt idx="1301">
                  <c:v>1037.5</c:v>
                </c:pt>
                <c:pt idx="1302">
                  <c:v>1043.75</c:v>
                </c:pt>
                <c:pt idx="1303">
                  <c:v>1050</c:v>
                </c:pt>
                <c:pt idx="1304">
                  <c:v>1056.25</c:v>
                </c:pt>
                <c:pt idx="1305">
                  <c:v>1062.5</c:v>
                </c:pt>
                <c:pt idx="1306">
                  <c:v>1068.75</c:v>
                </c:pt>
                <c:pt idx="1307">
                  <c:v>1075</c:v>
                </c:pt>
                <c:pt idx="1308">
                  <c:v>1081.25</c:v>
                </c:pt>
                <c:pt idx="1309">
                  <c:v>1087.5</c:v>
                </c:pt>
                <c:pt idx="1310">
                  <c:v>1093.75</c:v>
                </c:pt>
                <c:pt idx="1311">
                  <c:v>1100</c:v>
                </c:pt>
                <c:pt idx="1312">
                  <c:v>1106.25</c:v>
                </c:pt>
                <c:pt idx="1313">
                  <c:v>1112.5</c:v>
                </c:pt>
                <c:pt idx="1314">
                  <c:v>1118.75</c:v>
                </c:pt>
                <c:pt idx="1315">
                  <c:v>1125</c:v>
                </c:pt>
                <c:pt idx="1316">
                  <c:v>1131.25</c:v>
                </c:pt>
                <c:pt idx="1317">
                  <c:v>1137.5</c:v>
                </c:pt>
                <c:pt idx="1318">
                  <c:v>1143.75</c:v>
                </c:pt>
                <c:pt idx="1319">
                  <c:v>1150</c:v>
                </c:pt>
                <c:pt idx="1320">
                  <c:v>1156.25</c:v>
                </c:pt>
                <c:pt idx="1321">
                  <c:v>1162.5</c:v>
                </c:pt>
                <c:pt idx="1322">
                  <c:v>1168.75</c:v>
                </c:pt>
                <c:pt idx="1323">
                  <c:v>1175</c:v>
                </c:pt>
                <c:pt idx="1324">
                  <c:v>1181.25</c:v>
                </c:pt>
                <c:pt idx="1325">
                  <c:v>1187.5</c:v>
                </c:pt>
                <c:pt idx="1326">
                  <c:v>1193.75</c:v>
                </c:pt>
                <c:pt idx="1327">
                  <c:v>1200</c:v>
                </c:pt>
                <c:pt idx="1328">
                  <c:v>1206.25</c:v>
                </c:pt>
                <c:pt idx="1329">
                  <c:v>1212.5</c:v>
                </c:pt>
                <c:pt idx="1330">
                  <c:v>1218.75</c:v>
                </c:pt>
                <c:pt idx="1331">
                  <c:v>1225</c:v>
                </c:pt>
                <c:pt idx="1332">
                  <c:v>1231.25</c:v>
                </c:pt>
                <c:pt idx="1333">
                  <c:v>1237.5</c:v>
                </c:pt>
                <c:pt idx="1334">
                  <c:v>1243.75</c:v>
                </c:pt>
                <c:pt idx="1335">
                  <c:v>1250</c:v>
                </c:pt>
                <c:pt idx="1336">
                  <c:v>1256.25</c:v>
                </c:pt>
                <c:pt idx="1337">
                  <c:v>1262.5</c:v>
                </c:pt>
                <c:pt idx="1338">
                  <c:v>1268.75</c:v>
                </c:pt>
                <c:pt idx="1339">
                  <c:v>1275</c:v>
                </c:pt>
                <c:pt idx="1340">
                  <c:v>1281.25</c:v>
                </c:pt>
                <c:pt idx="1341">
                  <c:v>1287.5</c:v>
                </c:pt>
                <c:pt idx="1342">
                  <c:v>1293.75</c:v>
                </c:pt>
                <c:pt idx="1343">
                  <c:v>1300</c:v>
                </c:pt>
                <c:pt idx="1344">
                  <c:v>1306.25</c:v>
                </c:pt>
                <c:pt idx="1345">
                  <c:v>1312.5</c:v>
                </c:pt>
                <c:pt idx="1346">
                  <c:v>1318.75</c:v>
                </c:pt>
                <c:pt idx="1347">
                  <c:v>1325</c:v>
                </c:pt>
                <c:pt idx="1348">
                  <c:v>1331.25</c:v>
                </c:pt>
                <c:pt idx="1349">
                  <c:v>1337.5</c:v>
                </c:pt>
                <c:pt idx="1350">
                  <c:v>1343.75</c:v>
                </c:pt>
                <c:pt idx="1351">
                  <c:v>1350</c:v>
                </c:pt>
                <c:pt idx="1352">
                  <c:v>1356.25</c:v>
                </c:pt>
                <c:pt idx="1353">
                  <c:v>1362.5</c:v>
                </c:pt>
                <c:pt idx="1354">
                  <c:v>1368.75</c:v>
                </c:pt>
                <c:pt idx="1355">
                  <c:v>1375</c:v>
                </c:pt>
                <c:pt idx="1356">
                  <c:v>1381.25</c:v>
                </c:pt>
                <c:pt idx="1357">
                  <c:v>1387.5</c:v>
                </c:pt>
                <c:pt idx="1358">
                  <c:v>1393.75</c:v>
                </c:pt>
                <c:pt idx="1359">
                  <c:v>1400</c:v>
                </c:pt>
                <c:pt idx="1360">
                  <c:v>1406.25</c:v>
                </c:pt>
                <c:pt idx="1361">
                  <c:v>1412.5</c:v>
                </c:pt>
                <c:pt idx="1362">
                  <c:v>1418.75</c:v>
                </c:pt>
                <c:pt idx="1363">
                  <c:v>1425</c:v>
                </c:pt>
                <c:pt idx="1364">
                  <c:v>1431.25</c:v>
                </c:pt>
                <c:pt idx="1365">
                  <c:v>1437.5</c:v>
                </c:pt>
                <c:pt idx="1366">
                  <c:v>1443.75</c:v>
                </c:pt>
                <c:pt idx="1367">
                  <c:v>1450</c:v>
                </c:pt>
                <c:pt idx="1368">
                  <c:v>1456.25</c:v>
                </c:pt>
                <c:pt idx="1369">
                  <c:v>1462.5</c:v>
                </c:pt>
                <c:pt idx="1370">
                  <c:v>1468.75</c:v>
                </c:pt>
                <c:pt idx="1371">
                  <c:v>1475</c:v>
                </c:pt>
                <c:pt idx="1372">
                  <c:v>1481.25</c:v>
                </c:pt>
                <c:pt idx="1373">
                  <c:v>1487.5</c:v>
                </c:pt>
                <c:pt idx="1374">
                  <c:v>1493.75</c:v>
                </c:pt>
                <c:pt idx="1375">
                  <c:v>1500</c:v>
                </c:pt>
                <c:pt idx="1376">
                  <c:v>1506.25</c:v>
                </c:pt>
                <c:pt idx="1377">
                  <c:v>1512.5</c:v>
                </c:pt>
                <c:pt idx="1378">
                  <c:v>1518.75</c:v>
                </c:pt>
                <c:pt idx="1379">
                  <c:v>1525</c:v>
                </c:pt>
                <c:pt idx="1380">
                  <c:v>1531.25</c:v>
                </c:pt>
                <c:pt idx="1381">
                  <c:v>1537.5</c:v>
                </c:pt>
                <c:pt idx="1382">
                  <c:v>1543.75</c:v>
                </c:pt>
                <c:pt idx="1383">
                  <c:v>1550</c:v>
                </c:pt>
                <c:pt idx="1384">
                  <c:v>1556.25</c:v>
                </c:pt>
                <c:pt idx="1385">
                  <c:v>1562.5</c:v>
                </c:pt>
                <c:pt idx="1386">
                  <c:v>1568.75</c:v>
                </c:pt>
                <c:pt idx="1387">
                  <c:v>1575</c:v>
                </c:pt>
                <c:pt idx="1388">
                  <c:v>1581.25</c:v>
                </c:pt>
                <c:pt idx="1389">
                  <c:v>1587.5</c:v>
                </c:pt>
                <c:pt idx="1390">
                  <c:v>1593.75</c:v>
                </c:pt>
                <c:pt idx="1391">
                  <c:v>1600</c:v>
                </c:pt>
                <c:pt idx="1392">
                  <c:v>1606.25</c:v>
                </c:pt>
                <c:pt idx="1393">
                  <c:v>1612.5</c:v>
                </c:pt>
                <c:pt idx="1394">
                  <c:v>1618.75</c:v>
                </c:pt>
                <c:pt idx="1395">
                  <c:v>1625</c:v>
                </c:pt>
                <c:pt idx="1396">
                  <c:v>1631.25</c:v>
                </c:pt>
                <c:pt idx="1397">
                  <c:v>1637.5</c:v>
                </c:pt>
                <c:pt idx="1398">
                  <c:v>1643.75</c:v>
                </c:pt>
                <c:pt idx="1399">
                  <c:v>1650</c:v>
                </c:pt>
                <c:pt idx="1400">
                  <c:v>1656.25</c:v>
                </c:pt>
                <c:pt idx="1401">
                  <c:v>1662.5</c:v>
                </c:pt>
                <c:pt idx="1402">
                  <c:v>1668.75</c:v>
                </c:pt>
                <c:pt idx="1403">
                  <c:v>1675</c:v>
                </c:pt>
                <c:pt idx="1404">
                  <c:v>1681.25</c:v>
                </c:pt>
                <c:pt idx="1405">
                  <c:v>1687.5</c:v>
                </c:pt>
                <c:pt idx="1406">
                  <c:v>1693.75</c:v>
                </c:pt>
                <c:pt idx="1407">
                  <c:v>1700</c:v>
                </c:pt>
                <c:pt idx="1408">
                  <c:v>1706.25</c:v>
                </c:pt>
                <c:pt idx="1409">
                  <c:v>1712.5</c:v>
                </c:pt>
                <c:pt idx="1410">
                  <c:v>1718.75</c:v>
                </c:pt>
                <c:pt idx="1411">
                  <c:v>1725</c:v>
                </c:pt>
                <c:pt idx="1412">
                  <c:v>1731.25</c:v>
                </c:pt>
                <c:pt idx="1413">
                  <c:v>1737.5</c:v>
                </c:pt>
                <c:pt idx="1414">
                  <c:v>1743.75</c:v>
                </c:pt>
                <c:pt idx="1415">
                  <c:v>1750</c:v>
                </c:pt>
                <c:pt idx="1416">
                  <c:v>1756.25</c:v>
                </c:pt>
                <c:pt idx="1417">
                  <c:v>1762.5</c:v>
                </c:pt>
                <c:pt idx="1418">
                  <c:v>1768.75</c:v>
                </c:pt>
                <c:pt idx="1419">
                  <c:v>1775</c:v>
                </c:pt>
                <c:pt idx="1420">
                  <c:v>1781.25</c:v>
                </c:pt>
                <c:pt idx="1421">
                  <c:v>1787.5</c:v>
                </c:pt>
                <c:pt idx="1422">
                  <c:v>1793.75</c:v>
                </c:pt>
                <c:pt idx="1423">
                  <c:v>1800</c:v>
                </c:pt>
                <c:pt idx="1424">
                  <c:v>1806.25</c:v>
                </c:pt>
                <c:pt idx="1425">
                  <c:v>1812.5</c:v>
                </c:pt>
                <c:pt idx="1426">
                  <c:v>1818.75</c:v>
                </c:pt>
                <c:pt idx="1427">
                  <c:v>1825</c:v>
                </c:pt>
                <c:pt idx="1428">
                  <c:v>1831.25</c:v>
                </c:pt>
                <c:pt idx="1429">
                  <c:v>1837.5</c:v>
                </c:pt>
                <c:pt idx="1430">
                  <c:v>1843.75</c:v>
                </c:pt>
                <c:pt idx="1431">
                  <c:v>1850</c:v>
                </c:pt>
                <c:pt idx="1432">
                  <c:v>1856.25</c:v>
                </c:pt>
                <c:pt idx="1433">
                  <c:v>1862.5</c:v>
                </c:pt>
                <c:pt idx="1434">
                  <c:v>1868.75</c:v>
                </c:pt>
                <c:pt idx="1435">
                  <c:v>1875</c:v>
                </c:pt>
                <c:pt idx="1436">
                  <c:v>1881.25</c:v>
                </c:pt>
                <c:pt idx="1437">
                  <c:v>1887.5</c:v>
                </c:pt>
                <c:pt idx="1438">
                  <c:v>1893.75</c:v>
                </c:pt>
                <c:pt idx="1439">
                  <c:v>1900</c:v>
                </c:pt>
                <c:pt idx="1440">
                  <c:v>1906.25</c:v>
                </c:pt>
                <c:pt idx="1441">
                  <c:v>1912.5</c:v>
                </c:pt>
                <c:pt idx="1442">
                  <c:v>1918.75</c:v>
                </c:pt>
                <c:pt idx="1443">
                  <c:v>1925</c:v>
                </c:pt>
                <c:pt idx="1444">
                  <c:v>1931.25</c:v>
                </c:pt>
                <c:pt idx="1445">
                  <c:v>1937.5</c:v>
                </c:pt>
                <c:pt idx="1446">
                  <c:v>1943.75</c:v>
                </c:pt>
                <c:pt idx="1447">
                  <c:v>1950</c:v>
                </c:pt>
                <c:pt idx="1448">
                  <c:v>1956.25</c:v>
                </c:pt>
                <c:pt idx="1449">
                  <c:v>1962.5</c:v>
                </c:pt>
                <c:pt idx="1450">
                  <c:v>1968.75</c:v>
                </c:pt>
                <c:pt idx="1451">
                  <c:v>1975</c:v>
                </c:pt>
                <c:pt idx="1452">
                  <c:v>1981.25</c:v>
                </c:pt>
                <c:pt idx="1453">
                  <c:v>1987.5</c:v>
                </c:pt>
                <c:pt idx="1454">
                  <c:v>1993.75</c:v>
                </c:pt>
                <c:pt idx="1455">
                  <c:v>2000</c:v>
                </c:pt>
                <c:pt idx="1456">
                  <c:v>2006.25</c:v>
                </c:pt>
                <c:pt idx="1457">
                  <c:v>2012.5</c:v>
                </c:pt>
                <c:pt idx="1458">
                  <c:v>2018.75</c:v>
                </c:pt>
                <c:pt idx="1459">
                  <c:v>2025</c:v>
                </c:pt>
                <c:pt idx="1460">
                  <c:v>2031.25</c:v>
                </c:pt>
                <c:pt idx="1461">
                  <c:v>2037.5</c:v>
                </c:pt>
                <c:pt idx="1462">
                  <c:v>2043.75</c:v>
                </c:pt>
                <c:pt idx="1463">
                  <c:v>2050</c:v>
                </c:pt>
                <c:pt idx="1464">
                  <c:v>2056.25</c:v>
                </c:pt>
                <c:pt idx="1465">
                  <c:v>2062.5</c:v>
                </c:pt>
                <c:pt idx="1466">
                  <c:v>2068.75</c:v>
                </c:pt>
                <c:pt idx="1467">
                  <c:v>2075</c:v>
                </c:pt>
                <c:pt idx="1468">
                  <c:v>2081.25</c:v>
                </c:pt>
                <c:pt idx="1469">
                  <c:v>2087.5</c:v>
                </c:pt>
                <c:pt idx="1470">
                  <c:v>2093.75</c:v>
                </c:pt>
                <c:pt idx="1471">
                  <c:v>2100</c:v>
                </c:pt>
                <c:pt idx="1472">
                  <c:v>2106.25</c:v>
                </c:pt>
                <c:pt idx="1473">
                  <c:v>2112.5</c:v>
                </c:pt>
                <c:pt idx="1474">
                  <c:v>2118.75</c:v>
                </c:pt>
                <c:pt idx="1475">
                  <c:v>2125</c:v>
                </c:pt>
                <c:pt idx="1476">
                  <c:v>2131.25</c:v>
                </c:pt>
                <c:pt idx="1477">
                  <c:v>2137.5</c:v>
                </c:pt>
                <c:pt idx="1478">
                  <c:v>2143.75</c:v>
                </c:pt>
                <c:pt idx="1479">
                  <c:v>2150</c:v>
                </c:pt>
                <c:pt idx="1480">
                  <c:v>2156.25</c:v>
                </c:pt>
                <c:pt idx="1481">
                  <c:v>2162.5</c:v>
                </c:pt>
                <c:pt idx="1482">
                  <c:v>2168.75</c:v>
                </c:pt>
                <c:pt idx="1483">
                  <c:v>2175</c:v>
                </c:pt>
                <c:pt idx="1484">
                  <c:v>2181.25</c:v>
                </c:pt>
                <c:pt idx="1485">
                  <c:v>2187.5</c:v>
                </c:pt>
                <c:pt idx="1486">
                  <c:v>2193.75</c:v>
                </c:pt>
                <c:pt idx="1487">
                  <c:v>2200</c:v>
                </c:pt>
                <c:pt idx="1488">
                  <c:v>2206.25</c:v>
                </c:pt>
                <c:pt idx="1489">
                  <c:v>2212.5</c:v>
                </c:pt>
                <c:pt idx="1490">
                  <c:v>2218.75</c:v>
                </c:pt>
                <c:pt idx="1491">
                  <c:v>2225</c:v>
                </c:pt>
                <c:pt idx="1492">
                  <c:v>2231.25</c:v>
                </c:pt>
                <c:pt idx="1493">
                  <c:v>2237.5</c:v>
                </c:pt>
                <c:pt idx="1494">
                  <c:v>2243.75</c:v>
                </c:pt>
                <c:pt idx="1495">
                  <c:v>2250</c:v>
                </c:pt>
                <c:pt idx="1496">
                  <c:v>2256.25</c:v>
                </c:pt>
                <c:pt idx="1497">
                  <c:v>2262.5</c:v>
                </c:pt>
                <c:pt idx="1498">
                  <c:v>2268.75</c:v>
                </c:pt>
                <c:pt idx="1499">
                  <c:v>2275</c:v>
                </c:pt>
                <c:pt idx="1500">
                  <c:v>2281.25</c:v>
                </c:pt>
                <c:pt idx="1501">
                  <c:v>2287.5</c:v>
                </c:pt>
                <c:pt idx="1502">
                  <c:v>2293.75</c:v>
                </c:pt>
                <c:pt idx="1503">
                  <c:v>2300</c:v>
                </c:pt>
                <c:pt idx="1504">
                  <c:v>2306.25</c:v>
                </c:pt>
                <c:pt idx="1505">
                  <c:v>2312.5</c:v>
                </c:pt>
                <c:pt idx="1506">
                  <c:v>2318.75</c:v>
                </c:pt>
                <c:pt idx="1507">
                  <c:v>2325</c:v>
                </c:pt>
                <c:pt idx="1508">
                  <c:v>2331.25</c:v>
                </c:pt>
                <c:pt idx="1509">
                  <c:v>2337.5</c:v>
                </c:pt>
                <c:pt idx="1510">
                  <c:v>2343.75</c:v>
                </c:pt>
                <c:pt idx="1511">
                  <c:v>2350</c:v>
                </c:pt>
                <c:pt idx="1512">
                  <c:v>2356.25</c:v>
                </c:pt>
                <c:pt idx="1513">
                  <c:v>2362.5</c:v>
                </c:pt>
                <c:pt idx="1514">
                  <c:v>2368.75</c:v>
                </c:pt>
                <c:pt idx="1515">
                  <c:v>2375</c:v>
                </c:pt>
                <c:pt idx="1516">
                  <c:v>2381.25</c:v>
                </c:pt>
                <c:pt idx="1517">
                  <c:v>2387.5</c:v>
                </c:pt>
                <c:pt idx="1518">
                  <c:v>2393.75</c:v>
                </c:pt>
                <c:pt idx="1519">
                  <c:v>2400</c:v>
                </c:pt>
                <c:pt idx="1520">
                  <c:v>2406.25</c:v>
                </c:pt>
                <c:pt idx="1521">
                  <c:v>2412.5</c:v>
                </c:pt>
                <c:pt idx="1522">
                  <c:v>2418.75</c:v>
                </c:pt>
                <c:pt idx="1523">
                  <c:v>2425</c:v>
                </c:pt>
                <c:pt idx="1524">
                  <c:v>2431.25</c:v>
                </c:pt>
                <c:pt idx="1525">
                  <c:v>2437.5</c:v>
                </c:pt>
                <c:pt idx="1526">
                  <c:v>2443.75</c:v>
                </c:pt>
                <c:pt idx="1527">
                  <c:v>2450</c:v>
                </c:pt>
                <c:pt idx="1528">
                  <c:v>2456.25</c:v>
                </c:pt>
                <c:pt idx="1529">
                  <c:v>2462.5</c:v>
                </c:pt>
                <c:pt idx="1530">
                  <c:v>2468.75</c:v>
                </c:pt>
                <c:pt idx="1531">
                  <c:v>2475</c:v>
                </c:pt>
                <c:pt idx="1532">
                  <c:v>2481.25</c:v>
                </c:pt>
                <c:pt idx="1533">
                  <c:v>2487.5</c:v>
                </c:pt>
                <c:pt idx="1534">
                  <c:v>2493.75</c:v>
                </c:pt>
                <c:pt idx="1535">
                  <c:v>2500</c:v>
                </c:pt>
                <c:pt idx="1536">
                  <c:v>2506.25</c:v>
                </c:pt>
                <c:pt idx="1537">
                  <c:v>2512.5</c:v>
                </c:pt>
                <c:pt idx="1538">
                  <c:v>2518.75</c:v>
                </c:pt>
                <c:pt idx="1539">
                  <c:v>2525</c:v>
                </c:pt>
                <c:pt idx="1540">
                  <c:v>2531.25</c:v>
                </c:pt>
                <c:pt idx="1541">
                  <c:v>2537.5</c:v>
                </c:pt>
                <c:pt idx="1542">
                  <c:v>2543.75</c:v>
                </c:pt>
                <c:pt idx="1543">
                  <c:v>2550</c:v>
                </c:pt>
                <c:pt idx="1544">
                  <c:v>2556.25</c:v>
                </c:pt>
                <c:pt idx="1545">
                  <c:v>2562.5</c:v>
                </c:pt>
                <c:pt idx="1546">
                  <c:v>2568.75</c:v>
                </c:pt>
                <c:pt idx="1547">
                  <c:v>2575</c:v>
                </c:pt>
                <c:pt idx="1548">
                  <c:v>2581.25</c:v>
                </c:pt>
                <c:pt idx="1549">
                  <c:v>2587.5</c:v>
                </c:pt>
                <c:pt idx="1550">
                  <c:v>2593.75</c:v>
                </c:pt>
                <c:pt idx="1551">
                  <c:v>2600</c:v>
                </c:pt>
                <c:pt idx="1552">
                  <c:v>2606.25</c:v>
                </c:pt>
                <c:pt idx="1553">
                  <c:v>2612.5</c:v>
                </c:pt>
                <c:pt idx="1554">
                  <c:v>2618.75</c:v>
                </c:pt>
                <c:pt idx="1555">
                  <c:v>2625</c:v>
                </c:pt>
                <c:pt idx="1556">
                  <c:v>2631.25</c:v>
                </c:pt>
                <c:pt idx="1557">
                  <c:v>2637.5</c:v>
                </c:pt>
                <c:pt idx="1558">
                  <c:v>2643.75</c:v>
                </c:pt>
                <c:pt idx="1559">
                  <c:v>2650</c:v>
                </c:pt>
                <c:pt idx="1560">
                  <c:v>2656.25</c:v>
                </c:pt>
                <c:pt idx="1561">
                  <c:v>2662.5</c:v>
                </c:pt>
                <c:pt idx="1562">
                  <c:v>2668.75</c:v>
                </c:pt>
                <c:pt idx="1563">
                  <c:v>2675</c:v>
                </c:pt>
                <c:pt idx="1564">
                  <c:v>2681.25</c:v>
                </c:pt>
                <c:pt idx="1565">
                  <c:v>2687.5</c:v>
                </c:pt>
                <c:pt idx="1566">
                  <c:v>2693.75</c:v>
                </c:pt>
                <c:pt idx="1567">
                  <c:v>2700</c:v>
                </c:pt>
                <c:pt idx="1568">
                  <c:v>2706.25</c:v>
                </c:pt>
                <c:pt idx="1569">
                  <c:v>2712.5</c:v>
                </c:pt>
                <c:pt idx="1570">
                  <c:v>2718.75</c:v>
                </c:pt>
                <c:pt idx="1571">
                  <c:v>2725</c:v>
                </c:pt>
                <c:pt idx="1572">
                  <c:v>2731.25</c:v>
                </c:pt>
                <c:pt idx="1573">
                  <c:v>2737.5</c:v>
                </c:pt>
                <c:pt idx="1574">
                  <c:v>2743.75</c:v>
                </c:pt>
                <c:pt idx="1575">
                  <c:v>2750</c:v>
                </c:pt>
                <c:pt idx="1576">
                  <c:v>2756.25</c:v>
                </c:pt>
                <c:pt idx="1577">
                  <c:v>2762.5</c:v>
                </c:pt>
                <c:pt idx="1578">
                  <c:v>2768.75</c:v>
                </c:pt>
                <c:pt idx="1579">
                  <c:v>2775</c:v>
                </c:pt>
                <c:pt idx="1580">
                  <c:v>2781.25</c:v>
                </c:pt>
                <c:pt idx="1581">
                  <c:v>2787.5</c:v>
                </c:pt>
                <c:pt idx="1582">
                  <c:v>2793.75</c:v>
                </c:pt>
                <c:pt idx="1583">
                  <c:v>2800</c:v>
                </c:pt>
                <c:pt idx="1584">
                  <c:v>2806.25</c:v>
                </c:pt>
                <c:pt idx="1585">
                  <c:v>2812.5</c:v>
                </c:pt>
                <c:pt idx="1586">
                  <c:v>2818.75</c:v>
                </c:pt>
                <c:pt idx="1587">
                  <c:v>2825</c:v>
                </c:pt>
                <c:pt idx="1588">
                  <c:v>2831.25</c:v>
                </c:pt>
                <c:pt idx="1589">
                  <c:v>2837.5</c:v>
                </c:pt>
                <c:pt idx="1590">
                  <c:v>2843.75</c:v>
                </c:pt>
                <c:pt idx="1591">
                  <c:v>2850</c:v>
                </c:pt>
                <c:pt idx="1592">
                  <c:v>2856.25</c:v>
                </c:pt>
                <c:pt idx="1593">
                  <c:v>2862.5</c:v>
                </c:pt>
                <c:pt idx="1594">
                  <c:v>2868.75</c:v>
                </c:pt>
                <c:pt idx="1595">
                  <c:v>2875</c:v>
                </c:pt>
                <c:pt idx="1596">
                  <c:v>2881.25</c:v>
                </c:pt>
                <c:pt idx="1597">
                  <c:v>2887.5</c:v>
                </c:pt>
                <c:pt idx="1598">
                  <c:v>2893.75</c:v>
                </c:pt>
                <c:pt idx="1599">
                  <c:v>2900</c:v>
                </c:pt>
                <c:pt idx="1600">
                  <c:v>2906.25</c:v>
                </c:pt>
                <c:pt idx="1601">
                  <c:v>2912.5</c:v>
                </c:pt>
                <c:pt idx="1602">
                  <c:v>2918.75</c:v>
                </c:pt>
                <c:pt idx="1603">
                  <c:v>2925</c:v>
                </c:pt>
                <c:pt idx="1604">
                  <c:v>2931.25</c:v>
                </c:pt>
                <c:pt idx="1605">
                  <c:v>2937.5</c:v>
                </c:pt>
                <c:pt idx="1606">
                  <c:v>2943.75</c:v>
                </c:pt>
                <c:pt idx="1607">
                  <c:v>2950</c:v>
                </c:pt>
                <c:pt idx="1608">
                  <c:v>2956.25</c:v>
                </c:pt>
                <c:pt idx="1609">
                  <c:v>2962.5</c:v>
                </c:pt>
                <c:pt idx="1610">
                  <c:v>2968.75</c:v>
                </c:pt>
                <c:pt idx="1611">
                  <c:v>2975</c:v>
                </c:pt>
                <c:pt idx="1612">
                  <c:v>2981.25</c:v>
                </c:pt>
                <c:pt idx="1613">
                  <c:v>2987.5</c:v>
                </c:pt>
                <c:pt idx="1614">
                  <c:v>2993.75</c:v>
                </c:pt>
                <c:pt idx="1615">
                  <c:v>3000</c:v>
                </c:pt>
                <c:pt idx="1616">
                  <c:v>3006.25</c:v>
                </c:pt>
                <c:pt idx="1617">
                  <c:v>3012.5</c:v>
                </c:pt>
                <c:pt idx="1618">
                  <c:v>3018.75</c:v>
                </c:pt>
                <c:pt idx="1619">
                  <c:v>3025</c:v>
                </c:pt>
                <c:pt idx="1620">
                  <c:v>3031.25</c:v>
                </c:pt>
                <c:pt idx="1621">
                  <c:v>3037.5</c:v>
                </c:pt>
                <c:pt idx="1622">
                  <c:v>3043.75</c:v>
                </c:pt>
                <c:pt idx="1623">
                  <c:v>3050</c:v>
                </c:pt>
                <c:pt idx="1624">
                  <c:v>3056.25</c:v>
                </c:pt>
                <c:pt idx="1625">
                  <c:v>3062.5</c:v>
                </c:pt>
                <c:pt idx="1626">
                  <c:v>3068.75</c:v>
                </c:pt>
                <c:pt idx="1627">
                  <c:v>3075</c:v>
                </c:pt>
                <c:pt idx="1628">
                  <c:v>3081.25</c:v>
                </c:pt>
                <c:pt idx="1629">
                  <c:v>3087.5</c:v>
                </c:pt>
                <c:pt idx="1630">
                  <c:v>3093.75</c:v>
                </c:pt>
                <c:pt idx="1631">
                  <c:v>3100</c:v>
                </c:pt>
                <c:pt idx="1632">
                  <c:v>3106.25</c:v>
                </c:pt>
                <c:pt idx="1633">
                  <c:v>3112.5</c:v>
                </c:pt>
                <c:pt idx="1634">
                  <c:v>3118.75</c:v>
                </c:pt>
                <c:pt idx="1635">
                  <c:v>3125</c:v>
                </c:pt>
                <c:pt idx="1636">
                  <c:v>3131.25</c:v>
                </c:pt>
                <c:pt idx="1637">
                  <c:v>3137.5</c:v>
                </c:pt>
                <c:pt idx="1638">
                  <c:v>3143.75</c:v>
                </c:pt>
                <c:pt idx="1639">
                  <c:v>3150</c:v>
                </c:pt>
                <c:pt idx="1640">
                  <c:v>3156.25</c:v>
                </c:pt>
                <c:pt idx="1641">
                  <c:v>3162.5</c:v>
                </c:pt>
                <c:pt idx="1642">
                  <c:v>3168.75</c:v>
                </c:pt>
                <c:pt idx="1643">
                  <c:v>3175</c:v>
                </c:pt>
                <c:pt idx="1644">
                  <c:v>3181.25</c:v>
                </c:pt>
                <c:pt idx="1645">
                  <c:v>3187.5</c:v>
                </c:pt>
                <c:pt idx="1646">
                  <c:v>3193.75</c:v>
                </c:pt>
                <c:pt idx="1647">
                  <c:v>3200</c:v>
                </c:pt>
                <c:pt idx="1648">
                  <c:v>3206.25</c:v>
                </c:pt>
                <c:pt idx="1649">
                  <c:v>3212.5</c:v>
                </c:pt>
                <c:pt idx="1650">
                  <c:v>3218.75</c:v>
                </c:pt>
                <c:pt idx="1651">
                  <c:v>3225</c:v>
                </c:pt>
                <c:pt idx="1652">
                  <c:v>3231.25</c:v>
                </c:pt>
                <c:pt idx="1653">
                  <c:v>3237.5</c:v>
                </c:pt>
                <c:pt idx="1654">
                  <c:v>3243.75</c:v>
                </c:pt>
                <c:pt idx="1655">
                  <c:v>3250</c:v>
                </c:pt>
                <c:pt idx="1656">
                  <c:v>3256.25</c:v>
                </c:pt>
                <c:pt idx="1657">
                  <c:v>3262.5</c:v>
                </c:pt>
                <c:pt idx="1658">
                  <c:v>3268.75</c:v>
                </c:pt>
                <c:pt idx="1659">
                  <c:v>3275</c:v>
                </c:pt>
                <c:pt idx="1660">
                  <c:v>3281.25</c:v>
                </c:pt>
                <c:pt idx="1661">
                  <c:v>3287.5</c:v>
                </c:pt>
                <c:pt idx="1662">
                  <c:v>3293.75</c:v>
                </c:pt>
                <c:pt idx="1663">
                  <c:v>3300</c:v>
                </c:pt>
                <c:pt idx="1664">
                  <c:v>3306.25</c:v>
                </c:pt>
                <c:pt idx="1665">
                  <c:v>3312.5</c:v>
                </c:pt>
                <c:pt idx="1666">
                  <c:v>3318.75</c:v>
                </c:pt>
                <c:pt idx="1667">
                  <c:v>3325</c:v>
                </c:pt>
                <c:pt idx="1668">
                  <c:v>3331.25</c:v>
                </c:pt>
                <c:pt idx="1669">
                  <c:v>3337.5</c:v>
                </c:pt>
                <c:pt idx="1670">
                  <c:v>3343.75</c:v>
                </c:pt>
                <c:pt idx="1671">
                  <c:v>3350</c:v>
                </c:pt>
                <c:pt idx="1672">
                  <c:v>3356.25</c:v>
                </c:pt>
                <c:pt idx="1673">
                  <c:v>3362.5</c:v>
                </c:pt>
                <c:pt idx="1674">
                  <c:v>3368.75</c:v>
                </c:pt>
                <c:pt idx="1675">
                  <c:v>3375</c:v>
                </c:pt>
                <c:pt idx="1676">
                  <c:v>3381.25</c:v>
                </c:pt>
                <c:pt idx="1677">
                  <c:v>3387.5</c:v>
                </c:pt>
                <c:pt idx="1678">
                  <c:v>3393.75</c:v>
                </c:pt>
                <c:pt idx="1679">
                  <c:v>3400</c:v>
                </c:pt>
                <c:pt idx="1680">
                  <c:v>3406.25</c:v>
                </c:pt>
                <c:pt idx="1681">
                  <c:v>3412.5</c:v>
                </c:pt>
                <c:pt idx="1682">
                  <c:v>3418.75</c:v>
                </c:pt>
                <c:pt idx="1683">
                  <c:v>3425</c:v>
                </c:pt>
                <c:pt idx="1684">
                  <c:v>3431.25</c:v>
                </c:pt>
                <c:pt idx="1685">
                  <c:v>3437.5</c:v>
                </c:pt>
                <c:pt idx="1686">
                  <c:v>3443.75</c:v>
                </c:pt>
                <c:pt idx="1687">
                  <c:v>3450</c:v>
                </c:pt>
                <c:pt idx="1688">
                  <c:v>3456.25</c:v>
                </c:pt>
                <c:pt idx="1689">
                  <c:v>3462.5</c:v>
                </c:pt>
                <c:pt idx="1690">
                  <c:v>3468.75</c:v>
                </c:pt>
                <c:pt idx="1691">
                  <c:v>3475</c:v>
                </c:pt>
                <c:pt idx="1692">
                  <c:v>3481.25</c:v>
                </c:pt>
                <c:pt idx="1693">
                  <c:v>3487.5</c:v>
                </c:pt>
                <c:pt idx="1694">
                  <c:v>3493.75</c:v>
                </c:pt>
                <c:pt idx="1695">
                  <c:v>3500</c:v>
                </c:pt>
                <c:pt idx="1696">
                  <c:v>3506.25</c:v>
                </c:pt>
                <c:pt idx="1697">
                  <c:v>3512.5</c:v>
                </c:pt>
                <c:pt idx="1698">
                  <c:v>3518.75</c:v>
                </c:pt>
                <c:pt idx="1699">
                  <c:v>3525</c:v>
                </c:pt>
                <c:pt idx="1700">
                  <c:v>3531.25</c:v>
                </c:pt>
                <c:pt idx="1701">
                  <c:v>3537.5</c:v>
                </c:pt>
                <c:pt idx="1702">
                  <c:v>3543.75</c:v>
                </c:pt>
                <c:pt idx="1703">
                  <c:v>3550</c:v>
                </c:pt>
                <c:pt idx="1704">
                  <c:v>3556.25</c:v>
                </c:pt>
                <c:pt idx="1705">
                  <c:v>3562.5</c:v>
                </c:pt>
                <c:pt idx="1706">
                  <c:v>3568.75</c:v>
                </c:pt>
                <c:pt idx="1707">
                  <c:v>3575</c:v>
                </c:pt>
                <c:pt idx="1708">
                  <c:v>3581.25</c:v>
                </c:pt>
                <c:pt idx="1709">
                  <c:v>3587.5</c:v>
                </c:pt>
                <c:pt idx="1710">
                  <c:v>3593.75</c:v>
                </c:pt>
                <c:pt idx="1711">
                  <c:v>3600</c:v>
                </c:pt>
                <c:pt idx="1712">
                  <c:v>3606.25</c:v>
                </c:pt>
                <c:pt idx="1713">
                  <c:v>3612.5</c:v>
                </c:pt>
                <c:pt idx="1714">
                  <c:v>3618.75</c:v>
                </c:pt>
                <c:pt idx="1715">
                  <c:v>3625</c:v>
                </c:pt>
                <c:pt idx="1716">
                  <c:v>3631.25</c:v>
                </c:pt>
                <c:pt idx="1717">
                  <c:v>3637.5</c:v>
                </c:pt>
                <c:pt idx="1718">
                  <c:v>3643.75</c:v>
                </c:pt>
                <c:pt idx="1719">
                  <c:v>3650</c:v>
                </c:pt>
                <c:pt idx="1720">
                  <c:v>3656.25</c:v>
                </c:pt>
                <c:pt idx="1721">
                  <c:v>3662.5</c:v>
                </c:pt>
                <c:pt idx="1722">
                  <c:v>3668.75</c:v>
                </c:pt>
                <c:pt idx="1723">
                  <c:v>3675</c:v>
                </c:pt>
                <c:pt idx="1724">
                  <c:v>3681.25</c:v>
                </c:pt>
                <c:pt idx="1725">
                  <c:v>3687.5</c:v>
                </c:pt>
                <c:pt idx="1726">
                  <c:v>3693.75</c:v>
                </c:pt>
                <c:pt idx="1727">
                  <c:v>3700</c:v>
                </c:pt>
                <c:pt idx="1728">
                  <c:v>3706.25</c:v>
                </c:pt>
                <c:pt idx="1729">
                  <c:v>3712.5</c:v>
                </c:pt>
                <c:pt idx="1730">
                  <c:v>3718.75</c:v>
                </c:pt>
                <c:pt idx="1731">
                  <c:v>3725</c:v>
                </c:pt>
                <c:pt idx="1732">
                  <c:v>3731.25</c:v>
                </c:pt>
                <c:pt idx="1733">
                  <c:v>3737.5</c:v>
                </c:pt>
                <c:pt idx="1734">
                  <c:v>3743.75</c:v>
                </c:pt>
                <c:pt idx="1735">
                  <c:v>3750</c:v>
                </c:pt>
                <c:pt idx="1736">
                  <c:v>3756.25</c:v>
                </c:pt>
                <c:pt idx="1737">
                  <c:v>3762.5</c:v>
                </c:pt>
                <c:pt idx="1738">
                  <c:v>3768.75</c:v>
                </c:pt>
                <c:pt idx="1739">
                  <c:v>3775</c:v>
                </c:pt>
                <c:pt idx="1740">
                  <c:v>3781.25</c:v>
                </c:pt>
                <c:pt idx="1741">
                  <c:v>3787.5</c:v>
                </c:pt>
                <c:pt idx="1742">
                  <c:v>3793.75</c:v>
                </c:pt>
                <c:pt idx="1743">
                  <c:v>3800</c:v>
                </c:pt>
                <c:pt idx="1744">
                  <c:v>3806.25</c:v>
                </c:pt>
                <c:pt idx="1745">
                  <c:v>3812.5</c:v>
                </c:pt>
                <c:pt idx="1746">
                  <c:v>3818.75</c:v>
                </c:pt>
                <c:pt idx="1747">
                  <c:v>3825</c:v>
                </c:pt>
                <c:pt idx="1748">
                  <c:v>3831.25</c:v>
                </c:pt>
                <c:pt idx="1749">
                  <c:v>3837.5</c:v>
                </c:pt>
                <c:pt idx="1750">
                  <c:v>3843.75</c:v>
                </c:pt>
                <c:pt idx="1751">
                  <c:v>3850</c:v>
                </c:pt>
                <c:pt idx="1752">
                  <c:v>3856.25</c:v>
                </c:pt>
                <c:pt idx="1753">
                  <c:v>3862.5</c:v>
                </c:pt>
                <c:pt idx="1754">
                  <c:v>3868.75</c:v>
                </c:pt>
                <c:pt idx="1755">
                  <c:v>3875</c:v>
                </c:pt>
                <c:pt idx="1756">
                  <c:v>3881.25</c:v>
                </c:pt>
                <c:pt idx="1757">
                  <c:v>3887.5</c:v>
                </c:pt>
                <c:pt idx="1758">
                  <c:v>3893.75</c:v>
                </c:pt>
                <c:pt idx="1759">
                  <c:v>3900</c:v>
                </c:pt>
                <c:pt idx="1760">
                  <c:v>3906.25</c:v>
                </c:pt>
                <c:pt idx="1761">
                  <c:v>3912.5</c:v>
                </c:pt>
                <c:pt idx="1762">
                  <c:v>3918.75</c:v>
                </c:pt>
                <c:pt idx="1763">
                  <c:v>3925</c:v>
                </c:pt>
                <c:pt idx="1764">
                  <c:v>3931.25</c:v>
                </c:pt>
                <c:pt idx="1765">
                  <c:v>3937.5</c:v>
                </c:pt>
                <c:pt idx="1766">
                  <c:v>3943.75</c:v>
                </c:pt>
                <c:pt idx="1767">
                  <c:v>3950</c:v>
                </c:pt>
                <c:pt idx="1768">
                  <c:v>3956.25</c:v>
                </c:pt>
                <c:pt idx="1769">
                  <c:v>3962.5</c:v>
                </c:pt>
                <c:pt idx="1770">
                  <c:v>3968.75</c:v>
                </c:pt>
                <c:pt idx="1771">
                  <c:v>3975</c:v>
                </c:pt>
                <c:pt idx="1772">
                  <c:v>3981.25</c:v>
                </c:pt>
                <c:pt idx="1773">
                  <c:v>3987.5</c:v>
                </c:pt>
                <c:pt idx="1774">
                  <c:v>3993.75</c:v>
                </c:pt>
                <c:pt idx="1775">
                  <c:v>4000</c:v>
                </c:pt>
                <c:pt idx="1776">
                  <c:v>4006.25</c:v>
                </c:pt>
                <c:pt idx="1777">
                  <c:v>4012.5</c:v>
                </c:pt>
                <c:pt idx="1778">
                  <c:v>4018.75</c:v>
                </c:pt>
                <c:pt idx="1779">
                  <c:v>4025</c:v>
                </c:pt>
                <c:pt idx="1780">
                  <c:v>4031.25</c:v>
                </c:pt>
                <c:pt idx="1781">
                  <c:v>4037.5</c:v>
                </c:pt>
                <c:pt idx="1782">
                  <c:v>4043.75</c:v>
                </c:pt>
                <c:pt idx="1783">
                  <c:v>4050</c:v>
                </c:pt>
                <c:pt idx="1784">
                  <c:v>4056.25</c:v>
                </c:pt>
                <c:pt idx="1785">
                  <c:v>4062.5</c:v>
                </c:pt>
                <c:pt idx="1786">
                  <c:v>4068.75</c:v>
                </c:pt>
                <c:pt idx="1787">
                  <c:v>4075</c:v>
                </c:pt>
                <c:pt idx="1788">
                  <c:v>4081.25</c:v>
                </c:pt>
                <c:pt idx="1789">
                  <c:v>4087.5</c:v>
                </c:pt>
                <c:pt idx="1790">
                  <c:v>4093.75</c:v>
                </c:pt>
                <c:pt idx="1791">
                  <c:v>4100</c:v>
                </c:pt>
                <c:pt idx="1792">
                  <c:v>4106.25</c:v>
                </c:pt>
                <c:pt idx="1793">
                  <c:v>4112.5</c:v>
                </c:pt>
                <c:pt idx="1794">
                  <c:v>4118.75</c:v>
                </c:pt>
                <c:pt idx="1795">
                  <c:v>4125</c:v>
                </c:pt>
                <c:pt idx="1796">
                  <c:v>4131.25</c:v>
                </c:pt>
                <c:pt idx="1797">
                  <c:v>4137.5</c:v>
                </c:pt>
                <c:pt idx="1798">
                  <c:v>4143.75</c:v>
                </c:pt>
                <c:pt idx="1799">
                  <c:v>4150</c:v>
                </c:pt>
                <c:pt idx="1800">
                  <c:v>4156.25</c:v>
                </c:pt>
                <c:pt idx="1801">
                  <c:v>4162.5</c:v>
                </c:pt>
                <c:pt idx="1802">
                  <c:v>4168.75</c:v>
                </c:pt>
                <c:pt idx="1803">
                  <c:v>4175</c:v>
                </c:pt>
                <c:pt idx="1804">
                  <c:v>4181.25</c:v>
                </c:pt>
                <c:pt idx="1805">
                  <c:v>4187.5</c:v>
                </c:pt>
                <c:pt idx="1806">
                  <c:v>4193.75</c:v>
                </c:pt>
                <c:pt idx="1807">
                  <c:v>4200</c:v>
                </c:pt>
                <c:pt idx="1808">
                  <c:v>4206.25</c:v>
                </c:pt>
                <c:pt idx="1809">
                  <c:v>4212.5</c:v>
                </c:pt>
                <c:pt idx="1810">
                  <c:v>4218.75</c:v>
                </c:pt>
                <c:pt idx="1811">
                  <c:v>4225</c:v>
                </c:pt>
                <c:pt idx="1812">
                  <c:v>4231.25</c:v>
                </c:pt>
                <c:pt idx="1813">
                  <c:v>4237.5</c:v>
                </c:pt>
                <c:pt idx="1814">
                  <c:v>4243.75</c:v>
                </c:pt>
                <c:pt idx="1815">
                  <c:v>4250</c:v>
                </c:pt>
                <c:pt idx="1816">
                  <c:v>4256.25</c:v>
                </c:pt>
                <c:pt idx="1817">
                  <c:v>4262.5</c:v>
                </c:pt>
                <c:pt idx="1818">
                  <c:v>4268.75</c:v>
                </c:pt>
                <c:pt idx="1819">
                  <c:v>4275</c:v>
                </c:pt>
                <c:pt idx="1820">
                  <c:v>4281.25</c:v>
                </c:pt>
                <c:pt idx="1821">
                  <c:v>4287.5</c:v>
                </c:pt>
                <c:pt idx="1822">
                  <c:v>4293.75</c:v>
                </c:pt>
                <c:pt idx="1823">
                  <c:v>4300</c:v>
                </c:pt>
                <c:pt idx="1824">
                  <c:v>4306.25</c:v>
                </c:pt>
                <c:pt idx="1825">
                  <c:v>4312.5</c:v>
                </c:pt>
                <c:pt idx="1826">
                  <c:v>4318.75</c:v>
                </c:pt>
                <c:pt idx="1827">
                  <c:v>4325</c:v>
                </c:pt>
                <c:pt idx="1828">
                  <c:v>4331.25</c:v>
                </c:pt>
                <c:pt idx="1829">
                  <c:v>4337.5</c:v>
                </c:pt>
                <c:pt idx="1830">
                  <c:v>4343.75</c:v>
                </c:pt>
                <c:pt idx="1831">
                  <c:v>4350</c:v>
                </c:pt>
                <c:pt idx="1832">
                  <c:v>4356.25</c:v>
                </c:pt>
                <c:pt idx="1833">
                  <c:v>4362.5</c:v>
                </c:pt>
                <c:pt idx="1834">
                  <c:v>4368.75</c:v>
                </c:pt>
                <c:pt idx="1835">
                  <c:v>4375</c:v>
                </c:pt>
                <c:pt idx="1836">
                  <c:v>4381.25</c:v>
                </c:pt>
                <c:pt idx="1837">
                  <c:v>4387.5</c:v>
                </c:pt>
                <c:pt idx="1838">
                  <c:v>4393.75</c:v>
                </c:pt>
                <c:pt idx="1839">
                  <c:v>4400</c:v>
                </c:pt>
                <c:pt idx="1840">
                  <c:v>4406.25</c:v>
                </c:pt>
                <c:pt idx="1841">
                  <c:v>4412.5</c:v>
                </c:pt>
                <c:pt idx="1842">
                  <c:v>4418.75</c:v>
                </c:pt>
                <c:pt idx="1843">
                  <c:v>4425</c:v>
                </c:pt>
                <c:pt idx="1844">
                  <c:v>4431.25</c:v>
                </c:pt>
                <c:pt idx="1845">
                  <c:v>4437.5</c:v>
                </c:pt>
                <c:pt idx="1846">
                  <c:v>4443.75</c:v>
                </c:pt>
                <c:pt idx="1847">
                  <c:v>4450</c:v>
                </c:pt>
                <c:pt idx="1848">
                  <c:v>4456.25</c:v>
                </c:pt>
                <c:pt idx="1849">
                  <c:v>4462.5</c:v>
                </c:pt>
                <c:pt idx="1850">
                  <c:v>4468.75</c:v>
                </c:pt>
                <c:pt idx="1851">
                  <c:v>4475</c:v>
                </c:pt>
                <c:pt idx="1852">
                  <c:v>4481.25</c:v>
                </c:pt>
                <c:pt idx="1853">
                  <c:v>4487.5</c:v>
                </c:pt>
                <c:pt idx="1854">
                  <c:v>4493.75</c:v>
                </c:pt>
                <c:pt idx="1855">
                  <c:v>4500</c:v>
                </c:pt>
                <c:pt idx="1856">
                  <c:v>4506.25</c:v>
                </c:pt>
                <c:pt idx="1857">
                  <c:v>4512.5</c:v>
                </c:pt>
                <c:pt idx="1858">
                  <c:v>4518.75</c:v>
                </c:pt>
                <c:pt idx="1859">
                  <c:v>4525</c:v>
                </c:pt>
                <c:pt idx="1860">
                  <c:v>4531.25</c:v>
                </c:pt>
                <c:pt idx="1861">
                  <c:v>4537.5</c:v>
                </c:pt>
                <c:pt idx="1862">
                  <c:v>4543.75</c:v>
                </c:pt>
                <c:pt idx="1863">
                  <c:v>4550</c:v>
                </c:pt>
                <c:pt idx="1864">
                  <c:v>4556.25</c:v>
                </c:pt>
                <c:pt idx="1865">
                  <c:v>4562.5</c:v>
                </c:pt>
                <c:pt idx="1866">
                  <c:v>4568.75</c:v>
                </c:pt>
                <c:pt idx="1867">
                  <c:v>4575</c:v>
                </c:pt>
                <c:pt idx="1868">
                  <c:v>4581.25</c:v>
                </c:pt>
                <c:pt idx="1869">
                  <c:v>4587.5</c:v>
                </c:pt>
                <c:pt idx="1870">
                  <c:v>4593.75</c:v>
                </c:pt>
                <c:pt idx="1871">
                  <c:v>4600</c:v>
                </c:pt>
                <c:pt idx="1872">
                  <c:v>4606.25</c:v>
                </c:pt>
                <c:pt idx="1873">
                  <c:v>4612.5</c:v>
                </c:pt>
                <c:pt idx="1874">
                  <c:v>4618.75</c:v>
                </c:pt>
                <c:pt idx="1875">
                  <c:v>4625</c:v>
                </c:pt>
                <c:pt idx="1876">
                  <c:v>4631.25</c:v>
                </c:pt>
                <c:pt idx="1877">
                  <c:v>4637.5</c:v>
                </c:pt>
                <c:pt idx="1878">
                  <c:v>4643.75</c:v>
                </c:pt>
                <c:pt idx="1879">
                  <c:v>4650</c:v>
                </c:pt>
                <c:pt idx="1880">
                  <c:v>4656.25</c:v>
                </c:pt>
                <c:pt idx="1881">
                  <c:v>4662.5</c:v>
                </c:pt>
                <c:pt idx="1882">
                  <c:v>4668.75</c:v>
                </c:pt>
                <c:pt idx="1883">
                  <c:v>4675</c:v>
                </c:pt>
                <c:pt idx="1884">
                  <c:v>4681.25</c:v>
                </c:pt>
                <c:pt idx="1885">
                  <c:v>4687.5</c:v>
                </c:pt>
                <c:pt idx="1886">
                  <c:v>4693.75</c:v>
                </c:pt>
                <c:pt idx="1887">
                  <c:v>4700</c:v>
                </c:pt>
                <c:pt idx="1888">
                  <c:v>4706.25</c:v>
                </c:pt>
                <c:pt idx="1889">
                  <c:v>4712.5</c:v>
                </c:pt>
                <c:pt idx="1890">
                  <c:v>4718.75</c:v>
                </c:pt>
                <c:pt idx="1891">
                  <c:v>4725</c:v>
                </c:pt>
                <c:pt idx="1892">
                  <c:v>4731.25</c:v>
                </c:pt>
                <c:pt idx="1893">
                  <c:v>4737.5</c:v>
                </c:pt>
                <c:pt idx="1894">
                  <c:v>4743.75</c:v>
                </c:pt>
                <c:pt idx="1895">
                  <c:v>4750</c:v>
                </c:pt>
                <c:pt idx="1896">
                  <c:v>4756.25</c:v>
                </c:pt>
                <c:pt idx="1897">
                  <c:v>4762.5</c:v>
                </c:pt>
                <c:pt idx="1898">
                  <c:v>4768.75</c:v>
                </c:pt>
                <c:pt idx="1899">
                  <c:v>4775</c:v>
                </c:pt>
                <c:pt idx="1900">
                  <c:v>4781.25</c:v>
                </c:pt>
                <c:pt idx="1901">
                  <c:v>4787.5</c:v>
                </c:pt>
                <c:pt idx="1902">
                  <c:v>4793.75</c:v>
                </c:pt>
                <c:pt idx="1903">
                  <c:v>4800</c:v>
                </c:pt>
                <c:pt idx="1904">
                  <c:v>4806.25</c:v>
                </c:pt>
                <c:pt idx="1905">
                  <c:v>4812.5</c:v>
                </c:pt>
                <c:pt idx="1906">
                  <c:v>4818.75</c:v>
                </c:pt>
                <c:pt idx="1907">
                  <c:v>4825</c:v>
                </c:pt>
                <c:pt idx="1908">
                  <c:v>4831.25</c:v>
                </c:pt>
                <c:pt idx="1909">
                  <c:v>4837.5</c:v>
                </c:pt>
                <c:pt idx="1910">
                  <c:v>4843.75</c:v>
                </c:pt>
                <c:pt idx="1911">
                  <c:v>4850</c:v>
                </c:pt>
                <c:pt idx="1912">
                  <c:v>4856.25</c:v>
                </c:pt>
                <c:pt idx="1913">
                  <c:v>4862.5</c:v>
                </c:pt>
                <c:pt idx="1914">
                  <c:v>4868.75</c:v>
                </c:pt>
                <c:pt idx="1915">
                  <c:v>4875</c:v>
                </c:pt>
                <c:pt idx="1916">
                  <c:v>4881.25</c:v>
                </c:pt>
                <c:pt idx="1917">
                  <c:v>4887.5</c:v>
                </c:pt>
                <c:pt idx="1918">
                  <c:v>4893.75</c:v>
                </c:pt>
                <c:pt idx="1919">
                  <c:v>4900</c:v>
                </c:pt>
                <c:pt idx="1920">
                  <c:v>4906.25</c:v>
                </c:pt>
                <c:pt idx="1921">
                  <c:v>4912.5</c:v>
                </c:pt>
                <c:pt idx="1922">
                  <c:v>4918.75</c:v>
                </c:pt>
                <c:pt idx="1923">
                  <c:v>4925</c:v>
                </c:pt>
                <c:pt idx="1924">
                  <c:v>4931.25</c:v>
                </c:pt>
                <c:pt idx="1925">
                  <c:v>4937.5</c:v>
                </c:pt>
                <c:pt idx="1926">
                  <c:v>4943.75</c:v>
                </c:pt>
                <c:pt idx="1927">
                  <c:v>4950</c:v>
                </c:pt>
                <c:pt idx="1928">
                  <c:v>4956.25</c:v>
                </c:pt>
                <c:pt idx="1929">
                  <c:v>4962.5</c:v>
                </c:pt>
                <c:pt idx="1930">
                  <c:v>4968.75</c:v>
                </c:pt>
                <c:pt idx="1931">
                  <c:v>4975</c:v>
                </c:pt>
                <c:pt idx="1932">
                  <c:v>4981.25</c:v>
                </c:pt>
                <c:pt idx="1933">
                  <c:v>4987.5</c:v>
                </c:pt>
                <c:pt idx="1934">
                  <c:v>4993.75</c:v>
                </c:pt>
                <c:pt idx="1935">
                  <c:v>5000</c:v>
                </c:pt>
                <c:pt idx="1936">
                  <c:v>5006.25</c:v>
                </c:pt>
                <c:pt idx="1937">
                  <c:v>5012.5</c:v>
                </c:pt>
                <c:pt idx="1938">
                  <c:v>5018.75</c:v>
                </c:pt>
                <c:pt idx="1939">
                  <c:v>5025</c:v>
                </c:pt>
                <c:pt idx="1940">
                  <c:v>5031.25</c:v>
                </c:pt>
                <c:pt idx="1941">
                  <c:v>5037.5</c:v>
                </c:pt>
                <c:pt idx="1942">
                  <c:v>5043.75</c:v>
                </c:pt>
                <c:pt idx="1943">
                  <c:v>5050</c:v>
                </c:pt>
                <c:pt idx="1944">
                  <c:v>5056.25</c:v>
                </c:pt>
                <c:pt idx="1945">
                  <c:v>5062.5</c:v>
                </c:pt>
                <c:pt idx="1946">
                  <c:v>5068.75</c:v>
                </c:pt>
                <c:pt idx="1947">
                  <c:v>5075</c:v>
                </c:pt>
                <c:pt idx="1948">
                  <c:v>5081.25</c:v>
                </c:pt>
                <c:pt idx="1949">
                  <c:v>5087.5</c:v>
                </c:pt>
                <c:pt idx="1950">
                  <c:v>5093.75</c:v>
                </c:pt>
                <c:pt idx="1951">
                  <c:v>5100</c:v>
                </c:pt>
                <c:pt idx="1952">
                  <c:v>5106.25</c:v>
                </c:pt>
                <c:pt idx="1953">
                  <c:v>5112.5</c:v>
                </c:pt>
                <c:pt idx="1954">
                  <c:v>5118.75</c:v>
                </c:pt>
                <c:pt idx="1955">
                  <c:v>5125</c:v>
                </c:pt>
                <c:pt idx="1956">
                  <c:v>5131.25</c:v>
                </c:pt>
                <c:pt idx="1957">
                  <c:v>5137.5</c:v>
                </c:pt>
                <c:pt idx="1958">
                  <c:v>5143.75</c:v>
                </c:pt>
                <c:pt idx="1959">
                  <c:v>5150</c:v>
                </c:pt>
                <c:pt idx="1960">
                  <c:v>5156.25</c:v>
                </c:pt>
                <c:pt idx="1961">
                  <c:v>5162.5</c:v>
                </c:pt>
                <c:pt idx="1962">
                  <c:v>5168.75</c:v>
                </c:pt>
                <c:pt idx="1963">
                  <c:v>5175</c:v>
                </c:pt>
                <c:pt idx="1964">
                  <c:v>5181.25</c:v>
                </c:pt>
                <c:pt idx="1965">
                  <c:v>5187.5</c:v>
                </c:pt>
                <c:pt idx="1966">
                  <c:v>5193.75</c:v>
                </c:pt>
                <c:pt idx="1967">
                  <c:v>5200</c:v>
                </c:pt>
                <c:pt idx="1968">
                  <c:v>5206.25</c:v>
                </c:pt>
                <c:pt idx="1969">
                  <c:v>5212.5</c:v>
                </c:pt>
                <c:pt idx="1970">
                  <c:v>5218.75</c:v>
                </c:pt>
                <c:pt idx="1971">
                  <c:v>5225</c:v>
                </c:pt>
                <c:pt idx="1972">
                  <c:v>5231.25</c:v>
                </c:pt>
                <c:pt idx="1973">
                  <c:v>5237.5</c:v>
                </c:pt>
                <c:pt idx="1974">
                  <c:v>5243.75</c:v>
                </c:pt>
                <c:pt idx="1975">
                  <c:v>5250</c:v>
                </c:pt>
                <c:pt idx="1976">
                  <c:v>5256.25</c:v>
                </c:pt>
                <c:pt idx="1977">
                  <c:v>5262.5</c:v>
                </c:pt>
                <c:pt idx="1978">
                  <c:v>5268.75</c:v>
                </c:pt>
                <c:pt idx="1979">
                  <c:v>5275</c:v>
                </c:pt>
                <c:pt idx="1980">
                  <c:v>5281.25</c:v>
                </c:pt>
                <c:pt idx="1981">
                  <c:v>5287.5</c:v>
                </c:pt>
                <c:pt idx="1982">
                  <c:v>5293.75</c:v>
                </c:pt>
                <c:pt idx="1983">
                  <c:v>5300</c:v>
                </c:pt>
                <c:pt idx="1984">
                  <c:v>5306.25</c:v>
                </c:pt>
                <c:pt idx="1985">
                  <c:v>5312.5</c:v>
                </c:pt>
                <c:pt idx="1986">
                  <c:v>5318.75</c:v>
                </c:pt>
                <c:pt idx="1987">
                  <c:v>5325</c:v>
                </c:pt>
                <c:pt idx="1988">
                  <c:v>5331.25</c:v>
                </c:pt>
                <c:pt idx="1989">
                  <c:v>5337.5</c:v>
                </c:pt>
                <c:pt idx="1990">
                  <c:v>5343.75</c:v>
                </c:pt>
                <c:pt idx="1991">
                  <c:v>5350</c:v>
                </c:pt>
                <c:pt idx="1992">
                  <c:v>5356.25</c:v>
                </c:pt>
                <c:pt idx="1993">
                  <c:v>5362.5</c:v>
                </c:pt>
                <c:pt idx="1994">
                  <c:v>5368.75</c:v>
                </c:pt>
                <c:pt idx="1995">
                  <c:v>5375</c:v>
                </c:pt>
                <c:pt idx="1996">
                  <c:v>5381.25</c:v>
                </c:pt>
                <c:pt idx="1997">
                  <c:v>5387.5</c:v>
                </c:pt>
                <c:pt idx="1998">
                  <c:v>5393.75</c:v>
                </c:pt>
                <c:pt idx="1999">
                  <c:v>5400</c:v>
                </c:pt>
                <c:pt idx="2000">
                  <c:v>5406.25</c:v>
                </c:pt>
                <c:pt idx="2001">
                  <c:v>5412.5</c:v>
                </c:pt>
                <c:pt idx="2002">
                  <c:v>5418.75</c:v>
                </c:pt>
                <c:pt idx="2003">
                  <c:v>5425</c:v>
                </c:pt>
                <c:pt idx="2004">
                  <c:v>5431.25</c:v>
                </c:pt>
                <c:pt idx="2005">
                  <c:v>5437.5</c:v>
                </c:pt>
                <c:pt idx="2006">
                  <c:v>5443.75</c:v>
                </c:pt>
                <c:pt idx="2007">
                  <c:v>5450</c:v>
                </c:pt>
                <c:pt idx="2008">
                  <c:v>5456.25</c:v>
                </c:pt>
                <c:pt idx="2009">
                  <c:v>5462.5</c:v>
                </c:pt>
                <c:pt idx="2010">
                  <c:v>5468.75</c:v>
                </c:pt>
                <c:pt idx="2011">
                  <c:v>5475</c:v>
                </c:pt>
                <c:pt idx="2012">
                  <c:v>5481.25</c:v>
                </c:pt>
                <c:pt idx="2013">
                  <c:v>5487.5</c:v>
                </c:pt>
                <c:pt idx="2014">
                  <c:v>5493.75</c:v>
                </c:pt>
                <c:pt idx="2015">
                  <c:v>5500</c:v>
                </c:pt>
                <c:pt idx="2016">
                  <c:v>5506.25</c:v>
                </c:pt>
                <c:pt idx="2017">
                  <c:v>5512.5</c:v>
                </c:pt>
                <c:pt idx="2018">
                  <c:v>5518.75</c:v>
                </c:pt>
                <c:pt idx="2019">
                  <c:v>5525</c:v>
                </c:pt>
                <c:pt idx="2020">
                  <c:v>5531.25</c:v>
                </c:pt>
                <c:pt idx="2021">
                  <c:v>5537.5</c:v>
                </c:pt>
                <c:pt idx="2022">
                  <c:v>5543.75</c:v>
                </c:pt>
                <c:pt idx="2023">
                  <c:v>5550</c:v>
                </c:pt>
                <c:pt idx="2024">
                  <c:v>5556.25</c:v>
                </c:pt>
                <c:pt idx="2025">
                  <c:v>5562.5</c:v>
                </c:pt>
                <c:pt idx="2026">
                  <c:v>5568.75</c:v>
                </c:pt>
                <c:pt idx="2027">
                  <c:v>5575</c:v>
                </c:pt>
                <c:pt idx="2028">
                  <c:v>5581.25</c:v>
                </c:pt>
                <c:pt idx="2029">
                  <c:v>5587.5</c:v>
                </c:pt>
                <c:pt idx="2030">
                  <c:v>5593.75</c:v>
                </c:pt>
                <c:pt idx="2031">
                  <c:v>5600</c:v>
                </c:pt>
                <c:pt idx="2032">
                  <c:v>5606.25</c:v>
                </c:pt>
                <c:pt idx="2033">
                  <c:v>5612.5</c:v>
                </c:pt>
                <c:pt idx="2034">
                  <c:v>5618.75</c:v>
                </c:pt>
                <c:pt idx="2035">
                  <c:v>5625</c:v>
                </c:pt>
                <c:pt idx="2036">
                  <c:v>5631.25</c:v>
                </c:pt>
                <c:pt idx="2037">
                  <c:v>5637.5</c:v>
                </c:pt>
                <c:pt idx="2038">
                  <c:v>5643.75</c:v>
                </c:pt>
                <c:pt idx="2039">
                  <c:v>5650</c:v>
                </c:pt>
                <c:pt idx="2040">
                  <c:v>5656.25</c:v>
                </c:pt>
                <c:pt idx="2041">
                  <c:v>5662.5</c:v>
                </c:pt>
                <c:pt idx="2042">
                  <c:v>5668.75</c:v>
                </c:pt>
                <c:pt idx="2043">
                  <c:v>5675</c:v>
                </c:pt>
                <c:pt idx="2044">
                  <c:v>5681.25</c:v>
                </c:pt>
                <c:pt idx="2045">
                  <c:v>5687.5</c:v>
                </c:pt>
                <c:pt idx="2046">
                  <c:v>5693.75</c:v>
                </c:pt>
                <c:pt idx="2047">
                  <c:v>5700</c:v>
                </c:pt>
                <c:pt idx="2048">
                  <c:v>5706.25</c:v>
                </c:pt>
                <c:pt idx="2049">
                  <c:v>5712.5</c:v>
                </c:pt>
                <c:pt idx="2050">
                  <c:v>5718.75</c:v>
                </c:pt>
                <c:pt idx="2051">
                  <c:v>5725</c:v>
                </c:pt>
                <c:pt idx="2052">
                  <c:v>5731.25</c:v>
                </c:pt>
                <c:pt idx="2053">
                  <c:v>5737.5</c:v>
                </c:pt>
                <c:pt idx="2054">
                  <c:v>5743.75</c:v>
                </c:pt>
                <c:pt idx="2055">
                  <c:v>5750</c:v>
                </c:pt>
                <c:pt idx="2056">
                  <c:v>5756.25</c:v>
                </c:pt>
                <c:pt idx="2057">
                  <c:v>5762.5</c:v>
                </c:pt>
                <c:pt idx="2058">
                  <c:v>5768.75</c:v>
                </c:pt>
                <c:pt idx="2059">
                  <c:v>5775</c:v>
                </c:pt>
                <c:pt idx="2060">
                  <c:v>5781.25</c:v>
                </c:pt>
                <c:pt idx="2061">
                  <c:v>5787.5</c:v>
                </c:pt>
                <c:pt idx="2062">
                  <c:v>5793.75</c:v>
                </c:pt>
                <c:pt idx="2063">
                  <c:v>5800</c:v>
                </c:pt>
                <c:pt idx="2064">
                  <c:v>5806.25</c:v>
                </c:pt>
                <c:pt idx="2065">
                  <c:v>5812.5</c:v>
                </c:pt>
                <c:pt idx="2066">
                  <c:v>5818.75</c:v>
                </c:pt>
                <c:pt idx="2067">
                  <c:v>5825</c:v>
                </c:pt>
                <c:pt idx="2068">
                  <c:v>5831.25</c:v>
                </c:pt>
                <c:pt idx="2069">
                  <c:v>5837.5</c:v>
                </c:pt>
                <c:pt idx="2070">
                  <c:v>5843.75</c:v>
                </c:pt>
                <c:pt idx="2071">
                  <c:v>5850</c:v>
                </c:pt>
                <c:pt idx="2072">
                  <c:v>5856.25</c:v>
                </c:pt>
                <c:pt idx="2073">
                  <c:v>5862.5</c:v>
                </c:pt>
                <c:pt idx="2074">
                  <c:v>5868.75</c:v>
                </c:pt>
                <c:pt idx="2075">
                  <c:v>5875</c:v>
                </c:pt>
                <c:pt idx="2076">
                  <c:v>5881.25</c:v>
                </c:pt>
                <c:pt idx="2077">
                  <c:v>5887.5</c:v>
                </c:pt>
                <c:pt idx="2078">
                  <c:v>5893.75</c:v>
                </c:pt>
                <c:pt idx="2079">
                  <c:v>5900</c:v>
                </c:pt>
                <c:pt idx="2080">
                  <c:v>5906.25</c:v>
                </c:pt>
                <c:pt idx="2081">
                  <c:v>5912.5</c:v>
                </c:pt>
                <c:pt idx="2082">
                  <c:v>5918.75</c:v>
                </c:pt>
                <c:pt idx="2083">
                  <c:v>5925</c:v>
                </c:pt>
                <c:pt idx="2084">
                  <c:v>5931.25</c:v>
                </c:pt>
                <c:pt idx="2085">
                  <c:v>5937.5</c:v>
                </c:pt>
                <c:pt idx="2086">
                  <c:v>5943.75</c:v>
                </c:pt>
                <c:pt idx="2087">
                  <c:v>5950</c:v>
                </c:pt>
                <c:pt idx="2088">
                  <c:v>5956.25</c:v>
                </c:pt>
                <c:pt idx="2089">
                  <c:v>5962.5</c:v>
                </c:pt>
                <c:pt idx="2090">
                  <c:v>5968.75</c:v>
                </c:pt>
                <c:pt idx="2091">
                  <c:v>5975</c:v>
                </c:pt>
                <c:pt idx="2092">
                  <c:v>5981.25</c:v>
                </c:pt>
                <c:pt idx="2093">
                  <c:v>5987.5</c:v>
                </c:pt>
                <c:pt idx="2094">
                  <c:v>5993.75</c:v>
                </c:pt>
                <c:pt idx="2095">
                  <c:v>6000</c:v>
                </c:pt>
                <c:pt idx="2096">
                  <c:v>6006.25</c:v>
                </c:pt>
                <c:pt idx="2097">
                  <c:v>6012.5</c:v>
                </c:pt>
                <c:pt idx="2098">
                  <c:v>6018.75</c:v>
                </c:pt>
                <c:pt idx="2099">
                  <c:v>6025</c:v>
                </c:pt>
                <c:pt idx="2100">
                  <c:v>6031.25</c:v>
                </c:pt>
                <c:pt idx="2101">
                  <c:v>6037.5</c:v>
                </c:pt>
                <c:pt idx="2102">
                  <c:v>6043.75</c:v>
                </c:pt>
                <c:pt idx="2103">
                  <c:v>6050</c:v>
                </c:pt>
                <c:pt idx="2104">
                  <c:v>6056.25</c:v>
                </c:pt>
                <c:pt idx="2105">
                  <c:v>6062.5</c:v>
                </c:pt>
                <c:pt idx="2106">
                  <c:v>6068.75</c:v>
                </c:pt>
                <c:pt idx="2107">
                  <c:v>6075</c:v>
                </c:pt>
                <c:pt idx="2108">
                  <c:v>6081.25</c:v>
                </c:pt>
                <c:pt idx="2109">
                  <c:v>6087.5</c:v>
                </c:pt>
                <c:pt idx="2110">
                  <c:v>6093.75</c:v>
                </c:pt>
                <c:pt idx="2111">
                  <c:v>6100</c:v>
                </c:pt>
                <c:pt idx="2112">
                  <c:v>6106.25</c:v>
                </c:pt>
                <c:pt idx="2113">
                  <c:v>6112.5</c:v>
                </c:pt>
                <c:pt idx="2114">
                  <c:v>6118.75</c:v>
                </c:pt>
                <c:pt idx="2115">
                  <c:v>6125</c:v>
                </c:pt>
                <c:pt idx="2116">
                  <c:v>6131.25</c:v>
                </c:pt>
                <c:pt idx="2117">
                  <c:v>6137.5</c:v>
                </c:pt>
                <c:pt idx="2118">
                  <c:v>6143.75</c:v>
                </c:pt>
                <c:pt idx="2119">
                  <c:v>6150</c:v>
                </c:pt>
                <c:pt idx="2120">
                  <c:v>6156.25</c:v>
                </c:pt>
                <c:pt idx="2121">
                  <c:v>6162.5</c:v>
                </c:pt>
                <c:pt idx="2122">
                  <c:v>6168.75</c:v>
                </c:pt>
                <c:pt idx="2123">
                  <c:v>6175</c:v>
                </c:pt>
                <c:pt idx="2124">
                  <c:v>6181.25</c:v>
                </c:pt>
                <c:pt idx="2125">
                  <c:v>6187.5</c:v>
                </c:pt>
                <c:pt idx="2126">
                  <c:v>6193.75</c:v>
                </c:pt>
                <c:pt idx="2127">
                  <c:v>6200</c:v>
                </c:pt>
                <c:pt idx="2128">
                  <c:v>6206.25</c:v>
                </c:pt>
                <c:pt idx="2129">
                  <c:v>6212.5</c:v>
                </c:pt>
                <c:pt idx="2130">
                  <c:v>6218.75</c:v>
                </c:pt>
                <c:pt idx="2131">
                  <c:v>6225</c:v>
                </c:pt>
                <c:pt idx="2132">
                  <c:v>6231.25</c:v>
                </c:pt>
                <c:pt idx="2133">
                  <c:v>6237.5</c:v>
                </c:pt>
                <c:pt idx="2134">
                  <c:v>6243.75</c:v>
                </c:pt>
                <c:pt idx="2135">
                  <c:v>6250</c:v>
                </c:pt>
                <c:pt idx="2136">
                  <c:v>6256.25</c:v>
                </c:pt>
                <c:pt idx="2137">
                  <c:v>6262.5</c:v>
                </c:pt>
                <c:pt idx="2138">
                  <c:v>6268.75</c:v>
                </c:pt>
                <c:pt idx="2139">
                  <c:v>6275</c:v>
                </c:pt>
                <c:pt idx="2140">
                  <c:v>6281.25</c:v>
                </c:pt>
                <c:pt idx="2141">
                  <c:v>6287.5</c:v>
                </c:pt>
                <c:pt idx="2142">
                  <c:v>6293.75</c:v>
                </c:pt>
                <c:pt idx="2143">
                  <c:v>6300</c:v>
                </c:pt>
                <c:pt idx="2144">
                  <c:v>6306.25</c:v>
                </c:pt>
                <c:pt idx="2145">
                  <c:v>6312.5</c:v>
                </c:pt>
                <c:pt idx="2146">
                  <c:v>6318.75</c:v>
                </c:pt>
                <c:pt idx="2147">
                  <c:v>6325</c:v>
                </c:pt>
                <c:pt idx="2148">
                  <c:v>6331.25</c:v>
                </c:pt>
                <c:pt idx="2149">
                  <c:v>6337.5</c:v>
                </c:pt>
                <c:pt idx="2150">
                  <c:v>6343.75</c:v>
                </c:pt>
                <c:pt idx="2151">
                  <c:v>6350</c:v>
                </c:pt>
                <c:pt idx="2152">
                  <c:v>6356.25</c:v>
                </c:pt>
                <c:pt idx="2153">
                  <c:v>6362.5</c:v>
                </c:pt>
                <c:pt idx="2154">
                  <c:v>6368.75</c:v>
                </c:pt>
                <c:pt idx="2155">
                  <c:v>6375</c:v>
                </c:pt>
                <c:pt idx="2156">
                  <c:v>6381.25</c:v>
                </c:pt>
                <c:pt idx="2157">
                  <c:v>6387.5</c:v>
                </c:pt>
                <c:pt idx="2158">
                  <c:v>6393.75</c:v>
                </c:pt>
                <c:pt idx="2159">
                  <c:v>6400</c:v>
                </c:pt>
                <c:pt idx="2160">
                  <c:v>6406.25</c:v>
                </c:pt>
                <c:pt idx="2161">
                  <c:v>6412.5</c:v>
                </c:pt>
                <c:pt idx="2162">
                  <c:v>6418.75</c:v>
                </c:pt>
                <c:pt idx="2163">
                  <c:v>6425</c:v>
                </c:pt>
                <c:pt idx="2164">
                  <c:v>6431.25</c:v>
                </c:pt>
                <c:pt idx="2165">
                  <c:v>6437.5</c:v>
                </c:pt>
                <c:pt idx="2166">
                  <c:v>6443.75</c:v>
                </c:pt>
                <c:pt idx="2167">
                  <c:v>6450</c:v>
                </c:pt>
                <c:pt idx="2168">
                  <c:v>6456.25</c:v>
                </c:pt>
                <c:pt idx="2169">
                  <c:v>6462.5</c:v>
                </c:pt>
                <c:pt idx="2170">
                  <c:v>6468.75</c:v>
                </c:pt>
                <c:pt idx="2171">
                  <c:v>6475</c:v>
                </c:pt>
                <c:pt idx="2172">
                  <c:v>6481.25</c:v>
                </c:pt>
                <c:pt idx="2173">
                  <c:v>6487.5</c:v>
                </c:pt>
                <c:pt idx="2174">
                  <c:v>6493.75</c:v>
                </c:pt>
                <c:pt idx="2175">
                  <c:v>6500</c:v>
                </c:pt>
                <c:pt idx="2176">
                  <c:v>6506.25</c:v>
                </c:pt>
                <c:pt idx="2177">
                  <c:v>6512.5</c:v>
                </c:pt>
                <c:pt idx="2178">
                  <c:v>6518.75</c:v>
                </c:pt>
                <c:pt idx="2179">
                  <c:v>6525</c:v>
                </c:pt>
                <c:pt idx="2180">
                  <c:v>6531.25</c:v>
                </c:pt>
                <c:pt idx="2181">
                  <c:v>6537.5</c:v>
                </c:pt>
                <c:pt idx="2182">
                  <c:v>6543.75</c:v>
                </c:pt>
                <c:pt idx="2183">
                  <c:v>6550</c:v>
                </c:pt>
                <c:pt idx="2184">
                  <c:v>6556.25</c:v>
                </c:pt>
                <c:pt idx="2185">
                  <c:v>6562.5</c:v>
                </c:pt>
                <c:pt idx="2186">
                  <c:v>6568.75</c:v>
                </c:pt>
                <c:pt idx="2187">
                  <c:v>6575</c:v>
                </c:pt>
                <c:pt idx="2188">
                  <c:v>6581.25</c:v>
                </c:pt>
                <c:pt idx="2189">
                  <c:v>6587.5</c:v>
                </c:pt>
                <c:pt idx="2190">
                  <c:v>6593.75</c:v>
                </c:pt>
                <c:pt idx="2191">
                  <c:v>6600</c:v>
                </c:pt>
                <c:pt idx="2192">
                  <c:v>6606.25</c:v>
                </c:pt>
                <c:pt idx="2193">
                  <c:v>6612.5</c:v>
                </c:pt>
                <c:pt idx="2194">
                  <c:v>6618.75</c:v>
                </c:pt>
                <c:pt idx="2195">
                  <c:v>6625</c:v>
                </c:pt>
                <c:pt idx="2196">
                  <c:v>6631.25</c:v>
                </c:pt>
                <c:pt idx="2197">
                  <c:v>6637.5</c:v>
                </c:pt>
                <c:pt idx="2198">
                  <c:v>6643.75</c:v>
                </c:pt>
                <c:pt idx="2199">
                  <c:v>6650</c:v>
                </c:pt>
                <c:pt idx="2200">
                  <c:v>6656.25</c:v>
                </c:pt>
                <c:pt idx="2201">
                  <c:v>6662.5</c:v>
                </c:pt>
                <c:pt idx="2202">
                  <c:v>6668.75</c:v>
                </c:pt>
                <c:pt idx="2203">
                  <c:v>6675</c:v>
                </c:pt>
                <c:pt idx="2204">
                  <c:v>6681.25</c:v>
                </c:pt>
                <c:pt idx="2205">
                  <c:v>6687.5</c:v>
                </c:pt>
                <c:pt idx="2206">
                  <c:v>6693.75</c:v>
                </c:pt>
                <c:pt idx="2207">
                  <c:v>6700</c:v>
                </c:pt>
                <c:pt idx="2208">
                  <c:v>6706.25</c:v>
                </c:pt>
                <c:pt idx="2209">
                  <c:v>6712.5</c:v>
                </c:pt>
                <c:pt idx="2210">
                  <c:v>6718.75</c:v>
                </c:pt>
                <c:pt idx="2211">
                  <c:v>6725</c:v>
                </c:pt>
                <c:pt idx="2212">
                  <c:v>6731.25</c:v>
                </c:pt>
                <c:pt idx="2213">
                  <c:v>6737.5</c:v>
                </c:pt>
                <c:pt idx="2214">
                  <c:v>6743.75</c:v>
                </c:pt>
                <c:pt idx="2215">
                  <c:v>6750</c:v>
                </c:pt>
                <c:pt idx="2216">
                  <c:v>6756.25</c:v>
                </c:pt>
                <c:pt idx="2217">
                  <c:v>6762.5</c:v>
                </c:pt>
                <c:pt idx="2218">
                  <c:v>6768.75</c:v>
                </c:pt>
                <c:pt idx="2219">
                  <c:v>6775</c:v>
                </c:pt>
                <c:pt idx="2220">
                  <c:v>6781.25</c:v>
                </c:pt>
                <c:pt idx="2221">
                  <c:v>6787.5</c:v>
                </c:pt>
                <c:pt idx="2222">
                  <c:v>6793.75</c:v>
                </c:pt>
                <c:pt idx="2223">
                  <c:v>6800</c:v>
                </c:pt>
                <c:pt idx="2224">
                  <c:v>6806.25</c:v>
                </c:pt>
                <c:pt idx="2225">
                  <c:v>6812.5</c:v>
                </c:pt>
                <c:pt idx="2226">
                  <c:v>6818.75</c:v>
                </c:pt>
                <c:pt idx="2227">
                  <c:v>6825</c:v>
                </c:pt>
                <c:pt idx="2228">
                  <c:v>6831.25</c:v>
                </c:pt>
                <c:pt idx="2229">
                  <c:v>6837.5</c:v>
                </c:pt>
                <c:pt idx="2230">
                  <c:v>6843.75</c:v>
                </c:pt>
                <c:pt idx="2231">
                  <c:v>6850</c:v>
                </c:pt>
                <c:pt idx="2232">
                  <c:v>6856.25</c:v>
                </c:pt>
                <c:pt idx="2233">
                  <c:v>6862.5</c:v>
                </c:pt>
                <c:pt idx="2234">
                  <c:v>6868.75</c:v>
                </c:pt>
                <c:pt idx="2235">
                  <c:v>6875</c:v>
                </c:pt>
                <c:pt idx="2236">
                  <c:v>6881.25</c:v>
                </c:pt>
                <c:pt idx="2237">
                  <c:v>6887.5</c:v>
                </c:pt>
                <c:pt idx="2238">
                  <c:v>6893.75</c:v>
                </c:pt>
                <c:pt idx="2239">
                  <c:v>6900</c:v>
                </c:pt>
                <c:pt idx="2240">
                  <c:v>6906.25</c:v>
                </c:pt>
                <c:pt idx="2241">
                  <c:v>6912.5</c:v>
                </c:pt>
                <c:pt idx="2242">
                  <c:v>6918.75</c:v>
                </c:pt>
                <c:pt idx="2243">
                  <c:v>6925</c:v>
                </c:pt>
                <c:pt idx="2244">
                  <c:v>6931.25</c:v>
                </c:pt>
                <c:pt idx="2245">
                  <c:v>6937.5</c:v>
                </c:pt>
                <c:pt idx="2246">
                  <c:v>6943.75</c:v>
                </c:pt>
                <c:pt idx="2247">
                  <c:v>6950</c:v>
                </c:pt>
                <c:pt idx="2248">
                  <c:v>6956.25</c:v>
                </c:pt>
                <c:pt idx="2249">
                  <c:v>6962.5</c:v>
                </c:pt>
                <c:pt idx="2250">
                  <c:v>6968.75</c:v>
                </c:pt>
                <c:pt idx="2251">
                  <c:v>6975</c:v>
                </c:pt>
                <c:pt idx="2252">
                  <c:v>6981.25</c:v>
                </c:pt>
                <c:pt idx="2253">
                  <c:v>6987.5</c:v>
                </c:pt>
                <c:pt idx="2254">
                  <c:v>6993.75</c:v>
                </c:pt>
                <c:pt idx="2255">
                  <c:v>7000</c:v>
                </c:pt>
                <c:pt idx="2256">
                  <c:v>7006.25</c:v>
                </c:pt>
                <c:pt idx="2257">
                  <c:v>7012.5</c:v>
                </c:pt>
                <c:pt idx="2258">
                  <c:v>7018.75</c:v>
                </c:pt>
                <c:pt idx="2259">
                  <c:v>7025</c:v>
                </c:pt>
                <c:pt idx="2260">
                  <c:v>7031.25</c:v>
                </c:pt>
                <c:pt idx="2261">
                  <c:v>7037.5</c:v>
                </c:pt>
                <c:pt idx="2262">
                  <c:v>7043.75</c:v>
                </c:pt>
                <c:pt idx="2263">
                  <c:v>7050</c:v>
                </c:pt>
                <c:pt idx="2264">
                  <c:v>7056.25</c:v>
                </c:pt>
                <c:pt idx="2265">
                  <c:v>7062.5</c:v>
                </c:pt>
                <c:pt idx="2266">
                  <c:v>7068.75</c:v>
                </c:pt>
                <c:pt idx="2267">
                  <c:v>7075</c:v>
                </c:pt>
                <c:pt idx="2268">
                  <c:v>7081.25</c:v>
                </c:pt>
                <c:pt idx="2269">
                  <c:v>7087.5</c:v>
                </c:pt>
                <c:pt idx="2270">
                  <c:v>7093.75</c:v>
                </c:pt>
                <c:pt idx="2271">
                  <c:v>7100</c:v>
                </c:pt>
                <c:pt idx="2272">
                  <c:v>7106.25</c:v>
                </c:pt>
                <c:pt idx="2273">
                  <c:v>7112.5</c:v>
                </c:pt>
                <c:pt idx="2274">
                  <c:v>7118.75</c:v>
                </c:pt>
                <c:pt idx="2275">
                  <c:v>7125</c:v>
                </c:pt>
                <c:pt idx="2276">
                  <c:v>7131.25</c:v>
                </c:pt>
                <c:pt idx="2277">
                  <c:v>7137.5</c:v>
                </c:pt>
                <c:pt idx="2278">
                  <c:v>7143.75</c:v>
                </c:pt>
                <c:pt idx="2279">
                  <c:v>7150</c:v>
                </c:pt>
                <c:pt idx="2280">
                  <c:v>7156.25</c:v>
                </c:pt>
                <c:pt idx="2281">
                  <c:v>7162.5</c:v>
                </c:pt>
                <c:pt idx="2282">
                  <c:v>7168.75</c:v>
                </c:pt>
                <c:pt idx="2283">
                  <c:v>7175</c:v>
                </c:pt>
                <c:pt idx="2284">
                  <c:v>7181.25</c:v>
                </c:pt>
                <c:pt idx="2285">
                  <c:v>7187.5</c:v>
                </c:pt>
                <c:pt idx="2286">
                  <c:v>7193.75</c:v>
                </c:pt>
                <c:pt idx="2287">
                  <c:v>7200</c:v>
                </c:pt>
                <c:pt idx="2288">
                  <c:v>7206.25</c:v>
                </c:pt>
                <c:pt idx="2289">
                  <c:v>7212.5</c:v>
                </c:pt>
                <c:pt idx="2290">
                  <c:v>7218.75</c:v>
                </c:pt>
                <c:pt idx="2291">
                  <c:v>7225</c:v>
                </c:pt>
                <c:pt idx="2292">
                  <c:v>7231.25</c:v>
                </c:pt>
                <c:pt idx="2293">
                  <c:v>7237.5</c:v>
                </c:pt>
                <c:pt idx="2294">
                  <c:v>7243.75</c:v>
                </c:pt>
                <c:pt idx="2295">
                  <c:v>7250</c:v>
                </c:pt>
                <c:pt idx="2296">
                  <c:v>7256.25</c:v>
                </c:pt>
                <c:pt idx="2297">
                  <c:v>7262.5</c:v>
                </c:pt>
                <c:pt idx="2298">
                  <c:v>7268.75</c:v>
                </c:pt>
                <c:pt idx="2299">
                  <c:v>7275</c:v>
                </c:pt>
                <c:pt idx="2300">
                  <c:v>7281.25</c:v>
                </c:pt>
                <c:pt idx="2301">
                  <c:v>7287.5</c:v>
                </c:pt>
                <c:pt idx="2302">
                  <c:v>7293.75</c:v>
                </c:pt>
                <c:pt idx="2303">
                  <c:v>7300</c:v>
                </c:pt>
                <c:pt idx="2304">
                  <c:v>7306.25</c:v>
                </c:pt>
                <c:pt idx="2305">
                  <c:v>7312.5</c:v>
                </c:pt>
                <c:pt idx="2306">
                  <c:v>7318.75</c:v>
                </c:pt>
                <c:pt idx="2307">
                  <c:v>7325</c:v>
                </c:pt>
                <c:pt idx="2308">
                  <c:v>7331.25</c:v>
                </c:pt>
                <c:pt idx="2309">
                  <c:v>7337.5</c:v>
                </c:pt>
                <c:pt idx="2310">
                  <c:v>7343.75</c:v>
                </c:pt>
                <c:pt idx="2311">
                  <c:v>7350</c:v>
                </c:pt>
                <c:pt idx="2312">
                  <c:v>7356.25</c:v>
                </c:pt>
                <c:pt idx="2313">
                  <c:v>7362.5</c:v>
                </c:pt>
                <c:pt idx="2314">
                  <c:v>7368.75</c:v>
                </c:pt>
                <c:pt idx="2315">
                  <c:v>7375</c:v>
                </c:pt>
                <c:pt idx="2316">
                  <c:v>7381.25</c:v>
                </c:pt>
                <c:pt idx="2317">
                  <c:v>7387.5</c:v>
                </c:pt>
                <c:pt idx="2318">
                  <c:v>7393.75</c:v>
                </c:pt>
                <c:pt idx="2319">
                  <c:v>7400</c:v>
                </c:pt>
                <c:pt idx="2320">
                  <c:v>7406.25</c:v>
                </c:pt>
                <c:pt idx="2321">
                  <c:v>7412.5</c:v>
                </c:pt>
                <c:pt idx="2322">
                  <c:v>7418.75</c:v>
                </c:pt>
                <c:pt idx="2323">
                  <c:v>7425</c:v>
                </c:pt>
                <c:pt idx="2324">
                  <c:v>7431.25</c:v>
                </c:pt>
                <c:pt idx="2325">
                  <c:v>7437.5</c:v>
                </c:pt>
                <c:pt idx="2326">
                  <c:v>7443.75</c:v>
                </c:pt>
                <c:pt idx="2327">
                  <c:v>7450</c:v>
                </c:pt>
                <c:pt idx="2328">
                  <c:v>7456.25</c:v>
                </c:pt>
                <c:pt idx="2329">
                  <c:v>7462.5</c:v>
                </c:pt>
                <c:pt idx="2330">
                  <c:v>7468.75</c:v>
                </c:pt>
                <c:pt idx="2331">
                  <c:v>7475</c:v>
                </c:pt>
                <c:pt idx="2332">
                  <c:v>7481.25</c:v>
                </c:pt>
                <c:pt idx="2333">
                  <c:v>7487.5</c:v>
                </c:pt>
                <c:pt idx="2334">
                  <c:v>7493.75</c:v>
                </c:pt>
                <c:pt idx="2335">
                  <c:v>7500</c:v>
                </c:pt>
                <c:pt idx="2336">
                  <c:v>7506.25</c:v>
                </c:pt>
                <c:pt idx="2337">
                  <c:v>7512.5</c:v>
                </c:pt>
                <c:pt idx="2338">
                  <c:v>7518.75</c:v>
                </c:pt>
                <c:pt idx="2339">
                  <c:v>7525</c:v>
                </c:pt>
                <c:pt idx="2340">
                  <c:v>7531.25</c:v>
                </c:pt>
                <c:pt idx="2341">
                  <c:v>7537.5</c:v>
                </c:pt>
                <c:pt idx="2342">
                  <c:v>7543.75</c:v>
                </c:pt>
                <c:pt idx="2343">
                  <c:v>7550</c:v>
                </c:pt>
                <c:pt idx="2344">
                  <c:v>7556.25</c:v>
                </c:pt>
                <c:pt idx="2345">
                  <c:v>7562.5</c:v>
                </c:pt>
                <c:pt idx="2346">
                  <c:v>7568.75</c:v>
                </c:pt>
                <c:pt idx="2347">
                  <c:v>7575</c:v>
                </c:pt>
                <c:pt idx="2348">
                  <c:v>7581.25</c:v>
                </c:pt>
                <c:pt idx="2349">
                  <c:v>7587.5</c:v>
                </c:pt>
                <c:pt idx="2350">
                  <c:v>7593.75</c:v>
                </c:pt>
                <c:pt idx="2351">
                  <c:v>7600</c:v>
                </c:pt>
                <c:pt idx="2352">
                  <c:v>7606.25</c:v>
                </c:pt>
                <c:pt idx="2353">
                  <c:v>7612.5</c:v>
                </c:pt>
                <c:pt idx="2354">
                  <c:v>7618.75</c:v>
                </c:pt>
                <c:pt idx="2355">
                  <c:v>7625</c:v>
                </c:pt>
                <c:pt idx="2356">
                  <c:v>7631.25</c:v>
                </c:pt>
                <c:pt idx="2357">
                  <c:v>7637.5</c:v>
                </c:pt>
                <c:pt idx="2358">
                  <c:v>7643.75</c:v>
                </c:pt>
                <c:pt idx="2359">
                  <c:v>7650</c:v>
                </c:pt>
                <c:pt idx="2360">
                  <c:v>7656.25</c:v>
                </c:pt>
                <c:pt idx="2361">
                  <c:v>7662.5</c:v>
                </c:pt>
                <c:pt idx="2362">
                  <c:v>7668.75</c:v>
                </c:pt>
                <c:pt idx="2363">
                  <c:v>7675</c:v>
                </c:pt>
                <c:pt idx="2364">
                  <c:v>7681.25</c:v>
                </c:pt>
                <c:pt idx="2365">
                  <c:v>7687.5</c:v>
                </c:pt>
                <c:pt idx="2366">
                  <c:v>7693.75</c:v>
                </c:pt>
                <c:pt idx="2367">
                  <c:v>7700</c:v>
                </c:pt>
                <c:pt idx="2368">
                  <c:v>7706.25</c:v>
                </c:pt>
                <c:pt idx="2369">
                  <c:v>7712.5</c:v>
                </c:pt>
                <c:pt idx="2370">
                  <c:v>7718.75</c:v>
                </c:pt>
                <c:pt idx="2371">
                  <c:v>7725</c:v>
                </c:pt>
                <c:pt idx="2372">
                  <c:v>7731.25</c:v>
                </c:pt>
                <c:pt idx="2373">
                  <c:v>7737.5</c:v>
                </c:pt>
                <c:pt idx="2374">
                  <c:v>7743.75</c:v>
                </c:pt>
                <c:pt idx="2375">
                  <c:v>7750</c:v>
                </c:pt>
                <c:pt idx="2376">
                  <c:v>7756.25</c:v>
                </c:pt>
                <c:pt idx="2377">
                  <c:v>7762.5</c:v>
                </c:pt>
                <c:pt idx="2378">
                  <c:v>7768.75</c:v>
                </c:pt>
                <c:pt idx="2379">
                  <c:v>7775</c:v>
                </c:pt>
                <c:pt idx="2380">
                  <c:v>7781.25</c:v>
                </c:pt>
                <c:pt idx="2381">
                  <c:v>7787.5</c:v>
                </c:pt>
                <c:pt idx="2382">
                  <c:v>7793.75</c:v>
                </c:pt>
                <c:pt idx="2383">
                  <c:v>7800</c:v>
                </c:pt>
                <c:pt idx="2384">
                  <c:v>7806.25</c:v>
                </c:pt>
                <c:pt idx="2385">
                  <c:v>7812.5</c:v>
                </c:pt>
                <c:pt idx="2386">
                  <c:v>7818.75</c:v>
                </c:pt>
                <c:pt idx="2387">
                  <c:v>7825</c:v>
                </c:pt>
                <c:pt idx="2388">
                  <c:v>7831.25</c:v>
                </c:pt>
                <c:pt idx="2389">
                  <c:v>7837.5</c:v>
                </c:pt>
                <c:pt idx="2390">
                  <c:v>7843.75</c:v>
                </c:pt>
                <c:pt idx="2391">
                  <c:v>7850</c:v>
                </c:pt>
                <c:pt idx="2392">
                  <c:v>7856.25</c:v>
                </c:pt>
                <c:pt idx="2393">
                  <c:v>7862.5</c:v>
                </c:pt>
                <c:pt idx="2394">
                  <c:v>7868.75</c:v>
                </c:pt>
                <c:pt idx="2395">
                  <c:v>7875</c:v>
                </c:pt>
                <c:pt idx="2396">
                  <c:v>7881.25</c:v>
                </c:pt>
                <c:pt idx="2397">
                  <c:v>7887.5</c:v>
                </c:pt>
                <c:pt idx="2398">
                  <c:v>7893.75</c:v>
                </c:pt>
                <c:pt idx="2399">
                  <c:v>7900</c:v>
                </c:pt>
                <c:pt idx="2400">
                  <c:v>7906.25</c:v>
                </c:pt>
                <c:pt idx="2401">
                  <c:v>7912.5</c:v>
                </c:pt>
                <c:pt idx="2402">
                  <c:v>7918.75</c:v>
                </c:pt>
                <c:pt idx="2403">
                  <c:v>7925</c:v>
                </c:pt>
                <c:pt idx="2404">
                  <c:v>7931.25</c:v>
                </c:pt>
                <c:pt idx="2405">
                  <c:v>7937.5</c:v>
                </c:pt>
                <c:pt idx="2406">
                  <c:v>7943.75</c:v>
                </c:pt>
                <c:pt idx="2407">
                  <c:v>7950</c:v>
                </c:pt>
                <c:pt idx="2408">
                  <c:v>7956.25</c:v>
                </c:pt>
                <c:pt idx="2409">
                  <c:v>7962.5</c:v>
                </c:pt>
                <c:pt idx="2410">
                  <c:v>7968.75</c:v>
                </c:pt>
                <c:pt idx="2411">
                  <c:v>7975</c:v>
                </c:pt>
                <c:pt idx="2412">
                  <c:v>7981.25</c:v>
                </c:pt>
                <c:pt idx="2413">
                  <c:v>7987.5</c:v>
                </c:pt>
                <c:pt idx="2414">
                  <c:v>7993.75</c:v>
                </c:pt>
                <c:pt idx="2415">
                  <c:v>8000</c:v>
                </c:pt>
                <c:pt idx="2416">
                  <c:v>8006.25</c:v>
                </c:pt>
                <c:pt idx="2417">
                  <c:v>8012.5</c:v>
                </c:pt>
                <c:pt idx="2418">
                  <c:v>8018.75</c:v>
                </c:pt>
                <c:pt idx="2419">
                  <c:v>8025</c:v>
                </c:pt>
                <c:pt idx="2420">
                  <c:v>8031.25</c:v>
                </c:pt>
                <c:pt idx="2421">
                  <c:v>8037.5</c:v>
                </c:pt>
                <c:pt idx="2422">
                  <c:v>8043.75</c:v>
                </c:pt>
                <c:pt idx="2423">
                  <c:v>8050</c:v>
                </c:pt>
                <c:pt idx="2424">
                  <c:v>8056.25</c:v>
                </c:pt>
                <c:pt idx="2425">
                  <c:v>8062.5</c:v>
                </c:pt>
                <c:pt idx="2426">
                  <c:v>8068.75</c:v>
                </c:pt>
                <c:pt idx="2427">
                  <c:v>8075</c:v>
                </c:pt>
                <c:pt idx="2428">
                  <c:v>8081.25</c:v>
                </c:pt>
                <c:pt idx="2429">
                  <c:v>8087.5</c:v>
                </c:pt>
                <c:pt idx="2430">
                  <c:v>8093.75</c:v>
                </c:pt>
                <c:pt idx="2431">
                  <c:v>8100</c:v>
                </c:pt>
                <c:pt idx="2432">
                  <c:v>8106.25</c:v>
                </c:pt>
                <c:pt idx="2433">
                  <c:v>8112.5</c:v>
                </c:pt>
                <c:pt idx="2434">
                  <c:v>8118.75</c:v>
                </c:pt>
                <c:pt idx="2435">
                  <c:v>8125</c:v>
                </c:pt>
                <c:pt idx="2436">
                  <c:v>8131.25</c:v>
                </c:pt>
                <c:pt idx="2437">
                  <c:v>8137.5</c:v>
                </c:pt>
                <c:pt idx="2438">
                  <c:v>8143.75</c:v>
                </c:pt>
                <c:pt idx="2439">
                  <c:v>8150</c:v>
                </c:pt>
                <c:pt idx="2440">
                  <c:v>8156.25</c:v>
                </c:pt>
                <c:pt idx="2441">
                  <c:v>8162.5</c:v>
                </c:pt>
                <c:pt idx="2442">
                  <c:v>8168.75</c:v>
                </c:pt>
                <c:pt idx="2443">
                  <c:v>8175</c:v>
                </c:pt>
                <c:pt idx="2444">
                  <c:v>8181.25</c:v>
                </c:pt>
                <c:pt idx="2445">
                  <c:v>8187.5</c:v>
                </c:pt>
                <c:pt idx="2446">
                  <c:v>8193.75</c:v>
                </c:pt>
                <c:pt idx="2447">
                  <c:v>8200</c:v>
                </c:pt>
                <c:pt idx="2448">
                  <c:v>8206.25</c:v>
                </c:pt>
                <c:pt idx="2449">
                  <c:v>8212.5</c:v>
                </c:pt>
                <c:pt idx="2450">
                  <c:v>8218.75</c:v>
                </c:pt>
                <c:pt idx="2451">
                  <c:v>8225</c:v>
                </c:pt>
                <c:pt idx="2452">
                  <c:v>8231.25</c:v>
                </c:pt>
                <c:pt idx="2453">
                  <c:v>8237.5</c:v>
                </c:pt>
                <c:pt idx="2454">
                  <c:v>8243.75</c:v>
                </c:pt>
                <c:pt idx="2455">
                  <c:v>8250</c:v>
                </c:pt>
                <c:pt idx="2456">
                  <c:v>8256.25</c:v>
                </c:pt>
                <c:pt idx="2457">
                  <c:v>8262.5</c:v>
                </c:pt>
                <c:pt idx="2458">
                  <c:v>8268.75</c:v>
                </c:pt>
                <c:pt idx="2459">
                  <c:v>8275</c:v>
                </c:pt>
                <c:pt idx="2460">
                  <c:v>8281.25</c:v>
                </c:pt>
                <c:pt idx="2461">
                  <c:v>8287.5</c:v>
                </c:pt>
                <c:pt idx="2462">
                  <c:v>8293.75</c:v>
                </c:pt>
                <c:pt idx="2463">
                  <c:v>8300</c:v>
                </c:pt>
                <c:pt idx="2464">
                  <c:v>8306.25</c:v>
                </c:pt>
                <c:pt idx="2465">
                  <c:v>8312.5</c:v>
                </c:pt>
                <c:pt idx="2466">
                  <c:v>8318.75</c:v>
                </c:pt>
                <c:pt idx="2467">
                  <c:v>8325</c:v>
                </c:pt>
                <c:pt idx="2468">
                  <c:v>8331.25</c:v>
                </c:pt>
                <c:pt idx="2469">
                  <c:v>8337.5</c:v>
                </c:pt>
                <c:pt idx="2470">
                  <c:v>8343.75</c:v>
                </c:pt>
                <c:pt idx="2471">
                  <c:v>8350</c:v>
                </c:pt>
                <c:pt idx="2472">
                  <c:v>8356.25</c:v>
                </c:pt>
                <c:pt idx="2473">
                  <c:v>8362.5</c:v>
                </c:pt>
                <c:pt idx="2474">
                  <c:v>8368.75</c:v>
                </c:pt>
                <c:pt idx="2475">
                  <c:v>8375</c:v>
                </c:pt>
                <c:pt idx="2476">
                  <c:v>8381.25</c:v>
                </c:pt>
                <c:pt idx="2477">
                  <c:v>8387.5</c:v>
                </c:pt>
                <c:pt idx="2478">
                  <c:v>8393.75</c:v>
                </c:pt>
                <c:pt idx="2479">
                  <c:v>8400</c:v>
                </c:pt>
                <c:pt idx="2480">
                  <c:v>8406.25</c:v>
                </c:pt>
                <c:pt idx="2481">
                  <c:v>8412.5</c:v>
                </c:pt>
                <c:pt idx="2482">
                  <c:v>8418.75</c:v>
                </c:pt>
                <c:pt idx="2483">
                  <c:v>8425</c:v>
                </c:pt>
                <c:pt idx="2484">
                  <c:v>8431.25</c:v>
                </c:pt>
                <c:pt idx="2485">
                  <c:v>8437.5</c:v>
                </c:pt>
                <c:pt idx="2486">
                  <c:v>8443.75</c:v>
                </c:pt>
                <c:pt idx="2487">
                  <c:v>8450</c:v>
                </c:pt>
                <c:pt idx="2488">
                  <c:v>8456.25</c:v>
                </c:pt>
                <c:pt idx="2489">
                  <c:v>8462.5</c:v>
                </c:pt>
                <c:pt idx="2490">
                  <c:v>8468.75</c:v>
                </c:pt>
                <c:pt idx="2491">
                  <c:v>8475</c:v>
                </c:pt>
                <c:pt idx="2492">
                  <c:v>8481.25</c:v>
                </c:pt>
                <c:pt idx="2493">
                  <c:v>8487.5</c:v>
                </c:pt>
                <c:pt idx="2494">
                  <c:v>8493.75</c:v>
                </c:pt>
                <c:pt idx="2495">
                  <c:v>8500</c:v>
                </c:pt>
                <c:pt idx="2496">
                  <c:v>8506.25</c:v>
                </c:pt>
                <c:pt idx="2497">
                  <c:v>8512.5</c:v>
                </c:pt>
                <c:pt idx="2498">
                  <c:v>8518.75</c:v>
                </c:pt>
                <c:pt idx="2499">
                  <c:v>8525</c:v>
                </c:pt>
                <c:pt idx="2500">
                  <c:v>8531.25</c:v>
                </c:pt>
                <c:pt idx="2501">
                  <c:v>8537.5</c:v>
                </c:pt>
                <c:pt idx="2502">
                  <c:v>8543.75</c:v>
                </c:pt>
                <c:pt idx="2503">
                  <c:v>8550</c:v>
                </c:pt>
                <c:pt idx="2504">
                  <c:v>8556.25</c:v>
                </c:pt>
                <c:pt idx="2505">
                  <c:v>8562.5</c:v>
                </c:pt>
                <c:pt idx="2506">
                  <c:v>8568.75</c:v>
                </c:pt>
                <c:pt idx="2507">
                  <c:v>8575</c:v>
                </c:pt>
                <c:pt idx="2508">
                  <c:v>8581.25</c:v>
                </c:pt>
                <c:pt idx="2509">
                  <c:v>8587.5</c:v>
                </c:pt>
                <c:pt idx="2510">
                  <c:v>8593.75</c:v>
                </c:pt>
                <c:pt idx="2511">
                  <c:v>8600</c:v>
                </c:pt>
                <c:pt idx="2512">
                  <c:v>8606.25</c:v>
                </c:pt>
                <c:pt idx="2513">
                  <c:v>8612.5</c:v>
                </c:pt>
                <c:pt idx="2514">
                  <c:v>8618.75</c:v>
                </c:pt>
                <c:pt idx="2515">
                  <c:v>8625</c:v>
                </c:pt>
                <c:pt idx="2516">
                  <c:v>8631.25</c:v>
                </c:pt>
                <c:pt idx="2517">
                  <c:v>8637.5</c:v>
                </c:pt>
                <c:pt idx="2518">
                  <c:v>8643.75</c:v>
                </c:pt>
                <c:pt idx="2519">
                  <c:v>8650</c:v>
                </c:pt>
                <c:pt idx="2520">
                  <c:v>8656.25</c:v>
                </c:pt>
                <c:pt idx="2521">
                  <c:v>8662.5</c:v>
                </c:pt>
                <c:pt idx="2522">
                  <c:v>8668.75</c:v>
                </c:pt>
                <c:pt idx="2523">
                  <c:v>8675</c:v>
                </c:pt>
                <c:pt idx="2524">
                  <c:v>8681.25</c:v>
                </c:pt>
                <c:pt idx="2525">
                  <c:v>8687.5</c:v>
                </c:pt>
                <c:pt idx="2526">
                  <c:v>8693.75</c:v>
                </c:pt>
                <c:pt idx="2527">
                  <c:v>8700</c:v>
                </c:pt>
                <c:pt idx="2528">
                  <c:v>8706.25</c:v>
                </c:pt>
                <c:pt idx="2529">
                  <c:v>8712.5</c:v>
                </c:pt>
                <c:pt idx="2530">
                  <c:v>8718.75</c:v>
                </c:pt>
                <c:pt idx="2531">
                  <c:v>8725</c:v>
                </c:pt>
                <c:pt idx="2532">
                  <c:v>8731.25</c:v>
                </c:pt>
                <c:pt idx="2533">
                  <c:v>8737.5</c:v>
                </c:pt>
                <c:pt idx="2534">
                  <c:v>8743.75</c:v>
                </c:pt>
                <c:pt idx="2535">
                  <c:v>8750</c:v>
                </c:pt>
                <c:pt idx="2536">
                  <c:v>8756.25</c:v>
                </c:pt>
                <c:pt idx="2537">
                  <c:v>8762.5</c:v>
                </c:pt>
                <c:pt idx="2538">
                  <c:v>8768.75</c:v>
                </c:pt>
                <c:pt idx="2539">
                  <c:v>8775</c:v>
                </c:pt>
                <c:pt idx="2540">
                  <c:v>8781.25</c:v>
                </c:pt>
                <c:pt idx="2541">
                  <c:v>8787.5</c:v>
                </c:pt>
                <c:pt idx="2542">
                  <c:v>8793.75</c:v>
                </c:pt>
                <c:pt idx="2543">
                  <c:v>8800</c:v>
                </c:pt>
                <c:pt idx="2544">
                  <c:v>8806.25</c:v>
                </c:pt>
                <c:pt idx="2545">
                  <c:v>8812.5</c:v>
                </c:pt>
                <c:pt idx="2546">
                  <c:v>8818.75</c:v>
                </c:pt>
                <c:pt idx="2547">
                  <c:v>8825</c:v>
                </c:pt>
                <c:pt idx="2548">
                  <c:v>8831.25</c:v>
                </c:pt>
                <c:pt idx="2549">
                  <c:v>8837.5</c:v>
                </c:pt>
                <c:pt idx="2550">
                  <c:v>8843.75</c:v>
                </c:pt>
                <c:pt idx="2551">
                  <c:v>8850</c:v>
                </c:pt>
                <c:pt idx="2552">
                  <c:v>8856.25</c:v>
                </c:pt>
                <c:pt idx="2553">
                  <c:v>8862.5</c:v>
                </c:pt>
                <c:pt idx="2554">
                  <c:v>8868.75</c:v>
                </c:pt>
                <c:pt idx="2555">
                  <c:v>8875</c:v>
                </c:pt>
                <c:pt idx="2556">
                  <c:v>8881.25</c:v>
                </c:pt>
                <c:pt idx="2557">
                  <c:v>8887.5</c:v>
                </c:pt>
                <c:pt idx="2558">
                  <c:v>8893.75</c:v>
                </c:pt>
                <c:pt idx="2559">
                  <c:v>8900</c:v>
                </c:pt>
                <c:pt idx="2560">
                  <c:v>8906.25</c:v>
                </c:pt>
                <c:pt idx="2561">
                  <c:v>8912.5</c:v>
                </c:pt>
                <c:pt idx="2562">
                  <c:v>8918.75</c:v>
                </c:pt>
                <c:pt idx="2563">
                  <c:v>8925</c:v>
                </c:pt>
                <c:pt idx="2564">
                  <c:v>8931.25</c:v>
                </c:pt>
                <c:pt idx="2565">
                  <c:v>8937.5</c:v>
                </c:pt>
                <c:pt idx="2566">
                  <c:v>8943.75</c:v>
                </c:pt>
                <c:pt idx="2567">
                  <c:v>8950</c:v>
                </c:pt>
                <c:pt idx="2568">
                  <c:v>8956.25</c:v>
                </c:pt>
                <c:pt idx="2569">
                  <c:v>8962.5</c:v>
                </c:pt>
                <c:pt idx="2570">
                  <c:v>8968.75</c:v>
                </c:pt>
                <c:pt idx="2571">
                  <c:v>8975</c:v>
                </c:pt>
                <c:pt idx="2572">
                  <c:v>8981.25</c:v>
                </c:pt>
                <c:pt idx="2573">
                  <c:v>8987.5</c:v>
                </c:pt>
                <c:pt idx="2574">
                  <c:v>8993.75</c:v>
                </c:pt>
                <c:pt idx="2575">
                  <c:v>9000</c:v>
                </c:pt>
                <c:pt idx="2576">
                  <c:v>9006.25</c:v>
                </c:pt>
                <c:pt idx="2577">
                  <c:v>9012.5</c:v>
                </c:pt>
                <c:pt idx="2578">
                  <c:v>9018.75</c:v>
                </c:pt>
                <c:pt idx="2579">
                  <c:v>9025</c:v>
                </c:pt>
                <c:pt idx="2580">
                  <c:v>9031.25</c:v>
                </c:pt>
                <c:pt idx="2581">
                  <c:v>9037.5</c:v>
                </c:pt>
                <c:pt idx="2582">
                  <c:v>9043.75</c:v>
                </c:pt>
                <c:pt idx="2583">
                  <c:v>9050</c:v>
                </c:pt>
                <c:pt idx="2584">
                  <c:v>9056.25</c:v>
                </c:pt>
                <c:pt idx="2585">
                  <c:v>9062.5</c:v>
                </c:pt>
                <c:pt idx="2586">
                  <c:v>9068.75</c:v>
                </c:pt>
                <c:pt idx="2587">
                  <c:v>9075</c:v>
                </c:pt>
                <c:pt idx="2588">
                  <c:v>9081.25</c:v>
                </c:pt>
                <c:pt idx="2589">
                  <c:v>9087.5</c:v>
                </c:pt>
                <c:pt idx="2590">
                  <c:v>9093.75</c:v>
                </c:pt>
                <c:pt idx="2591">
                  <c:v>9100</c:v>
                </c:pt>
                <c:pt idx="2592">
                  <c:v>9106.25</c:v>
                </c:pt>
                <c:pt idx="2593">
                  <c:v>9112.5</c:v>
                </c:pt>
                <c:pt idx="2594">
                  <c:v>9118.75</c:v>
                </c:pt>
                <c:pt idx="2595">
                  <c:v>9125</c:v>
                </c:pt>
                <c:pt idx="2596">
                  <c:v>9131.25</c:v>
                </c:pt>
                <c:pt idx="2597">
                  <c:v>9137.5</c:v>
                </c:pt>
                <c:pt idx="2598">
                  <c:v>9143.75</c:v>
                </c:pt>
                <c:pt idx="2599">
                  <c:v>9150</c:v>
                </c:pt>
                <c:pt idx="2600">
                  <c:v>9156.25</c:v>
                </c:pt>
                <c:pt idx="2601">
                  <c:v>9162.5</c:v>
                </c:pt>
                <c:pt idx="2602">
                  <c:v>9168.75</c:v>
                </c:pt>
                <c:pt idx="2603">
                  <c:v>9175</c:v>
                </c:pt>
                <c:pt idx="2604">
                  <c:v>9181.25</c:v>
                </c:pt>
                <c:pt idx="2605">
                  <c:v>9187.5</c:v>
                </c:pt>
                <c:pt idx="2606">
                  <c:v>9193.75</c:v>
                </c:pt>
                <c:pt idx="2607">
                  <c:v>9200</c:v>
                </c:pt>
                <c:pt idx="2608">
                  <c:v>9206.25</c:v>
                </c:pt>
                <c:pt idx="2609">
                  <c:v>9212.5</c:v>
                </c:pt>
                <c:pt idx="2610">
                  <c:v>9218.75</c:v>
                </c:pt>
                <c:pt idx="2611">
                  <c:v>9225</c:v>
                </c:pt>
                <c:pt idx="2612">
                  <c:v>9231.25</c:v>
                </c:pt>
                <c:pt idx="2613">
                  <c:v>9237.5</c:v>
                </c:pt>
                <c:pt idx="2614">
                  <c:v>9243.75</c:v>
                </c:pt>
                <c:pt idx="2615">
                  <c:v>9250</c:v>
                </c:pt>
                <c:pt idx="2616">
                  <c:v>9256.25</c:v>
                </c:pt>
                <c:pt idx="2617">
                  <c:v>9262.5</c:v>
                </c:pt>
                <c:pt idx="2618">
                  <c:v>9268.75</c:v>
                </c:pt>
                <c:pt idx="2619">
                  <c:v>9275</c:v>
                </c:pt>
                <c:pt idx="2620">
                  <c:v>9281.25</c:v>
                </c:pt>
                <c:pt idx="2621">
                  <c:v>9287.5</c:v>
                </c:pt>
                <c:pt idx="2622">
                  <c:v>9293.75</c:v>
                </c:pt>
                <c:pt idx="2623">
                  <c:v>9300</c:v>
                </c:pt>
                <c:pt idx="2624">
                  <c:v>9306.25</c:v>
                </c:pt>
                <c:pt idx="2625">
                  <c:v>9312.5</c:v>
                </c:pt>
                <c:pt idx="2626">
                  <c:v>9318.75</c:v>
                </c:pt>
                <c:pt idx="2627">
                  <c:v>9325</c:v>
                </c:pt>
                <c:pt idx="2628">
                  <c:v>9331.25</c:v>
                </c:pt>
                <c:pt idx="2629">
                  <c:v>9337.5</c:v>
                </c:pt>
                <c:pt idx="2630">
                  <c:v>9343.75</c:v>
                </c:pt>
                <c:pt idx="2631">
                  <c:v>9350</c:v>
                </c:pt>
                <c:pt idx="2632">
                  <c:v>9356.25</c:v>
                </c:pt>
                <c:pt idx="2633">
                  <c:v>9362.5</c:v>
                </c:pt>
                <c:pt idx="2634">
                  <c:v>9368.75</c:v>
                </c:pt>
                <c:pt idx="2635">
                  <c:v>9375</c:v>
                </c:pt>
                <c:pt idx="2636">
                  <c:v>9381.25</c:v>
                </c:pt>
                <c:pt idx="2637">
                  <c:v>9387.5</c:v>
                </c:pt>
                <c:pt idx="2638">
                  <c:v>9393.75</c:v>
                </c:pt>
                <c:pt idx="2639">
                  <c:v>9400</c:v>
                </c:pt>
                <c:pt idx="2640">
                  <c:v>9406.25</c:v>
                </c:pt>
                <c:pt idx="2641">
                  <c:v>9412.5</c:v>
                </c:pt>
                <c:pt idx="2642">
                  <c:v>9418.75</c:v>
                </c:pt>
                <c:pt idx="2643">
                  <c:v>9425</c:v>
                </c:pt>
                <c:pt idx="2644">
                  <c:v>9431.25</c:v>
                </c:pt>
                <c:pt idx="2645">
                  <c:v>9437.5</c:v>
                </c:pt>
                <c:pt idx="2646">
                  <c:v>9443.75</c:v>
                </c:pt>
                <c:pt idx="2647">
                  <c:v>9450</c:v>
                </c:pt>
                <c:pt idx="2648">
                  <c:v>9456.25</c:v>
                </c:pt>
                <c:pt idx="2649">
                  <c:v>9462.5</c:v>
                </c:pt>
                <c:pt idx="2650">
                  <c:v>9468.75</c:v>
                </c:pt>
                <c:pt idx="2651">
                  <c:v>9475</c:v>
                </c:pt>
                <c:pt idx="2652">
                  <c:v>9481.25</c:v>
                </c:pt>
                <c:pt idx="2653">
                  <c:v>9487.5</c:v>
                </c:pt>
                <c:pt idx="2654">
                  <c:v>9493.75</c:v>
                </c:pt>
                <c:pt idx="2655">
                  <c:v>9500</c:v>
                </c:pt>
                <c:pt idx="2656">
                  <c:v>9506.25</c:v>
                </c:pt>
                <c:pt idx="2657">
                  <c:v>9512.5</c:v>
                </c:pt>
                <c:pt idx="2658">
                  <c:v>9518.75</c:v>
                </c:pt>
                <c:pt idx="2659">
                  <c:v>9525</c:v>
                </c:pt>
                <c:pt idx="2660">
                  <c:v>9531.25</c:v>
                </c:pt>
                <c:pt idx="2661">
                  <c:v>9537.5</c:v>
                </c:pt>
                <c:pt idx="2662">
                  <c:v>9543.75</c:v>
                </c:pt>
                <c:pt idx="2663">
                  <c:v>9550</c:v>
                </c:pt>
                <c:pt idx="2664">
                  <c:v>9556.25</c:v>
                </c:pt>
                <c:pt idx="2665">
                  <c:v>9562.5</c:v>
                </c:pt>
                <c:pt idx="2666">
                  <c:v>9568.75</c:v>
                </c:pt>
                <c:pt idx="2667">
                  <c:v>9575</c:v>
                </c:pt>
                <c:pt idx="2668">
                  <c:v>9581.25</c:v>
                </c:pt>
                <c:pt idx="2669">
                  <c:v>9587.5</c:v>
                </c:pt>
                <c:pt idx="2670">
                  <c:v>9593.75</c:v>
                </c:pt>
                <c:pt idx="2671">
                  <c:v>9600</c:v>
                </c:pt>
                <c:pt idx="2672">
                  <c:v>9606.25</c:v>
                </c:pt>
                <c:pt idx="2673">
                  <c:v>9612.5</c:v>
                </c:pt>
                <c:pt idx="2674">
                  <c:v>9618.75</c:v>
                </c:pt>
                <c:pt idx="2675">
                  <c:v>9625</c:v>
                </c:pt>
                <c:pt idx="2676">
                  <c:v>9631.25</c:v>
                </c:pt>
                <c:pt idx="2677">
                  <c:v>9637.5</c:v>
                </c:pt>
                <c:pt idx="2678">
                  <c:v>9643.75</c:v>
                </c:pt>
                <c:pt idx="2679">
                  <c:v>9650</c:v>
                </c:pt>
                <c:pt idx="2680">
                  <c:v>9656.25</c:v>
                </c:pt>
                <c:pt idx="2681">
                  <c:v>9662.5</c:v>
                </c:pt>
                <c:pt idx="2682">
                  <c:v>9668.75</c:v>
                </c:pt>
                <c:pt idx="2683">
                  <c:v>9675</c:v>
                </c:pt>
                <c:pt idx="2684">
                  <c:v>9681.25</c:v>
                </c:pt>
                <c:pt idx="2685">
                  <c:v>9687.5</c:v>
                </c:pt>
                <c:pt idx="2686">
                  <c:v>9693.75</c:v>
                </c:pt>
                <c:pt idx="2687">
                  <c:v>9700</c:v>
                </c:pt>
                <c:pt idx="2688">
                  <c:v>9706.25</c:v>
                </c:pt>
                <c:pt idx="2689">
                  <c:v>9712.5</c:v>
                </c:pt>
                <c:pt idx="2690">
                  <c:v>9718.75</c:v>
                </c:pt>
                <c:pt idx="2691">
                  <c:v>9725</c:v>
                </c:pt>
                <c:pt idx="2692">
                  <c:v>9731.25</c:v>
                </c:pt>
                <c:pt idx="2693">
                  <c:v>9737.5</c:v>
                </c:pt>
                <c:pt idx="2694">
                  <c:v>9743.75</c:v>
                </c:pt>
                <c:pt idx="2695">
                  <c:v>9750</c:v>
                </c:pt>
                <c:pt idx="2696">
                  <c:v>9756.25</c:v>
                </c:pt>
                <c:pt idx="2697">
                  <c:v>9762.5</c:v>
                </c:pt>
                <c:pt idx="2698">
                  <c:v>9768.75</c:v>
                </c:pt>
                <c:pt idx="2699">
                  <c:v>9775</c:v>
                </c:pt>
                <c:pt idx="2700">
                  <c:v>9781.25</c:v>
                </c:pt>
                <c:pt idx="2701">
                  <c:v>9787.5</c:v>
                </c:pt>
                <c:pt idx="2702">
                  <c:v>9793.75</c:v>
                </c:pt>
                <c:pt idx="2703">
                  <c:v>9800</c:v>
                </c:pt>
                <c:pt idx="2704">
                  <c:v>9806.25</c:v>
                </c:pt>
                <c:pt idx="2705">
                  <c:v>9812.5</c:v>
                </c:pt>
                <c:pt idx="2706">
                  <c:v>9818.75</c:v>
                </c:pt>
                <c:pt idx="2707">
                  <c:v>9825</c:v>
                </c:pt>
                <c:pt idx="2708">
                  <c:v>9831.25</c:v>
                </c:pt>
                <c:pt idx="2709">
                  <c:v>9837.5</c:v>
                </c:pt>
                <c:pt idx="2710">
                  <c:v>9843.75</c:v>
                </c:pt>
                <c:pt idx="2711">
                  <c:v>9850</c:v>
                </c:pt>
                <c:pt idx="2712">
                  <c:v>9856.25</c:v>
                </c:pt>
                <c:pt idx="2713">
                  <c:v>9862.5</c:v>
                </c:pt>
                <c:pt idx="2714">
                  <c:v>9868.75</c:v>
                </c:pt>
                <c:pt idx="2715">
                  <c:v>9875</c:v>
                </c:pt>
                <c:pt idx="2716">
                  <c:v>9881.25</c:v>
                </c:pt>
                <c:pt idx="2717">
                  <c:v>9887.5</c:v>
                </c:pt>
                <c:pt idx="2718">
                  <c:v>9893.75</c:v>
                </c:pt>
                <c:pt idx="2719">
                  <c:v>9900</c:v>
                </c:pt>
                <c:pt idx="2720">
                  <c:v>9906.25</c:v>
                </c:pt>
                <c:pt idx="2721">
                  <c:v>9912.5</c:v>
                </c:pt>
                <c:pt idx="2722">
                  <c:v>9918.75</c:v>
                </c:pt>
                <c:pt idx="2723">
                  <c:v>9925</c:v>
                </c:pt>
                <c:pt idx="2724">
                  <c:v>9931.25</c:v>
                </c:pt>
                <c:pt idx="2725">
                  <c:v>9937.5</c:v>
                </c:pt>
                <c:pt idx="2726">
                  <c:v>9943.75</c:v>
                </c:pt>
                <c:pt idx="2727">
                  <c:v>9950</c:v>
                </c:pt>
                <c:pt idx="2728">
                  <c:v>9956.25</c:v>
                </c:pt>
                <c:pt idx="2729">
                  <c:v>9962.5</c:v>
                </c:pt>
                <c:pt idx="2730">
                  <c:v>9968.75</c:v>
                </c:pt>
                <c:pt idx="2731">
                  <c:v>9975</c:v>
                </c:pt>
                <c:pt idx="2732">
                  <c:v>9981.25</c:v>
                </c:pt>
                <c:pt idx="2733">
                  <c:v>9987.5</c:v>
                </c:pt>
                <c:pt idx="2734">
                  <c:v>9993.75</c:v>
                </c:pt>
                <c:pt idx="2735">
                  <c:v>10000</c:v>
                </c:pt>
                <c:pt idx="2736">
                  <c:v>10006.25</c:v>
                </c:pt>
                <c:pt idx="2737">
                  <c:v>10012.5</c:v>
                </c:pt>
                <c:pt idx="2738">
                  <c:v>10018.75</c:v>
                </c:pt>
                <c:pt idx="2739">
                  <c:v>10025</c:v>
                </c:pt>
                <c:pt idx="2740">
                  <c:v>10031.25</c:v>
                </c:pt>
                <c:pt idx="2741">
                  <c:v>10037.5</c:v>
                </c:pt>
                <c:pt idx="2742">
                  <c:v>10043.75</c:v>
                </c:pt>
                <c:pt idx="2743">
                  <c:v>10050</c:v>
                </c:pt>
                <c:pt idx="2744">
                  <c:v>10056.25</c:v>
                </c:pt>
                <c:pt idx="2745">
                  <c:v>10062.5</c:v>
                </c:pt>
                <c:pt idx="2746">
                  <c:v>10068.75</c:v>
                </c:pt>
                <c:pt idx="2747">
                  <c:v>10075</c:v>
                </c:pt>
                <c:pt idx="2748">
                  <c:v>10081.25</c:v>
                </c:pt>
                <c:pt idx="2749">
                  <c:v>10087.5</c:v>
                </c:pt>
                <c:pt idx="2750">
                  <c:v>10093.75</c:v>
                </c:pt>
                <c:pt idx="2751">
                  <c:v>10100</c:v>
                </c:pt>
                <c:pt idx="2752">
                  <c:v>10106.25</c:v>
                </c:pt>
                <c:pt idx="2753">
                  <c:v>10112.5</c:v>
                </c:pt>
                <c:pt idx="2754">
                  <c:v>10118.75</c:v>
                </c:pt>
                <c:pt idx="2755">
                  <c:v>10125</c:v>
                </c:pt>
                <c:pt idx="2756">
                  <c:v>10131.25</c:v>
                </c:pt>
                <c:pt idx="2757">
                  <c:v>10137.5</c:v>
                </c:pt>
                <c:pt idx="2758">
                  <c:v>10143.75</c:v>
                </c:pt>
                <c:pt idx="2759">
                  <c:v>10150</c:v>
                </c:pt>
                <c:pt idx="2760">
                  <c:v>10156.25</c:v>
                </c:pt>
                <c:pt idx="2761">
                  <c:v>10162.5</c:v>
                </c:pt>
                <c:pt idx="2762">
                  <c:v>10168.75</c:v>
                </c:pt>
                <c:pt idx="2763">
                  <c:v>10175</c:v>
                </c:pt>
                <c:pt idx="2764">
                  <c:v>10181.25</c:v>
                </c:pt>
                <c:pt idx="2765">
                  <c:v>10187.5</c:v>
                </c:pt>
                <c:pt idx="2766">
                  <c:v>10193.75</c:v>
                </c:pt>
                <c:pt idx="2767">
                  <c:v>10200</c:v>
                </c:pt>
                <c:pt idx="2768">
                  <c:v>10206.25</c:v>
                </c:pt>
                <c:pt idx="2769">
                  <c:v>10212.5</c:v>
                </c:pt>
                <c:pt idx="2770">
                  <c:v>10218.75</c:v>
                </c:pt>
                <c:pt idx="2771">
                  <c:v>10225</c:v>
                </c:pt>
                <c:pt idx="2772">
                  <c:v>10231.25</c:v>
                </c:pt>
                <c:pt idx="2773">
                  <c:v>10237.5</c:v>
                </c:pt>
                <c:pt idx="2774">
                  <c:v>10243.75</c:v>
                </c:pt>
                <c:pt idx="2775">
                  <c:v>10250</c:v>
                </c:pt>
                <c:pt idx="2776">
                  <c:v>10256.25</c:v>
                </c:pt>
                <c:pt idx="2777">
                  <c:v>10262.5</c:v>
                </c:pt>
                <c:pt idx="2778">
                  <c:v>10268.75</c:v>
                </c:pt>
                <c:pt idx="2779">
                  <c:v>10275</c:v>
                </c:pt>
                <c:pt idx="2780">
                  <c:v>10281.25</c:v>
                </c:pt>
                <c:pt idx="2781">
                  <c:v>10287.5</c:v>
                </c:pt>
                <c:pt idx="2782">
                  <c:v>10293.75</c:v>
                </c:pt>
                <c:pt idx="2783">
                  <c:v>10300</c:v>
                </c:pt>
                <c:pt idx="2784">
                  <c:v>10306.25</c:v>
                </c:pt>
                <c:pt idx="2785">
                  <c:v>10312.5</c:v>
                </c:pt>
                <c:pt idx="2786">
                  <c:v>10318.75</c:v>
                </c:pt>
                <c:pt idx="2787">
                  <c:v>10325</c:v>
                </c:pt>
                <c:pt idx="2788">
                  <c:v>10331.25</c:v>
                </c:pt>
                <c:pt idx="2789">
                  <c:v>10337.5</c:v>
                </c:pt>
                <c:pt idx="2790">
                  <c:v>10343.75</c:v>
                </c:pt>
                <c:pt idx="2791">
                  <c:v>10350</c:v>
                </c:pt>
                <c:pt idx="2792">
                  <c:v>10356.25</c:v>
                </c:pt>
                <c:pt idx="2793">
                  <c:v>10362.5</c:v>
                </c:pt>
                <c:pt idx="2794">
                  <c:v>10368.75</c:v>
                </c:pt>
                <c:pt idx="2795">
                  <c:v>10375</c:v>
                </c:pt>
                <c:pt idx="2796">
                  <c:v>10381.25</c:v>
                </c:pt>
                <c:pt idx="2797">
                  <c:v>10387.5</c:v>
                </c:pt>
                <c:pt idx="2798">
                  <c:v>10393.75</c:v>
                </c:pt>
                <c:pt idx="2799">
                  <c:v>10400</c:v>
                </c:pt>
                <c:pt idx="2800">
                  <c:v>10406.25</c:v>
                </c:pt>
                <c:pt idx="2801">
                  <c:v>10412.5</c:v>
                </c:pt>
                <c:pt idx="2802">
                  <c:v>10418.75</c:v>
                </c:pt>
                <c:pt idx="2803">
                  <c:v>10425</c:v>
                </c:pt>
                <c:pt idx="2804">
                  <c:v>10431.25</c:v>
                </c:pt>
                <c:pt idx="2805">
                  <c:v>10437.5</c:v>
                </c:pt>
                <c:pt idx="2806">
                  <c:v>10443.75</c:v>
                </c:pt>
                <c:pt idx="2807">
                  <c:v>10450</c:v>
                </c:pt>
                <c:pt idx="2808">
                  <c:v>10456.25</c:v>
                </c:pt>
                <c:pt idx="2809">
                  <c:v>10462.5</c:v>
                </c:pt>
                <c:pt idx="2810">
                  <c:v>10468.75</c:v>
                </c:pt>
                <c:pt idx="2811">
                  <c:v>10475</c:v>
                </c:pt>
                <c:pt idx="2812">
                  <c:v>10481.25</c:v>
                </c:pt>
                <c:pt idx="2813">
                  <c:v>10487.5</c:v>
                </c:pt>
                <c:pt idx="2814">
                  <c:v>10493.75</c:v>
                </c:pt>
                <c:pt idx="2815">
                  <c:v>10500</c:v>
                </c:pt>
                <c:pt idx="2816">
                  <c:v>10506.25</c:v>
                </c:pt>
                <c:pt idx="2817">
                  <c:v>10512.5</c:v>
                </c:pt>
                <c:pt idx="2818">
                  <c:v>10518.75</c:v>
                </c:pt>
                <c:pt idx="2819">
                  <c:v>10525</c:v>
                </c:pt>
                <c:pt idx="2820">
                  <c:v>10531.25</c:v>
                </c:pt>
                <c:pt idx="2821">
                  <c:v>10537.5</c:v>
                </c:pt>
                <c:pt idx="2822">
                  <c:v>10543.75</c:v>
                </c:pt>
                <c:pt idx="2823">
                  <c:v>10550</c:v>
                </c:pt>
                <c:pt idx="2824">
                  <c:v>10556.25</c:v>
                </c:pt>
                <c:pt idx="2825">
                  <c:v>10562.5</c:v>
                </c:pt>
                <c:pt idx="2826">
                  <c:v>10568.75</c:v>
                </c:pt>
                <c:pt idx="2827">
                  <c:v>10575</c:v>
                </c:pt>
                <c:pt idx="2828">
                  <c:v>10581.25</c:v>
                </c:pt>
                <c:pt idx="2829">
                  <c:v>10587.5</c:v>
                </c:pt>
                <c:pt idx="2830">
                  <c:v>10593.75</c:v>
                </c:pt>
                <c:pt idx="2831">
                  <c:v>10600</c:v>
                </c:pt>
                <c:pt idx="2832">
                  <c:v>10606.25</c:v>
                </c:pt>
                <c:pt idx="2833">
                  <c:v>10612.5</c:v>
                </c:pt>
                <c:pt idx="2834">
                  <c:v>10618.75</c:v>
                </c:pt>
                <c:pt idx="2835">
                  <c:v>10625</c:v>
                </c:pt>
                <c:pt idx="2836">
                  <c:v>10631.25</c:v>
                </c:pt>
                <c:pt idx="2837">
                  <c:v>10637.5</c:v>
                </c:pt>
                <c:pt idx="2838">
                  <c:v>10643.75</c:v>
                </c:pt>
                <c:pt idx="2839">
                  <c:v>10650</c:v>
                </c:pt>
                <c:pt idx="2840">
                  <c:v>10656.25</c:v>
                </c:pt>
                <c:pt idx="2841">
                  <c:v>10662.5</c:v>
                </c:pt>
                <c:pt idx="2842">
                  <c:v>10668.75</c:v>
                </c:pt>
                <c:pt idx="2843">
                  <c:v>10675</c:v>
                </c:pt>
                <c:pt idx="2844">
                  <c:v>10681.25</c:v>
                </c:pt>
                <c:pt idx="2845">
                  <c:v>10687.5</c:v>
                </c:pt>
                <c:pt idx="2846">
                  <c:v>10693.75</c:v>
                </c:pt>
                <c:pt idx="2847">
                  <c:v>10700</c:v>
                </c:pt>
                <c:pt idx="2848">
                  <c:v>10706.25</c:v>
                </c:pt>
                <c:pt idx="2849">
                  <c:v>10712.5</c:v>
                </c:pt>
                <c:pt idx="2850">
                  <c:v>10718.75</c:v>
                </c:pt>
                <c:pt idx="2851">
                  <c:v>10725</c:v>
                </c:pt>
                <c:pt idx="2852">
                  <c:v>10731.25</c:v>
                </c:pt>
                <c:pt idx="2853">
                  <c:v>10737.5</c:v>
                </c:pt>
                <c:pt idx="2854">
                  <c:v>10743.75</c:v>
                </c:pt>
                <c:pt idx="2855">
                  <c:v>10750</c:v>
                </c:pt>
                <c:pt idx="2856">
                  <c:v>10756.25</c:v>
                </c:pt>
                <c:pt idx="2857">
                  <c:v>10762.5</c:v>
                </c:pt>
                <c:pt idx="2858">
                  <c:v>10768.75</c:v>
                </c:pt>
                <c:pt idx="2859">
                  <c:v>10775</c:v>
                </c:pt>
                <c:pt idx="2860">
                  <c:v>10781.25</c:v>
                </c:pt>
                <c:pt idx="2861">
                  <c:v>10787.5</c:v>
                </c:pt>
                <c:pt idx="2862">
                  <c:v>10793.75</c:v>
                </c:pt>
                <c:pt idx="2863">
                  <c:v>10800</c:v>
                </c:pt>
                <c:pt idx="2864">
                  <c:v>10806.25</c:v>
                </c:pt>
                <c:pt idx="2865">
                  <c:v>10812.5</c:v>
                </c:pt>
                <c:pt idx="2866">
                  <c:v>10818.75</c:v>
                </c:pt>
                <c:pt idx="2867">
                  <c:v>10825</c:v>
                </c:pt>
                <c:pt idx="2868">
                  <c:v>10831.25</c:v>
                </c:pt>
                <c:pt idx="2869">
                  <c:v>10837.5</c:v>
                </c:pt>
                <c:pt idx="2870">
                  <c:v>10843.75</c:v>
                </c:pt>
                <c:pt idx="2871">
                  <c:v>10850</c:v>
                </c:pt>
                <c:pt idx="2872">
                  <c:v>10856.25</c:v>
                </c:pt>
                <c:pt idx="2873">
                  <c:v>10862.5</c:v>
                </c:pt>
                <c:pt idx="2874">
                  <c:v>10868.75</c:v>
                </c:pt>
                <c:pt idx="2875">
                  <c:v>10875</c:v>
                </c:pt>
                <c:pt idx="2876">
                  <c:v>10881.25</c:v>
                </c:pt>
                <c:pt idx="2877">
                  <c:v>10887.5</c:v>
                </c:pt>
                <c:pt idx="2878">
                  <c:v>10893.75</c:v>
                </c:pt>
                <c:pt idx="2879">
                  <c:v>10900</c:v>
                </c:pt>
                <c:pt idx="2880">
                  <c:v>10906.25</c:v>
                </c:pt>
                <c:pt idx="2881">
                  <c:v>10912.5</c:v>
                </c:pt>
                <c:pt idx="2882">
                  <c:v>10918.75</c:v>
                </c:pt>
                <c:pt idx="2883">
                  <c:v>10925</c:v>
                </c:pt>
                <c:pt idx="2884">
                  <c:v>10931.25</c:v>
                </c:pt>
                <c:pt idx="2885">
                  <c:v>10937.5</c:v>
                </c:pt>
                <c:pt idx="2886">
                  <c:v>10943.75</c:v>
                </c:pt>
                <c:pt idx="2887">
                  <c:v>10950</c:v>
                </c:pt>
                <c:pt idx="2888">
                  <c:v>10956.25</c:v>
                </c:pt>
                <c:pt idx="2889">
                  <c:v>10962.5</c:v>
                </c:pt>
                <c:pt idx="2890">
                  <c:v>10968.75</c:v>
                </c:pt>
                <c:pt idx="2891">
                  <c:v>10975</c:v>
                </c:pt>
                <c:pt idx="2892">
                  <c:v>10981.25</c:v>
                </c:pt>
                <c:pt idx="2893">
                  <c:v>10987.5</c:v>
                </c:pt>
                <c:pt idx="2894">
                  <c:v>10993.75</c:v>
                </c:pt>
                <c:pt idx="2895">
                  <c:v>11000</c:v>
                </c:pt>
                <c:pt idx="2896">
                  <c:v>11006.25</c:v>
                </c:pt>
                <c:pt idx="2897">
                  <c:v>11012.5</c:v>
                </c:pt>
                <c:pt idx="2898">
                  <c:v>11018.75</c:v>
                </c:pt>
                <c:pt idx="2899">
                  <c:v>11025</c:v>
                </c:pt>
                <c:pt idx="2900">
                  <c:v>11031.25</c:v>
                </c:pt>
                <c:pt idx="2901">
                  <c:v>11037.5</c:v>
                </c:pt>
                <c:pt idx="2902">
                  <c:v>11043.75</c:v>
                </c:pt>
                <c:pt idx="2903">
                  <c:v>11050</c:v>
                </c:pt>
                <c:pt idx="2904">
                  <c:v>11056.25</c:v>
                </c:pt>
                <c:pt idx="2905">
                  <c:v>11062.5</c:v>
                </c:pt>
                <c:pt idx="2906">
                  <c:v>11068.75</c:v>
                </c:pt>
                <c:pt idx="2907">
                  <c:v>11075</c:v>
                </c:pt>
                <c:pt idx="2908">
                  <c:v>11081.25</c:v>
                </c:pt>
                <c:pt idx="2909">
                  <c:v>11087.5</c:v>
                </c:pt>
                <c:pt idx="2910">
                  <c:v>11093.75</c:v>
                </c:pt>
                <c:pt idx="2911">
                  <c:v>11100</c:v>
                </c:pt>
                <c:pt idx="2912">
                  <c:v>11106.25</c:v>
                </c:pt>
                <c:pt idx="2913">
                  <c:v>11112.5</c:v>
                </c:pt>
                <c:pt idx="2914">
                  <c:v>11118.75</c:v>
                </c:pt>
                <c:pt idx="2915">
                  <c:v>11125</c:v>
                </c:pt>
                <c:pt idx="2916">
                  <c:v>11131.25</c:v>
                </c:pt>
                <c:pt idx="2917">
                  <c:v>11137.5</c:v>
                </c:pt>
                <c:pt idx="2918">
                  <c:v>11143.75</c:v>
                </c:pt>
                <c:pt idx="2919">
                  <c:v>11150</c:v>
                </c:pt>
                <c:pt idx="2920">
                  <c:v>11156.25</c:v>
                </c:pt>
                <c:pt idx="2921">
                  <c:v>11162.5</c:v>
                </c:pt>
                <c:pt idx="2922">
                  <c:v>11168.75</c:v>
                </c:pt>
                <c:pt idx="2923">
                  <c:v>11175</c:v>
                </c:pt>
                <c:pt idx="2924">
                  <c:v>11181.25</c:v>
                </c:pt>
                <c:pt idx="2925">
                  <c:v>11187.5</c:v>
                </c:pt>
                <c:pt idx="2926">
                  <c:v>11193.75</c:v>
                </c:pt>
                <c:pt idx="2927">
                  <c:v>11200</c:v>
                </c:pt>
                <c:pt idx="2928">
                  <c:v>11206.25</c:v>
                </c:pt>
                <c:pt idx="2929">
                  <c:v>11212.5</c:v>
                </c:pt>
                <c:pt idx="2930">
                  <c:v>11218.75</c:v>
                </c:pt>
                <c:pt idx="2931">
                  <c:v>11225</c:v>
                </c:pt>
                <c:pt idx="2932">
                  <c:v>11231.25</c:v>
                </c:pt>
                <c:pt idx="2933">
                  <c:v>11237.5</c:v>
                </c:pt>
                <c:pt idx="2934">
                  <c:v>11243.75</c:v>
                </c:pt>
                <c:pt idx="2935">
                  <c:v>11250</c:v>
                </c:pt>
                <c:pt idx="2936">
                  <c:v>11256.25</c:v>
                </c:pt>
                <c:pt idx="2937">
                  <c:v>11262.5</c:v>
                </c:pt>
                <c:pt idx="2938">
                  <c:v>11268.75</c:v>
                </c:pt>
                <c:pt idx="2939">
                  <c:v>11275</c:v>
                </c:pt>
                <c:pt idx="2940">
                  <c:v>11281.25</c:v>
                </c:pt>
                <c:pt idx="2941">
                  <c:v>11287.5</c:v>
                </c:pt>
                <c:pt idx="2942">
                  <c:v>11293.75</c:v>
                </c:pt>
                <c:pt idx="2943">
                  <c:v>11300</c:v>
                </c:pt>
                <c:pt idx="2944">
                  <c:v>11306.25</c:v>
                </c:pt>
                <c:pt idx="2945">
                  <c:v>11312.5</c:v>
                </c:pt>
                <c:pt idx="2946">
                  <c:v>11318.75</c:v>
                </c:pt>
                <c:pt idx="2947">
                  <c:v>11325</c:v>
                </c:pt>
                <c:pt idx="2948">
                  <c:v>11331.25</c:v>
                </c:pt>
                <c:pt idx="2949">
                  <c:v>11337.5</c:v>
                </c:pt>
                <c:pt idx="2950">
                  <c:v>11343.75</c:v>
                </c:pt>
                <c:pt idx="2951">
                  <c:v>11350</c:v>
                </c:pt>
                <c:pt idx="2952">
                  <c:v>11356.25</c:v>
                </c:pt>
                <c:pt idx="2953">
                  <c:v>11362.5</c:v>
                </c:pt>
                <c:pt idx="2954">
                  <c:v>11368.75</c:v>
                </c:pt>
                <c:pt idx="2955">
                  <c:v>11375</c:v>
                </c:pt>
                <c:pt idx="2956">
                  <c:v>11381.25</c:v>
                </c:pt>
                <c:pt idx="2957">
                  <c:v>11387.5</c:v>
                </c:pt>
                <c:pt idx="2958">
                  <c:v>11393.75</c:v>
                </c:pt>
                <c:pt idx="2959">
                  <c:v>11400</c:v>
                </c:pt>
                <c:pt idx="2960">
                  <c:v>11406.25</c:v>
                </c:pt>
                <c:pt idx="2961">
                  <c:v>11412.5</c:v>
                </c:pt>
                <c:pt idx="2962">
                  <c:v>11418.75</c:v>
                </c:pt>
                <c:pt idx="2963">
                  <c:v>11425</c:v>
                </c:pt>
                <c:pt idx="2964">
                  <c:v>11431.25</c:v>
                </c:pt>
                <c:pt idx="2965">
                  <c:v>11437.5</c:v>
                </c:pt>
                <c:pt idx="2966">
                  <c:v>11443.75</c:v>
                </c:pt>
                <c:pt idx="2967">
                  <c:v>11450</c:v>
                </c:pt>
                <c:pt idx="2968">
                  <c:v>11456.25</c:v>
                </c:pt>
                <c:pt idx="2969">
                  <c:v>11462.5</c:v>
                </c:pt>
                <c:pt idx="2970">
                  <c:v>11468.75</c:v>
                </c:pt>
                <c:pt idx="2971">
                  <c:v>11475</c:v>
                </c:pt>
                <c:pt idx="2972">
                  <c:v>11481.25</c:v>
                </c:pt>
                <c:pt idx="2973">
                  <c:v>11487.5</c:v>
                </c:pt>
                <c:pt idx="2974">
                  <c:v>11493.75</c:v>
                </c:pt>
                <c:pt idx="2975">
                  <c:v>11500</c:v>
                </c:pt>
                <c:pt idx="2976">
                  <c:v>11506.25</c:v>
                </c:pt>
                <c:pt idx="2977">
                  <c:v>11512.5</c:v>
                </c:pt>
                <c:pt idx="2978">
                  <c:v>11518.75</c:v>
                </c:pt>
                <c:pt idx="2979">
                  <c:v>11525</c:v>
                </c:pt>
                <c:pt idx="2980">
                  <c:v>11531.25</c:v>
                </c:pt>
                <c:pt idx="2981">
                  <c:v>11537.5</c:v>
                </c:pt>
                <c:pt idx="2982">
                  <c:v>11543.75</c:v>
                </c:pt>
                <c:pt idx="2983">
                  <c:v>11550</c:v>
                </c:pt>
                <c:pt idx="2984">
                  <c:v>11556.25</c:v>
                </c:pt>
                <c:pt idx="2985">
                  <c:v>11562.5</c:v>
                </c:pt>
                <c:pt idx="2986">
                  <c:v>11568.75</c:v>
                </c:pt>
                <c:pt idx="2987">
                  <c:v>11575</c:v>
                </c:pt>
                <c:pt idx="2988">
                  <c:v>11581.25</c:v>
                </c:pt>
                <c:pt idx="2989">
                  <c:v>11587.5</c:v>
                </c:pt>
                <c:pt idx="2990">
                  <c:v>11593.75</c:v>
                </c:pt>
                <c:pt idx="2991">
                  <c:v>11600</c:v>
                </c:pt>
                <c:pt idx="2992">
                  <c:v>11606.25</c:v>
                </c:pt>
                <c:pt idx="2993">
                  <c:v>11612.5</c:v>
                </c:pt>
                <c:pt idx="2994">
                  <c:v>11618.75</c:v>
                </c:pt>
                <c:pt idx="2995">
                  <c:v>11625</c:v>
                </c:pt>
                <c:pt idx="2996">
                  <c:v>11631.25</c:v>
                </c:pt>
                <c:pt idx="2997">
                  <c:v>11637.5</c:v>
                </c:pt>
                <c:pt idx="2998">
                  <c:v>11643.75</c:v>
                </c:pt>
                <c:pt idx="2999">
                  <c:v>11650</c:v>
                </c:pt>
                <c:pt idx="3000">
                  <c:v>11656.25</c:v>
                </c:pt>
                <c:pt idx="3001">
                  <c:v>11662.5</c:v>
                </c:pt>
                <c:pt idx="3002">
                  <c:v>11668.75</c:v>
                </c:pt>
                <c:pt idx="3003">
                  <c:v>11675</c:v>
                </c:pt>
                <c:pt idx="3004">
                  <c:v>11681.25</c:v>
                </c:pt>
                <c:pt idx="3005">
                  <c:v>11687.5</c:v>
                </c:pt>
                <c:pt idx="3006">
                  <c:v>11693.75</c:v>
                </c:pt>
                <c:pt idx="3007">
                  <c:v>11700</c:v>
                </c:pt>
                <c:pt idx="3008">
                  <c:v>11706.25</c:v>
                </c:pt>
                <c:pt idx="3009">
                  <c:v>11712.5</c:v>
                </c:pt>
                <c:pt idx="3010">
                  <c:v>11718.75</c:v>
                </c:pt>
                <c:pt idx="3011">
                  <c:v>11725</c:v>
                </c:pt>
                <c:pt idx="3012">
                  <c:v>11731.25</c:v>
                </c:pt>
                <c:pt idx="3013">
                  <c:v>11737.5</c:v>
                </c:pt>
                <c:pt idx="3014">
                  <c:v>11743.75</c:v>
                </c:pt>
                <c:pt idx="3015">
                  <c:v>11750</c:v>
                </c:pt>
                <c:pt idx="3016">
                  <c:v>11756.25</c:v>
                </c:pt>
                <c:pt idx="3017">
                  <c:v>11762.5</c:v>
                </c:pt>
                <c:pt idx="3018">
                  <c:v>11768.75</c:v>
                </c:pt>
                <c:pt idx="3019">
                  <c:v>11775</c:v>
                </c:pt>
                <c:pt idx="3020">
                  <c:v>11781.25</c:v>
                </c:pt>
                <c:pt idx="3021">
                  <c:v>11787.5</c:v>
                </c:pt>
                <c:pt idx="3022">
                  <c:v>11793.75</c:v>
                </c:pt>
                <c:pt idx="3023">
                  <c:v>11800</c:v>
                </c:pt>
                <c:pt idx="3024">
                  <c:v>11806.25</c:v>
                </c:pt>
                <c:pt idx="3025">
                  <c:v>11812.5</c:v>
                </c:pt>
                <c:pt idx="3026">
                  <c:v>11818.75</c:v>
                </c:pt>
                <c:pt idx="3027">
                  <c:v>11825</c:v>
                </c:pt>
                <c:pt idx="3028">
                  <c:v>11831.25</c:v>
                </c:pt>
                <c:pt idx="3029">
                  <c:v>11837.5</c:v>
                </c:pt>
                <c:pt idx="3030">
                  <c:v>11843.75</c:v>
                </c:pt>
                <c:pt idx="3031">
                  <c:v>11850</c:v>
                </c:pt>
                <c:pt idx="3032">
                  <c:v>11856.25</c:v>
                </c:pt>
                <c:pt idx="3033">
                  <c:v>11862.5</c:v>
                </c:pt>
                <c:pt idx="3034">
                  <c:v>11868.75</c:v>
                </c:pt>
                <c:pt idx="3035">
                  <c:v>11875</c:v>
                </c:pt>
                <c:pt idx="3036">
                  <c:v>11881.25</c:v>
                </c:pt>
                <c:pt idx="3037">
                  <c:v>11887.5</c:v>
                </c:pt>
                <c:pt idx="3038">
                  <c:v>11893.75</c:v>
                </c:pt>
                <c:pt idx="3039">
                  <c:v>11900</c:v>
                </c:pt>
                <c:pt idx="3040">
                  <c:v>11906.25</c:v>
                </c:pt>
                <c:pt idx="3041">
                  <c:v>11912.5</c:v>
                </c:pt>
                <c:pt idx="3042">
                  <c:v>11918.75</c:v>
                </c:pt>
                <c:pt idx="3043">
                  <c:v>11925</c:v>
                </c:pt>
                <c:pt idx="3044">
                  <c:v>11931.25</c:v>
                </c:pt>
                <c:pt idx="3045">
                  <c:v>11937.5</c:v>
                </c:pt>
                <c:pt idx="3046">
                  <c:v>11943.75</c:v>
                </c:pt>
                <c:pt idx="3047">
                  <c:v>11950</c:v>
                </c:pt>
                <c:pt idx="3048">
                  <c:v>11956.25</c:v>
                </c:pt>
                <c:pt idx="3049">
                  <c:v>11962.5</c:v>
                </c:pt>
                <c:pt idx="3050">
                  <c:v>11968.75</c:v>
                </c:pt>
                <c:pt idx="3051">
                  <c:v>11975</c:v>
                </c:pt>
                <c:pt idx="3052">
                  <c:v>11981.25</c:v>
                </c:pt>
                <c:pt idx="3053">
                  <c:v>11987.5</c:v>
                </c:pt>
                <c:pt idx="3054">
                  <c:v>11993.75</c:v>
                </c:pt>
                <c:pt idx="3055">
                  <c:v>12000</c:v>
                </c:pt>
                <c:pt idx="3056">
                  <c:v>12006.25</c:v>
                </c:pt>
                <c:pt idx="3057">
                  <c:v>12012.5</c:v>
                </c:pt>
                <c:pt idx="3058">
                  <c:v>12018.75</c:v>
                </c:pt>
                <c:pt idx="3059">
                  <c:v>12025</c:v>
                </c:pt>
                <c:pt idx="3060">
                  <c:v>12031.25</c:v>
                </c:pt>
                <c:pt idx="3061">
                  <c:v>12037.5</c:v>
                </c:pt>
                <c:pt idx="3062">
                  <c:v>12043.75</c:v>
                </c:pt>
                <c:pt idx="3063">
                  <c:v>12050</c:v>
                </c:pt>
                <c:pt idx="3064">
                  <c:v>12056.25</c:v>
                </c:pt>
                <c:pt idx="3065">
                  <c:v>12062.5</c:v>
                </c:pt>
                <c:pt idx="3066">
                  <c:v>12068.75</c:v>
                </c:pt>
                <c:pt idx="3067">
                  <c:v>12075</c:v>
                </c:pt>
                <c:pt idx="3068">
                  <c:v>12081.25</c:v>
                </c:pt>
                <c:pt idx="3069">
                  <c:v>12087.5</c:v>
                </c:pt>
                <c:pt idx="3070">
                  <c:v>12093.75</c:v>
                </c:pt>
                <c:pt idx="3071">
                  <c:v>12100</c:v>
                </c:pt>
                <c:pt idx="3072">
                  <c:v>12106.25</c:v>
                </c:pt>
                <c:pt idx="3073">
                  <c:v>12112.5</c:v>
                </c:pt>
                <c:pt idx="3074">
                  <c:v>12118.75</c:v>
                </c:pt>
                <c:pt idx="3075">
                  <c:v>12125</c:v>
                </c:pt>
                <c:pt idx="3076">
                  <c:v>12131.25</c:v>
                </c:pt>
                <c:pt idx="3077">
                  <c:v>12137.5</c:v>
                </c:pt>
                <c:pt idx="3078">
                  <c:v>12143.75</c:v>
                </c:pt>
                <c:pt idx="3079">
                  <c:v>12150</c:v>
                </c:pt>
                <c:pt idx="3080">
                  <c:v>12156.25</c:v>
                </c:pt>
                <c:pt idx="3081">
                  <c:v>12162.5</c:v>
                </c:pt>
                <c:pt idx="3082">
                  <c:v>12168.75</c:v>
                </c:pt>
                <c:pt idx="3083">
                  <c:v>12175</c:v>
                </c:pt>
                <c:pt idx="3084">
                  <c:v>12181.25</c:v>
                </c:pt>
                <c:pt idx="3085">
                  <c:v>12187.5</c:v>
                </c:pt>
                <c:pt idx="3086">
                  <c:v>12193.75</c:v>
                </c:pt>
                <c:pt idx="3087">
                  <c:v>12200</c:v>
                </c:pt>
                <c:pt idx="3088">
                  <c:v>12206.25</c:v>
                </c:pt>
                <c:pt idx="3089">
                  <c:v>12212.5</c:v>
                </c:pt>
                <c:pt idx="3090">
                  <c:v>12218.75</c:v>
                </c:pt>
                <c:pt idx="3091">
                  <c:v>12225</c:v>
                </c:pt>
                <c:pt idx="3092">
                  <c:v>12231.25</c:v>
                </c:pt>
                <c:pt idx="3093">
                  <c:v>12237.5</c:v>
                </c:pt>
                <c:pt idx="3094">
                  <c:v>12243.75</c:v>
                </c:pt>
                <c:pt idx="3095">
                  <c:v>12250</c:v>
                </c:pt>
                <c:pt idx="3096">
                  <c:v>12256.25</c:v>
                </c:pt>
                <c:pt idx="3097">
                  <c:v>12262.5</c:v>
                </c:pt>
                <c:pt idx="3098">
                  <c:v>12268.75</c:v>
                </c:pt>
                <c:pt idx="3099">
                  <c:v>12275</c:v>
                </c:pt>
                <c:pt idx="3100">
                  <c:v>12281.25</c:v>
                </c:pt>
                <c:pt idx="3101">
                  <c:v>12287.5</c:v>
                </c:pt>
                <c:pt idx="3102">
                  <c:v>12293.75</c:v>
                </c:pt>
                <c:pt idx="3103">
                  <c:v>12300</c:v>
                </c:pt>
                <c:pt idx="3104">
                  <c:v>12306.25</c:v>
                </c:pt>
                <c:pt idx="3105">
                  <c:v>12312.5</c:v>
                </c:pt>
                <c:pt idx="3106">
                  <c:v>12318.75</c:v>
                </c:pt>
                <c:pt idx="3107">
                  <c:v>12325</c:v>
                </c:pt>
                <c:pt idx="3108">
                  <c:v>12331.25</c:v>
                </c:pt>
                <c:pt idx="3109">
                  <c:v>12337.5</c:v>
                </c:pt>
                <c:pt idx="3110">
                  <c:v>12343.75</c:v>
                </c:pt>
                <c:pt idx="3111">
                  <c:v>12350</c:v>
                </c:pt>
                <c:pt idx="3112">
                  <c:v>12356.25</c:v>
                </c:pt>
                <c:pt idx="3113">
                  <c:v>12362.5</c:v>
                </c:pt>
                <c:pt idx="3114">
                  <c:v>12368.75</c:v>
                </c:pt>
                <c:pt idx="3115">
                  <c:v>12375</c:v>
                </c:pt>
                <c:pt idx="3116">
                  <c:v>12381.25</c:v>
                </c:pt>
                <c:pt idx="3117">
                  <c:v>12387.5</c:v>
                </c:pt>
                <c:pt idx="3118">
                  <c:v>12393.75</c:v>
                </c:pt>
                <c:pt idx="3119">
                  <c:v>12400</c:v>
                </c:pt>
                <c:pt idx="3120">
                  <c:v>12406.25</c:v>
                </c:pt>
                <c:pt idx="3121">
                  <c:v>12412.5</c:v>
                </c:pt>
                <c:pt idx="3122">
                  <c:v>12418.75</c:v>
                </c:pt>
                <c:pt idx="3123">
                  <c:v>12425</c:v>
                </c:pt>
                <c:pt idx="3124">
                  <c:v>12431.25</c:v>
                </c:pt>
                <c:pt idx="3125">
                  <c:v>12437.5</c:v>
                </c:pt>
                <c:pt idx="3126">
                  <c:v>12443.75</c:v>
                </c:pt>
                <c:pt idx="3127">
                  <c:v>12450</c:v>
                </c:pt>
                <c:pt idx="3128">
                  <c:v>12456.25</c:v>
                </c:pt>
                <c:pt idx="3129">
                  <c:v>12462.5</c:v>
                </c:pt>
                <c:pt idx="3130">
                  <c:v>12468.75</c:v>
                </c:pt>
                <c:pt idx="3131">
                  <c:v>12475</c:v>
                </c:pt>
                <c:pt idx="3132">
                  <c:v>12481.25</c:v>
                </c:pt>
                <c:pt idx="3133">
                  <c:v>12487.5</c:v>
                </c:pt>
                <c:pt idx="3134">
                  <c:v>12493.75</c:v>
                </c:pt>
                <c:pt idx="3135">
                  <c:v>12500</c:v>
                </c:pt>
                <c:pt idx="3136">
                  <c:v>12506.25</c:v>
                </c:pt>
                <c:pt idx="3137">
                  <c:v>12512.5</c:v>
                </c:pt>
                <c:pt idx="3138">
                  <c:v>12518.75</c:v>
                </c:pt>
                <c:pt idx="3139">
                  <c:v>12525</c:v>
                </c:pt>
                <c:pt idx="3140">
                  <c:v>12531.25</c:v>
                </c:pt>
                <c:pt idx="3141">
                  <c:v>12537.5</c:v>
                </c:pt>
                <c:pt idx="3142">
                  <c:v>12543.75</c:v>
                </c:pt>
                <c:pt idx="3143">
                  <c:v>12550</c:v>
                </c:pt>
                <c:pt idx="3144">
                  <c:v>12556.25</c:v>
                </c:pt>
                <c:pt idx="3145">
                  <c:v>12562.5</c:v>
                </c:pt>
                <c:pt idx="3146">
                  <c:v>12568.75</c:v>
                </c:pt>
                <c:pt idx="3147">
                  <c:v>12575</c:v>
                </c:pt>
                <c:pt idx="3148">
                  <c:v>12581.25</c:v>
                </c:pt>
                <c:pt idx="3149">
                  <c:v>12587.5</c:v>
                </c:pt>
                <c:pt idx="3150">
                  <c:v>12593.75</c:v>
                </c:pt>
                <c:pt idx="3151">
                  <c:v>12600</c:v>
                </c:pt>
                <c:pt idx="3152">
                  <c:v>12606.25</c:v>
                </c:pt>
                <c:pt idx="3153">
                  <c:v>12612.5</c:v>
                </c:pt>
                <c:pt idx="3154">
                  <c:v>12618.75</c:v>
                </c:pt>
                <c:pt idx="3155">
                  <c:v>12625</c:v>
                </c:pt>
                <c:pt idx="3156">
                  <c:v>12631.25</c:v>
                </c:pt>
                <c:pt idx="3157">
                  <c:v>12637.5</c:v>
                </c:pt>
                <c:pt idx="3158">
                  <c:v>12643.75</c:v>
                </c:pt>
                <c:pt idx="3159">
                  <c:v>12650</c:v>
                </c:pt>
                <c:pt idx="3160">
                  <c:v>12656.25</c:v>
                </c:pt>
                <c:pt idx="3161">
                  <c:v>12662.5</c:v>
                </c:pt>
                <c:pt idx="3162">
                  <c:v>12668.75</c:v>
                </c:pt>
                <c:pt idx="3163">
                  <c:v>12675</c:v>
                </c:pt>
                <c:pt idx="3164">
                  <c:v>12681.25</c:v>
                </c:pt>
                <c:pt idx="3165">
                  <c:v>12687.5</c:v>
                </c:pt>
                <c:pt idx="3166">
                  <c:v>12693.75</c:v>
                </c:pt>
                <c:pt idx="3167">
                  <c:v>12700</c:v>
                </c:pt>
                <c:pt idx="3168">
                  <c:v>12706.25</c:v>
                </c:pt>
                <c:pt idx="3169">
                  <c:v>12712.5</c:v>
                </c:pt>
                <c:pt idx="3170">
                  <c:v>12718.75</c:v>
                </c:pt>
                <c:pt idx="3171">
                  <c:v>12725</c:v>
                </c:pt>
                <c:pt idx="3172">
                  <c:v>12731.25</c:v>
                </c:pt>
                <c:pt idx="3173">
                  <c:v>12737.5</c:v>
                </c:pt>
                <c:pt idx="3174">
                  <c:v>12743.75</c:v>
                </c:pt>
                <c:pt idx="3175">
                  <c:v>12750</c:v>
                </c:pt>
                <c:pt idx="3176">
                  <c:v>12756.25</c:v>
                </c:pt>
                <c:pt idx="3177">
                  <c:v>12762.5</c:v>
                </c:pt>
                <c:pt idx="3178">
                  <c:v>12768.75</c:v>
                </c:pt>
                <c:pt idx="3179">
                  <c:v>12775</c:v>
                </c:pt>
                <c:pt idx="3180">
                  <c:v>12781.25</c:v>
                </c:pt>
                <c:pt idx="3181">
                  <c:v>12787.5</c:v>
                </c:pt>
                <c:pt idx="3182">
                  <c:v>12793.75</c:v>
                </c:pt>
                <c:pt idx="3183">
                  <c:v>12800</c:v>
                </c:pt>
                <c:pt idx="3184">
                  <c:v>12806.25</c:v>
                </c:pt>
                <c:pt idx="3185">
                  <c:v>12812.5</c:v>
                </c:pt>
                <c:pt idx="3186">
                  <c:v>12818.75</c:v>
                </c:pt>
                <c:pt idx="3187">
                  <c:v>12825</c:v>
                </c:pt>
                <c:pt idx="3188">
                  <c:v>12831.25</c:v>
                </c:pt>
                <c:pt idx="3189">
                  <c:v>12837.5</c:v>
                </c:pt>
                <c:pt idx="3190">
                  <c:v>12843.75</c:v>
                </c:pt>
                <c:pt idx="3191">
                  <c:v>12850</c:v>
                </c:pt>
                <c:pt idx="3192">
                  <c:v>12856.25</c:v>
                </c:pt>
                <c:pt idx="3193">
                  <c:v>12862.5</c:v>
                </c:pt>
                <c:pt idx="3194">
                  <c:v>12868.75</c:v>
                </c:pt>
                <c:pt idx="3195">
                  <c:v>12875</c:v>
                </c:pt>
                <c:pt idx="3196">
                  <c:v>12881.25</c:v>
                </c:pt>
                <c:pt idx="3197">
                  <c:v>12887.5</c:v>
                </c:pt>
                <c:pt idx="3198">
                  <c:v>12893.75</c:v>
                </c:pt>
                <c:pt idx="3199">
                  <c:v>12900</c:v>
                </c:pt>
                <c:pt idx="3200">
                  <c:v>12906.25</c:v>
                </c:pt>
                <c:pt idx="3201">
                  <c:v>12912.5</c:v>
                </c:pt>
                <c:pt idx="3202">
                  <c:v>12918.75</c:v>
                </c:pt>
                <c:pt idx="3203">
                  <c:v>12925</c:v>
                </c:pt>
                <c:pt idx="3204">
                  <c:v>12931.25</c:v>
                </c:pt>
                <c:pt idx="3205">
                  <c:v>12937.5</c:v>
                </c:pt>
                <c:pt idx="3206">
                  <c:v>12943.75</c:v>
                </c:pt>
                <c:pt idx="3207">
                  <c:v>12950</c:v>
                </c:pt>
                <c:pt idx="3208">
                  <c:v>12956.25</c:v>
                </c:pt>
                <c:pt idx="3209">
                  <c:v>12962.5</c:v>
                </c:pt>
                <c:pt idx="3210">
                  <c:v>12968.75</c:v>
                </c:pt>
                <c:pt idx="3211">
                  <c:v>12975</c:v>
                </c:pt>
                <c:pt idx="3212">
                  <c:v>12981.25</c:v>
                </c:pt>
                <c:pt idx="3213">
                  <c:v>12987.5</c:v>
                </c:pt>
                <c:pt idx="3214">
                  <c:v>12993.75</c:v>
                </c:pt>
                <c:pt idx="3215">
                  <c:v>13000</c:v>
                </c:pt>
                <c:pt idx="3216">
                  <c:v>13006.25</c:v>
                </c:pt>
                <c:pt idx="3217">
                  <c:v>13012.5</c:v>
                </c:pt>
                <c:pt idx="3218">
                  <c:v>13018.75</c:v>
                </c:pt>
                <c:pt idx="3219">
                  <c:v>13025</c:v>
                </c:pt>
                <c:pt idx="3220">
                  <c:v>13031.25</c:v>
                </c:pt>
                <c:pt idx="3221">
                  <c:v>13037.5</c:v>
                </c:pt>
                <c:pt idx="3222">
                  <c:v>13043.75</c:v>
                </c:pt>
                <c:pt idx="3223">
                  <c:v>13050</c:v>
                </c:pt>
                <c:pt idx="3224">
                  <c:v>13056.25</c:v>
                </c:pt>
                <c:pt idx="3225">
                  <c:v>13062.5</c:v>
                </c:pt>
                <c:pt idx="3226">
                  <c:v>13068.75</c:v>
                </c:pt>
                <c:pt idx="3227">
                  <c:v>13075</c:v>
                </c:pt>
                <c:pt idx="3228">
                  <c:v>13081.25</c:v>
                </c:pt>
                <c:pt idx="3229">
                  <c:v>13087.5</c:v>
                </c:pt>
                <c:pt idx="3230">
                  <c:v>13093.75</c:v>
                </c:pt>
                <c:pt idx="3231">
                  <c:v>13100</c:v>
                </c:pt>
                <c:pt idx="3232">
                  <c:v>13106.25</c:v>
                </c:pt>
                <c:pt idx="3233">
                  <c:v>13112.5</c:v>
                </c:pt>
                <c:pt idx="3234">
                  <c:v>13118.75</c:v>
                </c:pt>
                <c:pt idx="3235">
                  <c:v>13125</c:v>
                </c:pt>
                <c:pt idx="3236">
                  <c:v>13131.25</c:v>
                </c:pt>
                <c:pt idx="3237">
                  <c:v>13137.5</c:v>
                </c:pt>
                <c:pt idx="3238">
                  <c:v>13143.75</c:v>
                </c:pt>
                <c:pt idx="3239">
                  <c:v>13150</c:v>
                </c:pt>
                <c:pt idx="3240">
                  <c:v>13156.25</c:v>
                </c:pt>
                <c:pt idx="3241">
                  <c:v>13162.5</c:v>
                </c:pt>
                <c:pt idx="3242">
                  <c:v>13168.75</c:v>
                </c:pt>
                <c:pt idx="3243">
                  <c:v>13175</c:v>
                </c:pt>
                <c:pt idx="3244">
                  <c:v>13181.25</c:v>
                </c:pt>
                <c:pt idx="3245">
                  <c:v>13187.5</c:v>
                </c:pt>
                <c:pt idx="3246">
                  <c:v>13193.75</c:v>
                </c:pt>
                <c:pt idx="3247">
                  <c:v>13200</c:v>
                </c:pt>
                <c:pt idx="3248">
                  <c:v>13206.25</c:v>
                </c:pt>
                <c:pt idx="3249">
                  <c:v>13212.5</c:v>
                </c:pt>
                <c:pt idx="3250">
                  <c:v>13218.75</c:v>
                </c:pt>
                <c:pt idx="3251">
                  <c:v>13225</c:v>
                </c:pt>
                <c:pt idx="3252">
                  <c:v>13231.25</c:v>
                </c:pt>
                <c:pt idx="3253">
                  <c:v>13237.5</c:v>
                </c:pt>
                <c:pt idx="3254">
                  <c:v>13243.75</c:v>
                </c:pt>
                <c:pt idx="3255">
                  <c:v>13250</c:v>
                </c:pt>
                <c:pt idx="3256">
                  <c:v>13256.25</c:v>
                </c:pt>
                <c:pt idx="3257">
                  <c:v>13262.5</c:v>
                </c:pt>
                <c:pt idx="3258">
                  <c:v>13268.75</c:v>
                </c:pt>
                <c:pt idx="3259">
                  <c:v>13275</c:v>
                </c:pt>
                <c:pt idx="3260">
                  <c:v>13281.25</c:v>
                </c:pt>
                <c:pt idx="3261">
                  <c:v>13287.5</c:v>
                </c:pt>
                <c:pt idx="3262">
                  <c:v>13293.75</c:v>
                </c:pt>
                <c:pt idx="3263">
                  <c:v>13300</c:v>
                </c:pt>
                <c:pt idx="3264">
                  <c:v>13306.25</c:v>
                </c:pt>
                <c:pt idx="3265">
                  <c:v>13312.5</c:v>
                </c:pt>
                <c:pt idx="3266">
                  <c:v>13318.75</c:v>
                </c:pt>
                <c:pt idx="3267">
                  <c:v>13325</c:v>
                </c:pt>
                <c:pt idx="3268">
                  <c:v>13331.25</c:v>
                </c:pt>
                <c:pt idx="3269">
                  <c:v>13337.5</c:v>
                </c:pt>
                <c:pt idx="3270">
                  <c:v>13343.75</c:v>
                </c:pt>
                <c:pt idx="3271">
                  <c:v>13350</c:v>
                </c:pt>
                <c:pt idx="3272">
                  <c:v>13356.25</c:v>
                </c:pt>
                <c:pt idx="3273">
                  <c:v>13362.5</c:v>
                </c:pt>
                <c:pt idx="3274">
                  <c:v>13368.75</c:v>
                </c:pt>
                <c:pt idx="3275">
                  <c:v>13375</c:v>
                </c:pt>
                <c:pt idx="3276">
                  <c:v>13381.25</c:v>
                </c:pt>
                <c:pt idx="3277">
                  <c:v>13387.5</c:v>
                </c:pt>
                <c:pt idx="3278">
                  <c:v>13393.75</c:v>
                </c:pt>
                <c:pt idx="3279">
                  <c:v>13400</c:v>
                </c:pt>
                <c:pt idx="3280">
                  <c:v>13406.25</c:v>
                </c:pt>
                <c:pt idx="3281">
                  <c:v>13412.5</c:v>
                </c:pt>
                <c:pt idx="3282">
                  <c:v>13418.75</c:v>
                </c:pt>
                <c:pt idx="3283">
                  <c:v>13425</c:v>
                </c:pt>
                <c:pt idx="3284">
                  <c:v>13431.25</c:v>
                </c:pt>
                <c:pt idx="3285">
                  <c:v>13437.5</c:v>
                </c:pt>
                <c:pt idx="3286">
                  <c:v>13443.75</c:v>
                </c:pt>
                <c:pt idx="3287">
                  <c:v>13450</c:v>
                </c:pt>
                <c:pt idx="3288">
                  <c:v>13456.25</c:v>
                </c:pt>
                <c:pt idx="3289">
                  <c:v>13462.5</c:v>
                </c:pt>
                <c:pt idx="3290">
                  <c:v>13468.75</c:v>
                </c:pt>
                <c:pt idx="3291">
                  <c:v>13475</c:v>
                </c:pt>
                <c:pt idx="3292">
                  <c:v>13481.25</c:v>
                </c:pt>
                <c:pt idx="3293">
                  <c:v>13487.5</c:v>
                </c:pt>
                <c:pt idx="3294">
                  <c:v>13493.75</c:v>
                </c:pt>
                <c:pt idx="3295">
                  <c:v>13500</c:v>
                </c:pt>
                <c:pt idx="3296">
                  <c:v>13506.25</c:v>
                </c:pt>
                <c:pt idx="3297">
                  <c:v>13512.5</c:v>
                </c:pt>
                <c:pt idx="3298">
                  <c:v>13518.75</c:v>
                </c:pt>
                <c:pt idx="3299">
                  <c:v>13525</c:v>
                </c:pt>
                <c:pt idx="3300">
                  <c:v>13531.25</c:v>
                </c:pt>
                <c:pt idx="3301">
                  <c:v>13537.5</c:v>
                </c:pt>
                <c:pt idx="3302">
                  <c:v>13543.75</c:v>
                </c:pt>
                <c:pt idx="3303">
                  <c:v>13550</c:v>
                </c:pt>
                <c:pt idx="3304">
                  <c:v>13556.25</c:v>
                </c:pt>
                <c:pt idx="3305">
                  <c:v>13562.5</c:v>
                </c:pt>
                <c:pt idx="3306">
                  <c:v>13568.75</c:v>
                </c:pt>
                <c:pt idx="3307">
                  <c:v>13575</c:v>
                </c:pt>
                <c:pt idx="3308">
                  <c:v>13581.25</c:v>
                </c:pt>
                <c:pt idx="3309">
                  <c:v>13587.5</c:v>
                </c:pt>
                <c:pt idx="3310">
                  <c:v>13593.75</c:v>
                </c:pt>
                <c:pt idx="3311">
                  <c:v>13600</c:v>
                </c:pt>
                <c:pt idx="3312">
                  <c:v>13606.25</c:v>
                </c:pt>
                <c:pt idx="3313">
                  <c:v>13612.5</c:v>
                </c:pt>
                <c:pt idx="3314">
                  <c:v>13618.75</c:v>
                </c:pt>
                <c:pt idx="3315">
                  <c:v>13625</c:v>
                </c:pt>
                <c:pt idx="3316">
                  <c:v>13631.25</c:v>
                </c:pt>
                <c:pt idx="3317">
                  <c:v>13637.5</c:v>
                </c:pt>
                <c:pt idx="3318">
                  <c:v>13643.75</c:v>
                </c:pt>
                <c:pt idx="3319">
                  <c:v>13650</c:v>
                </c:pt>
                <c:pt idx="3320">
                  <c:v>13656.25</c:v>
                </c:pt>
                <c:pt idx="3321">
                  <c:v>13662.5</c:v>
                </c:pt>
                <c:pt idx="3322">
                  <c:v>13668.75</c:v>
                </c:pt>
                <c:pt idx="3323">
                  <c:v>13675</c:v>
                </c:pt>
                <c:pt idx="3324">
                  <c:v>13681.25</c:v>
                </c:pt>
                <c:pt idx="3325">
                  <c:v>13687.5</c:v>
                </c:pt>
                <c:pt idx="3326">
                  <c:v>13693.75</c:v>
                </c:pt>
                <c:pt idx="3327">
                  <c:v>13700</c:v>
                </c:pt>
                <c:pt idx="3328">
                  <c:v>13706.25</c:v>
                </c:pt>
                <c:pt idx="3329">
                  <c:v>13712.5</c:v>
                </c:pt>
                <c:pt idx="3330">
                  <c:v>13718.75</c:v>
                </c:pt>
                <c:pt idx="3331">
                  <c:v>13725</c:v>
                </c:pt>
                <c:pt idx="3332">
                  <c:v>13731.25</c:v>
                </c:pt>
                <c:pt idx="3333">
                  <c:v>13737.5</c:v>
                </c:pt>
                <c:pt idx="3334">
                  <c:v>13743.75</c:v>
                </c:pt>
                <c:pt idx="3335">
                  <c:v>13750</c:v>
                </c:pt>
                <c:pt idx="3336">
                  <c:v>13756.25</c:v>
                </c:pt>
                <c:pt idx="3337">
                  <c:v>13762.5</c:v>
                </c:pt>
                <c:pt idx="3338">
                  <c:v>13768.75</c:v>
                </c:pt>
                <c:pt idx="3339">
                  <c:v>13775</c:v>
                </c:pt>
                <c:pt idx="3340">
                  <c:v>13781.25</c:v>
                </c:pt>
                <c:pt idx="3341">
                  <c:v>13787.5</c:v>
                </c:pt>
                <c:pt idx="3342">
                  <c:v>13793.75</c:v>
                </c:pt>
                <c:pt idx="3343">
                  <c:v>13800</c:v>
                </c:pt>
                <c:pt idx="3344">
                  <c:v>13806.25</c:v>
                </c:pt>
                <c:pt idx="3345">
                  <c:v>13812.5</c:v>
                </c:pt>
                <c:pt idx="3346">
                  <c:v>13818.75</c:v>
                </c:pt>
                <c:pt idx="3347">
                  <c:v>13825</c:v>
                </c:pt>
                <c:pt idx="3348">
                  <c:v>13831.25</c:v>
                </c:pt>
                <c:pt idx="3349">
                  <c:v>13837.5</c:v>
                </c:pt>
                <c:pt idx="3350">
                  <c:v>13843.75</c:v>
                </c:pt>
                <c:pt idx="3351">
                  <c:v>13850</c:v>
                </c:pt>
                <c:pt idx="3352">
                  <c:v>13856.25</c:v>
                </c:pt>
                <c:pt idx="3353">
                  <c:v>13862.5</c:v>
                </c:pt>
                <c:pt idx="3354">
                  <c:v>13868.75</c:v>
                </c:pt>
                <c:pt idx="3355">
                  <c:v>13875</c:v>
                </c:pt>
                <c:pt idx="3356">
                  <c:v>13881.25</c:v>
                </c:pt>
                <c:pt idx="3357">
                  <c:v>13887.5</c:v>
                </c:pt>
                <c:pt idx="3358">
                  <c:v>13893.75</c:v>
                </c:pt>
                <c:pt idx="3359">
                  <c:v>13900</c:v>
                </c:pt>
                <c:pt idx="3360">
                  <c:v>13906.25</c:v>
                </c:pt>
                <c:pt idx="3361">
                  <c:v>13912.5</c:v>
                </c:pt>
                <c:pt idx="3362">
                  <c:v>13918.75</c:v>
                </c:pt>
                <c:pt idx="3363">
                  <c:v>13925</c:v>
                </c:pt>
                <c:pt idx="3364">
                  <c:v>13931.25</c:v>
                </c:pt>
                <c:pt idx="3365">
                  <c:v>13937.5</c:v>
                </c:pt>
                <c:pt idx="3366">
                  <c:v>13943.75</c:v>
                </c:pt>
                <c:pt idx="3367">
                  <c:v>13950</c:v>
                </c:pt>
                <c:pt idx="3368">
                  <c:v>13956.25</c:v>
                </c:pt>
                <c:pt idx="3369">
                  <c:v>13962.5</c:v>
                </c:pt>
                <c:pt idx="3370">
                  <c:v>13968.75</c:v>
                </c:pt>
                <c:pt idx="3371">
                  <c:v>13975</c:v>
                </c:pt>
                <c:pt idx="3372">
                  <c:v>13981.25</c:v>
                </c:pt>
                <c:pt idx="3373">
                  <c:v>13987.5</c:v>
                </c:pt>
                <c:pt idx="3374">
                  <c:v>13993.75</c:v>
                </c:pt>
                <c:pt idx="3375">
                  <c:v>14000</c:v>
                </c:pt>
                <c:pt idx="3376">
                  <c:v>14006.25</c:v>
                </c:pt>
                <c:pt idx="3377">
                  <c:v>14012.5</c:v>
                </c:pt>
                <c:pt idx="3378">
                  <c:v>14018.75</c:v>
                </c:pt>
                <c:pt idx="3379">
                  <c:v>14025</c:v>
                </c:pt>
                <c:pt idx="3380">
                  <c:v>14031.25</c:v>
                </c:pt>
                <c:pt idx="3381">
                  <c:v>14037.5</c:v>
                </c:pt>
                <c:pt idx="3382">
                  <c:v>14043.75</c:v>
                </c:pt>
                <c:pt idx="3383">
                  <c:v>14050</c:v>
                </c:pt>
                <c:pt idx="3384">
                  <c:v>14056.25</c:v>
                </c:pt>
                <c:pt idx="3385">
                  <c:v>14062.5</c:v>
                </c:pt>
                <c:pt idx="3386">
                  <c:v>14068.75</c:v>
                </c:pt>
                <c:pt idx="3387">
                  <c:v>14075</c:v>
                </c:pt>
                <c:pt idx="3388">
                  <c:v>14081.25</c:v>
                </c:pt>
                <c:pt idx="3389">
                  <c:v>14087.5</c:v>
                </c:pt>
                <c:pt idx="3390">
                  <c:v>14093.75</c:v>
                </c:pt>
                <c:pt idx="3391">
                  <c:v>14100</c:v>
                </c:pt>
                <c:pt idx="3392">
                  <c:v>14106.25</c:v>
                </c:pt>
                <c:pt idx="3393">
                  <c:v>14112.5</c:v>
                </c:pt>
                <c:pt idx="3394">
                  <c:v>14118.75</c:v>
                </c:pt>
                <c:pt idx="3395">
                  <c:v>14125</c:v>
                </c:pt>
                <c:pt idx="3396">
                  <c:v>14131.25</c:v>
                </c:pt>
                <c:pt idx="3397">
                  <c:v>14137.5</c:v>
                </c:pt>
                <c:pt idx="3398">
                  <c:v>14143.75</c:v>
                </c:pt>
                <c:pt idx="3399">
                  <c:v>14150</c:v>
                </c:pt>
                <c:pt idx="3400">
                  <c:v>14156.25</c:v>
                </c:pt>
                <c:pt idx="3401">
                  <c:v>14162.5</c:v>
                </c:pt>
                <c:pt idx="3402">
                  <c:v>14168.75</c:v>
                </c:pt>
                <c:pt idx="3403">
                  <c:v>14175</c:v>
                </c:pt>
                <c:pt idx="3404">
                  <c:v>14181.25</c:v>
                </c:pt>
                <c:pt idx="3405">
                  <c:v>14187.5</c:v>
                </c:pt>
                <c:pt idx="3406">
                  <c:v>14193.75</c:v>
                </c:pt>
                <c:pt idx="3407">
                  <c:v>14200</c:v>
                </c:pt>
                <c:pt idx="3408">
                  <c:v>14206.25</c:v>
                </c:pt>
                <c:pt idx="3409">
                  <c:v>14212.5</c:v>
                </c:pt>
                <c:pt idx="3410">
                  <c:v>14218.75</c:v>
                </c:pt>
                <c:pt idx="3411">
                  <c:v>14225</c:v>
                </c:pt>
                <c:pt idx="3412">
                  <c:v>14231.25</c:v>
                </c:pt>
                <c:pt idx="3413">
                  <c:v>14237.5</c:v>
                </c:pt>
                <c:pt idx="3414">
                  <c:v>14243.75</c:v>
                </c:pt>
                <c:pt idx="3415">
                  <c:v>14250</c:v>
                </c:pt>
                <c:pt idx="3416">
                  <c:v>14256.25</c:v>
                </c:pt>
                <c:pt idx="3417">
                  <c:v>14262.5</c:v>
                </c:pt>
                <c:pt idx="3418">
                  <c:v>14268.75</c:v>
                </c:pt>
                <c:pt idx="3419">
                  <c:v>14275</c:v>
                </c:pt>
                <c:pt idx="3420">
                  <c:v>14281.25</c:v>
                </c:pt>
                <c:pt idx="3421">
                  <c:v>14287.5</c:v>
                </c:pt>
                <c:pt idx="3422">
                  <c:v>14293.75</c:v>
                </c:pt>
                <c:pt idx="3423">
                  <c:v>14300</c:v>
                </c:pt>
                <c:pt idx="3424">
                  <c:v>14306.25</c:v>
                </c:pt>
                <c:pt idx="3425">
                  <c:v>14312.5</c:v>
                </c:pt>
                <c:pt idx="3426">
                  <c:v>14318.75</c:v>
                </c:pt>
                <c:pt idx="3427">
                  <c:v>14325</c:v>
                </c:pt>
                <c:pt idx="3428">
                  <c:v>14331.25</c:v>
                </c:pt>
                <c:pt idx="3429">
                  <c:v>14337.5</c:v>
                </c:pt>
                <c:pt idx="3430">
                  <c:v>14343.75</c:v>
                </c:pt>
                <c:pt idx="3431">
                  <c:v>14350</c:v>
                </c:pt>
                <c:pt idx="3432">
                  <c:v>14356.25</c:v>
                </c:pt>
                <c:pt idx="3433">
                  <c:v>14362.5</c:v>
                </c:pt>
                <c:pt idx="3434">
                  <c:v>14368.75</c:v>
                </c:pt>
                <c:pt idx="3435">
                  <c:v>14375</c:v>
                </c:pt>
                <c:pt idx="3436">
                  <c:v>14381.25</c:v>
                </c:pt>
                <c:pt idx="3437">
                  <c:v>14387.5</c:v>
                </c:pt>
                <c:pt idx="3438">
                  <c:v>14393.75</c:v>
                </c:pt>
                <c:pt idx="3439">
                  <c:v>14400</c:v>
                </c:pt>
                <c:pt idx="3440">
                  <c:v>14406.25</c:v>
                </c:pt>
                <c:pt idx="3441">
                  <c:v>14412.5</c:v>
                </c:pt>
                <c:pt idx="3442">
                  <c:v>14418.75</c:v>
                </c:pt>
                <c:pt idx="3443">
                  <c:v>14425</c:v>
                </c:pt>
                <c:pt idx="3444">
                  <c:v>14431.25</c:v>
                </c:pt>
                <c:pt idx="3445">
                  <c:v>14437.5</c:v>
                </c:pt>
                <c:pt idx="3446">
                  <c:v>14443.75</c:v>
                </c:pt>
                <c:pt idx="3447">
                  <c:v>14450</c:v>
                </c:pt>
                <c:pt idx="3448">
                  <c:v>14456.25</c:v>
                </c:pt>
                <c:pt idx="3449">
                  <c:v>14462.5</c:v>
                </c:pt>
                <c:pt idx="3450">
                  <c:v>14468.75</c:v>
                </c:pt>
                <c:pt idx="3451">
                  <c:v>14475</c:v>
                </c:pt>
                <c:pt idx="3452">
                  <c:v>14481.25</c:v>
                </c:pt>
                <c:pt idx="3453">
                  <c:v>14487.5</c:v>
                </c:pt>
                <c:pt idx="3454">
                  <c:v>14493.75</c:v>
                </c:pt>
                <c:pt idx="3455">
                  <c:v>14500</c:v>
                </c:pt>
                <c:pt idx="3456">
                  <c:v>14506.25</c:v>
                </c:pt>
                <c:pt idx="3457">
                  <c:v>14512.5</c:v>
                </c:pt>
                <c:pt idx="3458">
                  <c:v>14518.75</c:v>
                </c:pt>
                <c:pt idx="3459">
                  <c:v>14525</c:v>
                </c:pt>
                <c:pt idx="3460">
                  <c:v>14531.25</c:v>
                </c:pt>
                <c:pt idx="3461">
                  <c:v>14537.5</c:v>
                </c:pt>
                <c:pt idx="3462">
                  <c:v>14543.75</c:v>
                </c:pt>
                <c:pt idx="3463">
                  <c:v>14550</c:v>
                </c:pt>
                <c:pt idx="3464">
                  <c:v>14556.25</c:v>
                </c:pt>
                <c:pt idx="3465">
                  <c:v>14562.5</c:v>
                </c:pt>
                <c:pt idx="3466">
                  <c:v>14568.75</c:v>
                </c:pt>
                <c:pt idx="3467">
                  <c:v>14575</c:v>
                </c:pt>
                <c:pt idx="3468">
                  <c:v>14581.25</c:v>
                </c:pt>
                <c:pt idx="3469">
                  <c:v>14587.5</c:v>
                </c:pt>
                <c:pt idx="3470">
                  <c:v>14593.75</c:v>
                </c:pt>
                <c:pt idx="3471">
                  <c:v>14600</c:v>
                </c:pt>
                <c:pt idx="3472">
                  <c:v>14606.25</c:v>
                </c:pt>
                <c:pt idx="3473">
                  <c:v>14612.5</c:v>
                </c:pt>
                <c:pt idx="3474">
                  <c:v>14618.75</c:v>
                </c:pt>
                <c:pt idx="3475">
                  <c:v>14625</c:v>
                </c:pt>
                <c:pt idx="3476">
                  <c:v>14631.25</c:v>
                </c:pt>
                <c:pt idx="3477">
                  <c:v>14637.5</c:v>
                </c:pt>
                <c:pt idx="3478">
                  <c:v>14643.75</c:v>
                </c:pt>
                <c:pt idx="3479">
                  <c:v>14650</c:v>
                </c:pt>
                <c:pt idx="3480">
                  <c:v>14656.25</c:v>
                </c:pt>
                <c:pt idx="3481">
                  <c:v>14662.5</c:v>
                </c:pt>
                <c:pt idx="3482">
                  <c:v>14668.75</c:v>
                </c:pt>
                <c:pt idx="3483">
                  <c:v>14675</c:v>
                </c:pt>
                <c:pt idx="3484">
                  <c:v>14681.25</c:v>
                </c:pt>
                <c:pt idx="3485">
                  <c:v>14687.5</c:v>
                </c:pt>
                <c:pt idx="3486">
                  <c:v>14693.75</c:v>
                </c:pt>
                <c:pt idx="3487">
                  <c:v>14700</c:v>
                </c:pt>
                <c:pt idx="3488">
                  <c:v>14706.25</c:v>
                </c:pt>
                <c:pt idx="3489">
                  <c:v>14712.5</c:v>
                </c:pt>
                <c:pt idx="3490">
                  <c:v>14718.75</c:v>
                </c:pt>
                <c:pt idx="3491">
                  <c:v>14725</c:v>
                </c:pt>
                <c:pt idx="3492">
                  <c:v>14731.25</c:v>
                </c:pt>
                <c:pt idx="3493">
                  <c:v>14737.5</c:v>
                </c:pt>
                <c:pt idx="3494">
                  <c:v>14743.75</c:v>
                </c:pt>
                <c:pt idx="3495">
                  <c:v>14750</c:v>
                </c:pt>
                <c:pt idx="3496">
                  <c:v>14756.25</c:v>
                </c:pt>
                <c:pt idx="3497">
                  <c:v>14762.5</c:v>
                </c:pt>
                <c:pt idx="3498">
                  <c:v>14768.75</c:v>
                </c:pt>
                <c:pt idx="3499">
                  <c:v>14775</c:v>
                </c:pt>
                <c:pt idx="3500">
                  <c:v>14781.25</c:v>
                </c:pt>
                <c:pt idx="3501">
                  <c:v>14787.5</c:v>
                </c:pt>
                <c:pt idx="3502">
                  <c:v>14793.75</c:v>
                </c:pt>
                <c:pt idx="3503">
                  <c:v>14800</c:v>
                </c:pt>
                <c:pt idx="3504">
                  <c:v>14806.25</c:v>
                </c:pt>
                <c:pt idx="3505">
                  <c:v>14812.5</c:v>
                </c:pt>
                <c:pt idx="3506">
                  <c:v>14818.75</c:v>
                </c:pt>
                <c:pt idx="3507">
                  <c:v>14825</c:v>
                </c:pt>
                <c:pt idx="3508">
                  <c:v>14831.25</c:v>
                </c:pt>
                <c:pt idx="3509">
                  <c:v>14837.5</c:v>
                </c:pt>
                <c:pt idx="3510">
                  <c:v>14843.75</c:v>
                </c:pt>
                <c:pt idx="3511">
                  <c:v>14850</c:v>
                </c:pt>
                <c:pt idx="3512">
                  <c:v>14856.25</c:v>
                </c:pt>
                <c:pt idx="3513">
                  <c:v>14862.5</c:v>
                </c:pt>
                <c:pt idx="3514">
                  <c:v>14868.75</c:v>
                </c:pt>
                <c:pt idx="3515">
                  <c:v>14875</c:v>
                </c:pt>
                <c:pt idx="3516">
                  <c:v>14881.25</c:v>
                </c:pt>
                <c:pt idx="3517">
                  <c:v>14887.5</c:v>
                </c:pt>
                <c:pt idx="3518">
                  <c:v>14893.75</c:v>
                </c:pt>
                <c:pt idx="3519">
                  <c:v>14900</c:v>
                </c:pt>
                <c:pt idx="3520">
                  <c:v>14906.25</c:v>
                </c:pt>
                <c:pt idx="3521">
                  <c:v>14912.5</c:v>
                </c:pt>
                <c:pt idx="3522">
                  <c:v>14918.75</c:v>
                </c:pt>
                <c:pt idx="3523">
                  <c:v>14925</c:v>
                </c:pt>
                <c:pt idx="3524">
                  <c:v>14931.25</c:v>
                </c:pt>
                <c:pt idx="3525">
                  <c:v>14937.5</c:v>
                </c:pt>
                <c:pt idx="3526">
                  <c:v>14943.75</c:v>
                </c:pt>
                <c:pt idx="3527">
                  <c:v>14950</c:v>
                </c:pt>
                <c:pt idx="3528">
                  <c:v>14956.25</c:v>
                </c:pt>
                <c:pt idx="3529">
                  <c:v>14962.5</c:v>
                </c:pt>
                <c:pt idx="3530">
                  <c:v>14968.75</c:v>
                </c:pt>
                <c:pt idx="3531">
                  <c:v>14975</c:v>
                </c:pt>
                <c:pt idx="3532">
                  <c:v>14981.25</c:v>
                </c:pt>
                <c:pt idx="3533">
                  <c:v>14987.5</c:v>
                </c:pt>
                <c:pt idx="3534">
                  <c:v>14993.75</c:v>
                </c:pt>
                <c:pt idx="3535">
                  <c:v>15000</c:v>
                </c:pt>
                <c:pt idx="3536">
                  <c:v>15006.25</c:v>
                </c:pt>
                <c:pt idx="3537">
                  <c:v>15012.5</c:v>
                </c:pt>
                <c:pt idx="3538">
                  <c:v>15018.75</c:v>
                </c:pt>
                <c:pt idx="3539">
                  <c:v>15025</c:v>
                </c:pt>
                <c:pt idx="3540">
                  <c:v>15031.25</c:v>
                </c:pt>
                <c:pt idx="3541">
                  <c:v>15037.5</c:v>
                </c:pt>
                <c:pt idx="3542">
                  <c:v>15043.75</c:v>
                </c:pt>
                <c:pt idx="3543">
                  <c:v>15050</c:v>
                </c:pt>
                <c:pt idx="3544">
                  <c:v>15056.25</c:v>
                </c:pt>
                <c:pt idx="3545">
                  <c:v>15062.5</c:v>
                </c:pt>
                <c:pt idx="3546">
                  <c:v>15068.75</c:v>
                </c:pt>
                <c:pt idx="3547">
                  <c:v>15075</c:v>
                </c:pt>
                <c:pt idx="3548">
                  <c:v>15081.25</c:v>
                </c:pt>
                <c:pt idx="3549">
                  <c:v>15087.5</c:v>
                </c:pt>
                <c:pt idx="3550">
                  <c:v>15093.75</c:v>
                </c:pt>
                <c:pt idx="3551">
                  <c:v>15100</c:v>
                </c:pt>
                <c:pt idx="3552">
                  <c:v>15106.25</c:v>
                </c:pt>
                <c:pt idx="3553">
                  <c:v>15112.5</c:v>
                </c:pt>
                <c:pt idx="3554">
                  <c:v>15118.75</c:v>
                </c:pt>
                <c:pt idx="3555">
                  <c:v>15125</c:v>
                </c:pt>
                <c:pt idx="3556">
                  <c:v>15131.25</c:v>
                </c:pt>
                <c:pt idx="3557">
                  <c:v>15137.5</c:v>
                </c:pt>
                <c:pt idx="3558">
                  <c:v>15143.75</c:v>
                </c:pt>
                <c:pt idx="3559">
                  <c:v>15150</c:v>
                </c:pt>
                <c:pt idx="3560">
                  <c:v>15156.25</c:v>
                </c:pt>
                <c:pt idx="3561">
                  <c:v>15162.5</c:v>
                </c:pt>
                <c:pt idx="3562">
                  <c:v>15168.75</c:v>
                </c:pt>
                <c:pt idx="3563">
                  <c:v>15175</c:v>
                </c:pt>
                <c:pt idx="3564">
                  <c:v>15181.25</c:v>
                </c:pt>
                <c:pt idx="3565">
                  <c:v>15187.5</c:v>
                </c:pt>
                <c:pt idx="3566">
                  <c:v>15193.75</c:v>
                </c:pt>
                <c:pt idx="3567">
                  <c:v>15200</c:v>
                </c:pt>
                <c:pt idx="3568">
                  <c:v>15206.25</c:v>
                </c:pt>
                <c:pt idx="3569">
                  <c:v>15212.5</c:v>
                </c:pt>
                <c:pt idx="3570">
                  <c:v>15218.75</c:v>
                </c:pt>
                <c:pt idx="3571">
                  <c:v>15225</c:v>
                </c:pt>
                <c:pt idx="3572">
                  <c:v>15231.25</c:v>
                </c:pt>
                <c:pt idx="3573">
                  <c:v>15237.5</c:v>
                </c:pt>
                <c:pt idx="3574">
                  <c:v>15243.75</c:v>
                </c:pt>
                <c:pt idx="3575">
                  <c:v>15250</c:v>
                </c:pt>
                <c:pt idx="3576">
                  <c:v>15256.25</c:v>
                </c:pt>
                <c:pt idx="3577">
                  <c:v>15262.5</c:v>
                </c:pt>
                <c:pt idx="3578">
                  <c:v>15268.75</c:v>
                </c:pt>
                <c:pt idx="3579">
                  <c:v>15275</c:v>
                </c:pt>
                <c:pt idx="3580">
                  <c:v>15281.25</c:v>
                </c:pt>
                <c:pt idx="3581">
                  <c:v>15287.5</c:v>
                </c:pt>
                <c:pt idx="3582">
                  <c:v>15293.75</c:v>
                </c:pt>
                <c:pt idx="3583">
                  <c:v>15300</c:v>
                </c:pt>
                <c:pt idx="3584">
                  <c:v>15306.25</c:v>
                </c:pt>
                <c:pt idx="3585">
                  <c:v>15312.5</c:v>
                </c:pt>
                <c:pt idx="3586">
                  <c:v>15318.75</c:v>
                </c:pt>
                <c:pt idx="3587">
                  <c:v>15325</c:v>
                </c:pt>
                <c:pt idx="3588">
                  <c:v>15331.25</c:v>
                </c:pt>
                <c:pt idx="3589">
                  <c:v>15337.5</c:v>
                </c:pt>
                <c:pt idx="3590">
                  <c:v>15343.75</c:v>
                </c:pt>
                <c:pt idx="3591">
                  <c:v>15350</c:v>
                </c:pt>
                <c:pt idx="3592">
                  <c:v>15356.25</c:v>
                </c:pt>
                <c:pt idx="3593">
                  <c:v>15362.5</c:v>
                </c:pt>
                <c:pt idx="3594">
                  <c:v>15368.75</c:v>
                </c:pt>
                <c:pt idx="3595">
                  <c:v>15375</c:v>
                </c:pt>
                <c:pt idx="3596">
                  <c:v>15381.25</c:v>
                </c:pt>
                <c:pt idx="3597">
                  <c:v>15387.5</c:v>
                </c:pt>
                <c:pt idx="3598">
                  <c:v>15393.75</c:v>
                </c:pt>
                <c:pt idx="3599">
                  <c:v>15400</c:v>
                </c:pt>
                <c:pt idx="3600">
                  <c:v>15406.25</c:v>
                </c:pt>
                <c:pt idx="3601">
                  <c:v>15412.5</c:v>
                </c:pt>
                <c:pt idx="3602">
                  <c:v>15418.75</c:v>
                </c:pt>
                <c:pt idx="3603">
                  <c:v>15425</c:v>
                </c:pt>
                <c:pt idx="3604">
                  <c:v>15431.25</c:v>
                </c:pt>
                <c:pt idx="3605">
                  <c:v>15437.5</c:v>
                </c:pt>
                <c:pt idx="3606">
                  <c:v>15443.75</c:v>
                </c:pt>
                <c:pt idx="3607">
                  <c:v>15450</c:v>
                </c:pt>
                <c:pt idx="3608">
                  <c:v>15456.25</c:v>
                </c:pt>
                <c:pt idx="3609">
                  <c:v>15462.5</c:v>
                </c:pt>
                <c:pt idx="3610">
                  <c:v>15468.75</c:v>
                </c:pt>
                <c:pt idx="3611">
                  <c:v>15475</c:v>
                </c:pt>
                <c:pt idx="3612">
                  <c:v>15481.25</c:v>
                </c:pt>
                <c:pt idx="3613">
                  <c:v>15487.5</c:v>
                </c:pt>
                <c:pt idx="3614">
                  <c:v>15493.75</c:v>
                </c:pt>
                <c:pt idx="3615">
                  <c:v>15500</c:v>
                </c:pt>
                <c:pt idx="3616">
                  <c:v>15506.25</c:v>
                </c:pt>
                <c:pt idx="3617">
                  <c:v>15512.5</c:v>
                </c:pt>
                <c:pt idx="3618">
                  <c:v>15518.75</c:v>
                </c:pt>
                <c:pt idx="3619">
                  <c:v>15525</c:v>
                </c:pt>
                <c:pt idx="3620">
                  <c:v>15531.25</c:v>
                </c:pt>
                <c:pt idx="3621">
                  <c:v>15537.5</c:v>
                </c:pt>
                <c:pt idx="3622">
                  <c:v>15543.75</c:v>
                </c:pt>
                <c:pt idx="3623">
                  <c:v>15550</c:v>
                </c:pt>
                <c:pt idx="3624">
                  <c:v>15556.25</c:v>
                </c:pt>
                <c:pt idx="3625">
                  <c:v>15562.5</c:v>
                </c:pt>
                <c:pt idx="3626">
                  <c:v>15568.75</c:v>
                </c:pt>
                <c:pt idx="3627">
                  <c:v>15575</c:v>
                </c:pt>
                <c:pt idx="3628">
                  <c:v>15581.25</c:v>
                </c:pt>
                <c:pt idx="3629">
                  <c:v>15587.5</c:v>
                </c:pt>
                <c:pt idx="3630">
                  <c:v>15593.75</c:v>
                </c:pt>
                <c:pt idx="3631">
                  <c:v>15600</c:v>
                </c:pt>
                <c:pt idx="3632">
                  <c:v>15606.25</c:v>
                </c:pt>
                <c:pt idx="3633">
                  <c:v>15612.5</c:v>
                </c:pt>
                <c:pt idx="3634">
                  <c:v>15618.75</c:v>
                </c:pt>
                <c:pt idx="3635">
                  <c:v>15625</c:v>
                </c:pt>
                <c:pt idx="3636">
                  <c:v>15631.25</c:v>
                </c:pt>
                <c:pt idx="3637">
                  <c:v>15637.5</c:v>
                </c:pt>
                <c:pt idx="3638">
                  <c:v>15643.75</c:v>
                </c:pt>
                <c:pt idx="3639">
                  <c:v>15650</c:v>
                </c:pt>
                <c:pt idx="3640">
                  <c:v>15656.25</c:v>
                </c:pt>
                <c:pt idx="3641">
                  <c:v>15662.5</c:v>
                </c:pt>
                <c:pt idx="3642">
                  <c:v>15668.75</c:v>
                </c:pt>
                <c:pt idx="3643">
                  <c:v>15675</c:v>
                </c:pt>
                <c:pt idx="3644">
                  <c:v>15681.25</c:v>
                </c:pt>
                <c:pt idx="3645">
                  <c:v>15687.5</c:v>
                </c:pt>
                <c:pt idx="3646">
                  <c:v>15693.75</c:v>
                </c:pt>
                <c:pt idx="3647">
                  <c:v>15700</c:v>
                </c:pt>
                <c:pt idx="3648">
                  <c:v>15706.25</c:v>
                </c:pt>
                <c:pt idx="3649">
                  <c:v>15712.5</c:v>
                </c:pt>
                <c:pt idx="3650">
                  <c:v>15718.75</c:v>
                </c:pt>
                <c:pt idx="3651">
                  <c:v>15725</c:v>
                </c:pt>
                <c:pt idx="3652">
                  <c:v>15731.25</c:v>
                </c:pt>
                <c:pt idx="3653">
                  <c:v>15737.5</c:v>
                </c:pt>
                <c:pt idx="3654">
                  <c:v>15743.75</c:v>
                </c:pt>
                <c:pt idx="3655">
                  <c:v>15750</c:v>
                </c:pt>
                <c:pt idx="3656">
                  <c:v>15756.25</c:v>
                </c:pt>
                <c:pt idx="3657">
                  <c:v>15762.5</c:v>
                </c:pt>
                <c:pt idx="3658">
                  <c:v>15768.75</c:v>
                </c:pt>
                <c:pt idx="3659">
                  <c:v>15775</c:v>
                </c:pt>
                <c:pt idx="3660">
                  <c:v>15781.25</c:v>
                </c:pt>
                <c:pt idx="3661">
                  <c:v>15787.5</c:v>
                </c:pt>
                <c:pt idx="3662">
                  <c:v>15793.75</c:v>
                </c:pt>
                <c:pt idx="3663">
                  <c:v>15800</c:v>
                </c:pt>
                <c:pt idx="3664">
                  <c:v>15806.25</c:v>
                </c:pt>
                <c:pt idx="3665">
                  <c:v>15812.5</c:v>
                </c:pt>
                <c:pt idx="3666">
                  <c:v>15818.75</c:v>
                </c:pt>
                <c:pt idx="3667">
                  <c:v>15825</c:v>
                </c:pt>
                <c:pt idx="3668">
                  <c:v>15831.25</c:v>
                </c:pt>
                <c:pt idx="3669">
                  <c:v>15837.5</c:v>
                </c:pt>
                <c:pt idx="3670">
                  <c:v>15843.75</c:v>
                </c:pt>
                <c:pt idx="3671">
                  <c:v>15850</c:v>
                </c:pt>
                <c:pt idx="3672">
                  <c:v>15856.25</c:v>
                </c:pt>
                <c:pt idx="3673">
                  <c:v>15862.5</c:v>
                </c:pt>
                <c:pt idx="3674">
                  <c:v>15868.75</c:v>
                </c:pt>
                <c:pt idx="3675">
                  <c:v>15875</c:v>
                </c:pt>
                <c:pt idx="3676">
                  <c:v>15881.25</c:v>
                </c:pt>
                <c:pt idx="3677">
                  <c:v>15887.5</c:v>
                </c:pt>
                <c:pt idx="3678">
                  <c:v>15893.75</c:v>
                </c:pt>
                <c:pt idx="3679">
                  <c:v>15900</c:v>
                </c:pt>
                <c:pt idx="3680">
                  <c:v>15906.25</c:v>
                </c:pt>
                <c:pt idx="3681">
                  <c:v>15912.5</c:v>
                </c:pt>
                <c:pt idx="3682">
                  <c:v>15918.75</c:v>
                </c:pt>
                <c:pt idx="3683">
                  <c:v>15925</c:v>
                </c:pt>
                <c:pt idx="3684">
                  <c:v>15931.25</c:v>
                </c:pt>
                <c:pt idx="3685">
                  <c:v>15937.5</c:v>
                </c:pt>
                <c:pt idx="3686">
                  <c:v>15943.75</c:v>
                </c:pt>
                <c:pt idx="3687">
                  <c:v>15950</c:v>
                </c:pt>
                <c:pt idx="3688">
                  <c:v>15956.25</c:v>
                </c:pt>
                <c:pt idx="3689">
                  <c:v>15962.5</c:v>
                </c:pt>
                <c:pt idx="3690">
                  <c:v>15968.75</c:v>
                </c:pt>
                <c:pt idx="3691">
                  <c:v>15975</c:v>
                </c:pt>
                <c:pt idx="3692">
                  <c:v>15981.25</c:v>
                </c:pt>
                <c:pt idx="3693">
                  <c:v>15987.5</c:v>
                </c:pt>
                <c:pt idx="3694">
                  <c:v>15993.75</c:v>
                </c:pt>
                <c:pt idx="3695">
                  <c:v>16000</c:v>
                </c:pt>
                <c:pt idx="3696">
                  <c:v>16006.25</c:v>
                </c:pt>
                <c:pt idx="3697">
                  <c:v>16012.5</c:v>
                </c:pt>
                <c:pt idx="3698">
                  <c:v>16018.75</c:v>
                </c:pt>
                <c:pt idx="3699">
                  <c:v>16025</c:v>
                </c:pt>
                <c:pt idx="3700">
                  <c:v>16031.25</c:v>
                </c:pt>
                <c:pt idx="3701">
                  <c:v>16037.5</c:v>
                </c:pt>
                <c:pt idx="3702">
                  <c:v>16043.75</c:v>
                </c:pt>
                <c:pt idx="3703">
                  <c:v>16050</c:v>
                </c:pt>
                <c:pt idx="3704">
                  <c:v>16056.25</c:v>
                </c:pt>
                <c:pt idx="3705">
                  <c:v>16062.5</c:v>
                </c:pt>
                <c:pt idx="3706">
                  <c:v>16068.75</c:v>
                </c:pt>
                <c:pt idx="3707">
                  <c:v>16075</c:v>
                </c:pt>
                <c:pt idx="3708">
                  <c:v>16081.25</c:v>
                </c:pt>
                <c:pt idx="3709">
                  <c:v>16087.5</c:v>
                </c:pt>
                <c:pt idx="3710">
                  <c:v>16093.75</c:v>
                </c:pt>
                <c:pt idx="3711">
                  <c:v>16100</c:v>
                </c:pt>
                <c:pt idx="3712">
                  <c:v>16106.25</c:v>
                </c:pt>
                <c:pt idx="3713">
                  <c:v>16112.5</c:v>
                </c:pt>
                <c:pt idx="3714">
                  <c:v>16118.75</c:v>
                </c:pt>
                <c:pt idx="3715">
                  <c:v>16125</c:v>
                </c:pt>
                <c:pt idx="3716">
                  <c:v>16131.25</c:v>
                </c:pt>
                <c:pt idx="3717">
                  <c:v>16137.5</c:v>
                </c:pt>
                <c:pt idx="3718">
                  <c:v>16143.75</c:v>
                </c:pt>
                <c:pt idx="3719">
                  <c:v>16150</c:v>
                </c:pt>
                <c:pt idx="3720">
                  <c:v>16156.25</c:v>
                </c:pt>
                <c:pt idx="3721">
                  <c:v>16162.5</c:v>
                </c:pt>
                <c:pt idx="3722">
                  <c:v>16168.75</c:v>
                </c:pt>
                <c:pt idx="3723">
                  <c:v>16175</c:v>
                </c:pt>
                <c:pt idx="3724">
                  <c:v>16181.25</c:v>
                </c:pt>
                <c:pt idx="3725">
                  <c:v>16187.5</c:v>
                </c:pt>
                <c:pt idx="3726">
                  <c:v>16193.75</c:v>
                </c:pt>
                <c:pt idx="3727">
                  <c:v>16200</c:v>
                </c:pt>
                <c:pt idx="3728">
                  <c:v>16206.25</c:v>
                </c:pt>
                <c:pt idx="3729">
                  <c:v>16212.5</c:v>
                </c:pt>
                <c:pt idx="3730">
                  <c:v>16218.75</c:v>
                </c:pt>
                <c:pt idx="3731">
                  <c:v>16225</c:v>
                </c:pt>
                <c:pt idx="3732">
                  <c:v>16231.25</c:v>
                </c:pt>
                <c:pt idx="3733">
                  <c:v>16237.5</c:v>
                </c:pt>
                <c:pt idx="3734">
                  <c:v>16243.75</c:v>
                </c:pt>
                <c:pt idx="3735">
                  <c:v>16250</c:v>
                </c:pt>
                <c:pt idx="3736">
                  <c:v>16256.25</c:v>
                </c:pt>
                <c:pt idx="3737">
                  <c:v>16262.5</c:v>
                </c:pt>
                <c:pt idx="3738">
                  <c:v>16268.75</c:v>
                </c:pt>
                <c:pt idx="3739">
                  <c:v>16275</c:v>
                </c:pt>
                <c:pt idx="3740">
                  <c:v>16281.25</c:v>
                </c:pt>
                <c:pt idx="3741">
                  <c:v>16287.5</c:v>
                </c:pt>
                <c:pt idx="3742">
                  <c:v>16293.75</c:v>
                </c:pt>
                <c:pt idx="3743">
                  <c:v>16300</c:v>
                </c:pt>
                <c:pt idx="3744">
                  <c:v>16306.25</c:v>
                </c:pt>
                <c:pt idx="3745">
                  <c:v>16312.5</c:v>
                </c:pt>
                <c:pt idx="3746">
                  <c:v>16318.75</c:v>
                </c:pt>
                <c:pt idx="3747">
                  <c:v>16325</c:v>
                </c:pt>
                <c:pt idx="3748">
                  <c:v>16331.25</c:v>
                </c:pt>
                <c:pt idx="3749">
                  <c:v>16337.5</c:v>
                </c:pt>
                <c:pt idx="3750">
                  <c:v>16343.75</c:v>
                </c:pt>
                <c:pt idx="3751">
                  <c:v>16350</c:v>
                </c:pt>
                <c:pt idx="3752">
                  <c:v>16356.25</c:v>
                </c:pt>
                <c:pt idx="3753">
                  <c:v>16362.5</c:v>
                </c:pt>
                <c:pt idx="3754">
                  <c:v>16368.75</c:v>
                </c:pt>
                <c:pt idx="3755">
                  <c:v>16375</c:v>
                </c:pt>
                <c:pt idx="3756">
                  <c:v>16381.25</c:v>
                </c:pt>
                <c:pt idx="3757">
                  <c:v>16387.5</c:v>
                </c:pt>
                <c:pt idx="3758">
                  <c:v>16393.75</c:v>
                </c:pt>
                <c:pt idx="3759">
                  <c:v>16400</c:v>
                </c:pt>
                <c:pt idx="3760">
                  <c:v>16406.25</c:v>
                </c:pt>
                <c:pt idx="3761">
                  <c:v>16412.5</c:v>
                </c:pt>
                <c:pt idx="3762">
                  <c:v>16418.75</c:v>
                </c:pt>
                <c:pt idx="3763">
                  <c:v>16425</c:v>
                </c:pt>
                <c:pt idx="3764">
                  <c:v>16431.25</c:v>
                </c:pt>
                <c:pt idx="3765">
                  <c:v>16437.5</c:v>
                </c:pt>
                <c:pt idx="3766">
                  <c:v>16443.75</c:v>
                </c:pt>
                <c:pt idx="3767">
                  <c:v>16450</c:v>
                </c:pt>
                <c:pt idx="3768">
                  <c:v>16456.25</c:v>
                </c:pt>
                <c:pt idx="3769">
                  <c:v>16462.5</c:v>
                </c:pt>
                <c:pt idx="3770">
                  <c:v>16468.75</c:v>
                </c:pt>
                <c:pt idx="3771">
                  <c:v>16475</c:v>
                </c:pt>
                <c:pt idx="3772">
                  <c:v>16481.25</c:v>
                </c:pt>
                <c:pt idx="3773">
                  <c:v>16487.5</c:v>
                </c:pt>
                <c:pt idx="3774">
                  <c:v>16493.75</c:v>
                </c:pt>
                <c:pt idx="3775">
                  <c:v>16500</c:v>
                </c:pt>
                <c:pt idx="3776">
                  <c:v>16506.25</c:v>
                </c:pt>
                <c:pt idx="3777">
                  <c:v>16512.5</c:v>
                </c:pt>
                <c:pt idx="3778">
                  <c:v>16518.75</c:v>
                </c:pt>
                <c:pt idx="3779">
                  <c:v>16525</c:v>
                </c:pt>
                <c:pt idx="3780">
                  <c:v>16531.25</c:v>
                </c:pt>
                <c:pt idx="3781">
                  <c:v>16537.5</c:v>
                </c:pt>
                <c:pt idx="3782">
                  <c:v>16543.75</c:v>
                </c:pt>
                <c:pt idx="3783">
                  <c:v>16550</c:v>
                </c:pt>
                <c:pt idx="3784">
                  <c:v>16556.25</c:v>
                </c:pt>
                <c:pt idx="3785">
                  <c:v>16562.5</c:v>
                </c:pt>
                <c:pt idx="3786">
                  <c:v>16568.75</c:v>
                </c:pt>
                <c:pt idx="3787">
                  <c:v>16575</c:v>
                </c:pt>
                <c:pt idx="3788">
                  <c:v>16581.25</c:v>
                </c:pt>
                <c:pt idx="3789">
                  <c:v>16587.5</c:v>
                </c:pt>
                <c:pt idx="3790">
                  <c:v>16593.75</c:v>
                </c:pt>
                <c:pt idx="3791">
                  <c:v>16600</c:v>
                </c:pt>
                <c:pt idx="3792">
                  <c:v>16606.25</c:v>
                </c:pt>
                <c:pt idx="3793">
                  <c:v>16612.5</c:v>
                </c:pt>
                <c:pt idx="3794">
                  <c:v>16618.75</c:v>
                </c:pt>
                <c:pt idx="3795">
                  <c:v>16625</c:v>
                </c:pt>
                <c:pt idx="3796">
                  <c:v>16631.25</c:v>
                </c:pt>
                <c:pt idx="3797">
                  <c:v>16637.5</c:v>
                </c:pt>
                <c:pt idx="3798">
                  <c:v>16643.75</c:v>
                </c:pt>
                <c:pt idx="3799">
                  <c:v>16650</c:v>
                </c:pt>
                <c:pt idx="3800">
                  <c:v>16656.25</c:v>
                </c:pt>
                <c:pt idx="3801">
                  <c:v>16662.5</c:v>
                </c:pt>
                <c:pt idx="3802">
                  <c:v>16668.75</c:v>
                </c:pt>
                <c:pt idx="3803">
                  <c:v>16675</c:v>
                </c:pt>
                <c:pt idx="3804">
                  <c:v>16681.25</c:v>
                </c:pt>
                <c:pt idx="3805">
                  <c:v>16687.5</c:v>
                </c:pt>
                <c:pt idx="3806">
                  <c:v>16693.75</c:v>
                </c:pt>
                <c:pt idx="3807">
                  <c:v>16700</c:v>
                </c:pt>
                <c:pt idx="3808">
                  <c:v>16706.25</c:v>
                </c:pt>
                <c:pt idx="3809">
                  <c:v>16712.5</c:v>
                </c:pt>
                <c:pt idx="3810">
                  <c:v>16718.75</c:v>
                </c:pt>
                <c:pt idx="3811">
                  <c:v>16725</c:v>
                </c:pt>
                <c:pt idx="3812">
                  <c:v>16731.25</c:v>
                </c:pt>
                <c:pt idx="3813">
                  <c:v>16737.5</c:v>
                </c:pt>
                <c:pt idx="3814">
                  <c:v>16743.75</c:v>
                </c:pt>
                <c:pt idx="3815">
                  <c:v>16750</c:v>
                </c:pt>
                <c:pt idx="3816">
                  <c:v>16756.25</c:v>
                </c:pt>
                <c:pt idx="3817">
                  <c:v>16762.5</c:v>
                </c:pt>
                <c:pt idx="3818">
                  <c:v>16768.75</c:v>
                </c:pt>
                <c:pt idx="3819">
                  <c:v>16775</c:v>
                </c:pt>
                <c:pt idx="3820">
                  <c:v>16781.25</c:v>
                </c:pt>
                <c:pt idx="3821">
                  <c:v>16787.5</c:v>
                </c:pt>
                <c:pt idx="3822">
                  <c:v>16793.75</c:v>
                </c:pt>
                <c:pt idx="3823">
                  <c:v>16800</c:v>
                </c:pt>
                <c:pt idx="3824">
                  <c:v>16806.25</c:v>
                </c:pt>
                <c:pt idx="3825">
                  <c:v>16812.5</c:v>
                </c:pt>
                <c:pt idx="3826">
                  <c:v>16818.75</c:v>
                </c:pt>
                <c:pt idx="3827">
                  <c:v>16825</c:v>
                </c:pt>
                <c:pt idx="3828">
                  <c:v>16831.25</c:v>
                </c:pt>
                <c:pt idx="3829">
                  <c:v>16837.5</c:v>
                </c:pt>
                <c:pt idx="3830">
                  <c:v>16843.75</c:v>
                </c:pt>
                <c:pt idx="3831">
                  <c:v>16850</c:v>
                </c:pt>
                <c:pt idx="3832">
                  <c:v>16856.25</c:v>
                </c:pt>
                <c:pt idx="3833">
                  <c:v>16862.5</c:v>
                </c:pt>
                <c:pt idx="3834">
                  <c:v>16868.75</c:v>
                </c:pt>
                <c:pt idx="3835">
                  <c:v>16875</c:v>
                </c:pt>
                <c:pt idx="3836">
                  <c:v>16881.25</c:v>
                </c:pt>
                <c:pt idx="3837">
                  <c:v>16887.5</c:v>
                </c:pt>
                <c:pt idx="3838">
                  <c:v>16893.75</c:v>
                </c:pt>
                <c:pt idx="3839">
                  <c:v>16900</c:v>
                </c:pt>
                <c:pt idx="3840">
                  <c:v>16906.25</c:v>
                </c:pt>
                <c:pt idx="3841">
                  <c:v>16912.5</c:v>
                </c:pt>
                <c:pt idx="3842">
                  <c:v>16918.75</c:v>
                </c:pt>
                <c:pt idx="3843">
                  <c:v>16925</c:v>
                </c:pt>
                <c:pt idx="3844">
                  <c:v>16931.25</c:v>
                </c:pt>
                <c:pt idx="3845">
                  <c:v>16937.5</c:v>
                </c:pt>
                <c:pt idx="3846">
                  <c:v>16943.75</c:v>
                </c:pt>
                <c:pt idx="3847">
                  <c:v>16950</c:v>
                </c:pt>
                <c:pt idx="3848">
                  <c:v>16956.25</c:v>
                </c:pt>
                <c:pt idx="3849">
                  <c:v>16962.5</c:v>
                </c:pt>
                <c:pt idx="3850">
                  <c:v>16968.75</c:v>
                </c:pt>
                <c:pt idx="3851">
                  <c:v>16975</c:v>
                </c:pt>
                <c:pt idx="3852">
                  <c:v>16981.25</c:v>
                </c:pt>
                <c:pt idx="3853">
                  <c:v>16987.5</c:v>
                </c:pt>
                <c:pt idx="3854">
                  <c:v>16993.75</c:v>
                </c:pt>
                <c:pt idx="3855">
                  <c:v>17000</c:v>
                </c:pt>
                <c:pt idx="3856">
                  <c:v>17006.25</c:v>
                </c:pt>
                <c:pt idx="3857">
                  <c:v>17012.5</c:v>
                </c:pt>
                <c:pt idx="3858">
                  <c:v>17018.75</c:v>
                </c:pt>
                <c:pt idx="3859">
                  <c:v>17025</c:v>
                </c:pt>
                <c:pt idx="3860">
                  <c:v>17031.25</c:v>
                </c:pt>
                <c:pt idx="3861">
                  <c:v>17037.5</c:v>
                </c:pt>
                <c:pt idx="3862">
                  <c:v>17043.75</c:v>
                </c:pt>
                <c:pt idx="3863">
                  <c:v>17050</c:v>
                </c:pt>
                <c:pt idx="3864">
                  <c:v>17056.25</c:v>
                </c:pt>
                <c:pt idx="3865">
                  <c:v>17062.5</c:v>
                </c:pt>
                <c:pt idx="3866">
                  <c:v>17068.75</c:v>
                </c:pt>
                <c:pt idx="3867">
                  <c:v>17075</c:v>
                </c:pt>
                <c:pt idx="3868">
                  <c:v>17081.25</c:v>
                </c:pt>
                <c:pt idx="3869">
                  <c:v>17087.5</c:v>
                </c:pt>
                <c:pt idx="3870">
                  <c:v>17093.75</c:v>
                </c:pt>
                <c:pt idx="3871">
                  <c:v>17100</c:v>
                </c:pt>
                <c:pt idx="3872">
                  <c:v>17106.25</c:v>
                </c:pt>
                <c:pt idx="3873">
                  <c:v>17112.5</c:v>
                </c:pt>
                <c:pt idx="3874">
                  <c:v>17118.75</c:v>
                </c:pt>
                <c:pt idx="3875">
                  <c:v>17125</c:v>
                </c:pt>
                <c:pt idx="3876">
                  <c:v>17131.25</c:v>
                </c:pt>
                <c:pt idx="3877">
                  <c:v>17137.5</c:v>
                </c:pt>
                <c:pt idx="3878">
                  <c:v>17143.75</c:v>
                </c:pt>
                <c:pt idx="3879">
                  <c:v>17150</c:v>
                </c:pt>
                <c:pt idx="3880">
                  <c:v>17156.25</c:v>
                </c:pt>
                <c:pt idx="3881">
                  <c:v>17162.5</c:v>
                </c:pt>
                <c:pt idx="3882">
                  <c:v>17168.75</c:v>
                </c:pt>
                <c:pt idx="3883">
                  <c:v>17175</c:v>
                </c:pt>
                <c:pt idx="3884">
                  <c:v>17181.25</c:v>
                </c:pt>
                <c:pt idx="3885">
                  <c:v>17187.5</c:v>
                </c:pt>
                <c:pt idx="3886">
                  <c:v>17193.75</c:v>
                </c:pt>
                <c:pt idx="3887">
                  <c:v>17200</c:v>
                </c:pt>
                <c:pt idx="3888">
                  <c:v>17206.25</c:v>
                </c:pt>
                <c:pt idx="3889">
                  <c:v>17212.5</c:v>
                </c:pt>
                <c:pt idx="3890">
                  <c:v>17218.75</c:v>
                </c:pt>
                <c:pt idx="3891">
                  <c:v>17225</c:v>
                </c:pt>
                <c:pt idx="3892">
                  <c:v>17231.25</c:v>
                </c:pt>
                <c:pt idx="3893">
                  <c:v>17237.5</c:v>
                </c:pt>
                <c:pt idx="3894">
                  <c:v>17243.75</c:v>
                </c:pt>
                <c:pt idx="3895">
                  <c:v>17250</c:v>
                </c:pt>
                <c:pt idx="3896">
                  <c:v>17256.25</c:v>
                </c:pt>
                <c:pt idx="3897">
                  <c:v>17262.5</c:v>
                </c:pt>
                <c:pt idx="3898">
                  <c:v>17268.75</c:v>
                </c:pt>
                <c:pt idx="3899">
                  <c:v>17275</c:v>
                </c:pt>
                <c:pt idx="3900">
                  <c:v>17281.25</c:v>
                </c:pt>
                <c:pt idx="3901">
                  <c:v>17287.5</c:v>
                </c:pt>
                <c:pt idx="3902">
                  <c:v>17293.75</c:v>
                </c:pt>
                <c:pt idx="3903">
                  <c:v>17300</c:v>
                </c:pt>
                <c:pt idx="3904">
                  <c:v>17306.25</c:v>
                </c:pt>
                <c:pt idx="3905">
                  <c:v>17312.5</c:v>
                </c:pt>
                <c:pt idx="3906">
                  <c:v>17318.75</c:v>
                </c:pt>
                <c:pt idx="3907">
                  <c:v>17325</c:v>
                </c:pt>
                <c:pt idx="3908">
                  <c:v>17331.25</c:v>
                </c:pt>
                <c:pt idx="3909">
                  <c:v>17337.5</c:v>
                </c:pt>
                <c:pt idx="3910">
                  <c:v>17343.75</c:v>
                </c:pt>
                <c:pt idx="3911">
                  <c:v>17350</c:v>
                </c:pt>
                <c:pt idx="3912">
                  <c:v>17356.25</c:v>
                </c:pt>
                <c:pt idx="3913">
                  <c:v>17362.5</c:v>
                </c:pt>
                <c:pt idx="3914">
                  <c:v>17368.75</c:v>
                </c:pt>
                <c:pt idx="3915">
                  <c:v>17375</c:v>
                </c:pt>
                <c:pt idx="3916">
                  <c:v>17381.25</c:v>
                </c:pt>
                <c:pt idx="3917">
                  <c:v>17387.5</c:v>
                </c:pt>
                <c:pt idx="3918">
                  <c:v>17393.75</c:v>
                </c:pt>
                <c:pt idx="3919">
                  <c:v>17400</c:v>
                </c:pt>
                <c:pt idx="3920">
                  <c:v>17406.25</c:v>
                </c:pt>
                <c:pt idx="3921">
                  <c:v>17412.5</c:v>
                </c:pt>
                <c:pt idx="3922">
                  <c:v>17418.75</c:v>
                </c:pt>
                <c:pt idx="3923">
                  <c:v>17425</c:v>
                </c:pt>
                <c:pt idx="3924">
                  <c:v>17431.25</c:v>
                </c:pt>
                <c:pt idx="3925">
                  <c:v>17437.5</c:v>
                </c:pt>
                <c:pt idx="3926">
                  <c:v>17443.75</c:v>
                </c:pt>
                <c:pt idx="3927">
                  <c:v>17450</c:v>
                </c:pt>
                <c:pt idx="3928">
                  <c:v>17456.25</c:v>
                </c:pt>
                <c:pt idx="3929">
                  <c:v>17462.5</c:v>
                </c:pt>
                <c:pt idx="3930">
                  <c:v>17468.75</c:v>
                </c:pt>
                <c:pt idx="3931">
                  <c:v>17475</c:v>
                </c:pt>
                <c:pt idx="3932">
                  <c:v>17481.25</c:v>
                </c:pt>
                <c:pt idx="3933">
                  <c:v>17487.5</c:v>
                </c:pt>
                <c:pt idx="3934">
                  <c:v>17493.75</c:v>
                </c:pt>
                <c:pt idx="3935">
                  <c:v>17500</c:v>
                </c:pt>
                <c:pt idx="3936">
                  <c:v>17506.25</c:v>
                </c:pt>
                <c:pt idx="3937">
                  <c:v>17512.5</c:v>
                </c:pt>
                <c:pt idx="3938">
                  <c:v>17518.75</c:v>
                </c:pt>
                <c:pt idx="3939">
                  <c:v>17525</c:v>
                </c:pt>
                <c:pt idx="3940">
                  <c:v>17531.25</c:v>
                </c:pt>
                <c:pt idx="3941">
                  <c:v>17537.5</c:v>
                </c:pt>
                <c:pt idx="3942">
                  <c:v>17543.75</c:v>
                </c:pt>
                <c:pt idx="3943">
                  <c:v>17550</c:v>
                </c:pt>
                <c:pt idx="3944">
                  <c:v>17556.25</c:v>
                </c:pt>
                <c:pt idx="3945">
                  <c:v>17562.5</c:v>
                </c:pt>
                <c:pt idx="3946">
                  <c:v>17568.75</c:v>
                </c:pt>
                <c:pt idx="3947">
                  <c:v>17575</c:v>
                </c:pt>
                <c:pt idx="3948">
                  <c:v>17581.25</c:v>
                </c:pt>
                <c:pt idx="3949">
                  <c:v>17587.5</c:v>
                </c:pt>
                <c:pt idx="3950">
                  <c:v>17593.75</c:v>
                </c:pt>
                <c:pt idx="3951">
                  <c:v>17600</c:v>
                </c:pt>
                <c:pt idx="3952">
                  <c:v>17606.25</c:v>
                </c:pt>
                <c:pt idx="3953">
                  <c:v>17612.5</c:v>
                </c:pt>
                <c:pt idx="3954">
                  <c:v>17618.75</c:v>
                </c:pt>
                <c:pt idx="3955">
                  <c:v>17625</c:v>
                </c:pt>
                <c:pt idx="3956">
                  <c:v>17631.25</c:v>
                </c:pt>
                <c:pt idx="3957">
                  <c:v>17637.5</c:v>
                </c:pt>
                <c:pt idx="3958">
                  <c:v>17643.75</c:v>
                </c:pt>
                <c:pt idx="3959">
                  <c:v>17650</c:v>
                </c:pt>
                <c:pt idx="3960">
                  <c:v>17656.25</c:v>
                </c:pt>
                <c:pt idx="3961">
                  <c:v>17662.5</c:v>
                </c:pt>
                <c:pt idx="3962">
                  <c:v>17668.75</c:v>
                </c:pt>
                <c:pt idx="3963">
                  <c:v>17675</c:v>
                </c:pt>
                <c:pt idx="3964">
                  <c:v>17681.25</c:v>
                </c:pt>
                <c:pt idx="3965">
                  <c:v>17687.5</c:v>
                </c:pt>
                <c:pt idx="3966">
                  <c:v>17693.75</c:v>
                </c:pt>
                <c:pt idx="3967">
                  <c:v>17700</c:v>
                </c:pt>
                <c:pt idx="3968">
                  <c:v>17706.25</c:v>
                </c:pt>
                <c:pt idx="3969">
                  <c:v>17712.5</c:v>
                </c:pt>
                <c:pt idx="3970">
                  <c:v>17718.75</c:v>
                </c:pt>
                <c:pt idx="3971">
                  <c:v>17725</c:v>
                </c:pt>
                <c:pt idx="3972">
                  <c:v>17731.25</c:v>
                </c:pt>
                <c:pt idx="3973">
                  <c:v>17737.5</c:v>
                </c:pt>
                <c:pt idx="3974">
                  <c:v>17743.75</c:v>
                </c:pt>
                <c:pt idx="3975">
                  <c:v>17750</c:v>
                </c:pt>
                <c:pt idx="3976">
                  <c:v>17756.25</c:v>
                </c:pt>
                <c:pt idx="3977">
                  <c:v>17762.5</c:v>
                </c:pt>
                <c:pt idx="3978">
                  <c:v>17768.75</c:v>
                </c:pt>
                <c:pt idx="3979">
                  <c:v>17775</c:v>
                </c:pt>
                <c:pt idx="3980">
                  <c:v>17781.25</c:v>
                </c:pt>
                <c:pt idx="3981">
                  <c:v>17787.5</c:v>
                </c:pt>
                <c:pt idx="3982">
                  <c:v>17793.75</c:v>
                </c:pt>
                <c:pt idx="3983">
                  <c:v>17800</c:v>
                </c:pt>
                <c:pt idx="3984">
                  <c:v>17806.25</c:v>
                </c:pt>
                <c:pt idx="3985">
                  <c:v>17812.5</c:v>
                </c:pt>
                <c:pt idx="3986">
                  <c:v>17818.75</c:v>
                </c:pt>
                <c:pt idx="3987">
                  <c:v>17825</c:v>
                </c:pt>
                <c:pt idx="3988">
                  <c:v>17831.25</c:v>
                </c:pt>
                <c:pt idx="3989">
                  <c:v>17837.5</c:v>
                </c:pt>
                <c:pt idx="3990">
                  <c:v>17843.75</c:v>
                </c:pt>
                <c:pt idx="3991">
                  <c:v>17850</c:v>
                </c:pt>
                <c:pt idx="3992">
                  <c:v>17856.25</c:v>
                </c:pt>
                <c:pt idx="3993">
                  <c:v>17862.5</c:v>
                </c:pt>
                <c:pt idx="3994">
                  <c:v>17868.75</c:v>
                </c:pt>
                <c:pt idx="3995">
                  <c:v>17875</c:v>
                </c:pt>
                <c:pt idx="3996">
                  <c:v>17881.25</c:v>
                </c:pt>
                <c:pt idx="3997">
                  <c:v>17887.5</c:v>
                </c:pt>
                <c:pt idx="3998">
                  <c:v>17893.75</c:v>
                </c:pt>
                <c:pt idx="3999">
                  <c:v>17900</c:v>
                </c:pt>
                <c:pt idx="4000">
                  <c:v>17906.25</c:v>
                </c:pt>
                <c:pt idx="4001">
                  <c:v>17912.5</c:v>
                </c:pt>
                <c:pt idx="4002">
                  <c:v>17918.75</c:v>
                </c:pt>
                <c:pt idx="4003">
                  <c:v>17925</c:v>
                </c:pt>
                <c:pt idx="4004">
                  <c:v>17931.25</c:v>
                </c:pt>
                <c:pt idx="4005">
                  <c:v>17937.5</c:v>
                </c:pt>
                <c:pt idx="4006">
                  <c:v>17943.75</c:v>
                </c:pt>
                <c:pt idx="4007">
                  <c:v>17950</c:v>
                </c:pt>
                <c:pt idx="4008">
                  <c:v>17956.25</c:v>
                </c:pt>
                <c:pt idx="4009">
                  <c:v>17962.5</c:v>
                </c:pt>
                <c:pt idx="4010">
                  <c:v>17968.75</c:v>
                </c:pt>
                <c:pt idx="4011">
                  <c:v>17975</c:v>
                </c:pt>
                <c:pt idx="4012">
                  <c:v>17981.25</c:v>
                </c:pt>
                <c:pt idx="4013">
                  <c:v>17987.5</c:v>
                </c:pt>
                <c:pt idx="4014">
                  <c:v>17993.75</c:v>
                </c:pt>
                <c:pt idx="4015">
                  <c:v>18000</c:v>
                </c:pt>
                <c:pt idx="4016">
                  <c:v>18006.25</c:v>
                </c:pt>
                <c:pt idx="4017">
                  <c:v>18012.5</c:v>
                </c:pt>
                <c:pt idx="4018">
                  <c:v>18018.75</c:v>
                </c:pt>
                <c:pt idx="4019">
                  <c:v>18025</c:v>
                </c:pt>
                <c:pt idx="4020">
                  <c:v>18031.25</c:v>
                </c:pt>
                <c:pt idx="4021">
                  <c:v>18037.5</c:v>
                </c:pt>
                <c:pt idx="4022">
                  <c:v>18043.75</c:v>
                </c:pt>
                <c:pt idx="4023">
                  <c:v>18050</c:v>
                </c:pt>
                <c:pt idx="4024">
                  <c:v>18056.25</c:v>
                </c:pt>
                <c:pt idx="4025">
                  <c:v>18062.5</c:v>
                </c:pt>
                <c:pt idx="4026">
                  <c:v>18068.75</c:v>
                </c:pt>
                <c:pt idx="4027">
                  <c:v>18075</c:v>
                </c:pt>
                <c:pt idx="4028">
                  <c:v>18081.25</c:v>
                </c:pt>
                <c:pt idx="4029">
                  <c:v>18087.5</c:v>
                </c:pt>
                <c:pt idx="4030">
                  <c:v>18093.75</c:v>
                </c:pt>
                <c:pt idx="4031">
                  <c:v>18100</c:v>
                </c:pt>
                <c:pt idx="4032">
                  <c:v>18106.25</c:v>
                </c:pt>
                <c:pt idx="4033">
                  <c:v>18112.5</c:v>
                </c:pt>
                <c:pt idx="4034">
                  <c:v>18118.75</c:v>
                </c:pt>
                <c:pt idx="4035">
                  <c:v>18125</c:v>
                </c:pt>
                <c:pt idx="4036">
                  <c:v>18131.25</c:v>
                </c:pt>
                <c:pt idx="4037">
                  <c:v>18137.5</c:v>
                </c:pt>
                <c:pt idx="4038">
                  <c:v>18143.75</c:v>
                </c:pt>
                <c:pt idx="4039">
                  <c:v>18150</c:v>
                </c:pt>
                <c:pt idx="4040">
                  <c:v>18156.25</c:v>
                </c:pt>
                <c:pt idx="4041">
                  <c:v>18162.5</c:v>
                </c:pt>
                <c:pt idx="4042">
                  <c:v>18168.75</c:v>
                </c:pt>
                <c:pt idx="4043">
                  <c:v>18175</c:v>
                </c:pt>
                <c:pt idx="4044">
                  <c:v>18181.25</c:v>
                </c:pt>
                <c:pt idx="4045">
                  <c:v>18187.5</c:v>
                </c:pt>
                <c:pt idx="4046">
                  <c:v>18193.75</c:v>
                </c:pt>
                <c:pt idx="4047">
                  <c:v>18200</c:v>
                </c:pt>
                <c:pt idx="4048">
                  <c:v>18206.25</c:v>
                </c:pt>
                <c:pt idx="4049">
                  <c:v>18212.5</c:v>
                </c:pt>
                <c:pt idx="4050">
                  <c:v>18218.75</c:v>
                </c:pt>
                <c:pt idx="4051">
                  <c:v>18225</c:v>
                </c:pt>
                <c:pt idx="4052">
                  <c:v>18231.25</c:v>
                </c:pt>
                <c:pt idx="4053">
                  <c:v>18237.5</c:v>
                </c:pt>
                <c:pt idx="4054">
                  <c:v>18243.75</c:v>
                </c:pt>
                <c:pt idx="4055">
                  <c:v>18250</c:v>
                </c:pt>
                <c:pt idx="4056">
                  <c:v>18256.25</c:v>
                </c:pt>
                <c:pt idx="4057">
                  <c:v>18262.5</c:v>
                </c:pt>
                <c:pt idx="4058">
                  <c:v>18268.75</c:v>
                </c:pt>
                <c:pt idx="4059">
                  <c:v>18275</c:v>
                </c:pt>
                <c:pt idx="4060">
                  <c:v>18281.25</c:v>
                </c:pt>
                <c:pt idx="4061">
                  <c:v>18287.5</c:v>
                </c:pt>
                <c:pt idx="4062">
                  <c:v>18293.75</c:v>
                </c:pt>
                <c:pt idx="4063">
                  <c:v>18300</c:v>
                </c:pt>
                <c:pt idx="4064">
                  <c:v>18306.25</c:v>
                </c:pt>
                <c:pt idx="4065">
                  <c:v>18312.5</c:v>
                </c:pt>
                <c:pt idx="4066">
                  <c:v>18318.75</c:v>
                </c:pt>
                <c:pt idx="4067">
                  <c:v>18325</c:v>
                </c:pt>
                <c:pt idx="4068">
                  <c:v>18331.25</c:v>
                </c:pt>
                <c:pt idx="4069">
                  <c:v>18337.5</c:v>
                </c:pt>
                <c:pt idx="4070">
                  <c:v>18343.75</c:v>
                </c:pt>
                <c:pt idx="4071">
                  <c:v>18350</c:v>
                </c:pt>
                <c:pt idx="4072">
                  <c:v>18356.25</c:v>
                </c:pt>
                <c:pt idx="4073">
                  <c:v>18362.5</c:v>
                </c:pt>
                <c:pt idx="4074">
                  <c:v>18368.75</c:v>
                </c:pt>
                <c:pt idx="4075">
                  <c:v>18375</c:v>
                </c:pt>
                <c:pt idx="4076">
                  <c:v>18381.25</c:v>
                </c:pt>
                <c:pt idx="4077">
                  <c:v>18387.5</c:v>
                </c:pt>
                <c:pt idx="4078">
                  <c:v>18393.75</c:v>
                </c:pt>
                <c:pt idx="4079">
                  <c:v>18400</c:v>
                </c:pt>
                <c:pt idx="4080">
                  <c:v>18406.25</c:v>
                </c:pt>
                <c:pt idx="4081">
                  <c:v>18412.5</c:v>
                </c:pt>
                <c:pt idx="4082">
                  <c:v>18418.75</c:v>
                </c:pt>
                <c:pt idx="4083">
                  <c:v>18425</c:v>
                </c:pt>
                <c:pt idx="4084">
                  <c:v>18431.25</c:v>
                </c:pt>
                <c:pt idx="4085">
                  <c:v>18437.5</c:v>
                </c:pt>
                <c:pt idx="4086">
                  <c:v>18443.75</c:v>
                </c:pt>
                <c:pt idx="4087">
                  <c:v>18450</c:v>
                </c:pt>
                <c:pt idx="4088">
                  <c:v>18456.25</c:v>
                </c:pt>
                <c:pt idx="4089">
                  <c:v>18462.5</c:v>
                </c:pt>
                <c:pt idx="4090">
                  <c:v>18468.75</c:v>
                </c:pt>
                <c:pt idx="4091">
                  <c:v>18475</c:v>
                </c:pt>
                <c:pt idx="4092">
                  <c:v>18481.25</c:v>
                </c:pt>
                <c:pt idx="4093">
                  <c:v>18487.5</c:v>
                </c:pt>
                <c:pt idx="4094">
                  <c:v>18493.75</c:v>
                </c:pt>
                <c:pt idx="4095">
                  <c:v>18500</c:v>
                </c:pt>
                <c:pt idx="4096">
                  <c:v>18506.25</c:v>
                </c:pt>
                <c:pt idx="4097">
                  <c:v>18512.5</c:v>
                </c:pt>
                <c:pt idx="4098">
                  <c:v>18518.75</c:v>
                </c:pt>
                <c:pt idx="4099">
                  <c:v>18525</c:v>
                </c:pt>
                <c:pt idx="4100">
                  <c:v>18531.25</c:v>
                </c:pt>
                <c:pt idx="4101">
                  <c:v>18537.5</c:v>
                </c:pt>
                <c:pt idx="4102">
                  <c:v>18543.75</c:v>
                </c:pt>
                <c:pt idx="4103">
                  <c:v>18550</c:v>
                </c:pt>
                <c:pt idx="4104">
                  <c:v>18556.25</c:v>
                </c:pt>
                <c:pt idx="4105">
                  <c:v>18562.5</c:v>
                </c:pt>
                <c:pt idx="4106">
                  <c:v>18568.75</c:v>
                </c:pt>
                <c:pt idx="4107">
                  <c:v>18575</c:v>
                </c:pt>
                <c:pt idx="4108">
                  <c:v>18581.25</c:v>
                </c:pt>
                <c:pt idx="4109">
                  <c:v>18587.5</c:v>
                </c:pt>
                <c:pt idx="4110">
                  <c:v>18593.75</c:v>
                </c:pt>
                <c:pt idx="4111">
                  <c:v>18600</c:v>
                </c:pt>
                <c:pt idx="4112">
                  <c:v>18606.25</c:v>
                </c:pt>
                <c:pt idx="4113">
                  <c:v>18612.5</c:v>
                </c:pt>
                <c:pt idx="4114">
                  <c:v>18618.75</c:v>
                </c:pt>
                <c:pt idx="4115">
                  <c:v>18625</c:v>
                </c:pt>
                <c:pt idx="4116">
                  <c:v>18631.25</c:v>
                </c:pt>
                <c:pt idx="4117">
                  <c:v>18637.5</c:v>
                </c:pt>
                <c:pt idx="4118">
                  <c:v>18643.75</c:v>
                </c:pt>
                <c:pt idx="4119">
                  <c:v>18650</c:v>
                </c:pt>
                <c:pt idx="4120">
                  <c:v>18656.25</c:v>
                </c:pt>
                <c:pt idx="4121">
                  <c:v>18662.5</c:v>
                </c:pt>
                <c:pt idx="4122">
                  <c:v>18668.75</c:v>
                </c:pt>
                <c:pt idx="4123">
                  <c:v>18675</c:v>
                </c:pt>
                <c:pt idx="4124">
                  <c:v>18681.25</c:v>
                </c:pt>
                <c:pt idx="4125">
                  <c:v>18687.5</c:v>
                </c:pt>
                <c:pt idx="4126">
                  <c:v>18693.75</c:v>
                </c:pt>
                <c:pt idx="4127">
                  <c:v>18700</c:v>
                </c:pt>
                <c:pt idx="4128">
                  <c:v>18706.25</c:v>
                </c:pt>
                <c:pt idx="4129">
                  <c:v>18712.5</c:v>
                </c:pt>
                <c:pt idx="4130">
                  <c:v>18718.75</c:v>
                </c:pt>
                <c:pt idx="4131">
                  <c:v>18725</c:v>
                </c:pt>
                <c:pt idx="4132">
                  <c:v>18731.25</c:v>
                </c:pt>
                <c:pt idx="4133">
                  <c:v>18737.5</c:v>
                </c:pt>
                <c:pt idx="4134">
                  <c:v>18743.75</c:v>
                </c:pt>
                <c:pt idx="4135">
                  <c:v>18750</c:v>
                </c:pt>
                <c:pt idx="4136">
                  <c:v>18756.25</c:v>
                </c:pt>
                <c:pt idx="4137">
                  <c:v>18762.5</c:v>
                </c:pt>
                <c:pt idx="4138">
                  <c:v>18768.75</c:v>
                </c:pt>
                <c:pt idx="4139">
                  <c:v>18775</c:v>
                </c:pt>
                <c:pt idx="4140">
                  <c:v>18781.25</c:v>
                </c:pt>
                <c:pt idx="4141">
                  <c:v>18787.5</c:v>
                </c:pt>
                <c:pt idx="4142">
                  <c:v>18793.75</c:v>
                </c:pt>
                <c:pt idx="4143">
                  <c:v>18800</c:v>
                </c:pt>
                <c:pt idx="4144">
                  <c:v>18806.25</c:v>
                </c:pt>
                <c:pt idx="4145">
                  <c:v>18812.5</c:v>
                </c:pt>
                <c:pt idx="4146">
                  <c:v>18818.75</c:v>
                </c:pt>
                <c:pt idx="4147">
                  <c:v>18825</c:v>
                </c:pt>
                <c:pt idx="4148">
                  <c:v>18831.25</c:v>
                </c:pt>
                <c:pt idx="4149">
                  <c:v>18837.5</c:v>
                </c:pt>
                <c:pt idx="4150">
                  <c:v>18843.75</c:v>
                </c:pt>
                <c:pt idx="4151">
                  <c:v>18850</c:v>
                </c:pt>
                <c:pt idx="4152">
                  <c:v>18856.25</c:v>
                </c:pt>
                <c:pt idx="4153">
                  <c:v>18862.5</c:v>
                </c:pt>
                <c:pt idx="4154">
                  <c:v>18868.75</c:v>
                </c:pt>
                <c:pt idx="4155">
                  <c:v>18875</c:v>
                </c:pt>
                <c:pt idx="4156">
                  <c:v>18881.25</c:v>
                </c:pt>
                <c:pt idx="4157">
                  <c:v>18887.5</c:v>
                </c:pt>
                <c:pt idx="4158">
                  <c:v>18893.75</c:v>
                </c:pt>
                <c:pt idx="4159">
                  <c:v>18900</c:v>
                </c:pt>
                <c:pt idx="4160">
                  <c:v>18906.25</c:v>
                </c:pt>
                <c:pt idx="4161">
                  <c:v>18912.5</c:v>
                </c:pt>
                <c:pt idx="4162">
                  <c:v>18918.75</c:v>
                </c:pt>
                <c:pt idx="4163">
                  <c:v>18925</c:v>
                </c:pt>
                <c:pt idx="4164">
                  <c:v>18931.25</c:v>
                </c:pt>
                <c:pt idx="4165">
                  <c:v>18937.5</c:v>
                </c:pt>
                <c:pt idx="4166">
                  <c:v>18943.75</c:v>
                </c:pt>
                <c:pt idx="4167">
                  <c:v>18950</c:v>
                </c:pt>
                <c:pt idx="4168">
                  <c:v>18956.25</c:v>
                </c:pt>
                <c:pt idx="4169">
                  <c:v>18962.5</c:v>
                </c:pt>
                <c:pt idx="4170">
                  <c:v>18968.75</c:v>
                </c:pt>
                <c:pt idx="4171">
                  <c:v>18975</c:v>
                </c:pt>
                <c:pt idx="4172">
                  <c:v>18981.25</c:v>
                </c:pt>
                <c:pt idx="4173">
                  <c:v>18987.5</c:v>
                </c:pt>
                <c:pt idx="4174">
                  <c:v>18993.75</c:v>
                </c:pt>
                <c:pt idx="4175">
                  <c:v>19000</c:v>
                </c:pt>
                <c:pt idx="4176">
                  <c:v>19006.25</c:v>
                </c:pt>
                <c:pt idx="4177">
                  <c:v>19012.5</c:v>
                </c:pt>
                <c:pt idx="4178">
                  <c:v>19018.75</c:v>
                </c:pt>
                <c:pt idx="4179">
                  <c:v>19025</c:v>
                </c:pt>
                <c:pt idx="4180">
                  <c:v>19031.25</c:v>
                </c:pt>
                <c:pt idx="4181">
                  <c:v>19037.5</c:v>
                </c:pt>
                <c:pt idx="4182">
                  <c:v>19043.75</c:v>
                </c:pt>
                <c:pt idx="4183">
                  <c:v>19050</c:v>
                </c:pt>
                <c:pt idx="4184">
                  <c:v>19056.25</c:v>
                </c:pt>
                <c:pt idx="4185">
                  <c:v>19062.5</c:v>
                </c:pt>
                <c:pt idx="4186">
                  <c:v>19068.75</c:v>
                </c:pt>
                <c:pt idx="4187">
                  <c:v>19075</c:v>
                </c:pt>
                <c:pt idx="4188">
                  <c:v>19081.25</c:v>
                </c:pt>
                <c:pt idx="4189">
                  <c:v>19087.5</c:v>
                </c:pt>
                <c:pt idx="4190">
                  <c:v>19093.75</c:v>
                </c:pt>
                <c:pt idx="4191">
                  <c:v>19100</c:v>
                </c:pt>
                <c:pt idx="4192">
                  <c:v>19106.25</c:v>
                </c:pt>
                <c:pt idx="4193">
                  <c:v>19112.5</c:v>
                </c:pt>
                <c:pt idx="4194">
                  <c:v>19118.75</c:v>
                </c:pt>
                <c:pt idx="4195">
                  <c:v>19125</c:v>
                </c:pt>
                <c:pt idx="4196">
                  <c:v>19131.25</c:v>
                </c:pt>
                <c:pt idx="4197">
                  <c:v>19137.5</c:v>
                </c:pt>
                <c:pt idx="4198">
                  <c:v>19143.75</c:v>
                </c:pt>
                <c:pt idx="4199">
                  <c:v>19150</c:v>
                </c:pt>
                <c:pt idx="4200">
                  <c:v>19156.25</c:v>
                </c:pt>
                <c:pt idx="4201">
                  <c:v>19162.5</c:v>
                </c:pt>
                <c:pt idx="4202">
                  <c:v>19168.75</c:v>
                </c:pt>
                <c:pt idx="4203">
                  <c:v>19175</c:v>
                </c:pt>
                <c:pt idx="4204">
                  <c:v>19181.25</c:v>
                </c:pt>
                <c:pt idx="4205">
                  <c:v>19187.5</c:v>
                </c:pt>
                <c:pt idx="4206">
                  <c:v>19193.75</c:v>
                </c:pt>
                <c:pt idx="4207">
                  <c:v>19200</c:v>
                </c:pt>
                <c:pt idx="4208">
                  <c:v>19206.25</c:v>
                </c:pt>
                <c:pt idx="4209">
                  <c:v>19212.5</c:v>
                </c:pt>
                <c:pt idx="4210">
                  <c:v>19218.75</c:v>
                </c:pt>
                <c:pt idx="4211">
                  <c:v>19225</c:v>
                </c:pt>
                <c:pt idx="4212">
                  <c:v>19231.25</c:v>
                </c:pt>
                <c:pt idx="4213">
                  <c:v>19237.5</c:v>
                </c:pt>
                <c:pt idx="4214">
                  <c:v>19243.75</c:v>
                </c:pt>
                <c:pt idx="4215">
                  <c:v>19250</c:v>
                </c:pt>
                <c:pt idx="4216">
                  <c:v>19256.25</c:v>
                </c:pt>
                <c:pt idx="4217">
                  <c:v>19262.5</c:v>
                </c:pt>
                <c:pt idx="4218">
                  <c:v>19268.75</c:v>
                </c:pt>
                <c:pt idx="4219">
                  <c:v>19275</c:v>
                </c:pt>
                <c:pt idx="4220">
                  <c:v>19281.25</c:v>
                </c:pt>
                <c:pt idx="4221">
                  <c:v>19287.5</c:v>
                </c:pt>
                <c:pt idx="4222">
                  <c:v>19293.75</c:v>
                </c:pt>
                <c:pt idx="4223">
                  <c:v>19300</c:v>
                </c:pt>
                <c:pt idx="4224">
                  <c:v>19306.25</c:v>
                </c:pt>
                <c:pt idx="4225">
                  <c:v>19312.5</c:v>
                </c:pt>
                <c:pt idx="4226">
                  <c:v>19318.75</c:v>
                </c:pt>
                <c:pt idx="4227">
                  <c:v>19325</c:v>
                </c:pt>
                <c:pt idx="4228">
                  <c:v>19331.25</c:v>
                </c:pt>
                <c:pt idx="4229">
                  <c:v>19337.5</c:v>
                </c:pt>
                <c:pt idx="4230">
                  <c:v>19343.75</c:v>
                </c:pt>
                <c:pt idx="4231">
                  <c:v>19350</c:v>
                </c:pt>
                <c:pt idx="4232">
                  <c:v>19356.25</c:v>
                </c:pt>
                <c:pt idx="4233">
                  <c:v>19362.5</c:v>
                </c:pt>
                <c:pt idx="4234">
                  <c:v>19368.75</c:v>
                </c:pt>
                <c:pt idx="4235">
                  <c:v>19375</c:v>
                </c:pt>
                <c:pt idx="4236">
                  <c:v>19381.25</c:v>
                </c:pt>
                <c:pt idx="4237">
                  <c:v>19387.5</c:v>
                </c:pt>
                <c:pt idx="4238">
                  <c:v>19393.75</c:v>
                </c:pt>
                <c:pt idx="4239">
                  <c:v>19400</c:v>
                </c:pt>
                <c:pt idx="4240">
                  <c:v>19406.25</c:v>
                </c:pt>
                <c:pt idx="4241">
                  <c:v>19412.5</c:v>
                </c:pt>
                <c:pt idx="4242">
                  <c:v>19418.75</c:v>
                </c:pt>
                <c:pt idx="4243">
                  <c:v>19425</c:v>
                </c:pt>
                <c:pt idx="4244">
                  <c:v>19431.25</c:v>
                </c:pt>
                <c:pt idx="4245">
                  <c:v>19437.5</c:v>
                </c:pt>
                <c:pt idx="4246">
                  <c:v>19443.75</c:v>
                </c:pt>
                <c:pt idx="4247">
                  <c:v>19450</c:v>
                </c:pt>
                <c:pt idx="4248">
                  <c:v>19456.25</c:v>
                </c:pt>
                <c:pt idx="4249">
                  <c:v>19462.5</c:v>
                </c:pt>
                <c:pt idx="4250">
                  <c:v>19468.75</c:v>
                </c:pt>
                <c:pt idx="4251">
                  <c:v>19475</c:v>
                </c:pt>
                <c:pt idx="4252">
                  <c:v>19481.25</c:v>
                </c:pt>
                <c:pt idx="4253">
                  <c:v>19487.5</c:v>
                </c:pt>
                <c:pt idx="4254">
                  <c:v>19493.75</c:v>
                </c:pt>
                <c:pt idx="4255">
                  <c:v>19500</c:v>
                </c:pt>
                <c:pt idx="4256">
                  <c:v>19506.25</c:v>
                </c:pt>
                <c:pt idx="4257">
                  <c:v>19512.5</c:v>
                </c:pt>
                <c:pt idx="4258">
                  <c:v>19518.75</c:v>
                </c:pt>
                <c:pt idx="4259">
                  <c:v>19525</c:v>
                </c:pt>
                <c:pt idx="4260">
                  <c:v>19531.25</c:v>
                </c:pt>
                <c:pt idx="4261">
                  <c:v>19537.5</c:v>
                </c:pt>
                <c:pt idx="4262">
                  <c:v>19543.75</c:v>
                </c:pt>
                <c:pt idx="4263">
                  <c:v>19550</c:v>
                </c:pt>
                <c:pt idx="4264">
                  <c:v>19556.25</c:v>
                </c:pt>
                <c:pt idx="4265">
                  <c:v>19562.5</c:v>
                </c:pt>
                <c:pt idx="4266">
                  <c:v>19568.75</c:v>
                </c:pt>
                <c:pt idx="4267">
                  <c:v>19575</c:v>
                </c:pt>
                <c:pt idx="4268">
                  <c:v>19581.25</c:v>
                </c:pt>
                <c:pt idx="4269">
                  <c:v>19587.5</c:v>
                </c:pt>
                <c:pt idx="4270">
                  <c:v>19593.75</c:v>
                </c:pt>
                <c:pt idx="4271">
                  <c:v>19600</c:v>
                </c:pt>
                <c:pt idx="4272">
                  <c:v>19606.25</c:v>
                </c:pt>
                <c:pt idx="4273">
                  <c:v>19612.5</c:v>
                </c:pt>
                <c:pt idx="4274">
                  <c:v>19618.75</c:v>
                </c:pt>
                <c:pt idx="4275">
                  <c:v>19625</c:v>
                </c:pt>
                <c:pt idx="4276">
                  <c:v>19631.25</c:v>
                </c:pt>
                <c:pt idx="4277">
                  <c:v>19637.5</c:v>
                </c:pt>
                <c:pt idx="4278">
                  <c:v>19643.75</c:v>
                </c:pt>
                <c:pt idx="4279">
                  <c:v>19650</c:v>
                </c:pt>
                <c:pt idx="4280">
                  <c:v>19656.25</c:v>
                </c:pt>
                <c:pt idx="4281">
                  <c:v>19662.5</c:v>
                </c:pt>
                <c:pt idx="4282">
                  <c:v>19668.75</c:v>
                </c:pt>
                <c:pt idx="4283">
                  <c:v>19675</c:v>
                </c:pt>
                <c:pt idx="4284">
                  <c:v>19681.25</c:v>
                </c:pt>
                <c:pt idx="4285">
                  <c:v>19687.5</c:v>
                </c:pt>
                <c:pt idx="4286">
                  <c:v>19693.75</c:v>
                </c:pt>
                <c:pt idx="4287">
                  <c:v>19700</c:v>
                </c:pt>
                <c:pt idx="4288">
                  <c:v>19706.25</c:v>
                </c:pt>
                <c:pt idx="4289">
                  <c:v>19712.5</c:v>
                </c:pt>
                <c:pt idx="4290">
                  <c:v>19718.75</c:v>
                </c:pt>
                <c:pt idx="4291">
                  <c:v>19725</c:v>
                </c:pt>
                <c:pt idx="4292">
                  <c:v>19731.25</c:v>
                </c:pt>
                <c:pt idx="4293">
                  <c:v>19737.5</c:v>
                </c:pt>
                <c:pt idx="4294">
                  <c:v>19743.75</c:v>
                </c:pt>
                <c:pt idx="4295">
                  <c:v>19750</c:v>
                </c:pt>
                <c:pt idx="4296">
                  <c:v>19756.25</c:v>
                </c:pt>
                <c:pt idx="4297">
                  <c:v>19762.5</c:v>
                </c:pt>
                <c:pt idx="4298">
                  <c:v>19768.75</c:v>
                </c:pt>
                <c:pt idx="4299">
                  <c:v>19775</c:v>
                </c:pt>
                <c:pt idx="4300">
                  <c:v>19781.25</c:v>
                </c:pt>
                <c:pt idx="4301">
                  <c:v>19787.5</c:v>
                </c:pt>
                <c:pt idx="4302">
                  <c:v>19793.75</c:v>
                </c:pt>
                <c:pt idx="4303">
                  <c:v>19800</c:v>
                </c:pt>
                <c:pt idx="4304">
                  <c:v>19806.25</c:v>
                </c:pt>
                <c:pt idx="4305">
                  <c:v>19812.5</c:v>
                </c:pt>
                <c:pt idx="4306">
                  <c:v>19818.75</c:v>
                </c:pt>
                <c:pt idx="4307">
                  <c:v>19825</c:v>
                </c:pt>
                <c:pt idx="4308">
                  <c:v>19831.25</c:v>
                </c:pt>
                <c:pt idx="4309">
                  <c:v>19837.5</c:v>
                </c:pt>
                <c:pt idx="4310">
                  <c:v>19843.75</c:v>
                </c:pt>
                <c:pt idx="4311">
                  <c:v>19850</c:v>
                </c:pt>
                <c:pt idx="4312">
                  <c:v>19856.25</c:v>
                </c:pt>
                <c:pt idx="4313">
                  <c:v>19862.5</c:v>
                </c:pt>
                <c:pt idx="4314">
                  <c:v>19868.75</c:v>
                </c:pt>
                <c:pt idx="4315">
                  <c:v>19875</c:v>
                </c:pt>
                <c:pt idx="4316">
                  <c:v>19881.25</c:v>
                </c:pt>
                <c:pt idx="4317">
                  <c:v>19887.5</c:v>
                </c:pt>
                <c:pt idx="4318">
                  <c:v>19893.75</c:v>
                </c:pt>
                <c:pt idx="4319">
                  <c:v>19900</c:v>
                </c:pt>
                <c:pt idx="4320">
                  <c:v>19906.25</c:v>
                </c:pt>
                <c:pt idx="4321">
                  <c:v>19912.5</c:v>
                </c:pt>
                <c:pt idx="4322">
                  <c:v>19918.75</c:v>
                </c:pt>
                <c:pt idx="4323">
                  <c:v>19925</c:v>
                </c:pt>
                <c:pt idx="4324">
                  <c:v>19931.25</c:v>
                </c:pt>
                <c:pt idx="4325">
                  <c:v>19937.5</c:v>
                </c:pt>
                <c:pt idx="4326">
                  <c:v>19943.75</c:v>
                </c:pt>
                <c:pt idx="4327">
                  <c:v>19950</c:v>
                </c:pt>
                <c:pt idx="4328">
                  <c:v>19956.25</c:v>
                </c:pt>
                <c:pt idx="4329">
                  <c:v>19962.5</c:v>
                </c:pt>
                <c:pt idx="4330">
                  <c:v>19968.75</c:v>
                </c:pt>
                <c:pt idx="4331">
                  <c:v>19975</c:v>
                </c:pt>
                <c:pt idx="4332">
                  <c:v>19981.25</c:v>
                </c:pt>
                <c:pt idx="4333">
                  <c:v>19987.5</c:v>
                </c:pt>
                <c:pt idx="4334">
                  <c:v>19993.75</c:v>
                </c:pt>
                <c:pt idx="4335">
                  <c:v>20000</c:v>
                </c:pt>
                <c:pt idx="4336">
                  <c:v>20006.25</c:v>
                </c:pt>
                <c:pt idx="4337">
                  <c:v>20012.5</c:v>
                </c:pt>
                <c:pt idx="4338">
                  <c:v>20018.75</c:v>
                </c:pt>
                <c:pt idx="4339">
                  <c:v>20025</c:v>
                </c:pt>
                <c:pt idx="4340">
                  <c:v>20031.25</c:v>
                </c:pt>
                <c:pt idx="4341">
                  <c:v>20037.5</c:v>
                </c:pt>
                <c:pt idx="4342">
                  <c:v>20043.75</c:v>
                </c:pt>
                <c:pt idx="4343">
                  <c:v>20050</c:v>
                </c:pt>
                <c:pt idx="4344">
                  <c:v>20056.25</c:v>
                </c:pt>
                <c:pt idx="4345">
                  <c:v>20062.5</c:v>
                </c:pt>
                <c:pt idx="4346">
                  <c:v>20068.75</c:v>
                </c:pt>
                <c:pt idx="4347">
                  <c:v>20075</c:v>
                </c:pt>
                <c:pt idx="4348">
                  <c:v>20081.25</c:v>
                </c:pt>
                <c:pt idx="4349">
                  <c:v>20087.5</c:v>
                </c:pt>
                <c:pt idx="4350">
                  <c:v>20093.75</c:v>
                </c:pt>
                <c:pt idx="4351">
                  <c:v>20100</c:v>
                </c:pt>
                <c:pt idx="4352">
                  <c:v>20106.25</c:v>
                </c:pt>
                <c:pt idx="4353">
                  <c:v>20112.5</c:v>
                </c:pt>
                <c:pt idx="4354">
                  <c:v>20118.75</c:v>
                </c:pt>
                <c:pt idx="4355">
                  <c:v>20125</c:v>
                </c:pt>
                <c:pt idx="4356">
                  <c:v>20131.25</c:v>
                </c:pt>
                <c:pt idx="4357">
                  <c:v>20137.5</c:v>
                </c:pt>
                <c:pt idx="4358">
                  <c:v>20143.75</c:v>
                </c:pt>
                <c:pt idx="4359">
                  <c:v>20150</c:v>
                </c:pt>
                <c:pt idx="4360">
                  <c:v>20156.25</c:v>
                </c:pt>
                <c:pt idx="4361">
                  <c:v>20162.5</c:v>
                </c:pt>
                <c:pt idx="4362">
                  <c:v>20168.75</c:v>
                </c:pt>
                <c:pt idx="4363">
                  <c:v>20175</c:v>
                </c:pt>
                <c:pt idx="4364">
                  <c:v>20181.25</c:v>
                </c:pt>
                <c:pt idx="4365">
                  <c:v>20187.5</c:v>
                </c:pt>
                <c:pt idx="4366">
                  <c:v>20193.75</c:v>
                </c:pt>
                <c:pt idx="4367">
                  <c:v>20200</c:v>
                </c:pt>
                <c:pt idx="4368">
                  <c:v>20206.25</c:v>
                </c:pt>
                <c:pt idx="4369">
                  <c:v>20212.5</c:v>
                </c:pt>
                <c:pt idx="4370">
                  <c:v>20218.75</c:v>
                </c:pt>
                <c:pt idx="4371">
                  <c:v>20225</c:v>
                </c:pt>
                <c:pt idx="4372">
                  <c:v>20231.25</c:v>
                </c:pt>
                <c:pt idx="4373">
                  <c:v>20237.5</c:v>
                </c:pt>
                <c:pt idx="4374">
                  <c:v>20243.75</c:v>
                </c:pt>
                <c:pt idx="4375">
                  <c:v>20250</c:v>
                </c:pt>
                <c:pt idx="4376">
                  <c:v>20256.25</c:v>
                </c:pt>
                <c:pt idx="4377">
                  <c:v>20262.5</c:v>
                </c:pt>
                <c:pt idx="4378">
                  <c:v>20268.75</c:v>
                </c:pt>
                <c:pt idx="4379">
                  <c:v>20275</c:v>
                </c:pt>
                <c:pt idx="4380">
                  <c:v>20281.25</c:v>
                </c:pt>
                <c:pt idx="4381">
                  <c:v>20287.5</c:v>
                </c:pt>
                <c:pt idx="4382">
                  <c:v>20293.75</c:v>
                </c:pt>
                <c:pt idx="4383">
                  <c:v>20300</c:v>
                </c:pt>
                <c:pt idx="4384">
                  <c:v>20306.25</c:v>
                </c:pt>
                <c:pt idx="4385">
                  <c:v>20312.5</c:v>
                </c:pt>
                <c:pt idx="4386">
                  <c:v>20318.75</c:v>
                </c:pt>
                <c:pt idx="4387">
                  <c:v>20325</c:v>
                </c:pt>
                <c:pt idx="4388">
                  <c:v>20331.25</c:v>
                </c:pt>
                <c:pt idx="4389">
                  <c:v>20337.5</c:v>
                </c:pt>
                <c:pt idx="4390">
                  <c:v>20343.75</c:v>
                </c:pt>
                <c:pt idx="4391">
                  <c:v>20350</c:v>
                </c:pt>
                <c:pt idx="4392">
                  <c:v>20356.25</c:v>
                </c:pt>
                <c:pt idx="4393">
                  <c:v>20362.5</c:v>
                </c:pt>
                <c:pt idx="4394">
                  <c:v>20368.75</c:v>
                </c:pt>
                <c:pt idx="4395">
                  <c:v>20375</c:v>
                </c:pt>
                <c:pt idx="4396">
                  <c:v>20381.25</c:v>
                </c:pt>
                <c:pt idx="4397">
                  <c:v>20387.5</c:v>
                </c:pt>
                <c:pt idx="4398">
                  <c:v>20393.75</c:v>
                </c:pt>
                <c:pt idx="4399">
                  <c:v>20400</c:v>
                </c:pt>
                <c:pt idx="4400">
                  <c:v>20406.25</c:v>
                </c:pt>
                <c:pt idx="4401">
                  <c:v>20412.5</c:v>
                </c:pt>
                <c:pt idx="4402">
                  <c:v>20418.75</c:v>
                </c:pt>
                <c:pt idx="4403">
                  <c:v>20425</c:v>
                </c:pt>
                <c:pt idx="4404">
                  <c:v>20431.25</c:v>
                </c:pt>
                <c:pt idx="4405">
                  <c:v>20437.5</c:v>
                </c:pt>
                <c:pt idx="4406">
                  <c:v>20443.75</c:v>
                </c:pt>
                <c:pt idx="4407">
                  <c:v>20450</c:v>
                </c:pt>
                <c:pt idx="4408">
                  <c:v>20456.25</c:v>
                </c:pt>
                <c:pt idx="4409">
                  <c:v>20462.5</c:v>
                </c:pt>
                <c:pt idx="4410">
                  <c:v>20468.75</c:v>
                </c:pt>
                <c:pt idx="4411">
                  <c:v>20475</c:v>
                </c:pt>
                <c:pt idx="4412">
                  <c:v>20481.25</c:v>
                </c:pt>
                <c:pt idx="4413">
                  <c:v>20487.5</c:v>
                </c:pt>
                <c:pt idx="4414">
                  <c:v>20493.75</c:v>
                </c:pt>
                <c:pt idx="4415">
                  <c:v>20500</c:v>
                </c:pt>
                <c:pt idx="4416">
                  <c:v>20506.25</c:v>
                </c:pt>
                <c:pt idx="4417">
                  <c:v>20512.5</c:v>
                </c:pt>
                <c:pt idx="4418">
                  <c:v>20518.75</c:v>
                </c:pt>
                <c:pt idx="4419">
                  <c:v>20525</c:v>
                </c:pt>
                <c:pt idx="4420">
                  <c:v>20531.25</c:v>
                </c:pt>
                <c:pt idx="4421">
                  <c:v>20537.5</c:v>
                </c:pt>
                <c:pt idx="4422">
                  <c:v>20543.75</c:v>
                </c:pt>
                <c:pt idx="4423">
                  <c:v>20550</c:v>
                </c:pt>
                <c:pt idx="4424">
                  <c:v>20556.25</c:v>
                </c:pt>
                <c:pt idx="4425">
                  <c:v>20562.5</c:v>
                </c:pt>
                <c:pt idx="4426">
                  <c:v>20568.75</c:v>
                </c:pt>
                <c:pt idx="4427">
                  <c:v>20575</c:v>
                </c:pt>
                <c:pt idx="4428">
                  <c:v>20581.25</c:v>
                </c:pt>
                <c:pt idx="4429">
                  <c:v>20587.5</c:v>
                </c:pt>
                <c:pt idx="4430">
                  <c:v>20593.75</c:v>
                </c:pt>
                <c:pt idx="4431">
                  <c:v>20600</c:v>
                </c:pt>
                <c:pt idx="4432">
                  <c:v>20606.25</c:v>
                </c:pt>
                <c:pt idx="4433">
                  <c:v>20612.5</c:v>
                </c:pt>
                <c:pt idx="4434">
                  <c:v>20618.75</c:v>
                </c:pt>
                <c:pt idx="4435">
                  <c:v>20625</c:v>
                </c:pt>
                <c:pt idx="4436">
                  <c:v>20631.25</c:v>
                </c:pt>
                <c:pt idx="4437">
                  <c:v>20637.5</c:v>
                </c:pt>
                <c:pt idx="4438">
                  <c:v>20643.75</c:v>
                </c:pt>
                <c:pt idx="4439">
                  <c:v>20650</c:v>
                </c:pt>
                <c:pt idx="4440">
                  <c:v>20656.25</c:v>
                </c:pt>
                <c:pt idx="4441">
                  <c:v>20662.5</c:v>
                </c:pt>
                <c:pt idx="4442">
                  <c:v>20668.75</c:v>
                </c:pt>
                <c:pt idx="4443">
                  <c:v>20675</c:v>
                </c:pt>
                <c:pt idx="4444">
                  <c:v>20681.25</c:v>
                </c:pt>
                <c:pt idx="4445">
                  <c:v>20687.5</c:v>
                </c:pt>
                <c:pt idx="4446">
                  <c:v>20693.75</c:v>
                </c:pt>
                <c:pt idx="4447">
                  <c:v>20700</c:v>
                </c:pt>
                <c:pt idx="4448">
                  <c:v>20706.25</c:v>
                </c:pt>
                <c:pt idx="4449">
                  <c:v>20712.5</c:v>
                </c:pt>
                <c:pt idx="4450">
                  <c:v>20718.75</c:v>
                </c:pt>
                <c:pt idx="4451">
                  <c:v>20725</c:v>
                </c:pt>
                <c:pt idx="4452">
                  <c:v>20731.25</c:v>
                </c:pt>
                <c:pt idx="4453">
                  <c:v>20737.5</c:v>
                </c:pt>
                <c:pt idx="4454">
                  <c:v>20743.75</c:v>
                </c:pt>
                <c:pt idx="4455">
                  <c:v>20750</c:v>
                </c:pt>
                <c:pt idx="4456">
                  <c:v>20756.25</c:v>
                </c:pt>
                <c:pt idx="4457">
                  <c:v>20762.5</c:v>
                </c:pt>
                <c:pt idx="4458">
                  <c:v>20768.75</c:v>
                </c:pt>
                <c:pt idx="4459">
                  <c:v>20775</c:v>
                </c:pt>
                <c:pt idx="4460">
                  <c:v>20781.25</c:v>
                </c:pt>
                <c:pt idx="4461">
                  <c:v>20787.5</c:v>
                </c:pt>
                <c:pt idx="4462">
                  <c:v>20793.75</c:v>
                </c:pt>
                <c:pt idx="4463">
                  <c:v>20800</c:v>
                </c:pt>
                <c:pt idx="4464">
                  <c:v>20806.25</c:v>
                </c:pt>
                <c:pt idx="4465">
                  <c:v>20812.5</c:v>
                </c:pt>
                <c:pt idx="4466">
                  <c:v>20818.75</c:v>
                </c:pt>
                <c:pt idx="4467">
                  <c:v>20825</c:v>
                </c:pt>
                <c:pt idx="4468">
                  <c:v>20831.25</c:v>
                </c:pt>
                <c:pt idx="4469">
                  <c:v>20837.5</c:v>
                </c:pt>
                <c:pt idx="4470">
                  <c:v>20843.75</c:v>
                </c:pt>
                <c:pt idx="4471">
                  <c:v>20850</c:v>
                </c:pt>
                <c:pt idx="4472">
                  <c:v>20856.25</c:v>
                </c:pt>
                <c:pt idx="4473">
                  <c:v>20862.5</c:v>
                </c:pt>
                <c:pt idx="4474">
                  <c:v>20868.75</c:v>
                </c:pt>
                <c:pt idx="4475">
                  <c:v>20875</c:v>
                </c:pt>
                <c:pt idx="4476">
                  <c:v>20881.25</c:v>
                </c:pt>
                <c:pt idx="4477">
                  <c:v>20887.5</c:v>
                </c:pt>
                <c:pt idx="4478">
                  <c:v>20893.75</c:v>
                </c:pt>
                <c:pt idx="4479">
                  <c:v>20900</c:v>
                </c:pt>
                <c:pt idx="4480">
                  <c:v>20906.25</c:v>
                </c:pt>
                <c:pt idx="4481">
                  <c:v>20912.5</c:v>
                </c:pt>
                <c:pt idx="4482">
                  <c:v>20918.75</c:v>
                </c:pt>
                <c:pt idx="4483">
                  <c:v>20925</c:v>
                </c:pt>
                <c:pt idx="4484">
                  <c:v>20931.25</c:v>
                </c:pt>
                <c:pt idx="4485">
                  <c:v>20937.5</c:v>
                </c:pt>
                <c:pt idx="4486">
                  <c:v>20943.75</c:v>
                </c:pt>
                <c:pt idx="4487">
                  <c:v>20950</c:v>
                </c:pt>
                <c:pt idx="4488">
                  <c:v>20956.25</c:v>
                </c:pt>
                <c:pt idx="4489">
                  <c:v>20962.5</c:v>
                </c:pt>
                <c:pt idx="4490">
                  <c:v>20968.75</c:v>
                </c:pt>
                <c:pt idx="4491">
                  <c:v>20975</c:v>
                </c:pt>
                <c:pt idx="4492">
                  <c:v>20981.25</c:v>
                </c:pt>
                <c:pt idx="4493">
                  <c:v>20987.5</c:v>
                </c:pt>
                <c:pt idx="4494">
                  <c:v>20993.75</c:v>
                </c:pt>
                <c:pt idx="4495">
                  <c:v>21000</c:v>
                </c:pt>
                <c:pt idx="4496">
                  <c:v>21006.25</c:v>
                </c:pt>
                <c:pt idx="4497">
                  <c:v>21012.5</c:v>
                </c:pt>
                <c:pt idx="4498">
                  <c:v>21018.75</c:v>
                </c:pt>
                <c:pt idx="4499">
                  <c:v>21025</c:v>
                </c:pt>
                <c:pt idx="4500">
                  <c:v>21031.25</c:v>
                </c:pt>
                <c:pt idx="4501">
                  <c:v>21037.5</c:v>
                </c:pt>
                <c:pt idx="4502">
                  <c:v>21043.75</c:v>
                </c:pt>
                <c:pt idx="4503">
                  <c:v>21050</c:v>
                </c:pt>
                <c:pt idx="4504">
                  <c:v>21056.25</c:v>
                </c:pt>
                <c:pt idx="4505">
                  <c:v>21062.5</c:v>
                </c:pt>
                <c:pt idx="4506">
                  <c:v>21068.75</c:v>
                </c:pt>
                <c:pt idx="4507">
                  <c:v>21075</c:v>
                </c:pt>
                <c:pt idx="4508">
                  <c:v>21081.25</c:v>
                </c:pt>
                <c:pt idx="4509">
                  <c:v>21087.5</c:v>
                </c:pt>
                <c:pt idx="4510">
                  <c:v>21093.75</c:v>
                </c:pt>
                <c:pt idx="4511">
                  <c:v>21100</c:v>
                </c:pt>
                <c:pt idx="4512">
                  <c:v>21106.25</c:v>
                </c:pt>
                <c:pt idx="4513">
                  <c:v>21112.5</c:v>
                </c:pt>
                <c:pt idx="4514">
                  <c:v>21118.75</c:v>
                </c:pt>
                <c:pt idx="4515">
                  <c:v>21125</c:v>
                </c:pt>
                <c:pt idx="4516">
                  <c:v>21131.25</c:v>
                </c:pt>
                <c:pt idx="4517">
                  <c:v>21137.5</c:v>
                </c:pt>
                <c:pt idx="4518">
                  <c:v>21143.75</c:v>
                </c:pt>
                <c:pt idx="4519">
                  <c:v>21150</c:v>
                </c:pt>
                <c:pt idx="4520">
                  <c:v>21156.25</c:v>
                </c:pt>
                <c:pt idx="4521">
                  <c:v>21162.5</c:v>
                </c:pt>
                <c:pt idx="4522">
                  <c:v>21168.75</c:v>
                </c:pt>
                <c:pt idx="4523">
                  <c:v>21175</c:v>
                </c:pt>
                <c:pt idx="4524">
                  <c:v>21181.25</c:v>
                </c:pt>
                <c:pt idx="4525">
                  <c:v>21187.5</c:v>
                </c:pt>
                <c:pt idx="4526">
                  <c:v>21193.75</c:v>
                </c:pt>
                <c:pt idx="4527">
                  <c:v>21200</c:v>
                </c:pt>
                <c:pt idx="4528">
                  <c:v>21206.25</c:v>
                </c:pt>
                <c:pt idx="4529">
                  <c:v>21212.5</c:v>
                </c:pt>
                <c:pt idx="4530">
                  <c:v>21218.75</c:v>
                </c:pt>
                <c:pt idx="4531">
                  <c:v>21225</c:v>
                </c:pt>
                <c:pt idx="4532">
                  <c:v>21231.25</c:v>
                </c:pt>
                <c:pt idx="4533">
                  <c:v>21237.5</c:v>
                </c:pt>
                <c:pt idx="4534">
                  <c:v>21243.75</c:v>
                </c:pt>
                <c:pt idx="4535">
                  <c:v>21250</c:v>
                </c:pt>
                <c:pt idx="4536">
                  <c:v>21256.25</c:v>
                </c:pt>
                <c:pt idx="4537">
                  <c:v>21262.5</c:v>
                </c:pt>
                <c:pt idx="4538">
                  <c:v>21268.75</c:v>
                </c:pt>
                <c:pt idx="4539">
                  <c:v>21275</c:v>
                </c:pt>
                <c:pt idx="4540">
                  <c:v>21281.25</c:v>
                </c:pt>
                <c:pt idx="4541">
                  <c:v>21287.5</c:v>
                </c:pt>
                <c:pt idx="4542">
                  <c:v>21293.75</c:v>
                </c:pt>
                <c:pt idx="4543">
                  <c:v>21300</c:v>
                </c:pt>
                <c:pt idx="4544">
                  <c:v>21306.25</c:v>
                </c:pt>
                <c:pt idx="4545">
                  <c:v>21312.5</c:v>
                </c:pt>
                <c:pt idx="4546">
                  <c:v>21318.75</c:v>
                </c:pt>
                <c:pt idx="4547">
                  <c:v>21325</c:v>
                </c:pt>
                <c:pt idx="4548">
                  <c:v>21331.25</c:v>
                </c:pt>
                <c:pt idx="4549">
                  <c:v>21337.5</c:v>
                </c:pt>
                <c:pt idx="4550">
                  <c:v>21343.75</c:v>
                </c:pt>
                <c:pt idx="4551">
                  <c:v>21350</c:v>
                </c:pt>
                <c:pt idx="4552">
                  <c:v>21356.25</c:v>
                </c:pt>
                <c:pt idx="4553">
                  <c:v>21362.5</c:v>
                </c:pt>
                <c:pt idx="4554">
                  <c:v>21368.75</c:v>
                </c:pt>
                <c:pt idx="4555">
                  <c:v>21375</c:v>
                </c:pt>
                <c:pt idx="4556">
                  <c:v>21381.25</c:v>
                </c:pt>
                <c:pt idx="4557">
                  <c:v>21387.5</c:v>
                </c:pt>
                <c:pt idx="4558">
                  <c:v>21393.75</c:v>
                </c:pt>
                <c:pt idx="4559">
                  <c:v>21400</c:v>
                </c:pt>
                <c:pt idx="4560">
                  <c:v>21406.25</c:v>
                </c:pt>
                <c:pt idx="4561">
                  <c:v>21412.5</c:v>
                </c:pt>
                <c:pt idx="4562">
                  <c:v>21418.75</c:v>
                </c:pt>
                <c:pt idx="4563">
                  <c:v>21425</c:v>
                </c:pt>
                <c:pt idx="4564">
                  <c:v>21431.25</c:v>
                </c:pt>
                <c:pt idx="4565">
                  <c:v>21437.5</c:v>
                </c:pt>
                <c:pt idx="4566">
                  <c:v>21443.75</c:v>
                </c:pt>
                <c:pt idx="4567">
                  <c:v>21450</c:v>
                </c:pt>
                <c:pt idx="4568">
                  <c:v>21456.25</c:v>
                </c:pt>
                <c:pt idx="4569">
                  <c:v>21462.5</c:v>
                </c:pt>
                <c:pt idx="4570">
                  <c:v>21468.75</c:v>
                </c:pt>
                <c:pt idx="4571">
                  <c:v>21475</c:v>
                </c:pt>
                <c:pt idx="4572">
                  <c:v>21481.25</c:v>
                </c:pt>
                <c:pt idx="4573">
                  <c:v>21487.5</c:v>
                </c:pt>
                <c:pt idx="4574">
                  <c:v>21493.75</c:v>
                </c:pt>
                <c:pt idx="4575">
                  <c:v>21500</c:v>
                </c:pt>
                <c:pt idx="4576">
                  <c:v>21506.25</c:v>
                </c:pt>
                <c:pt idx="4577">
                  <c:v>21512.5</c:v>
                </c:pt>
                <c:pt idx="4578">
                  <c:v>21518.75</c:v>
                </c:pt>
                <c:pt idx="4579">
                  <c:v>21525</c:v>
                </c:pt>
                <c:pt idx="4580">
                  <c:v>21531.25</c:v>
                </c:pt>
                <c:pt idx="4581">
                  <c:v>21537.5</c:v>
                </c:pt>
                <c:pt idx="4582">
                  <c:v>21543.75</c:v>
                </c:pt>
                <c:pt idx="4583">
                  <c:v>21550</c:v>
                </c:pt>
                <c:pt idx="4584">
                  <c:v>21556.25</c:v>
                </c:pt>
                <c:pt idx="4585">
                  <c:v>21562.5</c:v>
                </c:pt>
                <c:pt idx="4586">
                  <c:v>21568.75</c:v>
                </c:pt>
                <c:pt idx="4587">
                  <c:v>21575</c:v>
                </c:pt>
                <c:pt idx="4588">
                  <c:v>21581.25</c:v>
                </c:pt>
                <c:pt idx="4589">
                  <c:v>21587.5</c:v>
                </c:pt>
                <c:pt idx="4590">
                  <c:v>21593.75</c:v>
                </c:pt>
                <c:pt idx="4591">
                  <c:v>21600</c:v>
                </c:pt>
                <c:pt idx="4592">
                  <c:v>21606.25</c:v>
                </c:pt>
                <c:pt idx="4593">
                  <c:v>21612.5</c:v>
                </c:pt>
                <c:pt idx="4594">
                  <c:v>21618.75</c:v>
                </c:pt>
                <c:pt idx="4595">
                  <c:v>21625</c:v>
                </c:pt>
                <c:pt idx="4596">
                  <c:v>21631.25</c:v>
                </c:pt>
                <c:pt idx="4597">
                  <c:v>21637.5</c:v>
                </c:pt>
                <c:pt idx="4598">
                  <c:v>21643.75</c:v>
                </c:pt>
                <c:pt idx="4599">
                  <c:v>21650</c:v>
                </c:pt>
                <c:pt idx="4600">
                  <c:v>21656.25</c:v>
                </c:pt>
                <c:pt idx="4601">
                  <c:v>21662.5</c:v>
                </c:pt>
                <c:pt idx="4602">
                  <c:v>21668.75</c:v>
                </c:pt>
                <c:pt idx="4603">
                  <c:v>21675</c:v>
                </c:pt>
                <c:pt idx="4604">
                  <c:v>21681.25</c:v>
                </c:pt>
                <c:pt idx="4605">
                  <c:v>21687.5</c:v>
                </c:pt>
                <c:pt idx="4606">
                  <c:v>21693.75</c:v>
                </c:pt>
                <c:pt idx="4607">
                  <c:v>21700</c:v>
                </c:pt>
                <c:pt idx="4608">
                  <c:v>21706.25</c:v>
                </c:pt>
                <c:pt idx="4609">
                  <c:v>21712.5</c:v>
                </c:pt>
                <c:pt idx="4610">
                  <c:v>21718.75</c:v>
                </c:pt>
                <c:pt idx="4611">
                  <c:v>21725</c:v>
                </c:pt>
                <c:pt idx="4612">
                  <c:v>21731.25</c:v>
                </c:pt>
                <c:pt idx="4613">
                  <c:v>21737.5</c:v>
                </c:pt>
                <c:pt idx="4614">
                  <c:v>21743.75</c:v>
                </c:pt>
                <c:pt idx="4615">
                  <c:v>21750</c:v>
                </c:pt>
                <c:pt idx="4616">
                  <c:v>21756.25</c:v>
                </c:pt>
                <c:pt idx="4617">
                  <c:v>21762.5</c:v>
                </c:pt>
                <c:pt idx="4618">
                  <c:v>21768.75</c:v>
                </c:pt>
                <c:pt idx="4619">
                  <c:v>21775</c:v>
                </c:pt>
                <c:pt idx="4620">
                  <c:v>21781.25</c:v>
                </c:pt>
                <c:pt idx="4621">
                  <c:v>21787.5</c:v>
                </c:pt>
                <c:pt idx="4622">
                  <c:v>21793.75</c:v>
                </c:pt>
                <c:pt idx="4623">
                  <c:v>21800</c:v>
                </c:pt>
                <c:pt idx="4624">
                  <c:v>21806.25</c:v>
                </c:pt>
                <c:pt idx="4625">
                  <c:v>21812.5</c:v>
                </c:pt>
                <c:pt idx="4626">
                  <c:v>21818.75</c:v>
                </c:pt>
                <c:pt idx="4627">
                  <c:v>21825</c:v>
                </c:pt>
                <c:pt idx="4628">
                  <c:v>21831.25</c:v>
                </c:pt>
                <c:pt idx="4629">
                  <c:v>21837.5</c:v>
                </c:pt>
                <c:pt idx="4630">
                  <c:v>21843.75</c:v>
                </c:pt>
                <c:pt idx="4631">
                  <c:v>21850</c:v>
                </c:pt>
                <c:pt idx="4632">
                  <c:v>21856.25</c:v>
                </c:pt>
                <c:pt idx="4633">
                  <c:v>21862.5</c:v>
                </c:pt>
                <c:pt idx="4634">
                  <c:v>21868.75</c:v>
                </c:pt>
                <c:pt idx="4635">
                  <c:v>21875</c:v>
                </c:pt>
                <c:pt idx="4636">
                  <c:v>21881.25</c:v>
                </c:pt>
                <c:pt idx="4637">
                  <c:v>21887.5</c:v>
                </c:pt>
                <c:pt idx="4638">
                  <c:v>21893.75</c:v>
                </c:pt>
                <c:pt idx="4639">
                  <c:v>21900</c:v>
                </c:pt>
                <c:pt idx="4640">
                  <c:v>21906.25</c:v>
                </c:pt>
                <c:pt idx="4641">
                  <c:v>21912.5</c:v>
                </c:pt>
                <c:pt idx="4642">
                  <c:v>21918.75</c:v>
                </c:pt>
                <c:pt idx="4643">
                  <c:v>21925</c:v>
                </c:pt>
                <c:pt idx="4644">
                  <c:v>21931.25</c:v>
                </c:pt>
                <c:pt idx="4645">
                  <c:v>21937.5</c:v>
                </c:pt>
                <c:pt idx="4646">
                  <c:v>21943.75</c:v>
                </c:pt>
                <c:pt idx="4647">
                  <c:v>21950</c:v>
                </c:pt>
                <c:pt idx="4648">
                  <c:v>21956.25</c:v>
                </c:pt>
                <c:pt idx="4649">
                  <c:v>21962.5</c:v>
                </c:pt>
                <c:pt idx="4650">
                  <c:v>21968.75</c:v>
                </c:pt>
                <c:pt idx="4651">
                  <c:v>21975</c:v>
                </c:pt>
                <c:pt idx="4652">
                  <c:v>21981.25</c:v>
                </c:pt>
                <c:pt idx="4653">
                  <c:v>21987.5</c:v>
                </c:pt>
                <c:pt idx="4654">
                  <c:v>21993.75</c:v>
                </c:pt>
                <c:pt idx="4655">
                  <c:v>22000</c:v>
                </c:pt>
                <c:pt idx="4656">
                  <c:v>22006.25</c:v>
                </c:pt>
                <c:pt idx="4657">
                  <c:v>22012.5</c:v>
                </c:pt>
                <c:pt idx="4658">
                  <c:v>22018.75</c:v>
                </c:pt>
                <c:pt idx="4659">
                  <c:v>22025</c:v>
                </c:pt>
                <c:pt idx="4660">
                  <c:v>22031.25</c:v>
                </c:pt>
                <c:pt idx="4661">
                  <c:v>22037.5</c:v>
                </c:pt>
                <c:pt idx="4662">
                  <c:v>22043.75</c:v>
                </c:pt>
                <c:pt idx="4663">
                  <c:v>22050</c:v>
                </c:pt>
                <c:pt idx="4664">
                  <c:v>22056.25</c:v>
                </c:pt>
                <c:pt idx="4665">
                  <c:v>22062.5</c:v>
                </c:pt>
                <c:pt idx="4666">
                  <c:v>22068.75</c:v>
                </c:pt>
                <c:pt idx="4667">
                  <c:v>22075</c:v>
                </c:pt>
                <c:pt idx="4668">
                  <c:v>22081.25</c:v>
                </c:pt>
                <c:pt idx="4669">
                  <c:v>22087.5</c:v>
                </c:pt>
                <c:pt idx="4670">
                  <c:v>22093.75</c:v>
                </c:pt>
                <c:pt idx="4671">
                  <c:v>22100</c:v>
                </c:pt>
                <c:pt idx="4672">
                  <c:v>22106.25</c:v>
                </c:pt>
                <c:pt idx="4673">
                  <c:v>22112.5</c:v>
                </c:pt>
                <c:pt idx="4674">
                  <c:v>22118.75</c:v>
                </c:pt>
                <c:pt idx="4675">
                  <c:v>22125</c:v>
                </c:pt>
                <c:pt idx="4676">
                  <c:v>22131.25</c:v>
                </c:pt>
                <c:pt idx="4677">
                  <c:v>22137.5</c:v>
                </c:pt>
                <c:pt idx="4678">
                  <c:v>22143.75</c:v>
                </c:pt>
                <c:pt idx="4679">
                  <c:v>22150</c:v>
                </c:pt>
                <c:pt idx="4680">
                  <c:v>22156.25</c:v>
                </c:pt>
                <c:pt idx="4681">
                  <c:v>22162.5</c:v>
                </c:pt>
                <c:pt idx="4682">
                  <c:v>22168.75</c:v>
                </c:pt>
                <c:pt idx="4683">
                  <c:v>22175</c:v>
                </c:pt>
                <c:pt idx="4684">
                  <c:v>22181.25</c:v>
                </c:pt>
                <c:pt idx="4685">
                  <c:v>22187.5</c:v>
                </c:pt>
                <c:pt idx="4686">
                  <c:v>22193.75</c:v>
                </c:pt>
                <c:pt idx="4687">
                  <c:v>22200</c:v>
                </c:pt>
                <c:pt idx="4688">
                  <c:v>22206.25</c:v>
                </c:pt>
                <c:pt idx="4689">
                  <c:v>22212.5</c:v>
                </c:pt>
                <c:pt idx="4690">
                  <c:v>22218.75</c:v>
                </c:pt>
                <c:pt idx="4691">
                  <c:v>22225</c:v>
                </c:pt>
                <c:pt idx="4692">
                  <c:v>22231.25</c:v>
                </c:pt>
                <c:pt idx="4693">
                  <c:v>22237.5</c:v>
                </c:pt>
                <c:pt idx="4694">
                  <c:v>22243.75</c:v>
                </c:pt>
                <c:pt idx="4695">
                  <c:v>22250</c:v>
                </c:pt>
                <c:pt idx="4696">
                  <c:v>22256.25</c:v>
                </c:pt>
                <c:pt idx="4697">
                  <c:v>22262.5</c:v>
                </c:pt>
                <c:pt idx="4698">
                  <c:v>22268.75</c:v>
                </c:pt>
                <c:pt idx="4699">
                  <c:v>22275</c:v>
                </c:pt>
                <c:pt idx="4700">
                  <c:v>22281.25</c:v>
                </c:pt>
                <c:pt idx="4701">
                  <c:v>22287.5</c:v>
                </c:pt>
                <c:pt idx="4702">
                  <c:v>22293.75</c:v>
                </c:pt>
                <c:pt idx="4703">
                  <c:v>22300</c:v>
                </c:pt>
                <c:pt idx="4704">
                  <c:v>22306.25</c:v>
                </c:pt>
                <c:pt idx="4705">
                  <c:v>22312.5</c:v>
                </c:pt>
                <c:pt idx="4706">
                  <c:v>22318.75</c:v>
                </c:pt>
                <c:pt idx="4707">
                  <c:v>22325</c:v>
                </c:pt>
                <c:pt idx="4708">
                  <c:v>22331.25</c:v>
                </c:pt>
                <c:pt idx="4709">
                  <c:v>22337.5</c:v>
                </c:pt>
                <c:pt idx="4710">
                  <c:v>22343.75</c:v>
                </c:pt>
                <c:pt idx="4711">
                  <c:v>22350</c:v>
                </c:pt>
                <c:pt idx="4712">
                  <c:v>22356.25</c:v>
                </c:pt>
                <c:pt idx="4713">
                  <c:v>22362.5</c:v>
                </c:pt>
                <c:pt idx="4714">
                  <c:v>22368.75</c:v>
                </c:pt>
                <c:pt idx="4715">
                  <c:v>22375</c:v>
                </c:pt>
                <c:pt idx="4716">
                  <c:v>22381.25</c:v>
                </c:pt>
                <c:pt idx="4717">
                  <c:v>22387.5</c:v>
                </c:pt>
                <c:pt idx="4718">
                  <c:v>22393.75</c:v>
                </c:pt>
                <c:pt idx="4719">
                  <c:v>22400</c:v>
                </c:pt>
                <c:pt idx="4720">
                  <c:v>22406.25</c:v>
                </c:pt>
                <c:pt idx="4721">
                  <c:v>22412.5</c:v>
                </c:pt>
                <c:pt idx="4722">
                  <c:v>22418.75</c:v>
                </c:pt>
                <c:pt idx="4723">
                  <c:v>22425</c:v>
                </c:pt>
                <c:pt idx="4724">
                  <c:v>22431.25</c:v>
                </c:pt>
                <c:pt idx="4725">
                  <c:v>22437.5</c:v>
                </c:pt>
                <c:pt idx="4726">
                  <c:v>22443.75</c:v>
                </c:pt>
                <c:pt idx="4727">
                  <c:v>22450</c:v>
                </c:pt>
                <c:pt idx="4728">
                  <c:v>22456.25</c:v>
                </c:pt>
                <c:pt idx="4729">
                  <c:v>22462.5</c:v>
                </c:pt>
                <c:pt idx="4730">
                  <c:v>22468.75</c:v>
                </c:pt>
                <c:pt idx="4731">
                  <c:v>22475</c:v>
                </c:pt>
                <c:pt idx="4732">
                  <c:v>22481.25</c:v>
                </c:pt>
                <c:pt idx="4733">
                  <c:v>22487.5</c:v>
                </c:pt>
                <c:pt idx="4734">
                  <c:v>22493.75</c:v>
                </c:pt>
                <c:pt idx="4735">
                  <c:v>22500</c:v>
                </c:pt>
                <c:pt idx="4736">
                  <c:v>22506.25</c:v>
                </c:pt>
                <c:pt idx="4737">
                  <c:v>22512.5</c:v>
                </c:pt>
                <c:pt idx="4738">
                  <c:v>22518.75</c:v>
                </c:pt>
                <c:pt idx="4739">
                  <c:v>22525</c:v>
                </c:pt>
                <c:pt idx="4740">
                  <c:v>22531.25</c:v>
                </c:pt>
                <c:pt idx="4741">
                  <c:v>22537.5</c:v>
                </c:pt>
                <c:pt idx="4742">
                  <c:v>22543.75</c:v>
                </c:pt>
                <c:pt idx="4743">
                  <c:v>22550</c:v>
                </c:pt>
                <c:pt idx="4744">
                  <c:v>22556.25</c:v>
                </c:pt>
                <c:pt idx="4745">
                  <c:v>22562.5</c:v>
                </c:pt>
                <c:pt idx="4746">
                  <c:v>22568.75</c:v>
                </c:pt>
                <c:pt idx="4747">
                  <c:v>22575</c:v>
                </c:pt>
                <c:pt idx="4748">
                  <c:v>22581.25</c:v>
                </c:pt>
                <c:pt idx="4749">
                  <c:v>22587.5</c:v>
                </c:pt>
                <c:pt idx="4750">
                  <c:v>22593.75</c:v>
                </c:pt>
                <c:pt idx="4751">
                  <c:v>22600</c:v>
                </c:pt>
                <c:pt idx="4752">
                  <c:v>22606.25</c:v>
                </c:pt>
                <c:pt idx="4753">
                  <c:v>22612.5</c:v>
                </c:pt>
                <c:pt idx="4754">
                  <c:v>22618.75</c:v>
                </c:pt>
                <c:pt idx="4755">
                  <c:v>22625</c:v>
                </c:pt>
                <c:pt idx="4756">
                  <c:v>22631.25</c:v>
                </c:pt>
                <c:pt idx="4757">
                  <c:v>22637.5</c:v>
                </c:pt>
                <c:pt idx="4758">
                  <c:v>22643.75</c:v>
                </c:pt>
                <c:pt idx="4759">
                  <c:v>22650</c:v>
                </c:pt>
                <c:pt idx="4760">
                  <c:v>22656.25</c:v>
                </c:pt>
                <c:pt idx="4761">
                  <c:v>22662.5</c:v>
                </c:pt>
                <c:pt idx="4762">
                  <c:v>22668.75</c:v>
                </c:pt>
                <c:pt idx="4763">
                  <c:v>22675</c:v>
                </c:pt>
                <c:pt idx="4764">
                  <c:v>22681.25</c:v>
                </c:pt>
                <c:pt idx="4765">
                  <c:v>22687.5</c:v>
                </c:pt>
                <c:pt idx="4766">
                  <c:v>22693.75</c:v>
                </c:pt>
                <c:pt idx="4767">
                  <c:v>22700</c:v>
                </c:pt>
                <c:pt idx="4768">
                  <c:v>22706.25</c:v>
                </c:pt>
                <c:pt idx="4769">
                  <c:v>22712.5</c:v>
                </c:pt>
                <c:pt idx="4770">
                  <c:v>22718.75</c:v>
                </c:pt>
                <c:pt idx="4771">
                  <c:v>22725</c:v>
                </c:pt>
                <c:pt idx="4772">
                  <c:v>22731.25</c:v>
                </c:pt>
                <c:pt idx="4773">
                  <c:v>22737.5</c:v>
                </c:pt>
                <c:pt idx="4774">
                  <c:v>22743.75</c:v>
                </c:pt>
                <c:pt idx="4775">
                  <c:v>22750</c:v>
                </c:pt>
                <c:pt idx="4776">
                  <c:v>22756.25</c:v>
                </c:pt>
                <c:pt idx="4777">
                  <c:v>22762.5</c:v>
                </c:pt>
                <c:pt idx="4778">
                  <c:v>22768.75</c:v>
                </c:pt>
                <c:pt idx="4779">
                  <c:v>22775</c:v>
                </c:pt>
                <c:pt idx="4780">
                  <c:v>22781.25</c:v>
                </c:pt>
                <c:pt idx="4781">
                  <c:v>22787.5</c:v>
                </c:pt>
                <c:pt idx="4782">
                  <c:v>22793.75</c:v>
                </c:pt>
                <c:pt idx="4783">
                  <c:v>22800</c:v>
                </c:pt>
                <c:pt idx="4784">
                  <c:v>22806.25</c:v>
                </c:pt>
                <c:pt idx="4785">
                  <c:v>22812.5</c:v>
                </c:pt>
                <c:pt idx="4786">
                  <c:v>22818.75</c:v>
                </c:pt>
                <c:pt idx="4787">
                  <c:v>22825</c:v>
                </c:pt>
                <c:pt idx="4788">
                  <c:v>22831.25</c:v>
                </c:pt>
                <c:pt idx="4789">
                  <c:v>22837.5</c:v>
                </c:pt>
                <c:pt idx="4790">
                  <c:v>22843.75</c:v>
                </c:pt>
                <c:pt idx="4791">
                  <c:v>22850</c:v>
                </c:pt>
                <c:pt idx="4792">
                  <c:v>22856.25</c:v>
                </c:pt>
                <c:pt idx="4793">
                  <c:v>22862.5</c:v>
                </c:pt>
                <c:pt idx="4794">
                  <c:v>22868.75</c:v>
                </c:pt>
                <c:pt idx="4795">
                  <c:v>22875</c:v>
                </c:pt>
                <c:pt idx="4796">
                  <c:v>22881.25</c:v>
                </c:pt>
                <c:pt idx="4797">
                  <c:v>22887.5</c:v>
                </c:pt>
                <c:pt idx="4798">
                  <c:v>22893.75</c:v>
                </c:pt>
                <c:pt idx="4799">
                  <c:v>22900</c:v>
                </c:pt>
                <c:pt idx="4800">
                  <c:v>22906.25</c:v>
                </c:pt>
                <c:pt idx="4801">
                  <c:v>22912.5</c:v>
                </c:pt>
                <c:pt idx="4802">
                  <c:v>22918.75</c:v>
                </c:pt>
                <c:pt idx="4803">
                  <c:v>22925</c:v>
                </c:pt>
                <c:pt idx="4804">
                  <c:v>22931.25</c:v>
                </c:pt>
                <c:pt idx="4805">
                  <c:v>22937.5</c:v>
                </c:pt>
                <c:pt idx="4806">
                  <c:v>22943.75</c:v>
                </c:pt>
                <c:pt idx="4807">
                  <c:v>22950</c:v>
                </c:pt>
                <c:pt idx="4808">
                  <c:v>22956.25</c:v>
                </c:pt>
                <c:pt idx="4809">
                  <c:v>22962.5</c:v>
                </c:pt>
                <c:pt idx="4810">
                  <c:v>22968.75</c:v>
                </c:pt>
                <c:pt idx="4811">
                  <c:v>22975</c:v>
                </c:pt>
                <c:pt idx="4812">
                  <c:v>22981.25</c:v>
                </c:pt>
                <c:pt idx="4813">
                  <c:v>22987.5</c:v>
                </c:pt>
                <c:pt idx="4814">
                  <c:v>22993.75</c:v>
                </c:pt>
                <c:pt idx="4815">
                  <c:v>23000</c:v>
                </c:pt>
                <c:pt idx="4816">
                  <c:v>23006.25</c:v>
                </c:pt>
                <c:pt idx="4817">
                  <c:v>23012.5</c:v>
                </c:pt>
                <c:pt idx="4818">
                  <c:v>23018.75</c:v>
                </c:pt>
                <c:pt idx="4819">
                  <c:v>23025</c:v>
                </c:pt>
                <c:pt idx="4820">
                  <c:v>23031.25</c:v>
                </c:pt>
                <c:pt idx="4821">
                  <c:v>23037.5</c:v>
                </c:pt>
                <c:pt idx="4822">
                  <c:v>23043.75</c:v>
                </c:pt>
                <c:pt idx="4823">
                  <c:v>23050</c:v>
                </c:pt>
                <c:pt idx="4824">
                  <c:v>23056.25</c:v>
                </c:pt>
                <c:pt idx="4825">
                  <c:v>23062.5</c:v>
                </c:pt>
                <c:pt idx="4826">
                  <c:v>23068.75</c:v>
                </c:pt>
                <c:pt idx="4827">
                  <c:v>23075</c:v>
                </c:pt>
                <c:pt idx="4828">
                  <c:v>23081.25</c:v>
                </c:pt>
                <c:pt idx="4829">
                  <c:v>23087.5</c:v>
                </c:pt>
                <c:pt idx="4830">
                  <c:v>23093.75</c:v>
                </c:pt>
                <c:pt idx="4831">
                  <c:v>23100</c:v>
                </c:pt>
                <c:pt idx="4832">
                  <c:v>23106.25</c:v>
                </c:pt>
                <c:pt idx="4833">
                  <c:v>23112.5</c:v>
                </c:pt>
                <c:pt idx="4834">
                  <c:v>23118.75</c:v>
                </c:pt>
                <c:pt idx="4835">
                  <c:v>23125</c:v>
                </c:pt>
                <c:pt idx="4836">
                  <c:v>23131.25</c:v>
                </c:pt>
                <c:pt idx="4837">
                  <c:v>23137.5</c:v>
                </c:pt>
                <c:pt idx="4838">
                  <c:v>23143.75</c:v>
                </c:pt>
                <c:pt idx="4839">
                  <c:v>23150</c:v>
                </c:pt>
                <c:pt idx="4840">
                  <c:v>23156.25</c:v>
                </c:pt>
                <c:pt idx="4841">
                  <c:v>23162.5</c:v>
                </c:pt>
                <c:pt idx="4842">
                  <c:v>23168.75</c:v>
                </c:pt>
                <c:pt idx="4843">
                  <c:v>23175</c:v>
                </c:pt>
                <c:pt idx="4844">
                  <c:v>23181.25</c:v>
                </c:pt>
                <c:pt idx="4845">
                  <c:v>23187.5</c:v>
                </c:pt>
                <c:pt idx="4846">
                  <c:v>23193.75</c:v>
                </c:pt>
                <c:pt idx="4847">
                  <c:v>23200</c:v>
                </c:pt>
                <c:pt idx="4848">
                  <c:v>23206.25</c:v>
                </c:pt>
                <c:pt idx="4849">
                  <c:v>23212.5</c:v>
                </c:pt>
                <c:pt idx="4850">
                  <c:v>23218.75</c:v>
                </c:pt>
                <c:pt idx="4851">
                  <c:v>23225</c:v>
                </c:pt>
                <c:pt idx="4852">
                  <c:v>23231.25</c:v>
                </c:pt>
                <c:pt idx="4853">
                  <c:v>23237.5</c:v>
                </c:pt>
                <c:pt idx="4854">
                  <c:v>23243.75</c:v>
                </c:pt>
                <c:pt idx="4855">
                  <c:v>23250</c:v>
                </c:pt>
                <c:pt idx="4856">
                  <c:v>23256.25</c:v>
                </c:pt>
                <c:pt idx="4857">
                  <c:v>23262.5</c:v>
                </c:pt>
                <c:pt idx="4858">
                  <c:v>23268.75</c:v>
                </c:pt>
                <c:pt idx="4859">
                  <c:v>23275</c:v>
                </c:pt>
                <c:pt idx="4860">
                  <c:v>23281.25</c:v>
                </c:pt>
                <c:pt idx="4861">
                  <c:v>23287.5</c:v>
                </c:pt>
                <c:pt idx="4862">
                  <c:v>23293.75</c:v>
                </c:pt>
                <c:pt idx="4863">
                  <c:v>23300</c:v>
                </c:pt>
                <c:pt idx="4864">
                  <c:v>23306.25</c:v>
                </c:pt>
                <c:pt idx="4865">
                  <c:v>23312.5</c:v>
                </c:pt>
                <c:pt idx="4866">
                  <c:v>23318.75</c:v>
                </c:pt>
                <c:pt idx="4867">
                  <c:v>23325</c:v>
                </c:pt>
                <c:pt idx="4868">
                  <c:v>23331.25</c:v>
                </c:pt>
                <c:pt idx="4869">
                  <c:v>23337.5</c:v>
                </c:pt>
                <c:pt idx="4870">
                  <c:v>23343.75</c:v>
                </c:pt>
                <c:pt idx="4871">
                  <c:v>23350</c:v>
                </c:pt>
                <c:pt idx="4872">
                  <c:v>23356.25</c:v>
                </c:pt>
                <c:pt idx="4873">
                  <c:v>23362.5</c:v>
                </c:pt>
                <c:pt idx="4874">
                  <c:v>23368.75</c:v>
                </c:pt>
                <c:pt idx="4875">
                  <c:v>23375</c:v>
                </c:pt>
                <c:pt idx="4876">
                  <c:v>23381.25</c:v>
                </c:pt>
                <c:pt idx="4877">
                  <c:v>23387.5</c:v>
                </c:pt>
                <c:pt idx="4878">
                  <c:v>23393.75</c:v>
                </c:pt>
                <c:pt idx="4879">
                  <c:v>23400</c:v>
                </c:pt>
                <c:pt idx="4880">
                  <c:v>23406.25</c:v>
                </c:pt>
                <c:pt idx="4881">
                  <c:v>23412.5</c:v>
                </c:pt>
                <c:pt idx="4882">
                  <c:v>23418.75</c:v>
                </c:pt>
                <c:pt idx="4883">
                  <c:v>23425</c:v>
                </c:pt>
                <c:pt idx="4884">
                  <c:v>23431.25</c:v>
                </c:pt>
                <c:pt idx="4885">
                  <c:v>23437.5</c:v>
                </c:pt>
                <c:pt idx="4886">
                  <c:v>23443.75</c:v>
                </c:pt>
                <c:pt idx="4887">
                  <c:v>23450</c:v>
                </c:pt>
                <c:pt idx="4888">
                  <c:v>23456.25</c:v>
                </c:pt>
                <c:pt idx="4889">
                  <c:v>23462.5</c:v>
                </c:pt>
                <c:pt idx="4890">
                  <c:v>23468.75</c:v>
                </c:pt>
                <c:pt idx="4891">
                  <c:v>23475</c:v>
                </c:pt>
                <c:pt idx="4892">
                  <c:v>23481.25</c:v>
                </c:pt>
                <c:pt idx="4893">
                  <c:v>23487.5</c:v>
                </c:pt>
                <c:pt idx="4894">
                  <c:v>23493.75</c:v>
                </c:pt>
                <c:pt idx="4895">
                  <c:v>23500</c:v>
                </c:pt>
                <c:pt idx="4896">
                  <c:v>23506.25</c:v>
                </c:pt>
                <c:pt idx="4897">
                  <c:v>23512.5</c:v>
                </c:pt>
                <c:pt idx="4898">
                  <c:v>23518.75</c:v>
                </c:pt>
                <c:pt idx="4899">
                  <c:v>23525</c:v>
                </c:pt>
                <c:pt idx="4900">
                  <c:v>23531.25</c:v>
                </c:pt>
                <c:pt idx="4901">
                  <c:v>23537.5</c:v>
                </c:pt>
                <c:pt idx="4902">
                  <c:v>23543.75</c:v>
                </c:pt>
                <c:pt idx="4903">
                  <c:v>23550</c:v>
                </c:pt>
                <c:pt idx="4904">
                  <c:v>23556.25</c:v>
                </c:pt>
                <c:pt idx="4905">
                  <c:v>23562.5</c:v>
                </c:pt>
                <c:pt idx="4906">
                  <c:v>23568.75</c:v>
                </c:pt>
                <c:pt idx="4907">
                  <c:v>23575</c:v>
                </c:pt>
                <c:pt idx="4908">
                  <c:v>23581.25</c:v>
                </c:pt>
                <c:pt idx="4909">
                  <c:v>23587.5</c:v>
                </c:pt>
                <c:pt idx="4910">
                  <c:v>23593.75</c:v>
                </c:pt>
                <c:pt idx="4911">
                  <c:v>23600</c:v>
                </c:pt>
                <c:pt idx="4912">
                  <c:v>23606.25</c:v>
                </c:pt>
                <c:pt idx="4913">
                  <c:v>23612.5</c:v>
                </c:pt>
                <c:pt idx="4914">
                  <c:v>23618.75</c:v>
                </c:pt>
                <c:pt idx="4915">
                  <c:v>23625</c:v>
                </c:pt>
                <c:pt idx="4916">
                  <c:v>23631.25</c:v>
                </c:pt>
                <c:pt idx="4917">
                  <c:v>23637.5</c:v>
                </c:pt>
                <c:pt idx="4918">
                  <c:v>23643.75</c:v>
                </c:pt>
                <c:pt idx="4919">
                  <c:v>23650</c:v>
                </c:pt>
                <c:pt idx="4920">
                  <c:v>23656.25</c:v>
                </c:pt>
                <c:pt idx="4921">
                  <c:v>23662.5</c:v>
                </c:pt>
                <c:pt idx="4922">
                  <c:v>23668.75</c:v>
                </c:pt>
                <c:pt idx="4923">
                  <c:v>23675</c:v>
                </c:pt>
                <c:pt idx="4924">
                  <c:v>23681.25</c:v>
                </c:pt>
                <c:pt idx="4925">
                  <c:v>23687.5</c:v>
                </c:pt>
                <c:pt idx="4926">
                  <c:v>23693.75</c:v>
                </c:pt>
                <c:pt idx="4927">
                  <c:v>23700</c:v>
                </c:pt>
                <c:pt idx="4928">
                  <c:v>23706.25</c:v>
                </c:pt>
                <c:pt idx="4929">
                  <c:v>23712.5</c:v>
                </c:pt>
                <c:pt idx="4930">
                  <c:v>23718.75</c:v>
                </c:pt>
                <c:pt idx="4931">
                  <c:v>23725</c:v>
                </c:pt>
                <c:pt idx="4932">
                  <c:v>23731.25</c:v>
                </c:pt>
                <c:pt idx="4933">
                  <c:v>23737.5</c:v>
                </c:pt>
                <c:pt idx="4934">
                  <c:v>23743.75</c:v>
                </c:pt>
                <c:pt idx="4935">
                  <c:v>23750</c:v>
                </c:pt>
                <c:pt idx="4936">
                  <c:v>23756.25</c:v>
                </c:pt>
                <c:pt idx="4937">
                  <c:v>23762.5</c:v>
                </c:pt>
                <c:pt idx="4938">
                  <c:v>23768.75</c:v>
                </c:pt>
                <c:pt idx="4939">
                  <c:v>23775</c:v>
                </c:pt>
                <c:pt idx="4940">
                  <c:v>23781.25</c:v>
                </c:pt>
                <c:pt idx="4941">
                  <c:v>23787.5</c:v>
                </c:pt>
                <c:pt idx="4942">
                  <c:v>23793.75</c:v>
                </c:pt>
                <c:pt idx="4943">
                  <c:v>23800</c:v>
                </c:pt>
                <c:pt idx="4944">
                  <c:v>23806.25</c:v>
                </c:pt>
                <c:pt idx="4945">
                  <c:v>23812.5</c:v>
                </c:pt>
                <c:pt idx="4946">
                  <c:v>23818.75</c:v>
                </c:pt>
                <c:pt idx="4947">
                  <c:v>23825</c:v>
                </c:pt>
                <c:pt idx="4948">
                  <c:v>23831.25</c:v>
                </c:pt>
                <c:pt idx="4949">
                  <c:v>23837.5</c:v>
                </c:pt>
                <c:pt idx="4950">
                  <c:v>23843.75</c:v>
                </c:pt>
                <c:pt idx="4951">
                  <c:v>23850</c:v>
                </c:pt>
                <c:pt idx="4952">
                  <c:v>23856.25</c:v>
                </c:pt>
                <c:pt idx="4953">
                  <c:v>23862.5</c:v>
                </c:pt>
                <c:pt idx="4954">
                  <c:v>23868.75</c:v>
                </c:pt>
                <c:pt idx="4955">
                  <c:v>23875</c:v>
                </c:pt>
                <c:pt idx="4956">
                  <c:v>23881.25</c:v>
                </c:pt>
                <c:pt idx="4957">
                  <c:v>23887.5</c:v>
                </c:pt>
                <c:pt idx="4958">
                  <c:v>23893.75</c:v>
                </c:pt>
                <c:pt idx="4959">
                  <c:v>23900</c:v>
                </c:pt>
                <c:pt idx="4960">
                  <c:v>23906.25</c:v>
                </c:pt>
                <c:pt idx="4961">
                  <c:v>23912.5</c:v>
                </c:pt>
                <c:pt idx="4962">
                  <c:v>23918.75</c:v>
                </c:pt>
                <c:pt idx="4963">
                  <c:v>23925</c:v>
                </c:pt>
                <c:pt idx="4964">
                  <c:v>23931.25</c:v>
                </c:pt>
                <c:pt idx="4965">
                  <c:v>23937.5</c:v>
                </c:pt>
                <c:pt idx="4966">
                  <c:v>23943.75</c:v>
                </c:pt>
                <c:pt idx="4967">
                  <c:v>23950</c:v>
                </c:pt>
                <c:pt idx="4968">
                  <c:v>23956.25</c:v>
                </c:pt>
                <c:pt idx="4969">
                  <c:v>23962.5</c:v>
                </c:pt>
                <c:pt idx="4970">
                  <c:v>23968.75</c:v>
                </c:pt>
                <c:pt idx="4971">
                  <c:v>23975</c:v>
                </c:pt>
                <c:pt idx="4972">
                  <c:v>23981.25</c:v>
                </c:pt>
                <c:pt idx="4973">
                  <c:v>23987.5</c:v>
                </c:pt>
                <c:pt idx="4974">
                  <c:v>23993.75</c:v>
                </c:pt>
                <c:pt idx="4975">
                  <c:v>24000</c:v>
                </c:pt>
                <c:pt idx="4976">
                  <c:v>24006.25</c:v>
                </c:pt>
                <c:pt idx="4977">
                  <c:v>24012.5</c:v>
                </c:pt>
                <c:pt idx="4978">
                  <c:v>24018.75</c:v>
                </c:pt>
                <c:pt idx="4979">
                  <c:v>24025</c:v>
                </c:pt>
                <c:pt idx="4980">
                  <c:v>24031.25</c:v>
                </c:pt>
                <c:pt idx="4981">
                  <c:v>24037.5</c:v>
                </c:pt>
                <c:pt idx="4982">
                  <c:v>24043.75</c:v>
                </c:pt>
                <c:pt idx="4983">
                  <c:v>24050</c:v>
                </c:pt>
                <c:pt idx="4984">
                  <c:v>24056.25</c:v>
                </c:pt>
                <c:pt idx="4985">
                  <c:v>24062.5</c:v>
                </c:pt>
                <c:pt idx="4986">
                  <c:v>24068.75</c:v>
                </c:pt>
                <c:pt idx="4987">
                  <c:v>24075</c:v>
                </c:pt>
                <c:pt idx="4988">
                  <c:v>24081.25</c:v>
                </c:pt>
                <c:pt idx="4989">
                  <c:v>24087.5</c:v>
                </c:pt>
                <c:pt idx="4990">
                  <c:v>24093.75</c:v>
                </c:pt>
                <c:pt idx="4991">
                  <c:v>24100</c:v>
                </c:pt>
                <c:pt idx="4992">
                  <c:v>24106.25</c:v>
                </c:pt>
                <c:pt idx="4993">
                  <c:v>24112.5</c:v>
                </c:pt>
                <c:pt idx="4994">
                  <c:v>24118.75</c:v>
                </c:pt>
                <c:pt idx="4995">
                  <c:v>24125</c:v>
                </c:pt>
                <c:pt idx="4996">
                  <c:v>24131.25</c:v>
                </c:pt>
                <c:pt idx="4997">
                  <c:v>24137.5</c:v>
                </c:pt>
                <c:pt idx="4998">
                  <c:v>24143.75</c:v>
                </c:pt>
                <c:pt idx="4999">
                  <c:v>24150</c:v>
                </c:pt>
                <c:pt idx="5000">
                  <c:v>24156.25</c:v>
                </c:pt>
                <c:pt idx="5001">
                  <c:v>24162.5</c:v>
                </c:pt>
                <c:pt idx="5002">
                  <c:v>24168.75</c:v>
                </c:pt>
                <c:pt idx="5003">
                  <c:v>24175</c:v>
                </c:pt>
                <c:pt idx="5004">
                  <c:v>24181.25</c:v>
                </c:pt>
                <c:pt idx="5005">
                  <c:v>24187.5</c:v>
                </c:pt>
                <c:pt idx="5006">
                  <c:v>24193.75</c:v>
                </c:pt>
                <c:pt idx="5007">
                  <c:v>24200</c:v>
                </c:pt>
                <c:pt idx="5008">
                  <c:v>24206.25</c:v>
                </c:pt>
                <c:pt idx="5009">
                  <c:v>24212.5</c:v>
                </c:pt>
                <c:pt idx="5010">
                  <c:v>24218.75</c:v>
                </c:pt>
                <c:pt idx="5011">
                  <c:v>24225</c:v>
                </c:pt>
                <c:pt idx="5012">
                  <c:v>24231.25</c:v>
                </c:pt>
                <c:pt idx="5013">
                  <c:v>24237.5</c:v>
                </c:pt>
                <c:pt idx="5014">
                  <c:v>24243.75</c:v>
                </c:pt>
                <c:pt idx="5015">
                  <c:v>24250</c:v>
                </c:pt>
                <c:pt idx="5016">
                  <c:v>24256.25</c:v>
                </c:pt>
                <c:pt idx="5017">
                  <c:v>24262.5</c:v>
                </c:pt>
                <c:pt idx="5018">
                  <c:v>24268.75</c:v>
                </c:pt>
                <c:pt idx="5019">
                  <c:v>24275</c:v>
                </c:pt>
                <c:pt idx="5020">
                  <c:v>24281.25</c:v>
                </c:pt>
                <c:pt idx="5021">
                  <c:v>24287.5</c:v>
                </c:pt>
                <c:pt idx="5022">
                  <c:v>24293.75</c:v>
                </c:pt>
                <c:pt idx="5023">
                  <c:v>24300</c:v>
                </c:pt>
                <c:pt idx="5024">
                  <c:v>24306.25</c:v>
                </c:pt>
                <c:pt idx="5025">
                  <c:v>24312.5</c:v>
                </c:pt>
                <c:pt idx="5026">
                  <c:v>24318.75</c:v>
                </c:pt>
                <c:pt idx="5027">
                  <c:v>24325</c:v>
                </c:pt>
                <c:pt idx="5028">
                  <c:v>24331.25</c:v>
                </c:pt>
                <c:pt idx="5029">
                  <c:v>24337.5</c:v>
                </c:pt>
                <c:pt idx="5030">
                  <c:v>24343.75</c:v>
                </c:pt>
                <c:pt idx="5031">
                  <c:v>24350</c:v>
                </c:pt>
                <c:pt idx="5032">
                  <c:v>24356.25</c:v>
                </c:pt>
                <c:pt idx="5033">
                  <c:v>24362.5</c:v>
                </c:pt>
                <c:pt idx="5034">
                  <c:v>24368.75</c:v>
                </c:pt>
                <c:pt idx="5035">
                  <c:v>24375</c:v>
                </c:pt>
                <c:pt idx="5036">
                  <c:v>24381.25</c:v>
                </c:pt>
                <c:pt idx="5037">
                  <c:v>24387.5</c:v>
                </c:pt>
                <c:pt idx="5038">
                  <c:v>24393.75</c:v>
                </c:pt>
                <c:pt idx="5039">
                  <c:v>24400</c:v>
                </c:pt>
                <c:pt idx="5040">
                  <c:v>24406.25</c:v>
                </c:pt>
                <c:pt idx="5041">
                  <c:v>24412.5</c:v>
                </c:pt>
                <c:pt idx="5042">
                  <c:v>24418.75</c:v>
                </c:pt>
                <c:pt idx="5043">
                  <c:v>24425</c:v>
                </c:pt>
                <c:pt idx="5044">
                  <c:v>24431.25</c:v>
                </c:pt>
                <c:pt idx="5045">
                  <c:v>24437.5</c:v>
                </c:pt>
                <c:pt idx="5046">
                  <c:v>24443.75</c:v>
                </c:pt>
                <c:pt idx="5047">
                  <c:v>24450</c:v>
                </c:pt>
                <c:pt idx="5048">
                  <c:v>24456.25</c:v>
                </c:pt>
                <c:pt idx="5049">
                  <c:v>24462.5</c:v>
                </c:pt>
                <c:pt idx="5050">
                  <c:v>24468.75</c:v>
                </c:pt>
                <c:pt idx="5051">
                  <c:v>24475</c:v>
                </c:pt>
                <c:pt idx="5052">
                  <c:v>24481.25</c:v>
                </c:pt>
                <c:pt idx="5053">
                  <c:v>24487.5</c:v>
                </c:pt>
                <c:pt idx="5054">
                  <c:v>24493.75</c:v>
                </c:pt>
                <c:pt idx="5055">
                  <c:v>24500</c:v>
                </c:pt>
                <c:pt idx="5056">
                  <c:v>24506.25</c:v>
                </c:pt>
                <c:pt idx="5057">
                  <c:v>24512.5</c:v>
                </c:pt>
                <c:pt idx="5058">
                  <c:v>24518.75</c:v>
                </c:pt>
                <c:pt idx="5059">
                  <c:v>24525</c:v>
                </c:pt>
                <c:pt idx="5060">
                  <c:v>24531.25</c:v>
                </c:pt>
                <c:pt idx="5061">
                  <c:v>24537.5</c:v>
                </c:pt>
                <c:pt idx="5062">
                  <c:v>24543.75</c:v>
                </c:pt>
                <c:pt idx="5063">
                  <c:v>24550</c:v>
                </c:pt>
                <c:pt idx="5064">
                  <c:v>24556.25</c:v>
                </c:pt>
                <c:pt idx="5065">
                  <c:v>24562.5</c:v>
                </c:pt>
                <c:pt idx="5066">
                  <c:v>24568.75</c:v>
                </c:pt>
                <c:pt idx="5067">
                  <c:v>24575</c:v>
                </c:pt>
                <c:pt idx="5068">
                  <c:v>24581.25</c:v>
                </c:pt>
                <c:pt idx="5069">
                  <c:v>24587.5</c:v>
                </c:pt>
                <c:pt idx="5070">
                  <c:v>24593.75</c:v>
                </c:pt>
                <c:pt idx="5071">
                  <c:v>24600</c:v>
                </c:pt>
                <c:pt idx="5072">
                  <c:v>24606.25</c:v>
                </c:pt>
                <c:pt idx="5073">
                  <c:v>24612.5</c:v>
                </c:pt>
                <c:pt idx="5074">
                  <c:v>24618.75</c:v>
                </c:pt>
                <c:pt idx="5075">
                  <c:v>24625</c:v>
                </c:pt>
                <c:pt idx="5076">
                  <c:v>24631.25</c:v>
                </c:pt>
                <c:pt idx="5077">
                  <c:v>24637.5</c:v>
                </c:pt>
                <c:pt idx="5078">
                  <c:v>24643.75</c:v>
                </c:pt>
                <c:pt idx="5079">
                  <c:v>24650</c:v>
                </c:pt>
                <c:pt idx="5080">
                  <c:v>24656.25</c:v>
                </c:pt>
                <c:pt idx="5081">
                  <c:v>24662.5</c:v>
                </c:pt>
                <c:pt idx="5082">
                  <c:v>24668.75</c:v>
                </c:pt>
                <c:pt idx="5083">
                  <c:v>24675</c:v>
                </c:pt>
                <c:pt idx="5084">
                  <c:v>24681.25</c:v>
                </c:pt>
                <c:pt idx="5085">
                  <c:v>24687.5</c:v>
                </c:pt>
                <c:pt idx="5086">
                  <c:v>24693.75</c:v>
                </c:pt>
                <c:pt idx="5087">
                  <c:v>24700</c:v>
                </c:pt>
                <c:pt idx="5088">
                  <c:v>24706.25</c:v>
                </c:pt>
                <c:pt idx="5089">
                  <c:v>24712.5</c:v>
                </c:pt>
                <c:pt idx="5090">
                  <c:v>24718.75</c:v>
                </c:pt>
                <c:pt idx="5091">
                  <c:v>24725</c:v>
                </c:pt>
                <c:pt idx="5092">
                  <c:v>24731.25</c:v>
                </c:pt>
                <c:pt idx="5093">
                  <c:v>24737.5</c:v>
                </c:pt>
                <c:pt idx="5094">
                  <c:v>24743.75</c:v>
                </c:pt>
                <c:pt idx="5095">
                  <c:v>24750</c:v>
                </c:pt>
                <c:pt idx="5096">
                  <c:v>24756.25</c:v>
                </c:pt>
                <c:pt idx="5097">
                  <c:v>24762.5</c:v>
                </c:pt>
                <c:pt idx="5098">
                  <c:v>24768.75</c:v>
                </c:pt>
                <c:pt idx="5099">
                  <c:v>24775</c:v>
                </c:pt>
                <c:pt idx="5100">
                  <c:v>24781.25</c:v>
                </c:pt>
                <c:pt idx="5101">
                  <c:v>24787.5</c:v>
                </c:pt>
                <c:pt idx="5102">
                  <c:v>24793.75</c:v>
                </c:pt>
                <c:pt idx="5103">
                  <c:v>24800</c:v>
                </c:pt>
                <c:pt idx="5104">
                  <c:v>24806.25</c:v>
                </c:pt>
                <c:pt idx="5105">
                  <c:v>24812.5</c:v>
                </c:pt>
                <c:pt idx="5106">
                  <c:v>24818.75</c:v>
                </c:pt>
                <c:pt idx="5107">
                  <c:v>24825</c:v>
                </c:pt>
                <c:pt idx="5108">
                  <c:v>24831.25</c:v>
                </c:pt>
                <c:pt idx="5109">
                  <c:v>24837.5</c:v>
                </c:pt>
                <c:pt idx="5110">
                  <c:v>24843.75</c:v>
                </c:pt>
                <c:pt idx="5111">
                  <c:v>24850</c:v>
                </c:pt>
                <c:pt idx="5112">
                  <c:v>24856.25</c:v>
                </c:pt>
                <c:pt idx="5113">
                  <c:v>24862.5</c:v>
                </c:pt>
                <c:pt idx="5114">
                  <c:v>24868.75</c:v>
                </c:pt>
                <c:pt idx="5115">
                  <c:v>24875</c:v>
                </c:pt>
                <c:pt idx="5116">
                  <c:v>24881.25</c:v>
                </c:pt>
                <c:pt idx="5117">
                  <c:v>24887.5</c:v>
                </c:pt>
                <c:pt idx="5118">
                  <c:v>24893.75</c:v>
                </c:pt>
                <c:pt idx="5119">
                  <c:v>24900</c:v>
                </c:pt>
                <c:pt idx="5120">
                  <c:v>24906.25</c:v>
                </c:pt>
                <c:pt idx="5121">
                  <c:v>24912.5</c:v>
                </c:pt>
                <c:pt idx="5122">
                  <c:v>24918.75</c:v>
                </c:pt>
                <c:pt idx="5123">
                  <c:v>24925</c:v>
                </c:pt>
                <c:pt idx="5124">
                  <c:v>24931.25</c:v>
                </c:pt>
                <c:pt idx="5125">
                  <c:v>24937.5</c:v>
                </c:pt>
                <c:pt idx="5126">
                  <c:v>24943.75</c:v>
                </c:pt>
                <c:pt idx="5127">
                  <c:v>24950</c:v>
                </c:pt>
                <c:pt idx="5128">
                  <c:v>24956.25</c:v>
                </c:pt>
                <c:pt idx="5129">
                  <c:v>24962.5</c:v>
                </c:pt>
                <c:pt idx="5130">
                  <c:v>24968.75</c:v>
                </c:pt>
                <c:pt idx="5131">
                  <c:v>24975</c:v>
                </c:pt>
                <c:pt idx="5132">
                  <c:v>24981.25</c:v>
                </c:pt>
                <c:pt idx="5133">
                  <c:v>24987.5</c:v>
                </c:pt>
                <c:pt idx="5134">
                  <c:v>24993.75</c:v>
                </c:pt>
                <c:pt idx="5135">
                  <c:v>25000</c:v>
                </c:pt>
                <c:pt idx="5136">
                  <c:v>25006.25</c:v>
                </c:pt>
                <c:pt idx="5137">
                  <c:v>25012.5</c:v>
                </c:pt>
                <c:pt idx="5138">
                  <c:v>25018.75</c:v>
                </c:pt>
                <c:pt idx="5139">
                  <c:v>25025</c:v>
                </c:pt>
                <c:pt idx="5140">
                  <c:v>25031.25</c:v>
                </c:pt>
                <c:pt idx="5141">
                  <c:v>25037.5</c:v>
                </c:pt>
                <c:pt idx="5142">
                  <c:v>25043.75</c:v>
                </c:pt>
                <c:pt idx="5143">
                  <c:v>25050</c:v>
                </c:pt>
                <c:pt idx="5144">
                  <c:v>25056.25</c:v>
                </c:pt>
                <c:pt idx="5145">
                  <c:v>25062.5</c:v>
                </c:pt>
                <c:pt idx="5146">
                  <c:v>25068.75</c:v>
                </c:pt>
                <c:pt idx="5147">
                  <c:v>25075</c:v>
                </c:pt>
                <c:pt idx="5148">
                  <c:v>25081.25</c:v>
                </c:pt>
                <c:pt idx="5149">
                  <c:v>25087.5</c:v>
                </c:pt>
                <c:pt idx="5150">
                  <c:v>25093.75</c:v>
                </c:pt>
                <c:pt idx="5151">
                  <c:v>25100</c:v>
                </c:pt>
                <c:pt idx="5152">
                  <c:v>25106.25</c:v>
                </c:pt>
                <c:pt idx="5153">
                  <c:v>25112.5</c:v>
                </c:pt>
                <c:pt idx="5154">
                  <c:v>25118.75</c:v>
                </c:pt>
                <c:pt idx="5155">
                  <c:v>25125</c:v>
                </c:pt>
                <c:pt idx="5156">
                  <c:v>25131.25</c:v>
                </c:pt>
                <c:pt idx="5157">
                  <c:v>25137.5</c:v>
                </c:pt>
                <c:pt idx="5158">
                  <c:v>25143.75</c:v>
                </c:pt>
                <c:pt idx="5159">
                  <c:v>25150</c:v>
                </c:pt>
                <c:pt idx="5160">
                  <c:v>25156.25</c:v>
                </c:pt>
                <c:pt idx="5161">
                  <c:v>25162.5</c:v>
                </c:pt>
                <c:pt idx="5162">
                  <c:v>25168.75</c:v>
                </c:pt>
                <c:pt idx="5163">
                  <c:v>25175</c:v>
                </c:pt>
                <c:pt idx="5164">
                  <c:v>25181.25</c:v>
                </c:pt>
                <c:pt idx="5165">
                  <c:v>25187.5</c:v>
                </c:pt>
                <c:pt idx="5166">
                  <c:v>25193.75</c:v>
                </c:pt>
                <c:pt idx="5167">
                  <c:v>25200</c:v>
                </c:pt>
                <c:pt idx="5168">
                  <c:v>25206.25</c:v>
                </c:pt>
                <c:pt idx="5169">
                  <c:v>25212.5</c:v>
                </c:pt>
                <c:pt idx="5170">
                  <c:v>25218.75</c:v>
                </c:pt>
                <c:pt idx="5171">
                  <c:v>25225</c:v>
                </c:pt>
                <c:pt idx="5172">
                  <c:v>25231.25</c:v>
                </c:pt>
                <c:pt idx="5173">
                  <c:v>25237.5</c:v>
                </c:pt>
                <c:pt idx="5174">
                  <c:v>25243.75</c:v>
                </c:pt>
                <c:pt idx="5175">
                  <c:v>25250</c:v>
                </c:pt>
                <c:pt idx="5176">
                  <c:v>25256.25</c:v>
                </c:pt>
                <c:pt idx="5177">
                  <c:v>25262.5</c:v>
                </c:pt>
                <c:pt idx="5178">
                  <c:v>25268.75</c:v>
                </c:pt>
                <c:pt idx="5179">
                  <c:v>25275</c:v>
                </c:pt>
                <c:pt idx="5180">
                  <c:v>25281.25</c:v>
                </c:pt>
                <c:pt idx="5181">
                  <c:v>25287.5</c:v>
                </c:pt>
                <c:pt idx="5182">
                  <c:v>25293.75</c:v>
                </c:pt>
                <c:pt idx="5183">
                  <c:v>25300</c:v>
                </c:pt>
                <c:pt idx="5184">
                  <c:v>25306.25</c:v>
                </c:pt>
                <c:pt idx="5185">
                  <c:v>25312.5</c:v>
                </c:pt>
                <c:pt idx="5186">
                  <c:v>25318.75</c:v>
                </c:pt>
                <c:pt idx="5187">
                  <c:v>25325</c:v>
                </c:pt>
                <c:pt idx="5188">
                  <c:v>25331.25</c:v>
                </c:pt>
                <c:pt idx="5189">
                  <c:v>25337.5</c:v>
                </c:pt>
                <c:pt idx="5190">
                  <c:v>25343.75</c:v>
                </c:pt>
                <c:pt idx="5191">
                  <c:v>25350</c:v>
                </c:pt>
                <c:pt idx="5192">
                  <c:v>25356.25</c:v>
                </c:pt>
                <c:pt idx="5193">
                  <c:v>25362.5</c:v>
                </c:pt>
                <c:pt idx="5194">
                  <c:v>25368.75</c:v>
                </c:pt>
                <c:pt idx="5195">
                  <c:v>25375</c:v>
                </c:pt>
                <c:pt idx="5196">
                  <c:v>25381.25</c:v>
                </c:pt>
                <c:pt idx="5197">
                  <c:v>25387.5</c:v>
                </c:pt>
                <c:pt idx="5198">
                  <c:v>25393.75</c:v>
                </c:pt>
                <c:pt idx="5199">
                  <c:v>25400</c:v>
                </c:pt>
                <c:pt idx="5200">
                  <c:v>25406.25</c:v>
                </c:pt>
                <c:pt idx="5201">
                  <c:v>25412.5</c:v>
                </c:pt>
                <c:pt idx="5202">
                  <c:v>25418.75</c:v>
                </c:pt>
                <c:pt idx="5203">
                  <c:v>25425</c:v>
                </c:pt>
                <c:pt idx="5204">
                  <c:v>25431.25</c:v>
                </c:pt>
                <c:pt idx="5205">
                  <c:v>25437.5</c:v>
                </c:pt>
                <c:pt idx="5206">
                  <c:v>25443.75</c:v>
                </c:pt>
                <c:pt idx="5207">
                  <c:v>25450</c:v>
                </c:pt>
                <c:pt idx="5208">
                  <c:v>25456.25</c:v>
                </c:pt>
                <c:pt idx="5209">
                  <c:v>25462.5</c:v>
                </c:pt>
                <c:pt idx="5210">
                  <c:v>25468.75</c:v>
                </c:pt>
                <c:pt idx="5211">
                  <c:v>25475</c:v>
                </c:pt>
                <c:pt idx="5212">
                  <c:v>25481.25</c:v>
                </c:pt>
                <c:pt idx="5213">
                  <c:v>25487.5</c:v>
                </c:pt>
                <c:pt idx="5214">
                  <c:v>25493.75</c:v>
                </c:pt>
                <c:pt idx="5215">
                  <c:v>25500</c:v>
                </c:pt>
                <c:pt idx="5216">
                  <c:v>25506.25</c:v>
                </c:pt>
                <c:pt idx="5217">
                  <c:v>25512.5</c:v>
                </c:pt>
                <c:pt idx="5218">
                  <c:v>25518.75</c:v>
                </c:pt>
                <c:pt idx="5219">
                  <c:v>25525</c:v>
                </c:pt>
                <c:pt idx="5220">
                  <c:v>25531.25</c:v>
                </c:pt>
                <c:pt idx="5221">
                  <c:v>25537.5</c:v>
                </c:pt>
                <c:pt idx="5222">
                  <c:v>25543.75</c:v>
                </c:pt>
                <c:pt idx="5223">
                  <c:v>25550</c:v>
                </c:pt>
                <c:pt idx="5224">
                  <c:v>25556.25</c:v>
                </c:pt>
                <c:pt idx="5225">
                  <c:v>25562.5</c:v>
                </c:pt>
                <c:pt idx="5226">
                  <c:v>25568.75</c:v>
                </c:pt>
                <c:pt idx="5227">
                  <c:v>25575</c:v>
                </c:pt>
                <c:pt idx="5228">
                  <c:v>25581.25</c:v>
                </c:pt>
                <c:pt idx="5229">
                  <c:v>25587.5</c:v>
                </c:pt>
                <c:pt idx="5230">
                  <c:v>25593.75</c:v>
                </c:pt>
                <c:pt idx="5231">
                  <c:v>25600</c:v>
                </c:pt>
                <c:pt idx="5232">
                  <c:v>25606.25</c:v>
                </c:pt>
                <c:pt idx="5233">
                  <c:v>25612.5</c:v>
                </c:pt>
                <c:pt idx="5234">
                  <c:v>25618.75</c:v>
                </c:pt>
                <c:pt idx="5235">
                  <c:v>25625</c:v>
                </c:pt>
                <c:pt idx="5236">
                  <c:v>25631.25</c:v>
                </c:pt>
                <c:pt idx="5237">
                  <c:v>25637.5</c:v>
                </c:pt>
                <c:pt idx="5238">
                  <c:v>25643.75</c:v>
                </c:pt>
                <c:pt idx="5239">
                  <c:v>25650</c:v>
                </c:pt>
                <c:pt idx="5240">
                  <c:v>25656.25</c:v>
                </c:pt>
                <c:pt idx="5241">
                  <c:v>25662.5</c:v>
                </c:pt>
                <c:pt idx="5242">
                  <c:v>25668.75</c:v>
                </c:pt>
                <c:pt idx="5243">
                  <c:v>25675</c:v>
                </c:pt>
                <c:pt idx="5244">
                  <c:v>25681.25</c:v>
                </c:pt>
                <c:pt idx="5245">
                  <c:v>25687.5</c:v>
                </c:pt>
                <c:pt idx="5246">
                  <c:v>25693.75</c:v>
                </c:pt>
                <c:pt idx="5247">
                  <c:v>25700</c:v>
                </c:pt>
                <c:pt idx="5248">
                  <c:v>25706.25</c:v>
                </c:pt>
                <c:pt idx="5249">
                  <c:v>25712.5</c:v>
                </c:pt>
                <c:pt idx="5250">
                  <c:v>25718.75</c:v>
                </c:pt>
                <c:pt idx="5251">
                  <c:v>25725</c:v>
                </c:pt>
                <c:pt idx="5252">
                  <c:v>25731.25</c:v>
                </c:pt>
                <c:pt idx="5253">
                  <c:v>25737.5</c:v>
                </c:pt>
                <c:pt idx="5254">
                  <c:v>25743.75</c:v>
                </c:pt>
                <c:pt idx="5255">
                  <c:v>25750</c:v>
                </c:pt>
                <c:pt idx="5256">
                  <c:v>25756.25</c:v>
                </c:pt>
                <c:pt idx="5257">
                  <c:v>25762.5</c:v>
                </c:pt>
                <c:pt idx="5258">
                  <c:v>25768.75</c:v>
                </c:pt>
                <c:pt idx="5259">
                  <c:v>25775</c:v>
                </c:pt>
                <c:pt idx="5260">
                  <c:v>25781.25</c:v>
                </c:pt>
                <c:pt idx="5261">
                  <c:v>25787.5</c:v>
                </c:pt>
                <c:pt idx="5262">
                  <c:v>25793.75</c:v>
                </c:pt>
                <c:pt idx="5263">
                  <c:v>25800</c:v>
                </c:pt>
                <c:pt idx="5264">
                  <c:v>25806.25</c:v>
                </c:pt>
                <c:pt idx="5265">
                  <c:v>25812.5</c:v>
                </c:pt>
                <c:pt idx="5266">
                  <c:v>25818.75</c:v>
                </c:pt>
                <c:pt idx="5267">
                  <c:v>25825</c:v>
                </c:pt>
                <c:pt idx="5268">
                  <c:v>25831.25</c:v>
                </c:pt>
                <c:pt idx="5269">
                  <c:v>25837.5</c:v>
                </c:pt>
                <c:pt idx="5270">
                  <c:v>25843.75</c:v>
                </c:pt>
                <c:pt idx="5271">
                  <c:v>25850</c:v>
                </c:pt>
                <c:pt idx="5272">
                  <c:v>25856.25</c:v>
                </c:pt>
                <c:pt idx="5273">
                  <c:v>25862.5</c:v>
                </c:pt>
                <c:pt idx="5274">
                  <c:v>25868.75</c:v>
                </c:pt>
                <c:pt idx="5275">
                  <c:v>25875</c:v>
                </c:pt>
                <c:pt idx="5276">
                  <c:v>25881.25</c:v>
                </c:pt>
                <c:pt idx="5277">
                  <c:v>25887.5</c:v>
                </c:pt>
                <c:pt idx="5278">
                  <c:v>25893.75</c:v>
                </c:pt>
                <c:pt idx="5279">
                  <c:v>25900</c:v>
                </c:pt>
                <c:pt idx="5280">
                  <c:v>25906.25</c:v>
                </c:pt>
                <c:pt idx="5281">
                  <c:v>25912.5</c:v>
                </c:pt>
                <c:pt idx="5282">
                  <c:v>25918.75</c:v>
                </c:pt>
                <c:pt idx="5283">
                  <c:v>25925</c:v>
                </c:pt>
                <c:pt idx="5284">
                  <c:v>25931.25</c:v>
                </c:pt>
                <c:pt idx="5285">
                  <c:v>25937.5</c:v>
                </c:pt>
                <c:pt idx="5286">
                  <c:v>25943.75</c:v>
                </c:pt>
                <c:pt idx="5287">
                  <c:v>25950</c:v>
                </c:pt>
                <c:pt idx="5288">
                  <c:v>25956.25</c:v>
                </c:pt>
                <c:pt idx="5289">
                  <c:v>25962.5</c:v>
                </c:pt>
                <c:pt idx="5290">
                  <c:v>25968.75</c:v>
                </c:pt>
                <c:pt idx="5291">
                  <c:v>25975</c:v>
                </c:pt>
                <c:pt idx="5292">
                  <c:v>25981.25</c:v>
                </c:pt>
                <c:pt idx="5293">
                  <c:v>25987.5</c:v>
                </c:pt>
                <c:pt idx="5294">
                  <c:v>25993.75</c:v>
                </c:pt>
                <c:pt idx="5295">
                  <c:v>26000</c:v>
                </c:pt>
                <c:pt idx="5296">
                  <c:v>26006.25</c:v>
                </c:pt>
                <c:pt idx="5297">
                  <c:v>26012.5</c:v>
                </c:pt>
                <c:pt idx="5298">
                  <c:v>26018.75</c:v>
                </c:pt>
                <c:pt idx="5299">
                  <c:v>26025</c:v>
                </c:pt>
                <c:pt idx="5300">
                  <c:v>26031.25</c:v>
                </c:pt>
                <c:pt idx="5301">
                  <c:v>26037.5</c:v>
                </c:pt>
                <c:pt idx="5302">
                  <c:v>26043.75</c:v>
                </c:pt>
                <c:pt idx="5303">
                  <c:v>26050</c:v>
                </c:pt>
                <c:pt idx="5304">
                  <c:v>26056.25</c:v>
                </c:pt>
                <c:pt idx="5305">
                  <c:v>26062.5</c:v>
                </c:pt>
                <c:pt idx="5306">
                  <c:v>26068.75</c:v>
                </c:pt>
                <c:pt idx="5307">
                  <c:v>26075</c:v>
                </c:pt>
                <c:pt idx="5308">
                  <c:v>26081.25</c:v>
                </c:pt>
                <c:pt idx="5309">
                  <c:v>26087.5</c:v>
                </c:pt>
                <c:pt idx="5310">
                  <c:v>26093.75</c:v>
                </c:pt>
                <c:pt idx="5311">
                  <c:v>26100</c:v>
                </c:pt>
                <c:pt idx="5312">
                  <c:v>26106.25</c:v>
                </c:pt>
                <c:pt idx="5313">
                  <c:v>26112.5</c:v>
                </c:pt>
                <c:pt idx="5314">
                  <c:v>26118.75</c:v>
                </c:pt>
                <c:pt idx="5315">
                  <c:v>26125</c:v>
                </c:pt>
                <c:pt idx="5316">
                  <c:v>26131.25</c:v>
                </c:pt>
                <c:pt idx="5317">
                  <c:v>26137.5</c:v>
                </c:pt>
                <c:pt idx="5318">
                  <c:v>26143.75</c:v>
                </c:pt>
                <c:pt idx="5319">
                  <c:v>26150</c:v>
                </c:pt>
                <c:pt idx="5320">
                  <c:v>26156.25</c:v>
                </c:pt>
                <c:pt idx="5321">
                  <c:v>26162.5</c:v>
                </c:pt>
                <c:pt idx="5322">
                  <c:v>26168.75</c:v>
                </c:pt>
                <c:pt idx="5323">
                  <c:v>26175</c:v>
                </c:pt>
                <c:pt idx="5324">
                  <c:v>26181.25</c:v>
                </c:pt>
                <c:pt idx="5325">
                  <c:v>26187.5</c:v>
                </c:pt>
                <c:pt idx="5326">
                  <c:v>26193.75</c:v>
                </c:pt>
                <c:pt idx="5327">
                  <c:v>26200</c:v>
                </c:pt>
                <c:pt idx="5328">
                  <c:v>26206.25</c:v>
                </c:pt>
                <c:pt idx="5329">
                  <c:v>26212.5</c:v>
                </c:pt>
                <c:pt idx="5330">
                  <c:v>26218.75</c:v>
                </c:pt>
                <c:pt idx="5331">
                  <c:v>26225</c:v>
                </c:pt>
                <c:pt idx="5332">
                  <c:v>26231.25</c:v>
                </c:pt>
                <c:pt idx="5333">
                  <c:v>26237.5</c:v>
                </c:pt>
                <c:pt idx="5334">
                  <c:v>26243.75</c:v>
                </c:pt>
                <c:pt idx="5335">
                  <c:v>26250</c:v>
                </c:pt>
                <c:pt idx="5336">
                  <c:v>26256.25</c:v>
                </c:pt>
                <c:pt idx="5337">
                  <c:v>26262.5</c:v>
                </c:pt>
                <c:pt idx="5338">
                  <c:v>26268.75</c:v>
                </c:pt>
                <c:pt idx="5339">
                  <c:v>26275</c:v>
                </c:pt>
                <c:pt idx="5340">
                  <c:v>26281.25</c:v>
                </c:pt>
                <c:pt idx="5341">
                  <c:v>26287.5</c:v>
                </c:pt>
                <c:pt idx="5342">
                  <c:v>26293.75</c:v>
                </c:pt>
                <c:pt idx="5343">
                  <c:v>26300</c:v>
                </c:pt>
                <c:pt idx="5344">
                  <c:v>26306.25</c:v>
                </c:pt>
                <c:pt idx="5345">
                  <c:v>26312.5</c:v>
                </c:pt>
                <c:pt idx="5346">
                  <c:v>26318.75</c:v>
                </c:pt>
                <c:pt idx="5347">
                  <c:v>26325</c:v>
                </c:pt>
                <c:pt idx="5348">
                  <c:v>26331.25</c:v>
                </c:pt>
                <c:pt idx="5349">
                  <c:v>26337.5</c:v>
                </c:pt>
                <c:pt idx="5350">
                  <c:v>26343.75</c:v>
                </c:pt>
                <c:pt idx="5351">
                  <c:v>26350</c:v>
                </c:pt>
                <c:pt idx="5352">
                  <c:v>26356.25</c:v>
                </c:pt>
                <c:pt idx="5353">
                  <c:v>26362.5</c:v>
                </c:pt>
                <c:pt idx="5354">
                  <c:v>26368.75</c:v>
                </c:pt>
                <c:pt idx="5355">
                  <c:v>26375</c:v>
                </c:pt>
                <c:pt idx="5356">
                  <c:v>26381.25</c:v>
                </c:pt>
                <c:pt idx="5357">
                  <c:v>26387.5</c:v>
                </c:pt>
                <c:pt idx="5358">
                  <c:v>26393.75</c:v>
                </c:pt>
                <c:pt idx="5359">
                  <c:v>26400</c:v>
                </c:pt>
                <c:pt idx="5360">
                  <c:v>26406.25</c:v>
                </c:pt>
                <c:pt idx="5361">
                  <c:v>26412.5</c:v>
                </c:pt>
                <c:pt idx="5362">
                  <c:v>26418.75</c:v>
                </c:pt>
                <c:pt idx="5363">
                  <c:v>26425</c:v>
                </c:pt>
                <c:pt idx="5364">
                  <c:v>26431.25</c:v>
                </c:pt>
                <c:pt idx="5365">
                  <c:v>26437.5</c:v>
                </c:pt>
                <c:pt idx="5366">
                  <c:v>26443.75</c:v>
                </c:pt>
                <c:pt idx="5367">
                  <c:v>26450</c:v>
                </c:pt>
                <c:pt idx="5368">
                  <c:v>26456.25</c:v>
                </c:pt>
                <c:pt idx="5369">
                  <c:v>26462.5</c:v>
                </c:pt>
                <c:pt idx="5370">
                  <c:v>26468.75</c:v>
                </c:pt>
                <c:pt idx="5371">
                  <c:v>26475</c:v>
                </c:pt>
                <c:pt idx="5372">
                  <c:v>26481.25</c:v>
                </c:pt>
                <c:pt idx="5373">
                  <c:v>26487.5</c:v>
                </c:pt>
                <c:pt idx="5374">
                  <c:v>26493.75</c:v>
                </c:pt>
                <c:pt idx="5375">
                  <c:v>26500</c:v>
                </c:pt>
                <c:pt idx="5376">
                  <c:v>26506.25</c:v>
                </c:pt>
                <c:pt idx="5377">
                  <c:v>26512.5</c:v>
                </c:pt>
                <c:pt idx="5378">
                  <c:v>26518.75</c:v>
                </c:pt>
                <c:pt idx="5379">
                  <c:v>26525</c:v>
                </c:pt>
                <c:pt idx="5380">
                  <c:v>26531.25</c:v>
                </c:pt>
                <c:pt idx="5381">
                  <c:v>26537.5</c:v>
                </c:pt>
                <c:pt idx="5382">
                  <c:v>26543.75</c:v>
                </c:pt>
                <c:pt idx="5383">
                  <c:v>26550</c:v>
                </c:pt>
                <c:pt idx="5384">
                  <c:v>26556.25</c:v>
                </c:pt>
                <c:pt idx="5385">
                  <c:v>26562.5</c:v>
                </c:pt>
                <c:pt idx="5386">
                  <c:v>26568.75</c:v>
                </c:pt>
                <c:pt idx="5387">
                  <c:v>26575</c:v>
                </c:pt>
                <c:pt idx="5388">
                  <c:v>26581.25</c:v>
                </c:pt>
                <c:pt idx="5389">
                  <c:v>26587.5</c:v>
                </c:pt>
                <c:pt idx="5390">
                  <c:v>26593.75</c:v>
                </c:pt>
                <c:pt idx="5391">
                  <c:v>26600</c:v>
                </c:pt>
                <c:pt idx="5392">
                  <c:v>26606.25</c:v>
                </c:pt>
                <c:pt idx="5393">
                  <c:v>26612.5</c:v>
                </c:pt>
                <c:pt idx="5394">
                  <c:v>26618.75</c:v>
                </c:pt>
                <c:pt idx="5395">
                  <c:v>26625</c:v>
                </c:pt>
                <c:pt idx="5396">
                  <c:v>26631.25</c:v>
                </c:pt>
                <c:pt idx="5397">
                  <c:v>26637.5</c:v>
                </c:pt>
                <c:pt idx="5398">
                  <c:v>26643.75</c:v>
                </c:pt>
                <c:pt idx="5399">
                  <c:v>26650</c:v>
                </c:pt>
                <c:pt idx="5400">
                  <c:v>26656.25</c:v>
                </c:pt>
                <c:pt idx="5401">
                  <c:v>26662.5</c:v>
                </c:pt>
                <c:pt idx="5402">
                  <c:v>26668.75</c:v>
                </c:pt>
                <c:pt idx="5403">
                  <c:v>26675</c:v>
                </c:pt>
                <c:pt idx="5404">
                  <c:v>26681.25</c:v>
                </c:pt>
                <c:pt idx="5405">
                  <c:v>26687.5</c:v>
                </c:pt>
                <c:pt idx="5406">
                  <c:v>26693.75</c:v>
                </c:pt>
                <c:pt idx="5407">
                  <c:v>26700</c:v>
                </c:pt>
                <c:pt idx="5408">
                  <c:v>26706.25</c:v>
                </c:pt>
                <c:pt idx="5409">
                  <c:v>26712.5</c:v>
                </c:pt>
                <c:pt idx="5410">
                  <c:v>26718.75</c:v>
                </c:pt>
                <c:pt idx="5411">
                  <c:v>26725</c:v>
                </c:pt>
                <c:pt idx="5412">
                  <c:v>26731.25</c:v>
                </c:pt>
                <c:pt idx="5413">
                  <c:v>26737.5</c:v>
                </c:pt>
                <c:pt idx="5414">
                  <c:v>26743.75</c:v>
                </c:pt>
                <c:pt idx="5415">
                  <c:v>26750</c:v>
                </c:pt>
                <c:pt idx="5416">
                  <c:v>26756.25</c:v>
                </c:pt>
                <c:pt idx="5417">
                  <c:v>26762.5</c:v>
                </c:pt>
                <c:pt idx="5418">
                  <c:v>26768.75</c:v>
                </c:pt>
                <c:pt idx="5419">
                  <c:v>26775</c:v>
                </c:pt>
                <c:pt idx="5420">
                  <c:v>26781.25</c:v>
                </c:pt>
                <c:pt idx="5421">
                  <c:v>26787.5</c:v>
                </c:pt>
                <c:pt idx="5422">
                  <c:v>26793.75</c:v>
                </c:pt>
                <c:pt idx="5423">
                  <c:v>26800</c:v>
                </c:pt>
                <c:pt idx="5424">
                  <c:v>26806.25</c:v>
                </c:pt>
                <c:pt idx="5425">
                  <c:v>26812.5</c:v>
                </c:pt>
                <c:pt idx="5426">
                  <c:v>26818.75</c:v>
                </c:pt>
                <c:pt idx="5427">
                  <c:v>26825</c:v>
                </c:pt>
                <c:pt idx="5428">
                  <c:v>26831.25</c:v>
                </c:pt>
                <c:pt idx="5429">
                  <c:v>26837.5</c:v>
                </c:pt>
                <c:pt idx="5430">
                  <c:v>26843.75</c:v>
                </c:pt>
                <c:pt idx="5431">
                  <c:v>26850</c:v>
                </c:pt>
                <c:pt idx="5432">
                  <c:v>26856.25</c:v>
                </c:pt>
                <c:pt idx="5433">
                  <c:v>26862.5</c:v>
                </c:pt>
                <c:pt idx="5434">
                  <c:v>26868.75</c:v>
                </c:pt>
                <c:pt idx="5435">
                  <c:v>26875</c:v>
                </c:pt>
                <c:pt idx="5436">
                  <c:v>26881.25</c:v>
                </c:pt>
                <c:pt idx="5437">
                  <c:v>26887.5</c:v>
                </c:pt>
                <c:pt idx="5438">
                  <c:v>26893.75</c:v>
                </c:pt>
                <c:pt idx="5439">
                  <c:v>26900</c:v>
                </c:pt>
                <c:pt idx="5440">
                  <c:v>26906.25</c:v>
                </c:pt>
                <c:pt idx="5441">
                  <c:v>26912.5</c:v>
                </c:pt>
                <c:pt idx="5442">
                  <c:v>26918.75</c:v>
                </c:pt>
                <c:pt idx="5443">
                  <c:v>26925</c:v>
                </c:pt>
                <c:pt idx="5444">
                  <c:v>26931.25</c:v>
                </c:pt>
                <c:pt idx="5445">
                  <c:v>26937.5</c:v>
                </c:pt>
                <c:pt idx="5446">
                  <c:v>26943.75</c:v>
                </c:pt>
                <c:pt idx="5447">
                  <c:v>26950</c:v>
                </c:pt>
                <c:pt idx="5448">
                  <c:v>26956.25</c:v>
                </c:pt>
                <c:pt idx="5449">
                  <c:v>26962.5</c:v>
                </c:pt>
                <c:pt idx="5450">
                  <c:v>26968.75</c:v>
                </c:pt>
                <c:pt idx="5451">
                  <c:v>26975</c:v>
                </c:pt>
                <c:pt idx="5452">
                  <c:v>26981.25</c:v>
                </c:pt>
                <c:pt idx="5453">
                  <c:v>26987.5</c:v>
                </c:pt>
                <c:pt idx="5454">
                  <c:v>26993.75</c:v>
                </c:pt>
                <c:pt idx="5455">
                  <c:v>27000</c:v>
                </c:pt>
                <c:pt idx="5456">
                  <c:v>27006.25</c:v>
                </c:pt>
                <c:pt idx="5457">
                  <c:v>27012.5</c:v>
                </c:pt>
                <c:pt idx="5458">
                  <c:v>27018.75</c:v>
                </c:pt>
                <c:pt idx="5459">
                  <c:v>27025</c:v>
                </c:pt>
                <c:pt idx="5460">
                  <c:v>27031.25</c:v>
                </c:pt>
                <c:pt idx="5461">
                  <c:v>27037.5</c:v>
                </c:pt>
                <c:pt idx="5462">
                  <c:v>27043.75</c:v>
                </c:pt>
                <c:pt idx="5463">
                  <c:v>27050</c:v>
                </c:pt>
                <c:pt idx="5464">
                  <c:v>27056.25</c:v>
                </c:pt>
                <c:pt idx="5465">
                  <c:v>27062.5</c:v>
                </c:pt>
                <c:pt idx="5466">
                  <c:v>27068.75</c:v>
                </c:pt>
                <c:pt idx="5467">
                  <c:v>27075</c:v>
                </c:pt>
                <c:pt idx="5468">
                  <c:v>27081.25</c:v>
                </c:pt>
                <c:pt idx="5469">
                  <c:v>27087.5</c:v>
                </c:pt>
                <c:pt idx="5470">
                  <c:v>27093.75</c:v>
                </c:pt>
                <c:pt idx="5471">
                  <c:v>27100</c:v>
                </c:pt>
                <c:pt idx="5472">
                  <c:v>27106.25</c:v>
                </c:pt>
                <c:pt idx="5473">
                  <c:v>27112.5</c:v>
                </c:pt>
                <c:pt idx="5474">
                  <c:v>27118.75</c:v>
                </c:pt>
                <c:pt idx="5475">
                  <c:v>27125</c:v>
                </c:pt>
                <c:pt idx="5476">
                  <c:v>27131.25</c:v>
                </c:pt>
                <c:pt idx="5477">
                  <c:v>27137.5</c:v>
                </c:pt>
                <c:pt idx="5478">
                  <c:v>27143.75</c:v>
                </c:pt>
                <c:pt idx="5479">
                  <c:v>27150</c:v>
                </c:pt>
                <c:pt idx="5480">
                  <c:v>27156.25</c:v>
                </c:pt>
                <c:pt idx="5481">
                  <c:v>27162.5</c:v>
                </c:pt>
                <c:pt idx="5482">
                  <c:v>27168.75</c:v>
                </c:pt>
                <c:pt idx="5483">
                  <c:v>27175</c:v>
                </c:pt>
                <c:pt idx="5484">
                  <c:v>27181.25</c:v>
                </c:pt>
                <c:pt idx="5485">
                  <c:v>27187.5</c:v>
                </c:pt>
                <c:pt idx="5486">
                  <c:v>27193.75</c:v>
                </c:pt>
                <c:pt idx="5487">
                  <c:v>27200</c:v>
                </c:pt>
                <c:pt idx="5488">
                  <c:v>27206.25</c:v>
                </c:pt>
                <c:pt idx="5489">
                  <c:v>27212.5</c:v>
                </c:pt>
                <c:pt idx="5490">
                  <c:v>27218.75</c:v>
                </c:pt>
                <c:pt idx="5491">
                  <c:v>27225</c:v>
                </c:pt>
                <c:pt idx="5492">
                  <c:v>27231.25</c:v>
                </c:pt>
                <c:pt idx="5493">
                  <c:v>27237.5</c:v>
                </c:pt>
                <c:pt idx="5494">
                  <c:v>27243.75</c:v>
                </c:pt>
                <c:pt idx="5495">
                  <c:v>27250</c:v>
                </c:pt>
                <c:pt idx="5496">
                  <c:v>27256.25</c:v>
                </c:pt>
                <c:pt idx="5497">
                  <c:v>27262.5</c:v>
                </c:pt>
                <c:pt idx="5498">
                  <c:v>27268.75</c:v>
                </c:pt>
                <c:pt idx="5499">
                  <c:v>27275</c:v>
                </c:pt>
                <c:pt idx="5500">
                  <c:v>27281.25</c:v>
                </c:pt>
                <c:pt idx="5501">
                  <c:v>27287.5</c:v>
                </c:pt>
                <c:pt idx="5502">
                  <c:v>27293.75</c:v>
                </c:pt>
                <c:pt idx="5503">
                  <c:v>27300</c:v>
                </c:pt>
                <c:pt idx="5504">
                  <c:v>27306.25</c:v>
                </c:pt>
                <c:pt idx="5505">
                  <c:v>27312.5</c:v>
                </c:pt>
                <c:pt idx="5506">
                  <c:v>27318.75</c:v>
                </c:pt>
                <c:pt idx="5507">
                  <c:v>27325</c:v>
                </c:pt>
                <c:pt idx="5508">
                  <c:v>27331.25</c:v>
                </c:pt>
                <c:pt idx="5509">
                  <c:v>27337.5</c:v>
                </c:pt>
                <c:pt idx="5510">
                  <c:v>27343.75</c:v>
                </c:pt>
                <c:pt idx="5511">
                  <c:v>27350</c:v>
                </c:pt>
                <c:pt idx="5512">
                  <c:v>27356.25</c:v>
                </c:pt>
                <c:pt idx="5513">
                  <c:v>27362.5</c:v>
                </c:pt>
                <c:pt idx="5514">
                  <c:v>27368.75</c:v>
                </c:pt>
                <c:pt idx="5515">
                  <c:v>27375</c:v>
                </c:pt>
                <c:pt idx="5516">
                  <c:v>27381.25</c:v>
                </c:pt>
                <c:pt idx="5517">
                  <c:v>27387.5</c:v>
                </c:pt>
                <c:pt idx="5518">
                  <c:v>27393.75</c:v>
                </c:pt>
                <c:pt idx="5519">
                  <c:v>27400</c:v>
                </c:pt>
                <c:pt idx="5520">
                  <c:v>27406.25</c:v>
                </c:pt>
                <c:pt idx="5521">
                  <c:v>27412.5</c:v>
                </c:pt>
                <c:pt idx="5522">
                  <c:v>27418.75</c:v>
                </c:pt>
                <c:pt idx="5523">
                  <c:v>27425</c:v>
                </c:pt>
                <c:pt idx="5524">
                  <c:v>27431.25</c:v>
                </c:pt>
                <c:pt idx="5525">
                  <c:v>27437.5</c:v>
                </c:pt>
                <c:pt idx="5526">
                  <c:v>27443.75</c:v>
                </c:pt>
                <c:pt idx="5527">
                  <c:v>27450</c:v>
                </c:pt>
                <c:pt idx="5528">
                  <c:v>27456.25</c:v>
                </c:pt>
                <c:pt idx="5529">
                  <c:v>27462.5</c:v>
                </c:pt>
                <c:pt idx="5530">
                  <c:v>27468.75</c:v>
                </c:pt>
                <c:pt idx="5531">
                  <c:v>27475</c:v>
                </c:pt>
                <c:pt idx="5532">
                  <c:v>27481.25</c:v>
                </c:pt>
                <c:pt idx="5533">
                  <c:v>27487.5</c:v>
                </c:pt>
                <c:pt idx="5534">
                  <c:v>27493.75</c:v>
                </c:pt>
                <c:pt idx="5535">
                  <c:v>27500</c:v>
                </c:pt>
                <c:pt idx="5536">
                  <c:v>27506.25</c:v>
                </c:pt>
                <c:pt idx="5537">
                  <c:v>27512.5</c:v>
                </c:pt>
                <c:pt idx="5538">
                  <c:v>27518.75</c:v>
                </c:pt>
                <c:pt idx="5539">
                  <c:v>27525</c:v>
                </c:pt>
                <c:pt idx="5540">
                  <c:v>27531.25</c:v>
                </c:pt>
                <c:pt idx="5541">
                  <c:v>27537.5</c:v>
                </c:pt>
                <c:pt idx="5542">
                  <c:v>27543.75</c:v>
                </c:pt>
                <c:pt idx="5543">
                  <c:v>27550</c:v>
                </c:pt>
                <c:pt idx="5544">
                  <c:v>27556.25</c:v>
                </c:pt>
                <c:pt idx="5545">
                  <c:v>27562.5</c:v>
                </c:pt>
                <c:pt idx="5546">
                  <c:v>27568.75</c:v>
                </c:pt>
                <c:pt idx="5547">
                  <c:v>27575</c:v>
                </c:pt>
                <c:pt idx="5548">
                  <c:v>27581.25</c:v>
                </c:pt>
                <c:pt idx="5549">
                  <c:v>27587.5</c:v>
                </c:pt>
                <c:pt idx="5550">
                  <c:v>27593.75</c:v>
                </c:pt>
                <c:pt idx="5551">
                  <c:v>27600</c:v>
                </c:pt>
                <c:pt idx="5552">
                  <c:v>27606.25</c:v>
                </c:pt>
                <c:pt idx="5553">
                  <c:v>27612.5</c:v>
                </c:pt>
                <c:pt idx="5554">
                  <c:v>27618.75</c:v>
                </c:pt>
                <c:pt idx="5555">
                  <c:v>27625</c:v>
                </c:pt>
                <c:pt idx="5556">
                  <c:v>27631.25</c:v>
                </c:pt>
                <c:pt idx="5557">
                  <c:v>27637.5</c:v>
                </c:pt>
                <c:pt idx="5558">
                  <c:v>27643.75</c:v>
                </c:pt>
                <c:pt idx="5559">
                  <c:v>27650</c:v>
                </c:pt>
                <c:pt idx="5560">
                  <c:v>27656.25</c:v>
                </c:pt>
                <c:pt idx="5561">
                  <c:v>27662.5</c:v>
                </c:pt>
                <c:pt idx="5562">
                  <c:v>27668.75</c:v>
                </c:pt>
                <c:pt idx="5563">
                  <c:v>27675</c:v>
                </c:pt>
                <c:pt idx="5564">
                  <c:v>27681.25</c:v>
                </c:pt>
                <c:pt idx="5565">
                  <c:v>27687.5</c:v>
                </c:pt>
                <c:pt idx="5566">
                  <c:v>27693.75</c:v>
                </c:pt>
                <c:pt idx="5567">
                  <c:v>27700</c:v>
                </c:pt>
                <c:pt idx="5568">
                  <c:v>27706.25</c:v>
                </c:pt>
                <c:pt idx="5569">
                  <c:v>27712.5</c:v>
                </c:pt>
                <c:pt idx="5570">
                  <c:v>27718.75</c:v>
                </c:pt>
                <c:pt idx="5571">
                  <c:v>27725</c:v>
                </c:pt>
                <c:pt idx="5572">
                  <c:v>27731.25</c:v>
                </c:pt>
                <c:pt idx="5573">
                  <c:v>27737.5</c:v>
                </c:pt>
                <c:pt idx="5574">
                  <c:v>27743.75</c:v>
                </c:pt>
                <c:pt idx="5575">
                  <c:v>27750</c:v>
                </c:pt>
                <c:pt idx="5576">
                  <c:v>27756.25</c:v>
                </c:pt>
                <c:pt idx="5577">
                  <c:v>27762.5</c:v>
                </c:pt>
                <c:pt idx="5578">
                  <c:v>27768.75</c:v>
                </c:pt>
                <c:pt idx="5579">
                  <c:v>27775</c:v>
                </c:pt>
                <c:pt idx="5580">
                  <c:v>27781.25</c:v>
                </c:pt>
                <c:pt idx="5581">
                  <c:v>27787.5</c:v>
                </c:pt>
                <c:pt idx="5582">
                  <c:v>27793.75</c:v>
                </c:pt>
                <c:pt idx="5583">
                  <c:v>27800</c:v>
                </c:pt>
                <c:pt idx="5584">
                  <c:v>27806.25</c:v>
                </c:pt>
                <c:pt idx="5585">
                  <c:v>27812.5</c:v>
                </c:pt>
                <c:pt idx="5586">
                  <c:v>27818.75</c:v>
                </c:pt>
                <c:pt idx="5587">
                  <c:v>27825</c:v>
                </c:pt>
                <c:pt idx="5588">
                  <c:v>27831.25</c:v>
                </c:pt>
                <c:pt idx="5589">
                  <c:v>27837.5</c:v>
                </c:pt>
                <c:pt idx="5590">
                  <c:v>27843.75</c:v>
                </c:pt>
                <c:pt idx="5591">
                  <c:v>27850</c:v>
                </c:pt>
                <c:pt idx="5592">
                  <c:v>27856.25</c:v>
                </c:pt>
                <c:pt idx="5593">
                  <c:v>27862.5</c:v>
                </c:pt>
                <c:pt idx="5594">
                  <c:v>27868.75</c:v>
                </c:pt>
                <c:pt idx="5595">
                  <c:v>27875</c:v>
                </c:pt>
                <c:pt idx="5596">
                  <c:v>27881.25</c:v>
                </c:pt>
                <c:pt idx="5597">
                  <c:v>27887.5</c:v>
                </c:pt>
                <c:pt idx="5598">
                  <c:v>27893.75</c:v>
                </c:pt>
                <c:pt idx="5599">
                  <c:v>27900</c:v>
                </c:pt>
                <c:pt idx="5600">
                  <c:v>27906.25</c:v>
                </c:pt>
                <c:pt idx="5601">
                  <c:v>27912.5</c:v>
                </c:pt>
                <c:pt idx="5602">
                  <c:v>27918.75</c:v>
                </c:pt>
                <c:pt idx="5603">
                  <c:v>27925</c:v>
                </c:pt>
                <c:pt idx="5604">
                  <c:v>27931.25</c:v>
                </c:pt>
                <c:pt idx="5605">
                  <c:v>27937.5</c:v>
                </c:pt>
                <c:pt idx="5606">
                  <c:v>27943.75</c:v>
                </c:pt>
                <c:pt idx="5607">
                  <c:v>27950</c:v>
                </c:pt>
                <c:pt idx="5608">
                  <c:v>27956.25</c:v>
                </c:pt>
                <c:pt idx="5609">
                  <c:v>27962.5</c:v>
                </c:pt>
                <c:pt idx="5610">
                  <c:v>27968.75</c:v>
                </c:pt>
                <c:pt idx="5611">
                  <c:v>27975</c:v>
                </c:pt>
                <c:pt idx="5612">
                  <c:v>27981.25</c:v>
                </c:pt>
                <c:pt idx="5613">
                  <c:v>27987.5</c:v>
                </c:pt>
                <c:pt idx="5614">
                  <c:v>27993.75</c:v>
                </c:pt>
                <c:pt idx="5615">
                  <c:v>28000</c:v>
                </c:pt>
                <c:pt idx="5616">
                  <c:v>28006.25</c:v>
                </c:pt>
                <c:pt idx="5617">
                  <c:v>28012.5</c:v>
                </c:pt>
                <c:pt idx="5618">
                  <c:v>28018.75</c:v>
                </c:pt>
                <c:pt idx="5619">
                  <c:v>28025</c:v>
                </c:pt>
                <c:pt idx="5620">
                  <c:v>28031.25</c:v>
                </c:pt>
                <c:pt idx="5621">
                  <c:v>28037.5</c:v>
                </c:pt>
                <c:pt idx="5622">
                  <c:v>28043.75</c:v>
                </c:pt>
                <c:pt idx="5623">
                  <c:v>28050</c:v>
                </c:pt>
                <c:pt idx="5624">
                  <c:v>28056.25</c:v>
                </c:pt>
                <c:pt idx="5625">
                  <c:v>28062.5</c:v>
                </c:pt>
                <c:pt idx="5626">
                  <c:v>28068.75</c:v>
                </c:pt>
                <c:pt idx="5627">
                  <c:v>28075</c:v>
                </c:pt>
                <c:pt idx="5628">
                  <c:v>28081.25</c:v>
                </c:pt>
                <c:pt idx="5629">
                  <c:v>28087.5</c:v>
                </c:pt>
                <c:pt idx="5630">
                  <c:v>28093.75</c:v>
                </c:pt>
                <c:pt idx="5631">
                  <c:v>28100</c:v>
                </c:pt>
                <c:pt idx="5632">
                  <c:v>28106.25</c:v>
                </c:pt>
                <c:pt idx="5633">
                  <c:v>28112.5</c:v>
                </c:pt>
                <c:pt idx="5634">
                  <c:v>28118.75</c:v>
                </c:pt>
                <c:pt idx="5635">
                  <c:v>28125</c:v>
                </c:pt>
                <c:pt idx="5636">
                  <c:v>28131.25</c:v>
                </c:pt>
                <c:pt idx="5637">
                  <c:v>28137.5</c:v>
                </c:pt>
                <c:pt idx="5638">
                  <c:v>28143.75</c:v>
                </c:pt>
                <c:pt idx="5639">
                  <c:v>28150</c:v>
                </c:pt>
                <c:pt idx="5640">
                  <c:v>28156.25</c:v>
                </c:pt>
                <c:pt idx="5641">
                  <c:v>28162.5</c:v>
                </c:pt>
                <c:pt idx="5642">
                  <c:v>28168.75</c:v>
                </c:pt>
                <c:pt idx="5643">
                  <c:v>28175</c:v>
                </c:pt>
                <c:pt idx="5644">
                  <c:v>28181.25</c:v>
                </c:pt>
                <c:pt idx="5645">
                  <c:v>28187.5</c:v>
                </c:pt>
                <c:pt idx="5646">
                  <c:v>28193.75</c:v>
                </c:pt>
                <c:pt idx="5647">
                  <c:v>28200</c:v>
                </c:pt>
                <c:pt idx="5648">
                  <c:v>28206.25</c:v>
                </c:pt>
                <c:pt idx="5649">
                  <c:v>28212.5</c:v>
                </c:pt>
                <c:pt idx="5650">
                  <c:v>28218.75</c:v>
                </c:pt>
                <c:pt idx="5651">
                  <c:v>28225</c:v>
                </c:pt>
                <c:pt idx="5652">
                  <c:v>28231.25</c:v>
                </c:pt>
                <c:pt idx="5653">
                  <c:v>28237.5</c:v>
                </c:pt>
                <c:pt idx="5654">
                  <c:v>28243.75</c:v>
                </c:pt>
                <c:pt idx="5655">
                  <c:v>28250</c:v>
                </c:pt>
                <c:pt idx="5656">
                  <c:v>28256.25</c:v>
                </c:pt>
                <c:pt idx="5657">
                  <c:v>28262.5</c:v>
                </c:pt>
                <c:pt idx="5658">
                  <c:v>28268.75</c:v>
                </c:pt>
                <c:pt idx="5659">
                  <c:v>28275</c:v>
                </c:pt>
                <c:pt idx="5660">
                  <c:v>28281.25</c:v>
                </c:pt>
                <c:pt idx="5661">
                  <c:v>28287.5</c:v>
                </c:pt>
                <c:pt idx="5662">
                  <c:v>28293.75</c:v>
                </c:pt>
                <c:pt idx="5663">
                  <c:v>28300</c:v>
                </c:pt>
                <c:pt idx="5664">
                  <c:v>28306.25</c:v>
                </c:pt>
                <c:pt idx="5665">
                  <c:v>28312.5</c:v>
                </c:pt>
                <c:pt idx="5666">
                  <c:v>28318.75</c:v>
                </c:pt>
                <c:pt idx="5667">
                  <c:v>28325</c:v>
                </c:pt>
                <c:pt idx="5668">
                  <c:v>28331.25</c:v>
                </c:pt>
                <c:pt idx="5669">
                  <c:v>28337.5</c:v>
                </c:pt>
                <c:pt idx="5670">
                  <c:v>28343.75</c:v>
                </c:pt>
                <c:pt idx="5671">
                  <c:v>28350</c:v>
                </c:pt>
                <c:pt idx="5672">
                  <c:v>28356.25</c:v>
                </c:pt>
                <c:pt idx="5673">
                  <c:v>28362.5</c:v>
                </c:pt>
                <c:pt idx="5674">
                  <c:v>28368.75</c:v>
                </c:pt>
                <c:pt idx="5675">
                  <c:v>28375</c:v>
                </c:pt>
                <c:pt idx="5676">
                  <c:v>28381.25</c:v>
                </c:pt>
                <c:pt idx="5677">
                  <c:v>28387.5</c:v>
                </c:pt>
                <c:pt idx="5678">
                  <c:v>28393.75</c:v>
                </c:pt>
                <c:pt idx="5679">
                  <c:v>28400</c:v>
                </c:pt>
                <c:pt idx="5680">
                  <c:v>28406.25</c:v>
                </c:pt>
                <c:pt idx="5681">
                  <c:v>28412.5</c:v>
                </c:pt>
                <c:pt idx="5682">
                  <c:v>28418.75</c:v>
                </c:pt>
                <c:pt idx="5683">
                  <c:v>28425</c:v>
                </c:pt>
                <c:pt idx="5684">
                  <c:v>28431.25</c:v>
                </c:pt>
                <c:pt idx="5685">
                  <c:v>28437.5</c:v>
                </c:pt>
                <c:pt idx="5686">
                  <c:v>28443.75</c:v>
                </c:pt>
                <c:pt idx="5687">
                  <c:v>28450</c:v>
                </c:pt>
                <c:pt idx="5688">
                  <c:v>28456.25</c:v>
                </c:pt>
                <c:pt idx="5689">
                  <c:v>28462.5</c:v>
                </c:pt>
                <c:pt idx="5690">
                  <c:v>28468.75</c:v>
                </c:pt>
                <c:pt idx="5691">
                  <c:v>28475</c:v>
                </c:pt>
                <c:pt idx="5692">
                  <c:v>28481.25</c:v>
                </c:pt>
                <c:pt idx="5693">
                  <c:v>28487.5</c:v>
                </c:pt>
                <c:pt idx="5694">
                  <c:v>28493.75</c:v>
                </c:pt>
                <c:pt idx="5695">
                  <c:v>28500</c:v>
                </c:pt>
                <c:pt idx="5696">
                  <c:v>28506.25</c:v>
                </c:pt>
                <c:pt idx="5697">
                  <c:v>28512.5</c:v>
                </c:pt>
                <c:pt idx="5698">
                  <c:v>28518.75</c:v>
                </c:pt>
                <c:pt idx="5699">
                  <c:v>28525</c:v>
                </c:pt>
                <c:pt idx="5700">
                  <c:v>28531.25</c:v>
                </c:pt>
                <c:pt idx="5701">
                  <c:v>28537.5</c:v>
                </c:pt>
                <c:pt idx="5702">
                  <c:v>28543.75</c:v>
                </c:pt>
                <c:pt idx="5703">
                  <c:v>28550</c:v>
                </c:pt>
                <c:pt idx="5704">
                  <c:v>28556.25</c:v>
                </c:pt>
                <c:pt idx="5705">
                  <c:v>28562.5</c:v>
                </c:pt>
                <c:pt idx="5706">
                  <c:v>28568.75</c:v>
                </c:pt>
                <c:pt idx="5707">
                  <c:v>28575</c:v>
                </c:pt>
                <c:pt idx="5708">
                  <c:v>28581.25</c:v>
                </c:pt>
                <c:pt idx="5709">
                  <c:v>28587.5</c:v>
                </c:pt>
                <c:pt idx="5710">
                  <c:v>28593.75</c:v>
                </c:pt>
                <c:pt idx="5711">
                  <c:v>28600</c:v>
                </c:pt>
                <c:pt idx="5712">
                  <c:v>28606.25</c:v>
                </c:pt>
                <c:pt idx="5713">
                  <c:v>28612.5</c:v>
                </c:pt>
                <c:pt idx="5714">
                  <c:v>28618.75</c:v>
                </c:pt>
                <c:pt idx="5715">
                  <c:v>28625</c:v>
                </c:pt>
                <c:pt idx="5716">
                  <c:v>28631.25</c:v>
                </c:pt>
                <c:pt idx="5717">
                  <c:v>28637.5</c:v>
                </c:pt>
                <c:pt idx="5718">
                  <c:v>28643.75</c:v>
                </c:pt>
                <c:pt idx="5719">
                  <c:v>28650</c:v>
                </c:pt>
                <c:pt idx="5720">
                  <c:v>28656.25</c:v>
                </c:pt>
                <c:pt idx="5721">
                  <c:v>28662.5</c:v>
                </c:pt>
                <c:pt idx="5722">
                  <c:v>28668.75</c:v>
                </c:pt>
                <c:pt idx="5723">
                  <c:v>28675</c:v>
                </c:pt>
                <c:pt idx="5724">
                  <c:v>28681.25</c:v>
                </c:pt>
                <c:pt idx="5725">
                  <c:v>28687.5</c:v>
                </c:pt>
                <c:pt idx="5726">
                  <c:v>28693.75</c:v>
                </c:pt>
                <c:pt idx="5727">
                  <c:v>28700</c:v>
                </c:pt>
                <c:pt idx="5728">
                  <c:v>28706.25</c:v>
                </c:pt>
                <c:pt idx="5729">
                  <c:v>28712.5</c:v>
                </c:pt>
                <c:pt idx="5730">
                  <c:v>28718.75</c:v>
                </c:pt>
                <c:pt idx="5731">
                  <c:v>28725</c:v>
                </c:pt>
                <c:pt idx="5732">
                  <c:v>28731.25</c:v>
                </c:pt>
                <c:pt idx="5733">
                  <c:v>28737.5</c:v>
                </c:pt>
                <c:pt idx="5734">
                  <c:v>28743.75</c:v>
                </c:pt>
                <c:pt idx="5735">
                  <c:v>28750</c:v>
                </c:pt>
                <c:pt idx="5736">
                  <c:v>28756.25</c:v>
                </c:pt>
                <c:pt idx="5737">
                  <c:v>28762.5</c:v>
                </c:pt>
                <c:pt idx="5738">
                  <c:v>28768.75</c:v>
                </c:pt>
                <c:pt idx="5739">
                  <c:v>28775</c:v>
                </c:pt>
                <c:pt idx="5740">
                  <c:v>28781.25</c:v>
                </c:pt>
                <c:pt idx="5741">
                  <c:v>28787.5</c:v>
                </c:pt>
                <c:pt idx="5742">
                  <c:v>28793.75</c:v>
                </c:pt>
                <c:pt idx="5743">
                  <c:v>28800</c:v>
                </c:pt>
                <c:pt idx="5744">
                  <c:v>28806.25</c:v>
                </c:pt>
                <c:pt idx="5745">
                  <c:v>28812.5</c:v>
                </c:pt>
                <c:pt idx="5746">
                  <c:v>28818.75</c:v>
                </c:pt>
                <c:pt idx="5747">
                  <c:v>28825</c:v>
                </c:pt>
                <c:pt idx="5748">
                  <c:v>28831.25</c:v>
                </c:pt>
                <c:pt idx="5749">
                  <c:v>28837.5</c:v>
                </c:pt>
                <c:pt idx="5750">
                  <c:v>28843.75</c:v>
                </c:pt>
                <c:pt idx="5751">
                  <c:v>28850</c:v>
                </c:pt>
                <c:pt idx="5752">
                  <c:v>28856.25</c:v>
                </c:pt>
                <c:pt idx="5753">
                  <c:v>28862.5</c:v>
                </c:pt>
                <c:pt idx="5754">
                  <c:v>28868.75</c:v>
                </c:pt>
                <c:pt idx="5755">
                  <c:v>28875</c:v>
                </c:pt>
                <c:pt idx="5756">
                  <c:v>28881.25</c:v>
                </c:pt>
                <c:pt idx="5757">
                  <c:v>28887.5</c:v>
                </c:pt>
                <c:pt idx="5758">
                  <c:v>28893.75</c:v>
                </c:pt>
                <c:pt idx="5759">
                  <c:v>28900</c:v>
                </c:pt>
                <c:pt idx="5760">
                  <c:v>28906.25</c:v>
                </c:pt>
                <c:pt idx="5761">
                  <c:v>28912.5</c:v>
                </c:pt>
                <c:pt idx="5762">
                  <c:v>28918.75</c:v>
                </c:pt>
                <c:pt idx="5763">
                  <c:v>28925</c:v>
                </c:pt>
                <c:pt idx="5764">
                  <c:v>28931.25</c:v>
                </c:pt>
                <c:pt idx="5765">
                  <c:v>28937.5</c:v>
                </c:pt>
                <c:pt idx="5766">
                  <c:v>28943.75</c:v>
                </c:pt>
                <c:pt idx="5767">
                  <c:v>28950</c:v>
                </c:pt>
                <c:pt idx="5768">
                  <c:v>28956.25</c:v>
                </c:pt>
                <c:pt idx="5769">
                  <c:v>28962.5</c:v>
                </c:pt>
                <c:pt idx="5770">
                  <c:v>28968.75</c:v>
                </c:pt>
                <c:pt idx="5771">
                  <c:v>28975</c:v>
                </c:pt>
                <c:pt idx="5772">
                  <c:v>28981.25</c:v>
                </c:pt>
                <c:pt idx="5773">
                  <c:v>28987.5</c:v>
                </c:pt>
                <c:pt idx="5774">
                  <c:v>28993.75</c:v>
                </c:pt>
                <c:pt idx="5775">
                  <c:v>29000</c:v>
                </c:pt>
                <c:pt idx="5776">
                  <c:v>29006.25</c:v>
                </c:pt>
                <c:pt idx="5777">
                  <c:v>29012.5</c:v>
                </c:pt>
                <c:pt idx="5778">
                  <c:v>29018.75</c:v>
                </c:pt>
                <c:pt idx="5779">
                  <c:v>29025</c:v>
                </c:pt>
                <c:pt idx="5780">
                  <c:v>29031.25</c:v>
                </c:pt>
                <c:pt idx="5781">
                  <c:v>29037.5</c:v>
                </c:pt>
                <c:pt idx="5782">
                  <c:v>29043.75</c:v>
                </c:pt>
                <c:pt idx="5783">
                  <c:v>29050</c:v>
                </c:pt>
                <c:pt idx="5784">
                  <c:v>29056.25</c:v>
                </c:pt>
                <c:pt idx="5785">
                  <c:v>29062.5</c:v>
                </c:pt>
                <c:pt idx="5786">
                  <c:v>29068.75</c:v>
                </c:pt>
                <c:pt idx="5787">
                  <c:v>29075</c:v>
                </c:pt>
                <c:pt idx="5788">
                  <c:v>29081.25</c:v>
                </c:pt>
                <c:pt idx="5789">
                  <c:v>29087.5</c:v>
                </c:pt>
                <c:pt idx="5790">
                  <c:v>29093.75</c:v>
                </c:pt>
                <c:pt idx="5791">
                  <c:v>29100</c:v>
                </c:pt>
                <c:pt idx="5792">
                  <c:v>29106.25</c:v>
                </c:pt>
                <c:pt idx="5793">
                  <c:v>29112.5</c:v>
                </c:pt>
                <c:pt idx="5794">
                  <c:v>29118.75</c:v>
                </c:pt>
                <c:pt idx="5795">
                  <c:v>29125</c:v>
                </c:pt>
                <c:pt idx="5796">
                  <c:v>29131.25</c:v>
                </c:pt>
                <c:pt idx="5797">
                  <c:v>29137.5</c:v>
                </c:pt>
                <c:pt idx="5798">
                  <c:v>29143.75</c:v>
                </c:pt>
                <c:pt idx="5799">
                  <c:v>29150</c:v>
                </c:pt>
                <c:pt idx="5800">
                  <c:v>29156.25</c:v>
                </c:pt>
                <c:pt idx="5801">
                  <c:v>29162.5</c:v>
                </c:pt>
                <c:pt idx="5802">
                  <c:v>29168.75</c:v>
                </c:pt>
                <c:pt idx="5803">
                  <c:v>29175</c:v>
                </c:pt>
                <c:pt idx="5804">
                  <c:v>29181.25</c:v>
                </c:pt>
                <c:pt idx="5805">
                  <c:v>29187.5</c:v>
                </c:pt>
                <c:pt idx="5806">
                  <c:v>29193.75</c:v>
                </c:pt>
                <c:pt idx="5807">
                  <c:v>29200</c:v>
                </c:pt>
                <c:pt idx="5808">
                  <c:v>29206.25</c:v>
                </c:pt>
                <c:pt idx="5809">
                  <c:v>29212.5</c:v>
                </c:pt>
                <c:pt idx="5810">
                  <c:v>29218.75</c:v>
                </c:pt>
                <c:pt idx="5811">
                  <c:v>29225</c:v>
                </c:pt>
                <c:pt idx="5812">
                  <c:v>29231.25</c:v>
                </c:pt>
                <c:pt idx="5813">
                  <c:v>29237.5</c:v>
                </c:pt>
                <c:pt idx="5814">
                  <c:v>29243.75</c:v>
                </c:pt>
                <c:pt idx="5815">
                  <c:v>29250</c:v>
                </c:pt>
                <c:pt idx="5816">
                  <c:v>29256.25</c:v>
                </c:pt>
                <c:pt idx="5817">
                  <c:v>29262.5</c:v>
                </c:pt>
                <c:pt idx="5818">
                  <c:v>29268.75</c:v>
                </c:pt>
                <c:pt idx="5819">
                  <c:v>29275</c:v>
                </c:pt>
                <c:pt idx="5820">
                  <c:v>29281.25</c:v>
                </c:pt>
                <c:pt idx="5821">
                  <c:v>29287.5</c:v>
                </c:pt>
                <c:pt idx="5822">
                  <c:v>29293.75</c:v>
                </c:pt>
                <c:pt idx="5823">
                  <c:v>29300</c:v>
                </c:pt>
                <c:pt idx="5824">
                  <c:v>29306.25</c:v>
                </c:pt>
                <c:pt idx="5825">
                  <c:v>29312.5</c:v>
                </c:pt>
                <c:pt idx="5826">
                  <c:v>29318.75</c:v>
                </c:pt>
                <c:pt idx="5827">
                  <c:v>29325</c:v>
                </c:pt>
                <c:pt idx="5828">
                  <c:v>29331.25</c:v>
                </c:pt>
                <c:pt idx="5829">
                  <c:v>29337.5</c:v>
                </c:pt>
                <c:pt idx="5830">
                  <c:v>29343.75</c:v>
                </c:pt>
                <c:pt idx="5831">
                  <c:v>29350</c:v>
                </c:pt>
                <c:pt idx="5832">
                  <c:v>29356.25</c:v>
                </c:pt>
                <c:pt idx="5833">
                  <c:v>29362.5</c:v>
                </c:pt>
                <c:pt idx="5834">
                  <c:v>29368.75</c:v>
                </c:pt>
                <c:pt idx="5835">
                  <c:v>29375</c:v>
                </c:pt>
                <c:pt idx="5836">
                  <c:v>29381.25</c:v>
                </c:pt>
                <c:pt idx="5837">
                  <c:v>29387.5</c:v>
                </c:pt>
                <c:pt idx="5838">
                  <c:v>29393.75</c:v>
                </c:pt>
                <c:pt idx="5839">
                  <c:v>29400</c:v>
                </c:pt>
                <c:pt idx="5840">
                  <c:v>29406.25</c:v>
                </c:pt>
                <c:pt idx="5841">
                  <c:v>29412.5</c:v>
                </c:pt>
                <c:pt idx="5842">
                  <c:v>29418.75</c:v>
                </c:pt>
                <c:pt idx="5843">
                  <c:v>29425</c:v>
                </c:pt>
                <c:pt idx="5844">
                  <c:v>29431.25</c:v>
                </c:pt>
                <c:pt idx="5845">
                  <c:v>29437.5</c:v>
                </c:pt>
                <c:pt idx="5846">
                  <c:v>29443.75</c:v>
                </c:pt>
                <c:pt idx="5847">
                  <c:v>29450</c:v>
                </c:pt>
                <c:pt idx="5848">
                  <c:v>29456.25</c:v>
                </c:pt>
                <c:pt idx="5849">
                  <c:v>29462.5</c:v>
                </c:pt>
                <c:pt idx="5850">
                  <c:v>29468.75</c:v>
                </c:pt>
                <c:pt idx="5851">
                  <c:v>29475</c:v>
                </c:pt>
                <c:pt idx="5852">
                  <c:v>29481.25</c:v>
                </c:pt>
                <c:pt idx="5853">
                  <c:v>29487.5</c:v>
                </c:pt>
                <c:pt idx="5854">
                  <c:v>29493.75</c:v>
                </c:pt>
                <c:pt idx="5855">
                  <c:v>29500</c:v>
                </c:pt>
                <c:pt idx="5856">
                  <c:v>29506.25</c:v>
                </c:pt>
                <c:pt idx="5857">
                  <c:v>29512.5</c:v>
                </c:pt>
                <c:pt idx="5858">
                  <c:v>29518.75</c:v>
                </c:pt>
                <c:pt idx="5859">
                  <c:v>29525</c:v>
                </c:pt>
                <c:pt idx="5860">
                  <c:v>29531.25</c:v>
                </c:pt>
                <c:pt idx="5861">
                  <c:v>29537.5</c:v>
                </c:pt>
                <c:pt idx="5862">
                  <c:v>29543.75</c:v>
                </c:pt>
                <c:pt idx="5863">
                  <c:v>29550</c:v>
                </c:pt>
                <c:pt idx="5864">
                  <c:v>29556.25</c:v>
                </c:pt>
                <c:pt idx="5865">
                  <c:v>29562.5</c:v>
                </c:pt>
                <c:pt idx="5866">
                  <c:v>29568.75</c:v>
                </c:pt>
                <c:pt idx="5867">
                  <c:v>29575</c:v>
                </c:pt>
                <c:pt idx="5868">
                  <c:v>29581.25</c:v>
                </c:pt>
                <c:pt idx="5869">
                  <c:v>29587.5</c:v>
                </c:pt>
                <c:pt idx="5870">
                  <c:v>29593.75</c:v>
                </c:pt>
                <c:pt idx="5871">
                  <c:v>29600</c:v>
                </c:pt>
                <c:pt idx="5872">
                  <c:v>29606.25</c:v>
                </c:pt>
                <c:pt idx="5873">
                  <c:v>29612.5</c:v>
                </c:pt>
                <c:pt idx="5874">
                  <c:v>29618.75</c:v>
                </c:pt>
                <c:pt idx="5875">
                  <c:v>29625</c:v>
                </c:pt>
                <c:pt idx="5876">
                  <c:v>29631.25</c:v>
                </c:pt>
                <c:pt idx="5877">
                  <c:v>29637.5</c:v>
                </c:pt>
                <c:pt idx="5878">
                  <c:v>29643.75</c:v>
                </c:pt>
                <c:pt idx="5879">
                  <c:v>29650</c:v>
                </c:pt>
                <c:pt idx="5880">
                  <c:v>29656.25</c:v>
                </c:pt>
                <c:pt idx="5881">
                  <c:v>29662.5</c:v>
                </c:pt>
                <c:pt idx="5882">
                  <c:v>29668.75</c:v>
                </c:pt>
                <c:pt idx="5883">
                  <c:v>29675</c:v>
                </c:pt>
                <c:pt idx="5884">
                  <c:v>29681.25</c:v>
                </c:pt>
                <c:pt idx="5885">
                  <c:v>29687.5</c:v>
                </c:pt>
                <c:pt idx="5886">
                  <c:v>29693.75</c:v>
                </c:pt>
                <c:pt idx="5887">
                  <c:v>29700</c:v>
                </c:pt>
                <c:pt idx="5888">
                  <c:v>29706.25</c:v>
                </c:pt>
                <c:pt idx="5889">
                  <c:v>29712.5</c:v>
                </c:pt>
                <c:pt idx="5890">
                  <c:v>29718.75</c:v>
                </c:pt>
                <c:pt idx="5891">
                  <c:v>29725</c:v>
                </c:pt>
                <c:pt idx="5892">
                  <c:v>29731.25</c:v>
                </c:pt>
                <c:pt idx="5893">
                  <c:v>29737.5</c:v>
                </c:pt>
                <c:pt idx="5894">
                  <c:v>29743.75</c:v>
                </c:pt>
                <c:pt idx="5895">
                  <c:v>29750</c:v>
                </c:pt>
                <c:pt idx="5896">
                  <c:v>29756.25</c:v>
                </c:pt>
                <c:pt idx="5897">
                  <c:v>29762.5</c:v>
                </c:pt>
                <c:pt idx="5898">
                  <c:v>29768.75</c:v>
                </c:pt>
                <c:pt idx="5899">
                  <c:v>29775</c:v>
                </c:pt>
                <c:pt idx="5900">
                  <c:v>29781.25</c:v>
                </c:pt>
                <c:pt idx="5901">
                  <c:v>29787.5</c:v>
                </c:pt>
                <c:pt idx="5902">
                  <c:v>29793.75</c:v>
                </c:pt>
                <c:pt idx="5903">
                  <c:v>29800</c:v>
                </c:pt>
                <c:pt idx="5904">
                  <c:v>29806.25</c:v>
                </c:pt>
                <c:pt idx="5905">
                  <c:v>29812.5</c:v>
                </c:pt>
                <c:pt idx="5906">
                  <c:v>29818.75</c:v>
                </c:pt>
                <c:pt idx="5907">
                  <c:v>29825</c:v>
                </c:pt>
                <c:pt idx="5908">
                  <c:v>29831.25</c:v>
                </c:pt>
                <c:pt idx="5909">
                  <c:v>29837.5</c:v>
                </c:pt>
                <c:pt idx="5910">
                  <c:v>29843.75</c:v>
                </c:pt>
                <c:pt idx="5911">
                  <c:v>29850</c:v>
                </c:pt>
                <c:pt idx="5912">
                  <c:v>29856.25</c:v>
                </c:pt>
                <c:pt idx="5913">
                  <c:v>29862.5</c:v>
                </c:pt>
                <c:pt idx="5914">
                  <c:v>29868.75</c:v>
                </c:pt>
                <c:pt idx="5915">
                  <c:v>29875</c:v>
                </c:pt>
                <c:pt idx="5916">
                  <c:v>29881.25</c:v>
                </c:pt>
                <c:pt idx="5917">
                  <c:v>29887.5</c:v>
                </c:pt>
                <c:pt idx="5918">
                  <c:v>29893.75</c:v>
                </c:pt>
                <c:pt idx="5919">
                  <c:v>29900</c:v>
                </c:pt>
                <c:pt idx="5920">
                  <c:v>29906.25</c:v>
                </c:pt>
                <c:pt idx="5921">
                  <c:v>29912.5</c:v>
                </c:pt>
                <c:pt idx="5922">
                  <c:v>29918.75</c:v>
                </c:pt>
                <c:pt idx="5923">
                  <c:v>29925</c:v>
                </c:pt>
                <c:pt idx="5924">
                  <c:v>29931.25</c:v>
                </c:pt>
                <c:pt idx="5925">
                  <c:v>29937.5</c:v>
                </c:pt>
                <c:pt idx="5926">
                  <c:v>29943.75</c:v>
                </c:pt>
                <c:pt idx="5927">
                  <c:v>29950</c:v>
                </c:pt>
                <c:pt idx="5928">
                  <c:v>29956.25</c:v>
                </c:pt>
                <c:pt idx="5929">
                  <c:v>29962.5</c:v>
                </c:pt>
                <c:pt idx="5930">
                  <c:v>29968.75</c:v>
                </c:pt>
                <c:pt idx="5931">
                  <c:v>29975</c:v>
                </c:pt>
                <c:pt idx="5932">
                  <c:v>29981.25</c:v>
                </c:pt>
                <c:pt idx="5933">
                  <c:v>29987.5</c:v>
                </c:pt>
                <c:pt idx="5934">
                  <c:v>29993.75</c:v>
                </c:pt>
                <c:pt idx="5935">
                  <c:v>30000</c:v>
                </c:pt>
                <c:pt idx="5936">
                  <c:v>30006.25</c:v>
                </c:pt>
                <c:pt idx="5937">
                  <c:v>30012.5</c:v>
                </c:pt>
                <c:pt idx="5938">
                  <c:v>30018.75</c:v>
                </c:pt>
                <c:pt idx="5939">
                  <c:v>30025</c:v>
                </c:pt>
                <c:pt idx="5940">
                  <c:v>30031.25</c:v>
                </c:pt>
                <c:pt idx="5941">
                  <c:v>30037.5</c:v>
                </c:pt>
                <c:pt idx="5942">
                  <c:v>30043.75</c:v>
                </c:pt>
                <c:pt idx="5943">
                  <c:v>30050</c:v>
                </c:pt>
                <c:pt idx="5944">
                  <c:v>30056.25</c:v>
                </c:pt>
                <c:pt idx="5945">
                  <c:v>30062.5</c:v>
                </c:pt>
                <c:pt idx="5946">
                  <c:v>30068.75</c:v>
                </c:pt>
                <c:pt idx="5947">
                  <c:v>30075</c:v>
                </c:pt>
                <c:pt idx="5948">
                  <c:v>30081.25</c:v>
                </c:pt>
                <c:pt idx="5949">
                  <c:v>30087.5</c:v>
                </c:pt>
                <c:pt idx="5950">
                  <c:v>30093.75</c:v>
                </c:pt>
                <c:pt idx="5951">
                  <c:v>30100</c:v>
                </c:pt>
                <c:pt idx="5952">
                  <c:v>30106.25</c:v>
                </c:pt>
                <c:pt idx="5953">
                  <c:v>30112.5</c:v>
                </c:pt>
                <c:pt idx="5954">
                  <c:v>30118.75</c:v>
                </c:pt>
                <c:pt idx="5955">
                  <c:v>30125</c:v>
                </c:pt>
                <c:pt idx="5956">
                  <c:v>30131.25</c:v>
                </c:pt>
                <c:pt idx="5957">
                  <c:v>30137.5</c:v>
                </c:pt>
                <c:pt idx="5958">
                  <c:v>30143.75</c:v>
                </c:pt>
                <c:pt idx="5959">
                  <c:v>30150</c:v>
                </c:pt>
                <c:pt idx="5960">
                  <c:v>30156.25</c:v>
                </c:pt>
                <c:pt idx="5961">
                  <c:v>30162.5</c:v>
                </c:pt>
                <c:pt idx="5962">
                  <c:v>30168.75</c:v>
                </c:pt>
                <c:pt idx="5963">
                  <c:v>30175</c:v>
                </c:pt>
                <c:pt idx="5964">
                  <c:v>30181.25</c:v>
                </c:pt>
                <c:pt idx="5965">
                  <c:v>30187.5</c:v>
                </c:pt>
                <c:pt idx="5966">
                  <c:v>30193.75</c:v>
                </c:pt>
                <c:pt idx="5967">
                  <c:v>30200</c:v>
                </c:pt>
                <c:pt idx="5968">
                  <c:v>30206.25</c:v>
                </c:pt>
                <c:pt idx="5969">
                  <c:v>30212.5</c:v>
                </c:pt>
                <c:pt idx="5970">
                  <c:v>30218.75</c:v>
                </c:pt>
                <c:pt idx="5971">
                  <c:v>30225</c:v>
                </c:pt>
                <c:pt idx="5972">
                  <c:v>30231.25</c:v>
                </c:pt>
                <c:pt idx="5973">
                  <c:v>30237.5</c:v>
                </c:pt>
                <c:pt idx="5974">
                  <c:v>30243.75</c:v>
                </c:pt>
                <c:pt idx="5975">
                  <c:v>30250</c:v>
                </c:pt>
                <c:pt idx="5976">
                  <c:v>30256.25</c:v>
                </c:pt>
                <c:pt idx="5977">
                  <c:v>30262.5</c:v>
                </c:pt>
                <c:pt idx="5978">
                  <c:v>30268.75</c:v>
                </c:pt>
                <c:pt idx="5979">
                  <c:v>30275</c:v>
                </c:pt>
                <c:pt idx="5980">
                  <c:v>30281.25</c:v>
                </c:pt>
                <c:pt idx="5981">
                  <c:v>30287.5</c:v>
                </c:pt>
                <c:pt idx="5982">
                  <c:v>30293.75</c:v>
                </c:pt>
                <c:pt idx="5983">
                  <c:v>30300</c:v>
                </c:pt>
                <c:pt idx="5984">
                  <c:v>30306.25</c:v>
                </c:pt>
                <c:pt idx="5985">
                  <c:v>30312.5</c:v>
                </c:pt>
                <c:pt idx="5986">
                  <c:v>30318.75</c:v>
                </c:pt>
                <c:pt idx="5987">
                  <c:v>30325</c:v>
                </c:pt>
                <c:pt idx="5988">
                  <c:v>30331.25</c:v>
                </c:pt>
                <c:pt idx="5989">
                  <c:v>30337.5</c:v>
                </c:pt>
                <c:pt idx="5990">
                  <c:v>30343.75</c:v>
                </c:pt>
                <c:pt idx="5991">
                  <c:v>30350</c:v>
                </c:pt>
                <c:pt idx="5992">
                  <c:v>30356.25</c:v>
                </c:pt>
                <c:pt idx="5993">
                  <c:v>30362.5</c:v>
                </c:pt>
                <c:pt idx="5994">
                  <c:v>30368.75</c:v>
                </c:pt>
                <c:pt idx="5995">
                  <c:v>30375</c:v>
                </c:pt>
                <c:pt idx="5996">
                  <c:v>30381.25</c:v>
                </c:pt>
                <c:pt idx="5997">
                  <c:v>30387.5</c:v>
                </c:pt>
                <c:pt idx="5998">
                  <c:v>30393.75</c:v>
                </c:pt>
                <c:pt idx="5999">
                  <c:v>30400</c:v>
                </c:pt>
                <c:pt idx="6000">
                  <c:v>30406.25</c:v>
                </c:pt>
                <c:pt idx="6001">
                  <c:v>30412.5</c:v>
                </c:pt>
                <c:pt idx="6002">
                  <c:v>30418.75</c:v>
                </c:pt>
                <c:pt idx="6003">
                  <c:v>30425</c:v>
                </c:pt>
                <c:pt idx="6004">
                  <c:v>30431.25</c:v>
                </c:pt>
                <c:pt idx="6005">
                  <c:v>30437.5</c:v>
                </c:pt>
                <c:pt idx="6006">
                  <c:v>30443.75</c:v>
                </c:pt>
                <c:pt idx="6007">
                  <c:v>30450</c:v>
                </c:pt>
                <c:pt idx="6008">
                  <c:v>30456.25</c:v>
                </c:pt>
                <c:pt idx="6009">
                  <c:v>30462.5</c:v>
                </c:pt>
                <c:pt idx="6010">
                  <c:v>30468.75</c:v>
                </c:pt>
                <c:pt idx="6011">
                  <c:v>30475</c:v>
                </c:pt>
                <c:pt idx="6012">
                  <c:v>30481.25</c:v>
                </c:pt>
                <c:pt idx="6013">
                  <c:v>30487.5</c:v>
                </c:pt>
                <c:pt idx="6014">
                  <c:v>30493.75</c:v>
                </c:pt>
                <c:pt idx="6015">
                  <c:v>30500</c:v>
                </c:pt>
                <c:pt idx="6016">
                  <c:v>30506.25</c:v>
                </c:pt>
                <c:pt idx="6017">
                  <c:v>30512.5</c:v>
                </c:pt>
                <c:pt idx="6018">
                  <c:v>30518.75</c:v>
                </c:pt>
                <c:pt idx="6019">
                  <c:v>30525</c:v>
                </c:pt>
                <c:pt idx="6020">
                  <c:v>30531.25</c:v>
                </c:pt>
                <c:pt idx="6021">
                  <c:v>30537.5</c:v>
                </c:pt>
                <c:pt idx="6022">
                  <c:v>30543.75</c:v>
                </c:pt>
                <c:pt idx="6023">
                  <c:v>30550</c:v>
                </c:pt>
                <c:pt idx="6024">
                  <c:v>30556.25</c:v>
                </c:pt>
                <c:pt idx="6025">
                  <c:v>30562.5</c:v>
                </c:pt>
                <c:pt idx="6026">
                  <c:v>30568.75</c:v>
                </c:pt>
                <c:pt idx="6027">
                  <c:v>30575</c:v>
                </c:pt>
                <c:pt idx="6028">
                  <c:v>30581.25</c:v>
                </c:pt>
                <c:pt idx="6029">
                  <c:v>30587.5</c:v>
                </c:pt>
                <c:pt idx="6030">
                  <c:v>30593.75</c:v>
                </c:pt>
                <c:pt idx="6031">
                  <c:v>30600</c:v>
                </c:pt>
                <c:pt idx="6032">
                  <c:v>30606.25</c:v>
                </c:pt>
                <c:pt idx="6033">
                  <c:v>30612.5</c:v>
                </c:pt>
                <c:pt idx="6034">
                  <c:v>30618.75</c:v>
                </c:pt>
                <c:pt idx="6035">
                  <c:v>30625</c:v>
                </c:pt>
                <c:pt idx="6036">
                  <c:v>30631.25</c:v>
                </c:pt>
                <c:pt idx="6037">
                  <c:v>30637.5</c:v>
                </c:pt>
                <c:pt idx="6038">
                  <c:v>30643.75</c:v>
                </c:pt>
                <c:pt idx="6039">
                  <c:v>30650</c:v>
                </c:pt>
                <c:pt idx="6040">
                  <c:v>30656.25</c:v>
                </c:pt>
                <c:pt idx="6041">
                  <c:v>30662.5</c:v>
                </c:pt>
                <c:pt idx="6042">
                  <c:v>30668.75</c:v>
                </c:pt>
                <c:pt idx="6043">
                  <c:v>30675</c:v>
                </c:pt>
                <c:pt idx="6044">
                  <c:v>30681.25</c:v>
                </c:pt>
                <c:pt idx="6045">
                  <c:v>30687.5</c:v>
                </c:pt>
                <c:pt idx="6046">
                  <c:v>30693.75</c:v>
                </c:pt>
                <c:pt idx="6047">
                  <c:v>30700</c:v>
                </c:pt>
                <c:pt idx="6048">
                  <c:v>30706.25</c:v>
                </c:pt>
                <c:pt idx="6049">
                  <c:v>30712.5</c:v>
                </c:pt>
                <c:pt idx="6050">
                  <c:v>30718.75</c:v>
                </c:pt>
                <c:pt idx="6051">
                  <c:v>30725</c:v>
                </c:pt>
                <c:pt idx="6052">
                  <c:v>30731.25</c:v>
                </c:pt>
                <c:pt idx="6053">
                  <c:v>30737.5</c:v>
                </c:pt>
                <c:pt idx="6054">
                  <c:v>30743.75</c:v>
                </c:pt>
                <c:pt idx="6055">
                  <c:v>30750</c:v>
                </c:pt>
                <c:pt idx="6056">
                  <c:v>30756.25</c:v>
                </c:pt>
                <c:pt idx="6057">
                  <c:v>30762.5</c:v>
                </c:pt>
                <c:pt idx="6058">
                  <c:v>30768.75</c:v>
                </c:pt>
                <c:pt idx="6059">
                  <c:v>30775</c:v>
                </c:pt>
                <c:pt idx="6060">
                  <c:v>30781.25</c:v>
                </c:pt>
                <c:pt idx="6061">
                  <c:v>30787.5</c:v>
                </c:pt>
                <c:pt idx="6062">
                  <c:v>30793.75</c:v>
                </c:pt>
                <c:pt idx="6063">
                  <c:v>30800</c:v>
                </c:pt>
                <c:pt idx="6064">
                  <c:v>30806.25</c:v>
                </c:pt>
                <c:pt idx="6065">
                  <c:v>30812.5</c:v>
                </c:pt>
                <c:pt idx="6066">
                  <c:v>30818.75</c:v>
                </c:pt>
                <c:pt idx="6067">
                  <c:v>30825</c:v>
                </c:pt>
                <c:pt idx="6068">
                  <c:v>30831.25</c:v>
                </c:pt>
                <c:pt idx="6069">
                  <c:v>30837.5</c:v>
                </c:pt>
                <c:pt idx="6070">
                  <c:v>30843.75</c:v>
                </c:pt>
                <c:pt idx="6071">
                  <c:v>30850</c:v>
                </c:pt>
                <c:pt idx="6072">
                  <c:v>30856.25</c:v>
                </c:pt>
                <c:pt idx="6073">
                  <c:v>30862.5</c:v>
                </c:pt>
                <c:pt idx="6074">
                  <c:v>30868.75</c:v>
                </c:pt>
                <c:pt idx="6075">
                  <c:v>30875</c:v>
                </c:pt>
                <c:pt idx="6076">
                  <c:v>30881.25</c:v>
                </c:pt>
                <c:pt idx="6077">
                  <c:v>30887.5</c:v>
                </c:pt>
                <c:pt idx="6078">
                  <c:v>30893.75</c:v>
                </c:pt>
                <c:pt idx="6079">
                  <c:v>30900</c:v>
                </c:pt>
                <c:pt idx="6080">
                  <c:v>30906.25</c:v>
                </c:pt>
                <c:pt idx="6081">
                  <c:v>30912.5</c:v>
                </c:pt>
                <c:pt idx="6082">
                  <c:v>30918.75</c:v>
                </c:pt>
                <c:pt idx="6083">
                  <c:v>30925</c:v>
                </c:pt>
                <c:pt idx="6084">
                  <c:v>30931.25</c:v>
                </c:pt>
                <c:pt idx="6085">
                  <c:v>30937.5</c:v>
                </c:pt>
                <c:pt idx="6086">
                  <c:v>30943.75</c:v>
                </c:pt>
                <c:pt idx="6087">
                  <c:v>30950</c:v>
                </c:pt>
                <c:pt idx="6088">
                  <c:v>30956.25</c:v>
                </c:pt>
                <c:pt idx="6089">
                  <c:v>30962.5</c:v>
                </c:pt>
                <c:pt idx="6090">
                  <c:v>30968.75</c:v>
                </c:pt>
                <c:pt idx="6091">
                  <c:v>30975</c:v>
                </c:pt>
                <c:pt idx="6092">
                  <c:v>30981.25</c:v>
                </c:pt>
                <c:pt idx="6093">
                  <c:v>30987.5</c:v>
                </c:pt>
                <c:pt idx="6094">
                  <c:v>30993.75</c:v>
                </c:pt>
                <c:pt idx="6095">
                  <c:v>31000</c:v>
                </c:pt>
                <c:pt idx="6096">
                  <c:v>31006.25</c:v>
                </c:pt>
                <c:pt idx="6097">
                  <c:v>31012.5</c:v>
                </c:pt>
                <c:pt idx="6098">
                  <c:v>31018.75</c:v>
                </c:pt>
                <c:pt idx="6099">
                  <c:v>31025</c:v>
                </c:pt>
                <c:pt idx="6100">
                  <c:v>31031.25</c:v>
                </c:pt>
                <c:pt idx="6101">
                  <c:v>31037.5</c:v>
                </c:pt>
                <c:pt idx="6102">
                  <c:v>31043.75</c:v>
                </c:pt>
                <c:pt idx="6103">
                  <c:v>31050</c:v>
                </c:pt>
                <c:pt idx="6104">
                  <c:v>31056.25</c:v>
                </c:pt>
                <c:pt idx="6105">
                  <c:v>31062.5</c:v>
                </c:pt>
                <c:pt idx="6106">
                  <c:v>31068.75</c:v>
                </c:pt>
                <c:pt idx="6107">
                  <c:v>31075</c:v>
                </c:pt>
                <c:pt idx="6108">
                  <c:v>31081.25</c:v>
                </c:pt>
                <c:pt idx="6109">
                  <c:v>31087.5</c:v>
                </c:pt>
                <c:pt idx="6110">
                  <c:v>31093.75</c:v>
                </c:pt>
                <c:pt idx="6111">
                  <c:v>31100</c:v>
                </c:pt>
                <c:pt idx="6112">
                  <c:v>31106.25</c:v>
                </c:pt>
                <c:pt idx="6113">
                  <c:v>31112.5</c:v>
                </c:pt>
                <c:pt idx="6114">
                  <c:v>31118.75</c:v>
                </c:pt>
                <c:pt idx="6115">
                  <c:v>31125</c:v>
                </c:pt>
                <c:pt idx="6116">
                  <c:v>31131.25</c:v>
                </c:pt>
                <c:pt idx="6117">
                  <c:v>31137.5</c:v>
                </c:pt>
                <c:pt idx="6118">
                  <c:v>31143.75</c:v>
                </c:pt>
                <c:pt idx="6119">
                  <c:v>31150</c:v>
                </c:pt>
                <c:pt idx="6120">
                  <c:v>31156.25</c:v>
                </c:pt>
                <c:pt idx="6121">
                  <c:v>31162.5</c:v>
                </c:pt>
                <c:pt idx="6122">
                  <c:v>31168.75</c:v>
                </c:pt>
                <c:pt idx="6123">
                  <c:v>31175</c:v>
                </c:pt>
                <c:pt idx="6124">
                  <c:v>31181.25</c:v>
                </c:pt>
                <c:pt idx="6125">
                  <c:v>31187.5</c:v>
                </c:pt>
                <c:pt idx="6126">
                  <c:v>31193.75</c:v>
                </c:pt>
                <c:pt idx="6127">
                  <c:v>31200</c:v>
                </c:pt>
                <c:pt idx="6128">
                  <c:v>31206.25</c:v>
                </c:pt>
                <c:pt idx="6129">
                  <c:v>31212.5</c:v>
                </c:pt>
                <c:pt idx="6130">
                  <c:v>31218.75</c:v>
                </c:pt>
                <c:pt idx="6131">
                  <c:v>31225</c:v>
                </c:pt>
                <c:pt idx="6132">
                  <c:v>31231.25</c:v>
                </c:pt>
                <c:pt idx="6133">
                  <c:v>31237.5</c:v>
                </c:pt>
                <c:pt idx="6134">
                  <c:v>31243.75</c:v>
                </c:pt>
                <c:pt idx="6135">
                  <c:v>31250</c:v>
                </c:pt>
                <c:pt idx="6136">
                  <c:v>31256.25</c:v>
                </c:pt>
                <c:pt idx="6137">
                  <c:v>31262.5</c:v>
                </c:pt>
                <c:pt idx="6138">
                  <c:v>31268.75</c:v>
                </c:pt>
                <c:pt idx="6139">
                  <c:v>31275</c:v>
                </c:pt>
                <c:pt idx="6140">
                  <c:v>31281.25</c:v>
                </c:pt>
                <c:pt idx="6141">
                  <c:v>31287.5</c:v>
                </c:pt>
                <c:pt idx="6142">
                  <c:v>31293.75</c:v>
                </c:pt>
                <c:pt idx="6143">
                  <c:v>31300</c:v>
                </c:pt>
                <c:pt idx="6144">
                  <c:v>31306.25</c:v>
                </c:pt>
                <c:pt idx="6145">
                  <c:v>31312.5</c:v>
                </c:pt>
                <c:pt idx="6146">
                  <c:v>31318.75</c:v>
                </c:pt>
                <c:pt idx="6147">
                  <c:v>31325</c:v>
                </c:pt>
                <c:pt idx="6148">
                  <c:v>31331.25</c:v>
                </c:pt>
                <c:pt idx="6149">
                  <c:v>31337.5</c:v>
                </c:pt>
                <c:pt idx="6150">
                  <c:v>31343.75</c:v>
                </c:pt>
                <c:pt idx="6151">
                  <c:v>31350</c:v>
                </c:pt>
                <c:pt idx="6152">
                  <c:v>31356.25</c:v>
                </c:pt>
                <c:pt idx="6153">
                  <c:v>31362.5</c:v>
                </c:pt>
                <c:pt idx="6154">
                  <c:v>31368.75</c:v>
                </c:pt>
                <c:pt idx="6155">
                  <c:v>31375</c:v>
                </c:pt>
                <c:pt idx="6156">
                  <c:v>31381.25</c:v>
                </c:pt>
                <c:pt idx="6157">
                  <c:v>31387.5</c:v>
                </c:pt>
                <c:pt idx="6158">
                  <c:v>31393.75</c:v>
                </c:pt>
                <c:pt idx="6159">
                  <c:v>31400</c:v>
                </c:pt>
                <c:pt idx="6160">
                  <c:v>31406.25</c:v>
                </c:pt>
                <c:pt idx="6161">
                  <c:v>31412.5</c:v>
                </c:pt>
                <c:pt idx="6162">
                  <c:v>31418.75</c:v>
                </c:pt>
                <c:pt idx="6163">
                  <c:v>31425</c:v>
                </c:pt>
                <c:pt idx="6164">
                  <c:v>31431.25</c:v>
                </c:pt>
                <c:pt idx="6165">
                  <c:v>31437.5</c:v>
                </c:pt>
                <c:pt idx="6166">
                  <c:v>31443.75</c:v>
                </c:pt>
                <c:pt idx="6167">
                  <c:v>31450</c:v>
                </c:pt>
                <c:pt idx="6168">
                  <c:v>31456.25</c:v>
                </c:pt>
                <c:pt idx="6169">
                  <c:v>31462.5</c:v>
                </c:pt>
                <c:pt idx="6170">
                  <c:v>31468.75</c:v>
                </c:pt>
                <c:pt idx="6171">
                  <c:v>31475</c:v>
                </c:pt>
                <c:pt idx="6172">
                  <c:v>31481.25</c:v>
                </c:pt>
                <c:pt idx="6173">
                  <c:v>31487.5</c:v>
                </c:pt>
                <c:pt idx="6174">
                  <c:v>31493.75</c:v>
                </c:pt>
                <c:pt idx="6175">
                  <c:v>31500</c:v>
                </c:pt>
                <c:pt idx="6176">
                  <c:v>31506.25</c:v>
                </c:pt>
                <c:pt idx="6177">
                  <c:v>31512.5</c:v>
                </c:pt>
                <c:pt idx="6178">
                  <c:v>31518.75</c:v>
                </c:pt>
                <c:pt idx="6179">
                  <c:v>31525</c:v>
                </c:pt>
                <c:pt idx="6180">
                  <c:v>31531.25</c:v>
                </c:pt>
                <c:pt idx="6181">
                  <c:v>31537.5</c:v>
                </c:pt>
                <c:pt idx="6182">
                  <c:v>31543.75</c:v>
                </c:pt>
                <c:pt idx="6183">
                  <c:v>31550</c:v>
                </c:pt>
                <c:pt idx="6184">
                  <c:v>31556.25</c:v>
                </c:pt>
                <c:pt idx="6185">
                  <c:v>31562.5</c:v>
                </c:pt>
                <c:pt idx="6186">
                  <c:v>31568.75</c:v>
                </c:pt>
                <c:pt idx="6187">
                  <c:v>31575</c:v>
                </c:pt>
                <c:pt idx="6188">
                  <c:v>31581.25</c:v>
                </c:pt>
                <c:pt idx="6189">
                  <c:v>31587.5</c:v>
                </c:pt>
                <c:pt idx="6190">
                  <c:v>31593.75</c:v>
                </c:pt>
                <c:pt idx="6191">
                  <c:v>31600</c:v>
                </c:pt>
                <c:pt idx="6192">
                  <c:v>31606.25</c:v>
                </c:pt>
                <c:pt idx="6193">
                  <c:v>31612.5</c:v>
                </c:pt>
                <c:pt idx="6194">
                  <c:v>31618.75</c:v>
                </c:pt>
                <c:pt idx="6195">
                  <c:v>31625</c:v>
                </c:pt>
                <c:pt idx="6196">
                  <c:v>31631.25</c:v>
                </c:pt>
                <c:pt idx="6197">
                  <c:v>31637.5</c:v>
                </c:pt>
                <c:pt idx="6198">
                  <c:v>31643.75</c:v>
                </c:pt>
                <c:pt idx="6199">
                  <c:v>31650</c:v>
                </c:pt>
                <c:pt idx="6200">
                  <c:v>31656.25</c:v>
                </c:pt>
                <c:pt idx="6201">
                  <c:v>31662.5</c:v>
                </c:pt>
                <c:pt idx="6202">
                  <c:v>31668.75</c:v>
                </c:pt>
                <c:pt idx="6203">
                  <c:v>31675</c:v>
                </c:pt>
                <c:pt idx="6204">
                  <c:v>31681.25</c:v>
                </c:pt>
                <c:pt idx="6205">
                  <c:v>31687.5</c:v>
                </c:pt>
                <c:pt idx="6206">
                  <c:v>31693.75</c:v>
                </c:pt>
                <c:pt idx="6207">
                  <c:v>31700</c:v>
                </c:pt>
                <c:pt idx="6208">
                  <c:v>31706.25</c:v>
                </c:pt>
                <c:pt idx="6209">
                  <c:v>31712.5</c:v>
                </c:pt>
                <c:pt idx="6210">
                  <c:v>31718.75</c:v>
                </c:pt>
                <c:pt idx="6211">
                  <c:v>31725</c:v>
                </c:pt>
                <c:pt idx="6212">
                  <c:v>31731.25</c:v>
                </c:pt>
                <c:pt idx="6213">
                  <c:v>31737.5</c:v>
                </c:pt>
                <c:pt idx="6214">
                  <c:v>31743.75</c:v>
                </c:pt>
                <c:pt idx="6215">
                  <c:v>31750</c:v>
                </c:pt>
                <c:pt idx="6216">
                  <c:v>31756.25</c:v>
                </c:pt>
                <c:pt idx="6217">
                  <c:v>31762.5</c:v>
                </c:pt>
                <c:pt idx="6218">
                  <c:v>31768.75</c:v>
                </c:pt>
                <c:pt idx="6219">
                  <c:v>31775</c:v>
                </c:pt>
                <c:pt idx="6220">
                  <c:v>31781.25</c:v>
                </c:pt>
                <c:pt idx="6221">
                  <c:v>31787.5</c:v>
                </c:pt>
                <c:pt idx="6222">
                  <c:v>31793.75</c:v>
                </c:pt>
                <c:pt idx="6223">
                  <c:v>31800</c:v>
                </c:pt>
                <c:pt idx="6224">
                  <c:v>31806.25</c:v>
                </c:pt>
                <c:pt idx="6225">
                  <c:v>31812.5</c:v>
                </c:pt>
                <c:pt idx="6226">
                  <c:v>31818.75</c:v>
                </c:pt>
                <c:pt idx="6227">
                  <c:v>31825</c:v>
                </c:pt>
                <c:pt idx="6228">
                  <c:v>31831.25</c:v>
                </c:pt>
                <c:pt idx="6229">
                  <c:v>31837.5</c:v>
                </c:pt>
                <c:pt idx="6230">
                  <c:v>31843.75</c:v>
                </c:pt>
                <c:pt idx="6231">
                  <c:v>31850</c:v>
                </c:pt>
                <c:pt idx="6232">
                  <c:v>31856.25</c:v>
                </c:pt>
                <c:pt idx="6233">
                  <c:v>31862.5</c:v>
                </c:pt>
                <c:pt idx="6234">
                  <c:v>31868.75</c:v>
                </c:pt>
                <c:pt idx="6235">
                  <c:v>31875</c:v>
                </c:pt>
                <c:pt idx="6236">
                  <c:v>31881.25</c:v>
                </c:pt>
                <c:pt idx="6237">
                  <c:v>31887.5</c:v>
                </c:pt>
                <c:pt idx="6238">
                  <c:v>31893.75</c:v>
                </c:pt>
                <c:pt idx="6239">
                  <c:v>31900</c:v>
                </c:pt>
                <c:pt idx="6240">
                  <c:v>31906.25</c:v>
                </c:pt>
                <c:pt idx="6241">
                  <c:v>31912.5</c:v>
                </c:pt>
                <c:pt idx="6242">
                  <c:v>31918.75</c:v>
                </c:pt>
                <c:pt idx="6243">
                  <c:v>31925</c:v>
                </c:pt>
                <c:pt idx="6244">
                  <c:v>31931.25</c:v>
                </c:pt>
                <c:pt idx="6245">
                  <c:v>31937.5</c:v>
                </c:pt>
                <c:pt idx="6246">
                  <c:v>31943.75</c:v>
                </c:pt>
                <c:pt idx="6247">
                  <c:v>31950</c:v>
                </c:pt>
                <c:pt idx="6248">
                  <c:v>31956.25</c:v>
                </c:pt>
                <c:pt idx="6249">
                  <c:v>31962.5</c:v>
                </c:pt>
                <c:pt idx="6250">
                  <c:v>31968.75</c:v>
                </c:pt>
                <c:pt idx="6251">
                  <c:v>31975</c:v>
                </c:pt>
                <c:pt idx="6252">
                  <c:v>31981.25</c:v>
                </c:pt>
                <c:pt idx="6253">
                  <c:v>31987.5</c:v>
                </c:pt>
                <c:pt idx="6254">
                  <c:v>31993.75</c:v>
                </c:pt>
                <c:pt idx="6255">
                  <c:v>32000</c:v>
                </c:pt>
                <c:pt idx="6256">
                  <c:v>32006.25</c:v>
                </c:pt>
                <c:pt idx="6257">
                  <c:v>32012.5</c:v>
                </c:pt>
                <c:pt idx="6258">
                  <c:v>32018.75</c:v>
                </c:pt>
                <c:pt idx="6259">
                  <c:v>32025</c:v>
                </c:pt>
                <c:pt idx="6260">
                  <c:v>32031.25</c:v>
                </c:pt>
                <c:pt idx="6261">
                  <c:v>32037.5</c:v>
                </c:pt>
                <c:pt idx="6262">
                  <c:v>32043.75</c:v>
                </c:pt>
                <c:pt idx="6263">
                  <c:v>32050</c:v>
                </c:pt>
                <c:pt idx="6264">
                  <c:v>32056.25</c:v>
                </c:pt>
                <c:pt idx="6265">
                  <c:v>32062.5</c:v>
                </c:pt>
                <c:pt idx="6266">
                  <c:v>32068.75</c:v>
                </c:pt>
                <c:pt idx="6267">
                  <c:v>32075</c:v>
                </c:pt>
                <c:pt idx="6268">
                  <c:v>32081.25</c:v>
                </c:pt>
                <c:pt idx="6269">
                  <c:v>32087.5</c:v>
                </c:pt>
                <c:pt idx="6270">
                  <c:v>32093.75</c:v>
                </c:pt>
                <c:pt idx="6271">
                  <c:v>32100</c:v>
                </c:pt>
                <c:pt idx="6272">
                  <c:v>32106.25</c:v>
                </c:pt>
                <c:pt idx="6273">
                  <c:v>32112.5</c:v>
                </c:pt>
                <c:pt idx="6274">
                  <c:v>32118.75</c:v>
                </c:pt>
                <c:pt idx="6275">
                  <c:v>32125</c:v>
                </c:pt>
                <c:pt idx="6276">
                  <c:v>32131.25</c:v>
                </c:pt>
                <c:pt idx="6277">
                  <c:v>32137.5</c:v>
                </c:pt>
                <c:pt idx="6278">
                  <c:v>32143.75</c:v>
                </c:pt>
                <c:pt idx="6279">
                  <c:v>32150</c:v>
                </c:pt>
                <c:pt idx="6280">
                  <c:v>32156.25</c:v>
                </c:pt>
                <c:pt idx="6281">
                  <c:v>32162.5</c:v>
                </c:pt>
                <c:pt idx="6282">
                  <c:v>32168.75</c:v>
                </c:pt>
                <c:pt idx="6283">
                  <c:v>32175</c:v>
                </c:pt>
                <c:pt idx="6284">
                  <c:v>32181.25</c:v>
                </c:pt>
                <c:pt idx="6285">
                  <c:v>32187.5</c:v>
                </c:pt>
                <c:pt idx="6286">
                  <c:v>32193.75</c:v>
                </c:pt>
                <c:pt idx="6287">
                  <c:v>32200</c:v>
                </c:pt>
                <c:pt idx="6288">
                  <c:v>32206.25</c:v>
                </c:pt>
                <c:pt idx="6289">
                  <c:v>32212.5</c:v>
                </c:pt>
                <c:pt idx="6290">
                  <c:v>32218.75</c:v>
                </c:pt>
                <c:pt idx="6291">
                  <c:v>32225</c:v>
                </c:pt>
                <c:pt idx="6292">
                  <c:v>32231.25</c:v>
                </c:pt>
                <c:pt idx="6293">
                  <c:v>32237.5</c:v>
                </c:pt>
                <c:pt idx="6294">
                  <c:v>32243.75</c:v>
                </c:pt>
                <c:pt idx="6295">
                  <c:v>32250</c:v>
                </c:pt>
                <c:pt idx="6296">
                  <c:v>32256.25</c:v>
                </c:pt>
                <c:pt idx="6297">
                  <c:v>32262.5</c:v>
                </c:pt>
                <c:pt idx="6298">
                  <c:v>32268.75</c:v>
                </c:pt>
                <c:pt idx="6299">
                  <c:v>32275</c:v>
                </c:pt>
                <c:pt idx="6300">
                  <c:v>32281.25</c:v>
                </c:pt>
                <c:pt idx="6301">
                  <c:v>32287.5</c:v>
                </c:pt>
                <c:pt idx="6302">
                  <c:v>32293.75</c:v>
                </c:pt>
                <c:pt idx="6303">
                  <c:v>32300</c:v>
                </c:pt>
                <c:pt idx="6304">
                  <c:v>32306.25</c:v>
                </c:pt>
                <c:pt idx="6305">
                  <c:v>32312.5</c:v>
                </c:pt>
                <c:pt idx="6306">
                  <c:v>32318.75</c:v>
                </c:pt>
                <c:pt idx="6307">
                  <c:v>32325</c:v>
                </c:pt>
                <c:pt idx="6308">
                  <c:v>32331.25</c:v>
                </c:pt>
                <c:pt idx="6309">
                  <c:v>32337.5</c:v>
                </c:pt>
                <c:pt idx="6310">
                  <c:v>32343.75</c:v>
                </c:pt>
                <c:pt idx="6311">
                  <c:v>32350</c:v>
                </c:pt>
                <c:pt idx="6312">
                  <c:v>32356.25</c:v>
                </c:pt>
                <c:pt idx="6313">
                  <c:v>32362.5</c:v>
                </c:pt>
                <c:pt idx="6314">
                  <c:v>32368.75</c:v>
                </c:pt>
                <c:pt idx="6315">
                  <c:v>32375</c:v>
                </c:pt>
                <c:pt idx="6316">
                  <c:v>32381.25</c:v>
                </c:pt>
                <c:pt idx="6317">
                  <c:v>32387.5</c:v>
                </c:pt>
                <c:pt idx="6318">
                  <c:v>32393.75</c:v>
                </c:pt>
                <c:pt idx="6319">
                  <c:v>32400</c:v>
                </c:pt>
                <c:pt idx="6320">
                  <c:v>32406.25</c:v>
                </c:pt>
                <c:pt idx="6321">
                  <c:v>32412.5</c:v>
                </c:pt>
                <c:pt idx="6322">
                  <c:v>32418.75</c:v>
                </c:pt>
                <c:pt idx="6323">
                  <c:v>32425</c:v>
                </c:pt>
                <c:pt idx="6324">
                  <c:v>32431.25</c:v>
                </c:pt>
                <c:pt idx="6325">
                  <c:v>32437.5</c:v>
                </c:pt>
                <c:pt idx="6326">
                  <c:v>32443.75</c:v>
                </c:pt>
                <c:pt idx="6327">
                  <c:v>32450</c:v>
                </c:pt>
                <c:pt idx="6328">
                  <c:v>32456.25</c:v>
                </c:pt>
                <c:pt idx="6329">
                  <c:v>32462.5</c:v>
                </c:pt>
                <c:pt idx="6330">
                  <c:v>32468.75</c:v>
                </c:pt>
                <c:pt idx="6331">
                  <c:v>32475</c:v>
                </c:pt>
                <c:pt idx="6332">
                  <c:v>32481.25</c:v>
                </c:pt>
                <c:pt idx="6333">
                  <c:v>32487.5</c:v>
                </c:pt>
                <c:pt idx="6334">
                  <c:v>32493.75</c:v>
                </c:pt>
                <c:pt idx="6335">
                  <c:v>32500</c:v>
                </c:pt>
                <c:pt idx="6336">
                  <c:v>32506.25</c:v>
                </c:pt>
                <c:pt idx="6337">
                  <c:v>32512.5</c:v>
                </c:pt>
                <c:pt idx="6338">
                  <c:v>32518.75</c:v>
                </c:pt>
                <c:pt idx="6339">
                  <c:v>32525</c:v>
                </c:pt>
                <c:pt idx="6340">
                  <c:v>32531.25</c:v>
                </c:pt>
                <c:pt idx="6341">
                  <c:v>32537.5</c:v>
                </c:pt>
                <c:pt idx="6342">
                  <c:v>32543.75</c:v>
                </c:pt>
                <c:pt idx="6343">
                  <c:v>32550</c:v>
                </c:pt>
                <c:pt idx="6344">
                  <c:v>32556.25</c:v>
                </c:pt>
                <c:pt idx="6345">
                  <c:v>32562.5</c:v>
                </c:pt>
                <c:pt idx="6346">
                  <c:v>32568.75</c:v>
                </c:pt>
                <c:pt idx="6347">
                  <c:v>32575</c:v>
                </c:pt>
                <c:pt idx="6348">
                  <c:v>32581.25</c:v>
                </c:pt>
                <c:pt idx="6349">
                  <c:v>32587.5</c:v>
                </c:pt>
                <c:pt idx="6350">
                  <c:v>32593.75</c:v>
                </c:pt>
                <c:pt idx="6351">
                  <c:v>32600</c:v>
                </c:pt>
                <c:pt idx="6352">
                  <c:v>32606.25</c:v>
                </c:pt>
                <c:pt idx="6353">
                  <c:v>32612.5</c:v>
                </c:pt>
                <c:pt idx="6354">
                  <c:v>32618.75</c:v>
                </c:pt>
                <c:pt idx="6355">
                  <c:v>32625</c:v>
                </c:pt>
                <c:pt idx="6356">
                  <c:v>32631.25</c:v>
                </c:pt>
                <c:pt idx="6357">
                  <c:v>32637.5</c:v>
                </c:pt>
                <c:pt idx="6358">
                  <c:v>32643.75</c:v>
                </c:pt>
                <c:pt idx="6359">
                  <c:v>32650</c:v>
                </c:pt>
                <c:pt idx="6360">
                  <c:v>32656.25</c:v>
                </c:pt>
                <c:pt idx="6361">
                  <c:v>32662.5</c:v>
                </c:pt>
                <c:pt idx="6362">
                  <c:v>32668.75</c:v>
                </c:pt>
                <c:pt idx="6363">
                  <c:v>32675</c:v>
                </c:pt>
                <c:pt idx="6364">
                  <c:v>32681.25</c:v>
                </c:pt>
                <c:pt idx="6365">
                  <c:v>32687.5</c:v>
                </c:pt>
                <c:pt idx="6366">
                  <c:v>32693.75</c:v>
                </c:pt>
                <c:pt idx="6367">
                  <c:v>32700</c:v>
                </c:pt>
                <c:pt idx="6368">
                  <c:v>32706.25</c:v>
                </c:pt>
                <c:pt idx="6369">
                  <c:v>32712.5</c:v>
                </c:pt>
                <c:pt idx="6370">
                  <c:v>32718.75</c:v>
                </c:pt>
                <c:pt idx="6371">
                  <c:v>32725</c:v>
                </c:pt>
                <c:pt idx="6372">
                  <c:v>32731.25</c:v>
                </c:pt>
                <c:pt idx="6373">
                  <c:v>32737.5</c:v>
                </c:pt>
                <c:pt idx="6374">
                  <c:v>32743.75</c:v>
                </c:pt>
                <c:pt idx="6375">
                  <c:v>32750</c:v>
                </c:pt>
                <c:pt idx="6376">
                  <c:v>32756.25</c:v>
                </c:pt>
                <c:pt idx="6377">
                  <c:v>32762.5</c:v>
                </c:pt>
                <c:pt idx="6378">
                  <c:v>32768.75</c:v>
                </c:pt>
                <c:pt idx="6379">
                  <c:v>32775</c:v>
                </c:pt>
                <c:pt idx="6380">
                  <c:v>32781.25</c:v>
                </c:pt>
                <c:pt idx="6381">
                  <c:v>32787.5</c:v>
                </c:pt>
                <c:pt idx="6382">
                  <c:v>32793.75</c:v>
                </c:pt>
                <c:pt idx="6383">
                  <c:v>32800</c:v>
                </c:pt>
                <c:pt idx="6384">
                  <c:v>32806.25</c:v>
                </c:pt>
                <c:pt idx="6385">
                  <c:v>32812.5</c:v>
                </c:pt>
                <c:pt idx="6386">
                  <c:v>32818.75</c:v>
                </c:pt>
                <c:pt idx="6387">
                  <c:v>32825</c:v>
                </c:pt>
                <c:pt idx="6388">
                  <c:v>32831.25</c:v>
                </c:pt>
                <c:pt idx="6389">
                  <c:v>32837.5</c:v>
                </c:pt>
                <c:pt idx="6390">
                  <c:v>32843.75</c:v>
                </c:pt>
                <c:pt idx="6391">
                  <c:v>32850</c:v>
                </c:pt>
                <c:pt idx="6392">
                  <c:v>32856.25</c:v>
                </c:pt>
                <c:pt idx="6393">
                  <c:v>32862.5</c:v>
                </c:pt>
                <c:pt idx="6394">
                  <c:v>32868.75</c:v>
                </c:pt>
                <c:pt idx="6395">
                  <c:v>32875</c:v>
                </c:pt>
                <c:pt idx="6396">
                  <c:v>32881.25</c:v>
                </c:pt>
                <c:pt idx="6397">
                  <c:v>32887.5</c:v>
                </c:pt>
                <c:pt idx="6398">
                  <c:v>32893.75</c:v>
                </c:pt>
                <c:pt idx="6399">
                  <c:v>32900</c:v>
                </c:pt>
                <c:pt idx="6400">
                  <c:v>32906.25</c:v>
                </c:pt>
                <c:pt idx="6401">
                  <c:v>32912.5</c:v>
                </c:pt>
                <c:pt idx="6402">
                  <c:v>32918.75</c:v>
                </c:pt>
                <c:pt idx="6403">
                  <c:v>32925</c:v>
                </c:pt>
                <c:pt idx="6404">
                  <c:v>32931.25</c:v>
                </c:pt>
                <c:pt idx="6405">
                  <c:v>32937.5</c:v>
                </c:pt>
                <c:pt idx="6406">
                  <c:v>32943.75</c:v>
                </c:pt>
                <c:pt idx="6407">
                  <c:v>32950</c:v>
                </c:pt>
                <c:pt idx="6408">
                  <c:v>32956.25</c:v>
                </c:pt>
                <c:pt idx="6409">
                  <c:v>32962.5</c:v>
                </c:pt>
                <c:pt idx="6410">
                  <c:v>32968.75</c:v>
                </c:pt>
                <c:pt idx="6411">
                  <c:v>32975</c:v>
                </c:pt>
                <c:pt idx="6412">
                  <c:v>32981.25</c:v>
                </c:pt>
                <c:pt idx="6413">
                  <c:v>32987.5</c:v>
                </c:pt>
                <c:pt idx="6414">
                  <c:v>32993.75</c:v>
                </c:pt>
                <c:pt idx="6415">
                  <c:v>33000</c:v>
                </c:pt>
                <c:pt idx="6416">
                  <c:v>33006.25</c:v>
                </c:pt>
                <c:pt idx="6417">
                  <c:v>33012.5</c:v>
                </c:pt>
                <c:pt idx="6418">
                  <c:v>33018.75</c:v>
                </c:pt>
                <c:pt idx="6419">
                  <c:v>33025</c:v>
                </c:pt>
                <c:pt idx="6420">
                  <c:v>33031.25</c:v>
                </c:pt>
                <c:pt idx="6421">
                  <c:v>33037.5</c:v>
                </c:pt>
                <c:pt idx="6422">
                  <c:v>33043.75</c:v>
                </c:pt>
                <c:pt idx="6423">
                  <c:v>33050</c:v>
                </c:pt>
                <c:pt idx="6424">
                  <c:v>33056.25</c:v>
                </c:pt>
                <c:pt idx="6425">
                  <c:v>33062.5</c:v>
                </c:pt>
                <c:pt idx="6426">
                  <c:v>33068.75</c:v>
                </c:pt>
                <c:pt idx="6427">
                  <c:v>33075</c:v>
                </c:pt>
                <c:pt idx="6428">
                  <c:v>33081.25</c:v>
                </c:pt>
                <c:pt idx="6429">
                  <c:v>33087.5</c:v>
                </c:pt>
                <c:pt idx="6430">
                  <c:v>33093.75</c:v>
                </c:pt>
                <c:pt idx="6431">
                  <c:v>33100</c:v>
                </c:pt>
                <c:pt idx="6432">
                  <c:v>33106.25</c:v>
                </c:pt>
                <c:pt idx="6433">
                  <c:v>33112.5</c:v>
                </c:pt>
                <c:pt idx="6434">
                  <c:v>33118.75</c:v>
                </c:pt>
                <c:pt idx="6435">
                  <c:v>33125</c:v>
                </c:pt>
                <c:pt idx="6436">
                  <c:v>33131.25</c:v>
                </c:pt>
                <c:pt idx="6437">
                  <c:v>33137.5</c:v>
                </c:pt>
                <c:pt idx="6438">
                  <c:v>33143.75</c:v>
                </c:pt>
                <c:pt idx="6439">
                  <c:v>33150</c:v>
                </c:pt>
                <c:pt idx="6440">
                  <c:v>33156.25</c:v>
                </c:pt>
                <c:pt idx="6441">
                  <c:v>33162.5</c:v>
                </c:pt>
                <c:pt idx="6442">
                  <c:v>33168.75</c:v>
                </c:pt>
                <c:pt idx="6443">
                  <c:v>33175</c:v>
                </c:pt>
                <c:pt idx="6444">
                  <c:v>33181.25</c:v>
                </c:pt>
                <c:pt idx="6445">
                  <c:v>33187.5</c:v>
                </c:pt>
                <c:pt idx="6446">
                  <c:v>33193.75</c:v>
                </c:pt>
                <c:pt idx="6447">
                  <c:v>33200</c:v>
                </c:pt>
                <c:pt idx="6448">
                  <c:v>33206.25</c:v>
                </c:pt>
                <c:pt idx="6449">
                  <c:v>33212.5</c:v>
                </c:pt>
                <c:pt idx="6450">
                  <c:v>33218.75</c:v>
                </c:pt>
                <c:pt idx="6451">
                  <c:v>33225</c:v>
                </c:pt>
                <c:pt idx="6452">
                  <c:v>33231.25</c:v>
                </c:pt>
                <c:pt idx="6453">
                  <c:v>33237.5</c:v>
                </c:pt>
                <c:pt idx="6454">
                  <c:v>33243.75</c:v>
                </c:pt>
                <c:pt idx="6455">
                  <c:v>33250</c:v>
                </c:pt>
                <c:pt idx="6456">
                  <c:v>33256.25</c:v>
                </c:pt>
                <c:pt idx="6457">
                  <c:v>33262.5</c:v>
                </c:pt>
                <c:pt idx="6458">
                  <c:v>33268.75</c:v>
                </c:pt>
                <c:pt idx="6459">
                  <c:v>33275</c:v>
                </c:pt>
                <c:pt idx="6460">
                  <c:v>33281.25</c:v>
                </c:pt>
                <c:pt idx="6461">
                  <c:v>33287.5</c:v>
                </c:pt>
                <c:pt idx="6462">
                  <c:v>33293.75</c:v>
                </c:pt>
                <c:pt idx="6463">
                  <c:v>33300</c:v>
                </c:pt>
                <c:pt idx="6464">
                  <c:v>33306.25</c:v>
                </c:pt>
                <c:pt idx="6465">
                  <c:v>33312.5</c:v>
                </c:pt>
                <c:pt idx="6466">
                  <c:v>33318.75</c:v>
                </c:pt>
                <c:pt idx="6467">
                  <c:v>33325</c:v>
                </c:pt>
                <c:pt idx="6468">
                  <c:v>33331.25</c:v>
                </c:pt>
                <c:pt idx="6469">
                  <c:v>33337.5</c:v>
                </c:pt>
                <c:pt idx="6470">
                  <c:v>33343.75</c:v>
                </c:pt>
                <c:pt idx="6471">
                  <c:v>33350</c:v>
                </c:pt>
                <c:pt idx="6472">
                  <c:v>33356.25</c:v>
                </c:pt>
                <c:pt idx="6473">
                  <c:v>33362.5</c:v>
                </c:pt>
                <c:pt idx="6474">
                  <c:v>33368.75</c:v>
                </c:pt>
                <c:pt idx="6475">
                  <c:v>33375</c:v>
                </c:pt>
                <c:pt idx="6476">
                  <c:v>33381.25</c:v>
                </c:pt>
                <c:pt idx="6477">
                  <c:v>33387.5</c:v>
                </c:pt>
                <c:pt idx="6478">
                  <c:v>33393.75</c:v>
                </c:pt>
                <c:pt idx="6479">
                  <c:v>33400</c:v>
                </c:pt>
                <c:pt idx="6480">
                  <c:v>33406.25</c:v>
                </c:pt>
                <c:pt idx="6481">
                  <c:v>33412.5</c:v>
                </c:pt>
                <c:pt idx="6482">
                  <c:v>33418.75</c:v>
                </c:pt>
                <c:pt idx="6483">
                  <c:v>33425</c:v>
                </c:pt>
                <c:pt idx="6484">
                  <c:v>33431.25</c:v>
                </c:pt>
                <c:pt idx="6485">
                  <c:v>33437.5</c:v>
                </c:pt>
                <c:pt idx="6486">
                  <c:v>33443.75</c:v>
                </c:pt>
                <c:pt idx="6487">
                  <c:v>33450</c:v>
                </c:pt>
                <c:pt idx="6488">
                  <c:v>33456.25</c:v>
                </c:pt>
                <c:pt idx="6489">
                  <c:v>33462.5</c:v>
                </c:pt>
                <c:pt idx="6490">
                  <c:v>33468.75</c:v>
                </c:pt>
                <c:pt idx="6491">
                  <c:v>33475</c:v>
                </c:pt>
                <c:pt idx="6492">
                  <c:v>33481.25</c:v>
                </c:pt>
                <c:pt idx="6493">
                  <c:v>33487.5</c:v>
                </c:pt>
                <c:pt idx="6494">
                  <c:v>33493.75</c:v>
                </c:pt>
                <c:pt idx="6495">
                  <c:v>33500</c:v>
                </c:pt>
                <c:pt idx="6496">
                  <c:v>33506.25</c:v>
                </c:pt>
                <c:pt idx="6497">
                  <c:v>33512.5</c:v>
                </c:pt>
                <c:pt idx="6498">
                  <c:v>33518.75</c:v>
                </c:pt>
                <c:pt idx="6499">
                  <c:v>33525</c:v>
                </c:pt>
                <c:pt idx="6500">
                  <c:v>33531.25</c:v>
                </c:pt>
                <c:pt idx="6501">
                  <c:v>33537.5</c:v>
                </c:pt>
                <c:pt idx="6502">
                  <c:v>33543.75</c:v>
                </c:pt>
                <c:pt idx="6503">
                  <c:v>33550</c:v>
                </c:pt>
                <c:pt idx="6504">
                  <c:v>33556.25</c:v>
                </c:pt>
                <c:pt idx="6505">
                  <c:v>33562.5</c:v>
                </c:pt>
                <c:pt idx="6506">
                  <c:v>33568.75</c:v>
                </c:pt>
                <c:pt idx="6507">
                  <c:v>33575</c:v>
                </c:pt>
                <c:pt idx="6508">
                  <c:v>33581.25</c:v>
                </c:pt>
                <c:pt idx="6509">
                  <c:v>33587.5</c:v>
                </c:pt>
                <c:pt idx="6510">
                  <c:v>33593.75</c:v>
                </c:pt>
                <c:pt idx="6511">
                  <c:v>33600</c:v>
                </c:pt>
                <c:pt idx="6512">
                  <c:v>33606.25</c:v>
                </c:pt>
                <c:pt idx="6513">
                  <c:v>33612.5</c:v>
                </c:pt>
                <c:pt idx="6514">
                  <c:v>33618.75</c:v>
                </c:pt>
                <c:pt idx="6515">
                  <c:v>33625</c:v>
                </c:pt>
                <c:pt idx="6516">
                  <c:v>33631.25</c:v>
                </c:pt>
                <c:pt idx="6517">
                  <c:v>33637.5</c:v>
                </c:pt>
                <c:pt idx="6518">
                  <c:v>33643.75</c:v>
                </c:pt>
                <c:pt idx="6519">
                  <c:v>33650</c:v>
                </c:pt>
                <c:pt idx="6520">
                  <c:v>33656.25</c:v>
                </c:pt>
                <c:pt idx="6521">
                  <c:v>33662.5</c:v>
                </c:pt>
                <c:pt idx="6522">
                  <c:v>33668.75</c:v>
                </c:pt>
                <c:pt idx="6523">
                  <c:v>33675</c:v>
                </c:pt>
                <c:pt idx="6524">
                  <c:v>33681.25</c:v>
                </c:pt>
                <c:pt idx="6525">
                  <c:v>33687.5</c:v>
                </c:pt>
                <c:pt idx="6526">
                  <c:v>33693.75</c:v>
                </c:pt>
                <c:pt idx="6527">
                  <c:v>33700</c:v>
                </c:pt>
                <c:pt idx="6528">
                  <c:v>33706.25</c:v>
                </c:pt>
                <c:pt idx="6529">
                  <c:v>33712.5</c:v>
                </c:pt>
                <c:pt idx="6530">
                  <c:v>33718.75</c:v>
                </c:pt>
                <c:pt idx="6531">
                  <c:v>33725</c:v>
                </c:pt>
                <c:pt idx="6532">
                  <c:v>33731.25</c:v>
                </c:pt>
                <c:pt idx="6533">
                  <c:v>33737.5</c:v>
                </c:pt>
                <c:pt idx="6534">
                  <c:v>33743.75</c:v>
                </c:pt>
                <c:pt idx="6535">
                  <c:v>33750</c:v>
                </c:pt>
                <c:pt idx="6536">
                  <c:v>33756.25</c:v>
                </c:pt>
                <c:pt idx="6537">
                  <c:v>33762.5</c:v>
                </c:pt>
                <c:pt idx="6538">
                  <c:v>33768.75</c:v>
                </c:pt>
                <c:pt idx="6539">
                  <c:v>33775</c:v>
                </c:pt>
                <c:pt idx="6540">
                  <c:v>33781.25</c:v>
                </c:pt>
                <c:pt idx="6541">
                  <c:v>33787.5</c:v>
                </c:pt>
                <c:pt idx="6542">
                  <c:v>33793.75</c:v>
                </c:pt>
                <c:pt idx="6543">
                  <c:v>33800</c:v>
                </c:pt>
                <c:pt idx="6544">
                  <c:v>33806.25</c:v>
                </c:pt>
                <c:pt idx="6545">
                  <c:v>33812.5</c:v>
                </c:pt>
                <c:pt idx="6546">
                  <c:v>33818.75</c:v>
                </c:pt>
                <c:pt idx="6547">
                  <c:v>33825</c:v>
                </c:pt>
                <c:pt idx="6548">
                  <c:v>33831.25</c:v>
                </c:pt>
                <c:pt idx="6549">
                  <c:v>33837.5</c:v>
                </c:pt>
                <c:pt idx="6550">
                  <c:v>33843.75</c:v>
                </c:pt>
                <c:pt idx="6551">
                  <c:v>33850</c:v>
                </c:pt>
                <c:pt idx="6552">
                  <c:v>33856.25</c:v>
                </c:pt>
                <c:pt idx="6553">
                  <c:v>33862.5</c:v>
                </c:pt>
                <c:pt idx="6554">
                  <c:v>33868.75</c:v>
                </c:pt>
                <c:pt idx="6555">
                  <c:v>33875</c:v>
                </c:pt>
                <c:pt idx="6556">
                  <c:v>33881.25</c:v>
                </c:pt>
                <c:pt idx="6557">
                  <c:v>33887.5</c:v>
                </c:pt>
                <c:pt idx="6558">
                  <c:v>33893.75</c:v>
                </c:pt>
                <c:pt idx="6559">
                  <c:v>33900</c:v>
                </c:pt>
                <c:pt idx="6560">
                  <c:v>33906.25</c:v>
                </c:pt>
                <c:pt idx="6561">
                  <c:v>33912.5</c:v>
                </c:pt>
                <c:pt idx="6562">
                  <c:v>33918.75</c:v>
                </c:pt>
                <c:pt idx="6563">
                  <c:v>33925</c:v>
                </c:pt>
                <c:pt idx="6564">
                  <c:v>33931.25</c:v>
                </c:pt>
                <c:pt idx="6565">
                  <c:v>33937.5</c:v>
                </c:pt>
                <c:pt idx="6566">
                  <c:v>33943.75</c:v>
                </c:pt>
                <c:pt idx="6567">
                  <c:v>33950</c:v>
                </c:pt>
                <c:pt idx="6568">
                  <c:v>33956.25</c:v>
                </c:pt>
                <c:pt idx="6569">
                  <c:v>33962.5</c:v>
                </c:pt>
                <c:pt idx="6570">
                  <c:v>33968.75</c:v>
                </c:pt>
                <c:pt idx="6571">
                  <c:v>33975</c:v>
                </c:pt>
                <c:pt idx="6572">
                  <c:v>33981.25</c:v>
                </c:pt>
                <c:pt idx="6573">
                  <c:v>33987.5</c:v>
                </c:pt>
                <c:pt idx="6574">
                  <c:v>33993.75</c:v>
                </c:pt>
                <c:pt idx="6575">
                  <c:v>34000</c:v>
                </c:pt>
                <c:pt idx="6576">
                  <c:v>34006.25</c:v>
                </c:pt>
                <c:pt idx="6577">
                  <c:v>34012.5</c:v>
                </c:pt>
                <c:pt idx="6578">
                  <c:v>34018.75</c:v>
                </c:pt>
                <c:pt idx="6579">
                  <c:v>34025</c:v>
                </c:pt>
                <c:pt idx="6580">
                  <c:v>34031.25</c:v>
                </c:pt>
                <c:pt idx="6581">
                  <c:v>34037.5</c:v>
                </c:pt>
                <c:pt idx="6582">
                  <c:v>34043.75</c:v>
                </c:pt>
                <c:pt idx="6583">
                  <c:v>34050</c:v>
                </c:pt>
                <c:pt idx="6584">
                  <c:v>34056.25</c:v>
                </c:pt>
                <c:pt idx="6585">
                  <c:v>34062.5</c:v>
                </c:pt>
                <c:pt idx="6586">
                  <c:v>34068.75</c:v>
                </c:pt>
                <c:pt idx="6587">
                  <c:v>34075</c:v>
                </c:pt>
                <c:pt idx="6588">
                  <c:v>34081.25</c:v>
                </c:pt>
                <c:pt idx="6589">
                  <c:v>34087.5</c:v>
                </c:pt>
                <c:pt idx="6590">
                  <c:v>34093.75</c:v>
                </c:pt>
                <c:pt idx="6591">
                  <c:v>34100</c:v>
                </c:pt>
                <c:pt idx="6592">
                  <c:v>34106.25</c:v>
                </c:pt>
                <c:pt idx="6593">
                  <c:v>34112.5</c:v>
                </c:pt>
                <c:pt idx="6594">
                  <c:v>34118.75</c:v>
                </c:pt>
                <c:pt idx="6595">
                  <c:v>34125</c:v>
                </c:pt>
                <c:pt idx="6596">
                  <c:v>34131.25</c:v>
                </c:pt>
                <c:pt idx="6597">
                  <c:v>34137.5</c:v>
                </c:pt>
                <c:pt idx="6598">
                  <c:v>34143.75</c:v>
                </c:pt>
                <c:pt idx="6599">
                  <c:v>34150</c:v>
                </c:pt>
                <c:pt idx="6600">
                  <c:v>34156.25</c:v>
                </c:pt>
                <c:pt idx="6601">
                  <c:v>34162.5</c:v>
                </c:pt>
                <c:pt idx="6602">
                  <c:v>34168.75</c:v>
                </c:pt>
                <c:pt idx="6603">
                  <c:v>34175</c:v>
                </c:pt>
                <c:pt idx="6604">
                  <c:v>34181.25</c:v>
                </c:pt>
                <c:pt idx="6605">
                  <c:v>34187.5</c:v>
                </c:pt>
                <c:pt idx="6606">
                  <c:v>34193.75</c:v>
                </c:pt>
                <c:pt idx="6607">
                  <c:v>34200</c:v>
                </c:pt>
                <c:pt idx="6608">
                  <c:v>34206.25</c:v>
                </c:pt>
                <c:pt idx="6609">
                  <c:v>34212.5</c:v>
                </c:pt>
                <c:pt idx="6610">
                  <c:v>34218.75</c:v>
                </c:pt>
                <c:pt idx="6611">
                  <c:v>34225</c:v>
                </c:pt>
                <c:pt idx="6612">
                  <c:v>34231.25</c:v>
                </c:pt>
                <c:pt idx="6613">
                  <c:v>34237.5</c:v>
                </c:pt>
                <c:pt idx="6614">
                  <c:v>34243.75</c:v>
                </c:pt>
                <c:pt idx="6615">
                  <c:v>34250</c:v>
                </c:pt>
                <c:pt idx="6616">
                  <c:v>34256.25</c:v>
                </c:pt>
                <c:pt idx="6617">
                  <c:v>34262.5</c:v>
                </c:pt>
                <c:pt idx="6618">
                  <c:v>34268.75</c:v>
                </c:pt>
                <c:pt idx="6619">
                  <c:v>34275</c:v>
                </c:pt>
                <c:pt idx="6620">
                  <c:v>34281.25</c:v>
                </c:pt>
                <c:pt idx="6621">
                  <c:v>34287.5</c:v>
                </c:pt>
                <c:pt idx="6622">
                  <c:v>34293.75</c:v>
                </c:pt>
                <c:pt idx="6623">
                  <c:v>34300</c:v>
                </c:pt>
                <c:pt idx="6624">
                  <c:v>34306.25</c:v>
                </c:pt>
                <c:pt idx="6625">
                  <c:v>34312.5</c:v>
                </c:pt>
                <c:pt idx="6626">
                  <c:v>34318.75</c:v>
                </c:pt>
                <c:pt idx="6627">
                  <c:v>34325</c:v>
                </c:pt>
                <c:pt idx="6628">
                  <c:v>34331.25</c:v>
                </c:pt>
                <c:pt idx="6629">
                  <c:v>34337.5</c:v>
                </c:pt>
                <c:pt idx="6630">
                  <c:v>34343.75</c:v>
                </c:pt>
                <c:pt idx="6631">
                  <c:v>34350</c:v>
                </c:pt>
                <c:pt idx="6632">
                  <c:v>34356.25</c:v>
                </c:pt>
                <c:pt idx="6633">
                  <c:v>34362.5</c:v>
                </c:pt>
                <c:pt idx="6634">
                  <c:v>34368.75</c:v>
                </c:pt>
                <c:pt idx="6635">
                  <c:v>34375</c:v>
                </c:pt>
                <c:pt idx="6636">
                  <c:v>34381.25</c:v>
                </c:pt>
                <c:pt idx="6637">
                  <c:v>34387.5</c:v>
                </c:pt>
                <c:pt idx="6638">
                  <c:v>34393.75</c:v>
                </c:pt>
                <c:pt idx="6639">
                  <c:v>34400</c:v>
                </c:pt>
                <c:pt idx="6640">
                  <c:v>34406.25</c:v>
                </c:pt>
                <c:pt idx="6641">
                  <c:v>34412.5</c:v>
                </c:pt>
                <c:pt idx="6642">
                  <c:v>34418.75</c:v>
                </c:pt>
                <c:pt idx="6643">
                  <c:v>34425</c:v>
                </c:pt>
                <c:pt idx="6644">
                  <c:v>34431.25</c:v>
                </c:pt>
                <c:pt idx="6645">
                  <c:v>34437.5</c:v>
                </c:pt>
                <c:pt idx="6646">
                  <c:v>34443.75</c:v>
                </c:pt>
                <c:pt idx="6647">
                  <c:v>34450</c:v>
                </c:pt>
                <c:pt idx="6648">
                  <c:v>34456.25</c:v>
                </c:pt>
                <c:pt idx="6649">
                  <c:v>34462.5</c:v>
                </c:pt>
                <c:pt idx="6650">
                  <c:v>34468.75</c:v>
                </c:pt>
                <c:pt idx="6651">
                  <c:v>34475</c:v>
                </c:pt>
                <c:pt idx="6652">
                  <c:v>34481.25</c:v>
                </c:pt>
                <c:pt idx="6653">
                  <c:v>34487.5</c:v>
                </c:pt>
                <c:pt idx="6654">
                  <c:v>34493.75</c:v>
                </c:pt>
                <c:pt idx="6655">
                  <c:v>34500</c:v>
                </c:pt>
                <c:pt idx="6656">
                  <c:v>34506.25</c:v>
                </c:pt>
                <c:pt idx="6657">
                  <c:v>34512.5</c:v>
                </c:pt>
                <c:pt idx="6658">
                  <c:v>34518.75</c:v>
                </c:pt>
                <c:pt idx="6659">
                  <c:v>34525</c:v>
                </c:pt>
                <c:pt idx="6660">
                  <c:v>34531.25</c:v>
                </c:pt>
                <c:pt idx="6661">
                  <c:v>34537.5</c:v>
                </c:pt>
                <c:pt idx="6662">
                  <c:v>34543.75</c:v>
                </c:pt>
                <c:pt idx="6663">
                  <c:v>34550</c:v>
                </c:pt>
                <c:pt idx="6664">
                  <c:v>34556.25</c:v>
                </c:pt>
                <c:pt idx="6665">
                  <c:v>34562.5</c:v>
                </c:pt>
                <c:pt idx="6666">
                  <c:v>34568.75</c:v>
                </c:pt>
                <c:pt idx="6667">
                  <c:v>34575</c:v>
                </c:pt>
                <c:pt idx="6668">
                  <c:v>34581.25</c:v>
                </c:pt>
                <c:pt idx="6669">
                  <c:v>34587.5</c:v>
                </c:pt>
                <c:pt idx="6670">
                  <c:v>34593.75</c:v>
                </c:pt>
                <c:pt idx="6671">
                  <c:v>34600</c:v>
                </c:pt>
                <c:pt idx="6672">
                  <c:v>34606.25</c:v>
                </c:pt>
                <c:pt idx="6673">
                  <c:v>34612.5</c:v>
                </c:pt>
                <c:pt idx="6674">
                  <c:v>34618.75</c:v>
                </c:pt>
                <c:pt idx="6675">
                  <c:v>34625</c:v>
                </c:pt>
                <c:pt idx="6676">
                  <c:v>34631.25</c:v>
                </c:pt>
                <c:pt idx="6677">
                  <c:v>34637.5</c:v>
                </c:pt>
                <c:pt idx="6678">
                  <c:v>34643.75</c:v>
                </c:pt>
                <c:pt idx="6679">
                  <c:v>34650</c:v>
                </c:pt>
                <c:pt idx="6680">
                  <c:v>34656.25</c:v>
                </c:pt>
                <c:pt idx="6681">
                  <c:v>34662.5</c:v>
                </c:pt>
                <c:pt idx="6682">
                  <c:v>34668.75</c:v>
                </c:pt>
                <c:pt idx="6683">
                  <c:v>34675</c:v>
                </c:pt>
                <c:pt idx="6684">
                  <c:v>34681.25</c:v>
                </c:pt>
                <c:pt idx="6685">
                  <c:v>34687.5</c:v>
                </c:pt>
                <c:pt idx="6686">
                  <c:v>34693.75</c:v>
                </c:pt>
                <c:pt idx="6687">
                  <c:v>34700</c:v>
                </c:pt>
                <c:pt idx="6688">
                  <c:v>34706.25</c:v>
                </c:pt>
                <c:pt idx="6689">
                  <c:v>34712.5</c:v>
                </c:pt>
                <c:pt idx="6690">
                  <c:v>34718.75</c:v>
                </c:pt>
                <c:pt idx="6691">
                  <c:v>34725</c:v>
                </c:pt>
                <c:pt idx="6692">
                  <c:v>34731.25</c:v>
                </c:pt>
                <c:pt idx="6693">
                  <c:v>34737.5</c:v>
                </c:pt>
                <c:pt idx="6694">
                  <c:v>34743.75</c:v>
                </c:pt>
                <c:pt idx="6695">
                  <c:v>34750</c:v>
                </c:pt>
                <c:pt idx="6696">
                  <c:v>34756.25</c:v>
                </c:pt>
                <c:pt idx="6697">
                  <c:v>34762.5</c:v>
                </c:pt>
                <c:pt idx="6698">
                  <c:v>34768.75</c:v>
                </c:pt>
                <c:pt idx="6699">
                  <c:v>34775</c:v>
                </c:pt>
                <c:pt idx="6700">
                  <c:v>34781.25</c:v>
                </c:pt>
                <c:pt idx="6701">
                  <c:v>34787.5</c:v>
                </c:pt>
                <c:pt idx="6702">
                  <c:v>34793.75</c:v>
                </c:pt>
                <c:pt idx="6703">
                  <c:v>34800</c:v>
                </c:pt>
                <c:pt idx="6704">
                  <c:v>34806.25</c:v>
                </c:pt>
                <c:pt idx="6705">
                  <c:v>34812.5</c:v>
                </c:pt>
                <c:pt idx="6706">
                  <c:v>34818.75</c:v>
                </c:pt>
                <c:pt idx="6707">
                  <c:v>34825</c:v>
                </c:pt>
                <c:pt idx="6708">
                  <c:v>34831.25</c:v>
                </c:pt>
                <c:pt idx="6709">
                  <c:v>34837.5</c:v>
                </c:pt>
                <c:pt idx="6710">
                  <c:v>34843.75</c:v>
                </c:pt>
                <c:pt idx="6711">
                  <c:v>34850</c:v>
                </c:pt>
                <c:pt idx="6712">
                  <c:v>34856.25</c:v>
                </c:pt>
                <c:pt idx="6713">
                  <c:v>34862.5</c:v>
                </c:pt>
                <c:pt idx="6714">
                  <c:v>34868.75</c:v>
                </c:pt>
                <c:pt idx="6715">
                  <c:v>34875</c:v>
                </c:pt>
                <c:pt idx="6716">
                  <c:v>34881.25</c:v>
                </c:pt>
                <c:pt idx="6717">
                  <c:v>34887.5</c:v>
                </c:pt>
                <c:pt idx="6718">
                  <c:v>34893.75</c:v>
                </c:pt>
                <c:pt idx="6719">
                  <c:v>34900</c:v>
                </c:pt>
                <c:pt idx="6720">
                  <c:v>34906.25</c:v>
                </c:pt>
                <c:pt idx="6721">
                  <c:v>34912.5</c:v>
                </c:pt>
                <c:pt idx="6722">
                  <c:v>34918.75</c:v>
                </c:pt>
                <c:pt idx="6723">
                  <c:v>34925</c:v>
                </c:pt>
                <c:pt idx="6724">
                  <c:v>34931.25</c:v>
                </c:pt>
                <c:pt idx="6725">
                  <c:v>34937.5</c:v>
                </c:pt>
                <c:pt idx="6726">
                  <c:v>34943.75</c:v>
                </c:pt>
                <c:pt idx="6727">
                  <c:v>34950</c:v>
                </c:pt>
                <c:pt idx="6728">
                  <c:v>34956.25</c:v>
                </c:pt>
                <c:pt idx="6729">
                  <c:v>34962.5</c:v>
                </c:pt>
                <c:pt idx="6730">
                  <c:v>34968.75</c:v>
                </c:pt>
                <c:pt idx="6731">
                  <c:v>34975</c:v>
                </c:pt>
                <c:pt idx="6732">
                  <c:v>34981.25</c:v>
                </c:pt>
                <c:pt idx="6733">
                  <c:v>34987.5</c:v>
                </c:pt>
                <c:pt idx="6734">
                  <c:v>34993.75</c:v>
                </c:pt>
                <c:pt idx="6735">
                  <c:v>35000</c:v>
                </c:pt>
                <c:pt idx="6736">
                  <c:v>35006.25</c:v>
                </c:pt>
                <c:pt idx="6737">
                  <c:v>35012.5</c:v>
                </c:pt>
                <c:pt idx="6738">
                  <c:v>35018.75</c:v>
                </c:pt>
                <c:pt idx="6739">
                  <c:v>35025</c:v>
                </c:pt>
                <c:pt idx="6740">
                  <c:v>35031.25</c:v>
                </c:pt>
                <c:pt idx="6741">
                  <c:v>35037.5</c:v>
                </c:pt>
                <c:pt idx="6742">
                  <c:v>35043.75</c:v>
                </c:pt>
                <c:pt idx="6743">
                  <c:v>35050</c:v>
                </c:pt>
                <c:pt idx="6744">
                  <c:v>35056.25</c:v>
                </c:pt>
                <c:pt idx="6745">
                  <c:v>35062.5</c:v>
                </c:pt>
                <c:pt idx="6746">
                  <c:v>35068.75</c:v>
                </c:pt>
                <c:pt idx="6747">
                  <c:v>35075</c:v>
                </c:pt>
                <c:pt idx="6748">
                  <c:v>35081.25</c:v>
                </c:pt>
                <c:pt idx="6749">
                  <c:v>35087.5</c:v>
                </c:pt>
                <c:pt idx="6750">
                  <c:v>35093.75</c:v>
                </c:pt>
                <c:pt idx="6751">
                  <c:v>35100</c:v>
                </c:pt>
                <c:pt idx="6752">
                  <c:v>35106.25</c:v>
                </c:pt>
                <c:pt idx="6753">
                  <c:v>35112.5</c:v>
                </c:pt>
                <c:pt idx="6754">
                  <c:v>35118.75</c:v>
                </c:pt>
                <c:pt idx="6755">
                  <c:v>35125</c:v>
                </c:pt>
                <c:pt idx="6756">
                  <c:v>35131.25</c:v>
                </c:pt>
                <c:pt idx="6757">
                  <c:v>35137.5</c:v>
                </c:pt>
                <c:pt idx="6758">
                  <c:v>35143.75</c:v>
                </c:pt>
                <c:pt idx="6759">
                  <c:v>35150</c:v>
                </c:pt>
                <c:pt idx="6760">
                  <c:v>35156.25</c:v>
                </c:pt>
                <c:pt idx="6761">
                  <c:v>35162.5</c:v>
                </c:pt>
                <c:pt idx="6762">
                  <c:v>35168.75</c:v>
                </c:pt>
                <c:pt idx="6763">
                  <c:v>35175</c:v>
                </c:pt>
                <c:pt idx="6764">
                  <c:v>35181.25</c:v>
                </c:pt>
                <c:pt idx="6765">
                  <c:v>35187.5</c:v>
                </c:pt>
                <c:pt idx="6766">
                  <c:v>35193.75</c:v>
                </c:pt>
                <c:pt idx="6767">
                  <c:v>35200</c:v>
                </c:pt>
                <c:pt idx="6768">
                  <c:v>35206.25</c:v>
                </c:pt>
                <c:pt idx="6769">
                  <c:v>35212.5</c:v>
                </c:pt>
                <c:pt idx="6770">
                  <c:v>35218.75</c:v>
                </c:pt>
                <c:pt idx="6771">
                  <c:v>35225</c:v>
                </c:pt>
                <c:pt idx="6772">
                  <c:v>35231.25</c:v>
                </c:pt>
                <c:pt idx="6773">
                  <c:v>35237.5</c:v>
                </c:pt>
                <c:pt idx="6774">
                  <c:v>35243.75</c:v>
                </c:pt>
                <c:pt idx="6775">
                  <c:v>35250</c:v>
                </c:pt>
                <c:pt idx="6776">
                  <c:v>35256.25</c:v>
                </c:pt>
                <c:pt idx="6777">
                  <c:v>35262.5</c:v>
                </c:pt>
                <c:pt idx="6778">
                  <c:v>35268.75</c:v>
                </c:pt>
                <c:pt idx="6779">
                  <c:v>35275</c:v>
                </c:pt>
                <c:pt idx="6780">
                  <c:v>35281.25</c:v>
                </c:pt>
                <c:pt idx="6781">
                  <c:v>35287.5</c:v>
                </c:pt>
                <c:pt idx="6782">
                  <c:v>35293.75</c:v>
                </c:pt>
                <c:pt idx="6783">
                  <c:v>35300</c:v>
                </c:pt>
                <c:pt idx="6784">
                  <c:v>35306.25</c:v>
                </c:pt>
                <c:pt idx="6785">
                  <c:v>35312.5</c:v>
                </c:pt>
                <c:pt idx="6786">
                  <c:v>35318.75</c:v>
                </c:pt>
                <c:pt idx="6787">
                  <c:v>35325</c:v>
                </c:pt>
                <c:pt idx="6788">
                  <c:v>35331.25</c:v>
                </c:pt>
                <c:pt idx="6789">
                  <c:v>35337.5</c:v>
                </c:pt>
                <c:pt idx="6790">
                  <c:v>35343.75</c:v>
                </c:pt>
                <c:pt idx="6791">
                  <c:v>35350</c:v>
                </c:pt>
                <c:pt idx="6792">
                  <c:v>35356.25</c:v>
                </c:pt>
                <c:pt idx="6793">
                  <c:v>35362.5</c:v>
                </c:pt>
                <c:pt idx="6794">
                  <c:v>35368.75</c:v>
                </c:pt>
                <c:pt idx="6795">
                  <c:v>35375</c:v>
                </c:pt>
                <c:pt idx="6796">
                  <c:v>35381.25</c:v>
                </c:pt>
                <c:pt idx="6797">
                  <c:v>35387.5</c:v>
                </c:pt>
                <c:pt idx="6798">
                  <c:v>35393.75</c:v>
                </c:pt>
                <c:pt idx="6799">
                  <c:v>35400</c:v>
                </c:pt>
                <c:pt idx="6800">
                  <c:v>35406.25</c:v>
                </c:pt>
                <c:pt idx="6801">
                  <c:v>35412.5</c:v>
                </c:pt>
                <c:pt idx="6802">
                  <c:v>35418.75</c:v>
                </c:pt>
                <c:pt idx="6803">
                  <c:v>35425</c:v>
                </c:pt>
                <c:pt idx="6804">
                  <c:v>35431.25</c:v>
                </c:pt>
                <c:pt idx="6805">
                  <c:v>35437.5</c:v>
                </c:pt>
                <c:pt idx="6806">
                  <c:v>35443.75</c:v>
                </c:pt>
                <c:pt idx="6807">
                  <c:v>35450</c:v>
                </c:pt>
                <c:pt idx="6808">
                  <c:v>35456.25</c:v>
                </c:pt>
                <c:pt idx="6809">
                  <c:v>35462.5</c:v>
                </c:pt>
                <c:pt idx="6810">
                  <c:v>35468.75</c:v>
                </c:pt>
                <c:pt idx="6811">
                  <c:v>35475</c:v>
                </c:pt>
                <c:pt idx="6812">
                  <c:v>35481.25</c:v>
                </c:pt>
                <c:pt idx="6813">
                  <c:v>35487.5</c:v>
                </c:pt>
                <c:pt idx="6814">
                  <c:v>35493.75</c:v>
                </c:pt>
                <c:pt idx="6815">
                  <c:v>35500</c:v>
                </c:pt>
                <c:pt idx="6816">
                  <c:v>35506.25</c:v>
                </c:pt>
                <c:pt idx="6817">
                  <c:v>35512.5</c:v>
                </c:pt>
                <c:pt idx="6818">
                  <c:v>35518.75</c:v>
                </c:pt>
                <c:pt idx="6819">
                  <c:v>35525</c:v>
                </c:pt>
                <c:pt idx="6820">
                  <c:v>35531.25</c:v>
                </c:pt>
                <c:pt idx="6821">
                  <c:v>35537.5</c:v>
                </c:pt>
                <c:pt idx="6822">
                  <c:v>35543.75</c:v>
                </c:pt>
                <c:pt idx="6823">
                  <c:v>35550</c:v>
                </c:pt>
                <c:pt idx="6824">
                  <c:v>35556.25</c:v>
                </c:pt>
                <c:pt idx="6825">
                  <c:v>35562.5</c:v>
                </c:pt>
                <c:pt idx="6826">
                  <c:v>35568.75</c:v>
                </c:pt>
                <c:pt idx="6827">
                  <c:v>35575</c:v>
                </c:pt>
                <c:pt idx="6828">
                  <c:v>35581.25</c:v>
                </c:pt>
                <c:pt idx="6829">
                  <c:v>35587.5</c:v>
                </c:pt>
                <c:pt idx="6830">
                  <c:v>35593.75</c:v>
                </c:pt>
                <c:pt idx="6831">
                  <c:v>35600</c:v>
                </c:pt>
                <c:pt idx="6832">
                  <c:v>35606.25</c:v>
                </c:pt>
                <c:pt idx="6833">
                  <c:v>35612.5</c:v>
                </c:pt>
                <c:pt idx="6834">
                  <c:v>35618.75</c:v>
                </c:pt>
                <c:pt idx="6835">
                  <c:v>35625</c:v>
                </c:pt>
                <c:pt idx="6836">
                  <c:v>35631.25</c:v>
                </c:pt>
                <c:pt idx="6837">
                  <c:v>35637.5</c:v>
                </c:pt>
                <c:pt idx="6838">
                  <c:v>35643.75</c:v>
                </c:pt>
                <c:pt idx="6839">
                  <c:v>35650</c:v>
                </c:pt>
                <c:pt idx="6840">
                  <c:v>35656.25</c:v>
                </c:pt>
                <c:pt idx="6841">
                  <c:v>35662.5</c:v>
                </c:pt>
                <c:pt idx="6842">
                  <c:v>35668.75</c:v>
                </c:pt>
                <c:pt idx="6843">
                  <c:v>35675</c:v>
                </c:pt>
                <c:pt idx="6844">
                  <c:v>35681.25</c:v>
                </c:pt>
                <c:pt idx="6845">
                  <c:v>35687.5</c:v>
                </c:pt>
                <c:pt idx="6846">
                  <c:v>35693.75</c:v>
                </c:pt>
                <c:pt idx="6847">
                  <c:v>35700</c:v>
                </c:pt>
                <c:pt idx="6848">
                  <c:v>35706.25</c:v>
                </c:pt>
                <c:pt idx="6849">
                  <c:v>35712.5</c:v>
                </c:pt>
                <c:pt idx="6850">
                  <c:v>35718.75</c:v>
                </c:pt>
                <c:pt idx="6851">
                  <c:v>35725</c:v>
                </c:pt>
                <c:pt idx="6852">
                  <c:v>35731.25</c:v>
                </c:pt>
                <c:pt idx="6853">
                  <c:v>35737.5</c:v>
                </c:pt>
                <c:pt idx="6854">
                  <c:v>35743.75</c:v>
                </c:pt>
                <c:pt idx="6855">
                  <c:v>35750</c:v>
                </c:pt>
                <c:pt idx="6856">
                  <c:v>35756.25</c:v>
                </c:pt>
                <c:pt idx="6857">
                  <c:v>35762.5</c:v>
                </c:pt>
                <c:pt idx="6858">
                  <c:v>35768.75</c:v>
                </c:pt>
                <c:pt idx="6859">
                  <c:v>35775</c:v>
                </c:pt>
                <c:pt idx="6860">
                  <c:v>35781.25</c:v>
                </c:pt>
                <c:pt idx="6861">
                  <c:v>35787.5</c:v>
                </c:pt>
                <c:pt idx="6862">
                  <c:v>35793.75</c:v>
                </c:pt>
                <c:pt idx="6863">
                  <c:v>35800</c:v>
                </c:pt>
                <c:pt idx="6864">
                  <c:v>35806.25</c:v>
                </c:pt>
                <c:pt idx="6865">
                  <c:v>35812.5</c:v>
                </c:pt>
                <c:pt idx="6866">
                  <c:v>35818.75</c:v>
                </c:pt>
                <c:pt idx="6867">
                  <c:v>35825</c:v>
                </c:pt>
                <c:pt idx="6868">
                  <c:v>35831.25</c:v>
                </c:pt>
                <c:pt idx="6869">
                  <c:v>35837.5</c:v>
                </c:pt>
                <c:pt idx="6870">
                  <c:v>35843.75</c:v>
                </c:pt>
                <c:pt idx="6871">
                  <c:v>35850</c:v>
                </c:pt>
                <c:pt idx="6872">
                  <c:v>35856.25</c:v>
                </c:pt>
                <c:pt idx="6873">
                  <c:v>35862.5</c:v>
                </c:pt>
                <c:pt idx="6874">
                  <c:v>35868.75</c:v>
                </c:pt>
                <c:pt idx="6875">
                  <c:v>35875</c:v>
                </c:pt>
                <c:pt idx="6876">
                  <c:v>35881.25</c:v>
                </c:pt>
                <c:pt idx="6877">
                  <c:v>35887.5</c:v>
                </c:pt>
                <c:pt idx="6878">
                  <c:v>35893.75</c:v>
                </c:pt>
                <c:pt idx="6879">
                  <c:v>35900</c:v>
                </c:pt>
                <c:pt idx="6880">
                  <c:v>35906.25</c:v>
                </c:pt>
                <c:pt idx="6881">
                  <c:v>35912.5</c:v>
                </c:pt>
                <c:pt idx="6882">
                  <c:v>35918.75</c:v>
                </c:pt>
                <c:pt idx="6883">
                  <c:v>35925</c:v>
                </c:pt>
                <c:pt idx="6884">
                  <c:v>35931.25</c:v>
                </c:pt>
                <c:pt idx="6885">
                  <c:v>35937.5</c:v>
                </c:pt>
                <c:pt idx="6886">
                  <c:v>35943.75</c:v>
                </c:pt>
                <c:pt idx="6887">
                  <c:v>35950</c:v>
                </c:pt>
                <c:pt idx="6888">
                  <c:v>35956.25</c:v>
                </c:pt>
                <c:pt idx="6889">
                  <c:v>35962.5</c:v>
                </c:pt>
                <c:pt idx="6890">
                  <c:v>35968.75</c:v>
                </c:pt>
                <c:pt idx="6891">
                  <c:v>35975</c:v>
                </c:pt>
                <c:pt idx="6892">
                  <c:v>35981.25</c:v>
                </c:pt>
                <c:pt idx="6893">
                  <c:v>35987.5</c:v>
                </c:pt>
                <c:pt idx="6894">
                  <c:v>35993.75</c:v>
                </c:pt>
                <c:pt idx="6895">
                  <c:v>36000</c:v>
                </c:pt>
                <c:pt idx="6896">
                  <c:v>36006.25</c:v>
                </c:pt>
                <c:pt idx="6897">
                  <c:v>36012.5</c:v>
                </c:pt>
                <c:pt idx="6898">
                  <c:v>36018.75</c:v>
                </c:pt>
                <c:pt idx="6899">
                  <c:v>36025</c:v>
                </c:pt>
                <c:pt idx="6900">
                  <c:v>36031.25</c:v>
                </c:pt>
                <c:pt idx="6901">
                  <c:v>36037.5</c:v>
                </c:pt>
                <c:pt idx="6902">
                  <c:v>36043.75</c:v>
                </c:pt>
                <c:pt idx="6903">
                  <c:v>36050</c:v>
                </c:pt>
                <c:pt idx="6904">
                  <c:v>36056.25</c:v>
                </c:pt>
                <c:pt idx="6905">
                  <c:v>36062.5</c:v>
                </c:pt>
                <c:pt idx="6906">
                  <c:v>36068.75</c:v>
                </c:pt>
                <c:pt idx="6907">
                  <c:v>36075</c:v>
                </c:pt>
                <c:pt idx="6908">
                  <c:v>36081.25</c:v>
                </c:pt>
                <c:pt idx="6909">
                  <c:v>36087.5</c:v>
                </c:pt>
                <c:pt idx="6910">
                  <c:v>36093.75</c:v>
                </c:pt>
                <c:pt idx="6911">
                  <c:v>36100</c:v>
                </c:pt>
                <c:pt idx="6912">
                  <c:v>36106.25</c:v>
                </c:pt>
                <c:pt idx="6913">
                  <c:v>36112.5</c:v>
                </c:pt>
                <c:pt idx="6914">
                  <c:v>36118.75</c:v>
                </c:pt>
                <c:pt idx="6915">
                  <c:v>36125</c:v>
                </c:pt>
                <c:pt idx="6916">
                  <c:v>36131.25</c:v>
                </c:pt>
                <c:pt idx="6917">
                  <c:v>36137.5</c:v>
                </c:pt>
                <c:pt idx="6918">
                  <c:v>36143.75</c:v>
                </c:pt>
                <c:pt idx="6919">
                  <c:v>36150</c:v>
                </c:pt>
                <c:pt idx="6920">
                  <c:v>36156.25</c:v>
                </c:pt>
                <c:pt idx="6921">
                  <c:v>36162.5</c:v>
                </c:pt>
                <c:pt idx="6922">
                  <c:v>36168.75</c:v>
                </c:pt>
                <c:pt idx="6923">
                  <c:v>36175</c:v>
                </c:pt>
                <c:pt idx="6924">
                  <c:v>36181.25</c:v>
                </c:pt>
                <c:pt idx="6925">
                  <c:v>36187.5</c:v>
                </c:pt>
                <c:pt idx="6926">
                  <c:v>36193.75</c:v>
                </c:pt>
                <c:pt idx="6927">
                  <c:v>36200</c:v>
                </c:pt>
                <c:pt idx="6928">
                  <c:v>36206.25</c:v>
                </c:pt>
                <c:pt idx="6929">
                  <c:v>36212.5</c:v>
                </c:pt>
                <c:pt idx="6930">
                  <c:v>36218.75</c:v>
                </c:pt>
                <c:pt idx="6931">
                  <c:v>36225</c:v>
                </c:pt>
                <c:pt idx="6932">
                  <c:v>36231.25</c:v>
                </c:pt>
                <c:pt idx="6933">
                  <c:v>36237.5</c:v>
                </c:pt>
                <c:pt idx="6934">
                  <c:v>36243.75</c:v>
                </c:pt>
                <c:pt idx="6935">
                  <c:v>36250</c:v>
                </c:pt>
                <c:pt idx="6936">
                  <c:v>36256.25</c:v>
                </c:pt>
                <c:pt idx="6937">
                  <c:v>36262.5</c:v>
                </c:pt>
                <c:pt idx="6938">
                  <c:v>36268.75</c:v>
                </c:pt>
                <c:pt idx="6939">
                  <c:v>36275</c:v>
                </c:pt>
                <c:pt idx="6940">
                  <c:v>36281.25</c:v>
                </c:pt>
                <c:pt idx="6941">
                  <c:v>36287.5</c:v>
                </c:pt>
                <c:pt idx="6942">
                  <c:v>36293.75</c:v>
                </c:pt>
                <c:pt idx="6943">
                  <c:v>36300</c:v>
                </c:pt>
                <c:pt idx="6944">
                  <c:v>36306.25</c:v>
                </c:pt>
                <c:pt idx="6945">
                  <c:v>36312.5</c:v>
                </c:pt>
                <c:pt idx="6946">
                  <c:v>36318.75</c:v>
                </c:pt>
                <c:pt idx="6947">
                  <c:v>36325</c:v>
                </c:pt>
                <c:pt idx="6948">
                  <c:v>36331.25</c:v>
                </c:pt>
                <c:pt idx="6949">
                  <c:v>36337.5</c:v>
                </c:pt>
                <c:pt idx="6950">
                  <c:v>36343.75</c:v>
                </c:pt>
                <c:pt idx="6951">
                  <c:v>36350</c:v>
                </c:pt>
                <c:pt idx="6952">
                  <c:v>36356.25</c:v>
                </c:pt>
                <c:pt idx="6953">
                  <c:v>36362.5</c:v>
                </c:pt>
                <c:pt idx="6954">
                  <c:v>36368.75</c:v>
                </c:pt>
                <c:pt idx="6955">
                  <c:v>36375</c:v>
                </c:pt>
                <c:pt idx="6956">
                  <c:v>36381.25</c:v>
                </c:pt>
                <c:pt idx="6957">
                  <c:v>36387.5</c:v>
                </c:pt>
                <c:pt idx="6958">
                  <c:v>36393.75</c:v>
                </c:pt>
                <c:pt idx="6959">
                  <c:v>36400</c:v>
                </c:pt>
                <c:pt idx="6960">
                  <c:v>36406.25</c:v>
                </c:pt>
                <c:pt idx="6961">
                  <c:v>36412.5</c:v>
                </c:pt>
                <c:pt idx="6962">
                  <c:v>36418.75</c:v>
                </c:pt>
                <c:pt idx="6963">
                  <c:v>36425</c:v>
                </c:pt>
                <c:pt idx="6964">
                  <c:v>36431.25</c:v>
                </c:pt>
                <c:pt idx="6965">
                  <c:v>36437.5</c:v>
                </c:pt>
                <c:pt idx="6966">
                  <c:v>36443.75</c:v>
                </c:pt>
                <c:pt idx="6967">
                  <c:v>36450</c:v>
                </c:pt>
                <c:pt idx="6968">
                  <c:v>36456.25</c:v>
                </c:pt>
                <c:pt idx="6969">
                  <c:v>36462.5</c:v>
                </c:pt>
                <c:pt idx="6970">
                  <c:v>36468.75</c:v>
                </c:pt>
                <c:pt idx="6971">
                  <c:v>36475</c:v>
                </c:pt>
                <c:pt idx="6972">
                  <c:v>36481.25</c:v>
                </c:pt>
                <c:pt idx="6973">
                  <c:v>36487.5</c:v>
                </c:pt>
                <c:pt idx="6974">
                  <c:v>36493.75</c:v>
                </c:pt>
                <c:pt idx="6975">
                  <c:v>36500</c:v>
                </c:pt>
                <c:pt idx="6976">
                  <c:v>36506.25</c:v>
                </c:pt>
                <c:pt idx="6977">
                  <c:v>36512.5</c:v>
                </c:pt>
                <c:pt idx="6978">
                  <c:v>36518.75</c:v>
                </c:pt>
                <c:pt idx="6979">
                  <c:v>36525</c:v>
                </c:pt>
                <c:pt idx="6980">
                  <c:v>36531.25</c:v>
                </c:pt>
                <c:pt idx="6981">
                  <c:v>36537.5</c:v>
                </c:pt>
                <c:pt idx="6982">
                  <c:v>36543.75</c:v>
                </c:pt>
                <c:pt idx="6983">
                  <c:v>36550</c:v>
                </c:pt>
                <c:pt idx="6984">
                  <c:v>36556.25</c:v>
                </c:pt>
                <c:pt idx="6985">
                  <c:v>36562.5</c:v>
                </c:pt>
                <c:pt idx="6986">
                  <c:v>36568.75</c:v>
                </c:pt>
                <c:pt idx="6987">
                  <c:v>36575</c:v>
                </c:pt>
                <c:pt idx="6988">
                  <c:v>36581.25</c:v>
                </c:pt>
                <c:pt idx="6989">
                  <c:v>36587.5</c:v>
                </c:pt>
                <c:pt idx="6990">
                  <c:v>36593.75</c:v>
                </c:pt>
                <c:pt idx="6991">
                  <c:v>36600</c:v>
                </c:pt>
                <c:pt idx="6992">
                  <c:v>36606.25</c:v>
                </c:pt>
                <c:pt idx="6993">
                  <c:v>36612.5</c:v>
                </c:pt>
                <c:pt idx="6994">
                  <c:v>36618.75</c:v>
                </c:pt>
                <c:pt idx="6995">
                  <c:v>36625</c:v>
                </c:pt>
                <c:pt idx="6996">
                  <c:v>36631.25</c:v>
                </c:pt>
                <c:pt idx="6997">
                  <c:v>36637.5</c:v>
                </c:pt>
                <c:pt idx="6998">
                  <c:v>36643.75</c:v>
                </c:pt>
                <c:pt idx="6999">
                  <c:v>36650</c:v>
                </c:pt>
                <c:pt idx="7000">
                  <c:v>36656.25</c:v>
                </c:pt>
                <c:pt idx="7001">
                  <c:v>36662.5</c:v>
                </c:pt>
                <c:pt idx="7002">
                  <c:v>36668.75</c:v>
                </c:pt>
                <c:pt idx="7003">
                  <c:v>36675</c:v>
                </c:pt>
                <c:pt idx="7004">
                  <c:v>36681.25</c:v>
                </c:pt>
                <c:pt idx="7005">
                  <c:v>36687.5</c:v>
                </c:pt>
                <c:pt idx="7006">
                  <c:v>36693.75</c:v>
                </c:pt>
                <c:pt idx="7007">
                  <c:v>36700</c:v>
                </c:pt>
                <c:pt idx="7008">
                  <c:v>36706.25</c:v>
                </c:pt>
                <c:pt idx="7009">
                  <c:v>36712.5</c:v>
                </c:pt>
                <c:pt idx="7010">
                  <c:v>36718.75</c:v>
                </c:pt>
                <c:pt idx="7011">
                  <c:v>36725</c:v>
                </c:pt>
                <c:pt idx="7012">
                  <c:v>36731.25</c:v>
                </c:pt>
                <c:pt idx="7013">
                  <c:v>36737.5</c:v>
                </c:pt>
                <c:pt idx="7014">
                  <c:v>36743.75</c:v>
                </c:pt>
                <c:pt idx="7015">
                  <c:v>36750</c:v>
                </c:pt>
                <c:pt idx="7016">
                  <c:v>36756.25</c:v>
                </c:pt>
                <c:pt idx="7017">
                  <c:v>36762.5</c:v>
                </c:pt>
                <c:pt idx="7018">
                  <c:v>36768.75</c:v>
                </c:pt>
                <c:pt idx="7019">
                  <c:v>36775</c:v>
                </c:pt>
                <c:pt idx="7020">
                  <c:v>36781.25</c:v>
                </c:pt>
                <c:pt idx="7021">
                  <c:v>36787.5</c:v>
                </c:pt>
                <c:pt idx="7022">
                  <c:v>36793.75</c:v>
                </c:pt>
                <c:pt idx="7023">
                  <c:v>36800</c:v>
                </c:pt>
                <c:pt idx="7024">
                  <c:v>36806.25</c:v>
                </c:pt>
                <c:pt idx="7025">
                  <c:v>36812.5</c:v>
                </c:pt>
                <c:pt idx="7026">
                  <c:v>36818.75</c:v>
                </c:pt>
                <c:pt idx="7027">
                  <c:v>36825</c:v>
                </c:pt>
                <c:pt idx="7028">
                  <c:v>36831.25</c:v>
                </c:pt>
                <c:pt idx="7029">
                  <c:v>36837.5</c:v>
                </c:pt>
                <c:pt idx="7030">
                  <c:v>36843.75</c:v>
                </c:pt>
                <c:pt idx="7031">
                  <c:v>36850</c:v>
                </c:pt>
                <c:pt idx="7032">
                  <c:v>36856.25</c:v>
                </c:pt>
                <c:pt idx="7033">
                  <c:v>36862.5</c:v>
                </c:pt>
                <c:pt idx="7034">
                  <c:v>36868.75</c:v>
                </c:pt>
                <c:pt idx="7035">
                  <c:v>36875</c:v>
                </c:pt>
                <c:pt idx="7036">
                  <c:v>36881.25</c:v>
                </c:pt>
                <c:pt idx="7037">
                  <c:v>36887.5</c:v>
                </c:pt>
                <c:pt idx="7038">
                  <c:v>36893.75</c:v>
                </c:pt>
                <c:pt idx="7039">
                  <c:v>36900</c:v>
                </c:pt>
                <c:pt idx="7040">
                  <c:v>36906.25</c:v>
                </c:pt>
                <c:pt idx="7041">
                  <c:v>36912.5</c:v>
                </c:pt>
                <c:pt idx="7042">
                  <c:v>36918.75</c:v>
                </c:pt>
                <c:pt idx="7043">
                  <c:v>36925</c:v>
                </c:pt>
                <c:pt idx="7044">
                  <c:v>36931.25</c:v>
                </c:pt>
                <c:pt idx="7045">
                  <c:v>36937.5</c:v>
                </c:pt>
                <c:pt idx="7046">
                  <c:v>36943.75</c:v>
                </c:pt>
                <c:pt idx="7047">
                  <c:v>36950</c:v>
                </c:pt>
                <c:pt idx="7048">
                  <c:v>36956.25</c:v>
                </c:pt>
                <c:pt idx="7049">
                  <c:v>36962.5</c:v>
                </c:pt>
                <c:pt idx="7050">
                  <c:v>36968.75</c:v>
                </c:pt>
                <c:pt idx="7051">
                  <c:v>36975</c:v>
                </c:pt>
                <c:pt idx="7052">
                  <c:v>36981.25</c:v>
                </c:pt>
                <c:pt idx="7053">
                  <c:v>36987.5</c:v>
                </c:pt>
                <c:pt idx="7054">
                  <c:v>36993.75</c:v>
                </c:pt>
                <c:pt idx="7055">
                  <c:v>37000</c:v>
                </c:pt>
                <c:pt idx="7056">
                  <c:v>37006.25</c:v>
                </c:pt>
                <c:pt idx="7057">
                  <c:v>37012.5</c:v>
                </c:pt>
                <c:pt idx="7058">
                  <c:v>37018.75</c:v>
                </c:pt>
                <c:pt idx="7059">
                  <c:v>37025</c:v>
                </c:pt>
                <c:pt idx="7060">
                  <c:v>37031.25</c:v>
                </c:pt>
                <c:pt idx="7061">
                  <c:v>37037.5</c:v>
                </c:pt>
                <c:pt idx="7062">
                  <c:v>37043.75</c:v>
                </c:pt>
                <c:pt idx="7063">
                  <c:v>37050</c:v>
                </c:pt>
                <c:pt idx="7064">
                  <c:v>37056.25</c:v>
                </c:pt>
                <c:pt idx="7065">
                  <c:v>37062.5</c:v>
                </c:pt>
                <c:pt idx="7066">
                  <c:v>37068.75</c:v>
                </c:pt>
                <c:pt idx="7067">
                  <c:v>37075</c:v>
                </c:pt>
                <c:pt idx="7068">
                  <c:v>37081.25</c:v>
                </c:pt>
                <c:pt idx="7069">
                  <c:v>37087.5</c:v>
                </c:pt>
                <c:pt idx="7070">
                  <c:v>37093.75</c:v>
                </c:pt>
                <c:pt idx="7071">
                  <c:v>37100</c:v>
                </c:pt>
                <c:pt idx="7072">
                  <c:v>37106.25</c:v>
                </c:pt>
                <c:pt idx="7073">
                  <c:v>37112.5</c:v>
                </c:pt>
                <c:pt idx="7074">
                  <c:v>37118.75</c:v>
                </c:pt>
                <c:pt idx="7075">
                  <c:v>37125</c:v>
                </c:pt>
                <c:pt idx="7076">
                  <c:v>37131.25</c:v>
                </c:pt>
                <c:pt idx="7077">
                  <c:v>37137.5</c:v>
                </c:pt>
                <c:pt idx="7078">
                  <c:v>37143.75</c:v>
                </c:pt>
                <c:pt idx="7079">
                  <c:v>37150</c:v>
                </c:pt>
                <c:pt idx="7080">
                  <c:v>37156.25</c:v>
                </c:pt>
                <c:pt idx="7081">
                  <c:v>37162.5</c:v>
                </c:pt>
                <c:pt idx="7082">
                  <c:v>37168.75</c:v>
                </c:pt>
                <c:pt idx="7083">
                  <c:v>37175</c:v>
                </c:pt>
                <c:pt idx="7084">
                  <c:v>37181.25</c:v>
                </c:pt>
                <c:pt idx="7085">
                  <c:v>37187.5</c:v>
                </c:pt>
                <c:pt idx="7086">
                  <c:v>37193.75</c:v>
                </c:pt>
                <c:pt idx="7087">
                  <c:v>37200</c:v>
                </c:pt>
                <c:pt idx="7088">
                  <c:v>37206.25</c:v>
                </c:pt>
                <c:pt idx="7089">
                  <c:v>37212.5</c:v>
                </c:pt>
                <c:pt idx="7090">
                  <c:v>37218.75</c:v>
                </c:pt>
                <c:pt idx="7091">
                  <c:v>37225</c:v>
                </c:pt>
                <c:pt idx="7092">
                  <c:v>37231.25</c:v>
                </c:pt>
                <c:pt idx="7093">
                  <c:v>37237.5</c:v>
                </c:pt>
                <c:pt idx="7094">
                  <c:v>37243.75</c:v>
                </c:pt>
                <c:pt idx="7095">
                  <c:v>37250</c:v>
                </c:pt>
                <c:pt idx="7096">
                  <c:v>37256.25</c:v>
                </c:pt>
                <c:pt idx="7097">
                  <c:v>37262.5</c:v>
                </c:pt>
                <c:pt idx="7098">
                  <c:v>37268.75</c:v>
                </c:pt>
                <c:pt idx="7099">
                  <c:v>37275</c:v>
                </c:pt>
                <c:pt idx="7100">
                  <c:v>37281.25</c:v>
                </c:pt>
                <c:pt idx="7101">
                  <c:v>37287.5</c:v>
                </c:pt>
                <c:pt idx="7102">
                  <c:v>37293.75</c:v>
                </c:pt>
                <c:pt idx="7103">
                  <c:v>37300</c:v>
                </c:pt>
                <c:pt idx="7104">
                  <c:v>37306.25</c:v>
                </c:pt>
                <c:pt idx="7105">
                  <c:v>37312.5</c:v>
                </c:pt>
                <c:pt idx="7106">
                  <c:v>37318.75</c:v>
                </c:pt>
                <c:pt idx="7107">
                  <c:v>37325</c:v>
                </c:pt>
                <c:pt idx="7108">
                  <c:v>37331.25</c:v>
                </c:pt>
                <c:pt idx="7109">
                  <c:v>37337.5</c:v>
                </c:pt>
                <c:pt idx="7110">
                  <c:v>37343.75</c:v>
                </c:pt>
                <c:pt idx="7111">
                  <c:v>37350</c:v>
                </c:pt>
                <c:pt idx="7112">
                  <c:v>37356.25</c:v>
                </c:pt>
                <c:pt idx="7113">
                  <c:v>37362.5</c:v>
                </c:pt>
                <c:pt idx="7114">
                  <c:v>37368.75</c:v>
                </c:pt>
                <c:pt idx="7115">
                  <c:v>37375</c:v>
                </c:pt>
                <c:pt idx="7116">
                  <c:v>37381.25</c:v>
                </c:pt>
                <c:pt idx="7117">
                  <c:v>37387.5</c:v>
                </c:pt>
                <c:pt idx="7118">
                  <c:v>37393.75</c:v>
                </c:pt>
                <c:pt idx="7119">
                  <c:v>37400</c:v>
                </c:pt>
                <c:pt idx="7120">
                  <c:v>37406.25</c:v>
                </c:pt>
                <c:pt idx="7121">
                  <c:v>37412.5</c:v>
                </c:pt>
                <c:pt idx="7122">
                  <c:v>37418.75</c:v>
                </c:pt>
                <c:pt idx="7123">
                  <c:v>37425</c:v>
                </c:pt>
                <c:pt idx="7124">
                  <c:v>37431.25</c:v>
                </c:pt>
                <c:pt idx="7125">
                  <c:v>37437.5</c:v>
                </c:pt>
                <c:pt idx="7126">
                  <c:v>37443.75</c:v>
                </c:pt>
                <c:pt idx="7127">
                  <c:v>37450</c:v>
                </c:pt>
                <c:pt idx="7128">
                  <c:v>37456.25</c:v>
                </c:pt>
                <c:pt idx="7129">
                  <c:v>37462.5</c:v>
                </c:pt>
                <c:pt idx="7130">
                  <c:v>37468.75</c:v>
                </c:pt>
                <c:pt idx="7131">
                  <c:v>37475</c:v>
                </c:pt>
                <c:pt idx="7132">
                  <c:v>37481.25</c:v>
                </c:pt>
                <c:pt idx="7133">
                  <c:v>37487.5</c:v>
                </c:pt>
                <c:pt idx="7134">
                  <c:v>37493.75</c:v>
                </c:pt>
                <c:pt idx="7135">
                  <c:v>37500</c:v>
                </c:pt>
                <c:pt idx="7136">
                  <c:v>37506.25</c:v>
                </c:pt>
                <c:pt idx="7137">
                  <c:v>37512.5</c:v>
                </c:pt>
                <c:pt idx="7138">
                  <c:v>37518.75</c:v>
                </c:pt>
                <c:pt idx="7139">
                  <c:v>37525</c:v>
                </c:pt>
                <c:pt idx="7140">
                  <c:v>37531.25</c:v>
                </c:pt>
                <c:pt idx="7141">
                  <c:v>37537.5</c:v>
                </c:pt>
                <c:pt idx="7142">
                  <c:v>37543.75</c:v>
                </c:pt>
                <c:pt idx="7143">
                  <c:v>37550</c:v>
                </c:pt>
                <c:pt idx="7144">
                  <c:v>37556.25</c:v>
                </c:pt>
                <c:pt idx="7145">
                  <c:v>37562.5</c:v>
                </c:pt>
                <c:pt idx="7146">
                  <c:v>37568.75</c:v>
                </c:pt>
                <c:pt idx="7147">
                  <c:v>37575</c:v>
                </c:pt>
                <c:pt idx="7148">
                  <c:v>37581.25</c:v>
                </c:pt>
                <c:pt idx="7149">
                  <c:v>37587.5</c:v>
                </c:pt>
                <c:pt idx="7150">
                  <c:v>37593.75</c:v>
                </c:pt>
                <c:pt idx="7151">
                  <c:v>37600</c:v>
                </c:pt>
                <c:pt idx="7152">
                  <c:v>37606.25</c:v>
                </c:pt>
                <c:pt idx="7153">
                  <c:v>37612.5</c:v>
                </c:pt>
                <c:pt idx="7154">
                  <c:v>37618.75</c:v>
                </c:pt>
                <c:pt idx="7155">
                  <c:v>37625</c:v>
                </c:pt>
                <c:pt idx="7156">
                  <c:v>37631.25</c:v>
                </c:pt>
                <c:pt idx="7157">
                  <c:v>37637.5</c:v>
                </c:pt>
                <c:pt idx="7158">
                  <c:v>37643.75</c:v>
                </c:pt>
                <c:pt idx="7159">
                  <c:v>37650</c:v>
                </c:pt>
                <c:pt idx="7160">
                  <c:v>37656.25</c:v>
                </c:pt>
                <c:pt idx="7161">
                  <c:v>37662.5</c:v>
                </c:pt>
                <c:pt idx="7162">
                  <c:v>37668.75</c:v>
                </c:pt>
                <c:pt idx="7163">
                  <c:v>37675</c:v>
                </c:pt>
                <c:pt idx="7164">
                  <c:v>37681.25</c:v>
                </c:pt>
                <c:pt idx="7165">
                  <c:v>37687.5</c:v>
                </c:pt>
                <c:pt idx="7166">
                  <c:v>37693.75</c:v>
                </c:pt>
                <c:pt idx="7167">
                  <c:v>37700</c:v>
                </c:pt>
                <c:pt idx="7168">
                  <c:v>37706.25</c:v>
                </c:pt>
                <c:pt idx="7169">
                  <c:v>37712.5</c:v>
                </c:pt>
                <c:pt idx="7170">
                  <c:v>37718.75</c:v>
                </c:pt>
                <c:pt idx="7171">
                  <c:v>37725</c:v>
                </c:pt>
                <c:pt idx="7172">
                  <c:v>37731.25</c:v>
                </c:pt>
                <c:pt idx="7173">
                  <c:v>37737.5</c:v>
                </c:pt>
                <c:pt idx="7174">
                  <c:v>37743.75</c:v>
                </c:pt>
                <c:pt idx="7175">
                  <c:v>37750</c:v>
                </c:pt>
                <c:pt idx="7176">
                  <c:v>37756.25</c:v>
                </c:pt>
                <c:pt idx="7177">
                  <c:v>37762.5</c:v>
                </c:pt>
                <c:pt idx="7178">
                  <c:v>37768.75</c:v>
                </c:pt>
                <c:pt idx="7179">
                  <c:v>37775</c:v>
                </c:pt>
                <c:pt idx="7180">
                  <c:v>37781.25</c:v>
                </c:pt>
                <c:pt idx="7181">
                  <c:v>37787.5</c:v>
                </c:pt>
                <c:pt idx="7182">
                  <c:v>37793.75</c:v>
                </c:pt>
                <c:pt idx="7183">
                  <c:v>37800</c:v>
                </c:pt>
                <c:pt idx="7184">
                  <c:v>37806.25</c:v>
                </c:pt>
                <c:pt idx="7185">
                  <c:v>37812.5</c:v>
                </c:pt>
                <c:pt idx="7186">
                  <c:v>37818.75</c:v>
                </c:pt>
                <c:pt idx="7187">
                  <c:v>37825</c:v>
                </c:pt>
                <c:pt idx="7188">
                  <c:v>37831.25</c:v>
                </c:pt>
                <c:pt idx="7189">
                  <c:v>37837.5</c:v>
                </c:pt>
                <c:pt idx="7190">
                  <c:v>37843.75</c:v>
                </c:pt>
                <c:pt idx="7191">
                  <c:v>37850</c:v>
                </c:pt>
                <c:pt idx="7192">
                  <c:v>37856.25</c:v>
                </c:pt>
                <c:pt idx="7193">
                  <c:v>37862.5</c:v>
                </c:pt>
                <c:pt idx="7194">
                  <c:v>37868.75</c:v>
                </c:pt>
                <c:pt idx="7195">
                  <c:v>37875</c:v>
                </c:pt>
                <c:pt idx="7196">
                  <c:v>37881.25</c:v>
                </c:pt>
                <c:pt idx="7197">
                  <c:v>37887.5</c:v>
                </c:pt>
                <c:pt idx="7198">
                  <c:v>37893.75</c:v>
                </c:pt>
                <c:pt idx="7199">
                  <c:v>37900</c:v>
                </c:pt>
                <c:pt idx="7200">
                  <c:v>37906.25</c:v>
                </c:pt>
                <c:pt idx="7201">
                  <c:v>37912.5</c:v>
                </c:pt>
                <c:pt idx="7202">
                  <c:v>37918.75</c:v>
                </c:pt>
                <c:pt idx="7203">
                  <c:v>37925</c:v>
                </c:pt>
                <c:pt idx="7204">
                  <c:v>37931.25</c:v>
                </c:pt>
                <c:pt idx="7205">
                  <c:v>37937.5</c:v>
                </c:pt>
                <c:pt idx="7206">
                  <c:v>37943.75</c:v>
                </c:pt>
                <c:pt idx="7207">
                  <c:v>37950</c:v>
                </c:pt>
                <c:pt idx="7208">
                  <c:v>37956.25</c:v>
                </c:pt>
                <c:pt idx="7209">
                  <c:v>37962.5</c:v>
                </c:pt>
                <c:pt idx="7210">
                  <c:v>37968.75</c:v>
                </c:pt>
                <c:pt idx="7211">
                  <c:v>37975</c:v>
                </c:pt>
                <c:pt idx="7212">
                  <c:v>37981.25</c:v>
                </c:pt>
                <c:pt idx="7213">
                  <c:v>37987.5</c:v>
                </c:pt>
                <c:pt idx="7214">
                  <c:v>37993.75</c:v>
                </c:pt>
                <c:pt idx="7215">
                  <c:v>38000</c:v>
                </c:pt>
                <c:pt idx="7216">
                  <c:v>38006.25</c:v>
                </c:pt>
                <c:pt idx="7217">
                  <c:v>38012.5</c:v>
                </c:pt>
                <c:pt idx="7218">
                  <c:v>38018.75</c:v>
                </c:pt>
                <c:pt idx="7219">
                  <c:v>38025</c:v>
                </c:pt>
                <c:pt idx="7220">
                  <c:v>38031.25</c:v>
                </c:pt>
                <c:pt idx="7221">
                  <c:v>38037.5</c:v>
                </c:pt>
                <c:pt idx="7222">
                  <c:v>38043.75</c:v>
                </c:pt>
                <c:pt idx="7223">
                  <c:v>38050</c:v>
                </c:pt>
                <c:pt idx="7224">
                  <c:v>38056.25</c:v>
                </c:pt>
                <c:pt idx="7225">
                  <c:v>38062.5</c:v>
                </c:pt>
                <c:pt idx="7226">
                  <c:v>38068.75</c:v>
                </c:pt>
                <c:pt idx="7227">
                  <c:v>38075</c:v>
                </c:pt>
                <c:pt idx="7228">
                  <c:v>38081.25</c:v>
                </c:pt>
                <c:pt idx="7229">
                  <c:v>38087.5</c:v>
                </c:pt>
                <c:pt idx="7230">
                  <c:v>38093.75</c:v>
                </c:pt>
                <c:pt idx="7231">
                  <c:v>38100</c:v>
                </c:pt>
                <c:pt idx="7232">
                  <c:v>38106.25</c:v>
                </c:pt>
                <c:pt idx="7233">
                  <c:v>38112.5</c:v>
                </c:pt>
                <c:pt idx="7234">
                  <c:v>38118.75</c:v>
                </c:pt>
                <c:pt idx="7235">
                  <c:v>38125</c:v>
                </c:pt>
                <c:pt idx="7236">
                  <c:v>38131.25</c:v>
                </c:pt>
                <c:pt idx="7237">
                  <c:v>38137.5</c:v>
                </c:pt>
                <c:pt idx="7238">
                  <c:v>38143.75</c:v>
                </c:pt>
                <c:pt idx="7239">
                  <c:v>38150</c:v>
                </c:pt>
                <c:pt idx="7240">
                  <c:v>38156.25</c:v>
                </c:pt>
                <c:pt idx="7241">
                  <c:v>38162.5</c:v>
                </c:pt>
                <c:pt idx="7242">
                  <c:v>38168.75</c:v>
                </c:pt>
                <c:pt idx="7243">
                  <c:v>38175</c:v>
                </c:pt>
                <c:pt idx="7244">
                  <c:v>38181.25</c:v>
                </c:pt>
                <c:pt idx="7245">
                  <c:v>38187.5</c:v>
                </c:pt>
                <c:pt idx="7246">
                  <c:v>38193.75</c:v>
                </c:pt>
                <c:pt idx="7247">
                  <c:v>38200</c:v>
                </c:pt>
                <c:pt idx="7248">
                  <c:v>38206.25</c:v>
                </c:pt>
                <c:pt idx="7249">
                  <c:v>38212.5</c:v>
                </c:pt>
                <c:pt idx="7250">
                  <c:v>38218.75</c:v>
                </c:pt>
                <c:pt idx="7251">
                  <c:v>38225</c:v>
                </c:pt>
                <c:pt idx="7252">
                  <c:v>38231.25</c:v>
                </c:pt>
                <c:pt idx="7253">
                  <c:v>38237.5</c:v>
                </c:pt>
                <c:pt idx="7254">
                  <c:v>38243.75</c:v>
                </c:pt>
                <c:pt idx="7255">
                  <c:v>38250</c:v>
                </c:pt>
                <c:pt idx="7256">
                  <c:v>38256.25</c:v>
                </c:pt>
                <c:pt idx="7257">
                  <c:v>38262.5</c:v>
                </c:pt>
                <c:pt idx="7258">
                  <c:v>38268.75</c:v>
                </c:pt>
                <c:pt idx="7259">
                  <c:v>38275</c:v>
                </c:pt>
                <c:pt idx="7260">
                  <c:v>38281.25</c:v>
                </c:pt>
                <c:pt idx="7261">
                  <c:v>38287.5</c:v>
                </c:pt>
                <c:pt idx="7262">
                  <c:v>38293.75</c:v>
                </c:pt>
                <c:pt idx="7263">
                  <c:v>38300</c:v>
                </c:pt>
                <c:pt idx="7264">
                  <c:v>38306.25</c:v>
                </c:pt>
                <c:pt idx="7265">
                  <c:v>38312.5</c:v>
                </c:pt>
                <c:pt idx="7266">
                  <c:v>38318.75</c:v>
                </c:pt>
                <c:pt idx="7267">
                  <c:v>38325</c:v>
                </c:pt>
                <c:pt idx="7268">
                  <c:v>38331.25</c:v>
                </c:pt>
                <c:pt idx="7269">
                  <c:v>38337.5</c:v>
                </c:pt>
                <c:pt idx="7270">
                  <c:v>38343.75</c:v>
                </c:pt>
                <c:pt idx="7271">
                  <c:v>38350</c:v>
                </c:pt>
                <c:pt idx="7272">
                  <c:v>38356.25</c:v>
                </c:pt>
                <c:pt idx="7273">
                  <c:v>38362.5</c:v>
                </c:pt>
                <c:pt idx="7274">
                  <c:v>38368.75</c:v>
                </c:pt>
                <c:pt idx="7275">
                  <c:v>38375</c:v>
                </c:pt>
                <c:pt idx="7276">
                  <c:v>38381.25</c:v>
                </c:pt>
                <c:pt idx="7277">
                  <c:v>38387.5</c:v>
                </c:pt>
                <c:pt idx="7278">
                  <c:v>38393.75</c:v>
                </c:pt>
                <c:pt idx="7279">
                  <c:v>38400</c:v>
                </c:pt>
                <c:pt idx="7280">
                  <c:v>38406.25</c:v>
                </c:pt>
                <c:pt idx="7281">
                  <c:v>38412.5</c:v>
                </c:pt>
                <c:pt idx="7282">
                  <c:v>38418.75</c:v>
                </c:pt>
                <c:pt idx="7283">
                  <c:v>38425</c:v>
                </c:pt>
                <c:pt idx="7284">
                  <c:v>38431.25</c:v>
                </c:pt>
                <c:pt idx="7285">
                  <c:v>38437.5</c:v>
                </c:pt>
                <c:pt idx="7286">
                  <c:v>38443.75</c:v>
                </c:pt>
                <c:pt idx="7287">
                  <c:v>38450</c:v>
                </c:pt>
                <c:pt idx="7288">
                  <c:v>38456.25</c:v>
                </c:pt>
                <c:pt idx="7289">
                  <c:v>38462.5</c:v>
                </c:pt>
                <c:pt idx="7290">
                  <c:v>38468.75</c:v>
                </c:pt>
                <c:pt idx="7291">
                  <c:v>38475</c:v>
                </c:pt>
                <c:pt idx="7292">
                  <c:v>38481.25</c:v>
                </c:pt>
                <c:pt idx="7293">
                  <c:v>38487.5</c:v>
                </c:pt>
                <c:pt idx="7294">
                  <c:v>38493.75</c:v>
                </c:pt>
                <c:pt idx="7295">
                  <c:v>38500</c:v>
                </c:pt>
                <c:pt idx="7296">
                  <c:v>38506.25</c:v>
                </c:pt>
                <c:pt idx="7297">
                  <c:v>38512.5</c:v>
                </c:pt>
                <c:pt idx="7298">
                  <c:v>38518.75</c:v>
                </c:pt>
                <c:pt idx="7299">
                  <c:v>38525</c:v>
                </c:pt>
                <c:pt idx="7300">
                  <c:v>38531.25</c:v>
                </c:pt>
                <c:pt idx="7301">
                  <c:v>38537.5</c:v>
                </c:pt>
                <c:pt idx="7302">
                  <c:v>38543.75</c:v>
                </c:pt>
                <c:pt idx="7303">
                  <c:v>38550</c:v>
                </c:pt>
                <c:pt idx="7304">
                  <c:v>38556.25</c:v>
                </c:pt>
                <c:pt idx="7305">
                  <c:v>38562.5</c:v>
                </c:pt>
                <c:pt idx="7306">
                  <c:v>38568.75</c:v>
                </c:pt>
                <c:pt idx="7307">
                  <c:v>38575</c:v>
                </c:pt>
                <c:pt idx="7308">
                  <c:v>38581.25</c:v>
                </c:pt>
                <c:pt idx="7309">
                  <c:v>38587.5</c:v>
                </c:pt>
                <c:pt idx="7310">
                  <c:v>38593.75</c:v>
                </c:pt>
                <c:pt idx="7311">
                  <c:v>38600</c:v>
                </c:pt>
                <c:pt idx="7312">
                  <c:v>38606.25</c:v>
                </c:pt>
                <c:pt idx="7313">
                  <c:v>38612.5</c:v>
                </c:pt>
                <c:pt idx="7314">
                  <c:v>38618.75</c:v>
                </c:pt>
                <c:pt idx="7315">
                  <c:v>38625</c:v>
                </c:pt>
                <c:pt idx="7316">
                  <c:v>38631.25</c:v>
                </c:pt>
                <c:pt idx="7317">
                  <c:v>38637.5</c:v>
                </c:pt>
                <c:pt idx="7318">
                  <c:v>38643.75</c:v>
                </c:pt>
                <c:pt idx="7319">
                  <c:v>38650</c:v>
                </c:pt>
                <c:pt idx="7320">
                  <c:v>38656.25</c:v>
                </c:pt>
                <c:pt idx="7321">
                  <c:v>38662.5</c:v>
                </c:pt>
                <c:pt idx="7322">
                  <c:v>38668.75</c:v>
                </c:pt>
                <c:pt idx="7323">
                  <c:v>38675</c:v>
                </c:pt>
                <c:pt idx="7324">
                  <c:v>38681.25</c:v>
                </c:pt>
                <c:pt idx="7325">
                  <c:v>38687.5</c:v>
                </c:pt>
                <c:pt idx="7326">
                  <c:v>38693.75</c:v>
                </c:pt>
                <c:pt idx="7327">
                  <c:v>38700</c:v>
                </c:pt>
                <c:pt idx="7328">
                  <c:v>38706.25</c:v>
                </c:pt>
                <c:pt idx="7329">
                  <c:v>38712.5</c:v>
                </c:pt>
                <c:pt idx="7330">
                  <c:v>38718.75</c:v>
                </c:pt>
                <c:pt idx="7331">
                  <c:v>38725</c:v>
                </c:pt>
                <c:pt idx="7332">
                  <c:v>38731.25</c:v>
                </c:pt>
                <c:pt idx="7333">
                  <c:v>38737.5</c:v>
                </c:pt>
                <c:pt idx="7334">
                  <c:v>38743.75</c:v>
                </c:pt>
                <c:pt idx="7335">
                  <c:v>38750</c:v>
                </c:pt>
                <c:pt idx="7336">
                  <c:v>38756.25</c:v>
                </c:pt>
                <c:pt idx="7337">
                  <c:v>38762.5</c:v>
                </c:pt>
                <c:pt idx="7338">
                  <c:v>38768.75</c:v>
                </c:pt>
                <c:pt idx="7339">
                  <c:v>38775</c:v>
                </c:pt>
                <c:pt idx="7340">
                  <c:v>38781.25</c:v>
                </c:pt>
                <c:pt idx="7341">
                  <c:v>38787.5</c:v>
                </c:pt>
                <c:pt idx="7342">
                  <c:v>38793.75</c:v>
                </c:pt>
                <c:pt idx="7343">
                  <c:v>38800</c:v>
                </c:pt>
                <c:pt idx="7344">
                  <c:v>38806.25</c:v>
                </c:pt>
                <c:pt idx="7345">
                  <c:v>38812.5</c:v>
                </c:pt>
                <c:pt idx="7346">
                  <c:v>38818.75</c:v>
                </c:pt>
                <c:pt idx="7347">
                  <c:v>38825</c:v>
                </c:pt>
                <c:pt idx="7348">
                  <c:v>38831.25</c:v>
                </c:pt>
                <c:pt idx="7349">
                  <c:v>38837.5</c:v>
                </c:pt>
                <c:pt idx="7350">
                  <c:v>38843.75</c:v>
                </c:pt>
                <c:pt idx="7351">
                  <c:v>38850</c:v>
                </c:pt>
                <c:pt idx="7352">
                  <c:v>38856.25</c:v>
                </c:pt>
                <c:pt idx="7353">
                  <c:v>38862.5</c:v>
                </c:pt>
                <c:pt idx="7354">
                  <c:v>38868.75</c:v>
                </c:pt>
                <c:pt idx="7355">
                  <c:v>38875</c:v>
                </c:pt>
                <c:pt idx="7356">
                  <c:v>38881.25</c:v>
                </c:pt>
                <c:pt idx="7357">
                  <c:v>38887.5</c:v>
                </c:pt>
                <c:pt idx="7358">
                  <c:v>38893.75</c:v>
                </c:pt>
                <c:pt idx="7359">
                  <c:v>38900</c:v>
                </c:pt>
                <c:pt idx="7360">
                  <c:v>38906.25</c:v>
                </c:pt>
                <c:pt idx="7361">
                  <c:v>38912.5</c:v>
                </c:pt>
                <c:pt idx="7362">
                  <c:v>38918.75</c:v>
                </c:pt>
                <c:pt idx="7363">
                  <c:v>38925</c:v>
                </c:pt>
                <c:pt idx="7364">
                  <c:v>38931.25</c:v>
                </c:pt>
                <c:pt idx="7365">
                  <c:v>38937.5</c:v>
                </c:pt>
                <c:pt idx="7366">
                  <c:v>38943.75</c:v>
                </c:pt>
                <c:pt idx="7367">
                  <c:v>38950</c:v>
                </c:pt>
                <c:pt idx="7368">
                  <c:v>38956.25</c:v>
                </c:pt>
                <c:pt idx="7369">
                  <c:v>38962.5</c:v>
                </c:pt>
                <c:pt idx="7370">
                  <c:v>38968.75</c:v>
                </c:pt>
                <c:pt idx="7371">
                  <c:v>38975</c:v>
                </c:pt>
                <c:pt idx="7372">
                  <c:v>38981.25</c:v>
                </c:pt>
                <c:pt idx="7373">
                  <c:v>38987.5</c:v>
                </c:pt>
                <c:pt idx="7374">
                  <c:v>38993.75</c:v>
                </c:pt>
                <c:pt idx="7375">
                  <c:v>39000</c:v>
                </c:pt>
                <c:pt idx="7376">
                  <c:v>39006.25</c:v>
                </c:pt>
                <c:pt idx="7377">
                  <c:v>39012.5</c:v>
                </c:pt>
                <c:pt idx="7378">
                  <c:v>39018.75</c:v>
                </c:pt>
                <c:pt idx="7379">
                  <c:v>39025</c:v>
                </c:pt>
                <c:pt idx="7380">
                  <c:v>39031.25</c:v>
                </c:pt>
                <c:pt idx="7381">
                  <c:v>39037.5</c:v>
                </c:pt>
                <c:pt idx="7382">
                  <c:v>39043.75</c:v>
                </c:pt>
                <c:pt idx="7383">
                  <c:v>39050</c:v>
                </c:pt>
                <c:pt idx="7384">
                  <c:v>39056.25</c:v>
                </c:pt>
                <c:pt idx="7385">
                  <c:v>39062.5</c:v>
                </c:pt>
                <c:pt idx="7386">
                  <c:v>39068.75</c:v>
                </c:pt>
                <c:pt idx="7387">
                  <c:v>39075</c:v>
                </c:pt>
                <c:pt idx="7388">
                  <c:v>39081.25</c:v>
                </c:pt>
                <c:pt idx="7389">
                  <c:v>39087.5</c:v>
                </c:pt>
                <c:pt idx="7390">
                  <c:v>39093.75</c:v>
                </c:pt>
                <c:pt idx="7391">
                  <c:v>39100</c:v>
                </c:pt>
                <c:pt idx="7392">
                  <c:v>39106.25</c:v>
                </c:pt>
                <c:pt idx="7393">
                  <c:v>39112.5</c:v>
                </c:pt>
                <c:pt idx="7394">
                  <c:v>39118.75</c:v>
                </c:pt>
                <c:pt idx="7395">
                  <c:v>39125</c:v>
                </c:pt>
                <c:pt idx="7396">
                  <c:v>39131.25</c:v>
                </c:pt>
                <c:pt idx="7397">
                  <c:v>39137.5</c:v>
                </c:pt>
                <c:pt idx="7398">
                  <c:v>39143.75</c:v>
                </c:pt>
                <c:pt idx="7399">
                  <c:v>39150</c:v>
                </c:pt>
                <c:pt idx="7400">
                  <c:v>39156.25</c:v>
                </c:pt>
                <c:pt idx="7401">
                  <c:v>39162.5</c:v>
                </c:pt>
                <c:pt idx="7402">
                  <c:v>39168.75</c:v>
                </c:pt>
                <c:pt idx="7403">
                  <c:v>39175</c:v>
                </c:pt>
                <c:pt idx="7404">
                  <c:v>39181.25</c:v>
                </c:pt>
                <c:pt idx="7405">
                  <c:v>39187.5</c:v>
                </c:pt>
                <c:pt idx="7406">
                  <c:v>39193.75</c:v>
                </c:pt>
                <c:pt idx="7407">
                  <c:v>39200</c:v>
                </c:pt>
                <c:pt idx="7408">
                  <c:v>39206.25</c:v>
                </c:pt>
                <c:pt idx="7409">
                  <c:v>39212.5</c:v>
                </c:pt>
                <c:pt idx="7410">
                  <c:v>39218.75</c:v>
                </c:pt>
                <c:pt idx="7411">
                  <c:v>39225</c:v>
                </c:pt>
                <c:pt idx="7412">
                  <c:v>39231.25</c:v>
                </c:pt>
                <c:pt idx="7413">
                  <c:v>39237.5</c:v>
                </c:pt>
                <c:pt idx="7414">
                  <c:v>39243.75</c:v>
                </c:pt>
                <c:pt idx="7415">
                  <c:v>39250</c:v>
                </c:pt>
                <c:pt idx="7416">
                  <c:v>39256.25</c:v>
                </c:pt>
                <c:pt idx="7417">
                  <c:v>39262.5</c:v>
                </c:pt>
                <c:pt idx="7418">
                  <c:v>39268.75</c:v>
                </c:pt>
                <c:pt idx="7419">
                  <c:v>39275</c:v>
                </c:pt>
                <c:pt idx="7420">
                  <c:v>39281.25</c:v>
                </c:pt>
                <c:pt idx="7421">
                  <c:v>39287.5</c:v>
                </c:pt>
                <c:pt idx="7422">
                  <c:v>39293.75</c:v>
                </c:pt>
                <c:pt idx="7423">
                  <c:v>39300</c:v>
                </c:pt>
                <c:pt idx="7424">
                  <c:v>39306.25</c:v>
                </c:pt>
                <c:pt idx="7425">
                  <c:v>39312.5</c:v>
                </c:pt>
                <c:pt idx="7426">
                  <c:v>39318.75</c:v>
                </c:pt>
                <c:pt idx="7427">
                  <c:v>39325</c:v>
                </c:pt>
                <c:pt idx="7428">
                  <c:v>39331.25</c:v>
                </c:pt>
                <c:pt idx="7429">
                  <c:v>39337.5</c:v>
                </c:pt>
                <c:pt idx="7430">
                  <c:v>39343.75</c:v>
                </c:pt>
                <c:pt idx="7431">
                  <c:v>39350</c:v>
                </c:pt>
                <c:pt idx="7432">
                  <c:v>39356.25</c:v>
                </c:pt>
                <c:pt idx="7433">
                  <c:v>39362.5</c:v>
                </c:pt>
                <c:pt idx="7434">
                  <c:v>39368.75</c:v>
                </c:pt>
                <c:pt idx="7435">
                  <c:v>39375</c:v>
                </c:pt>
                <c:pt idx="7436">
                  <c:v>39381.25</c:v>
                </c:pt>
                <c:pt idx="7437">
                  <c:v>39387.5</c:v>
                </c:pt>
                <c:pt idx="7438">
                  <c:v>39393.75</c:v>
                </c:pt>
                <c:pt idx="7439">
                  <c:v>39400</c:v>
                </c:pt>
                <c:pt idx="7440">
                  <c:v>39406.25</c:v>
                </c:pt>
                <c:pt idx="7441">
                  <c:v>39412.5</c:v>
                </c:pt>
                <c:pt idx="7442">
                  <c:v>39418.75</c:v>
                </c:pt>
                <c:pt idx="7443">
                  <c:v>39425</c:v>
                </c:pt>
                <c:pt idx="7444">
                  <c:v>39431.25</c:v>
                </c:pt>
                <c:pt idx="7445">
                  <c:v>39437.5</c:v>
                </c:pt>
                <c:pt idx="7446">
                  <c:v>39443.75</c:v>
                </c:pt>
                <c:pt idx="7447">
                  <c:v>39450</c:v>
                </c:pt>
                <c:pt idx="7448">
                  <c:v>39456.25</c:v>
                </c:pt>
                <c:pt idx="7449">
                  <c:v>39462.5</c:v>
                </c:pt>
                <c:pt idx="7450">
                  <c:v>39468.75</c:v>
                </c:pt>
                <c:pt idx="7451">
                  <c:v>39475</c:v>
                </c:pt>
                <c:pt idx="7452">
                  <c:v>39481.25</c:v>
                </c:pt>
                <c:pt idx="7453">
                  <c:v>39487.5</c:v>
                </c:pt>
                <c:pt idx="7454">
                  <c:v>39493.75</c:v>
                </c:pt>
                <c:pt idx="7455">
                  <c:v>39500</c:v>
                </c:pt>
                <c:pt idx="7456">
                  <c:v>39506.25</c:v>
                </c:pt>
                <c:pt idx="7457">
                  <c:v>39512.5</c:v>
                </c:pt>
                <c:pt idx="7458">
                  <c:v>39518.75</c:v>
                </c:pt>
                <c:pt idx="7459">
                  <c:v>39525</c:v>
                </c:pt>
                <c:pt idx="7460">
                  <c:v>39531.25</c:v>
                </c:pt>
                <c:pt idx="7461">
                  <c:v>39537.5</c:v>
                </c:pt>
                <c:pt idx="7462">
                  <c:v>39543.75</c:v>
                </c:pt>
                <c:pt idx="7463">
                  <c:v>39550</c:v>
                </c:pt>
                <c:pt idx="7464">
                  <c:v>39556.25</c:v>
                </c:pt>
                <c:pt idx="7465">
                  <c:v>39562.5</c:v>
                </c:pt>
                <c:pt idx="7466">
                  <c:v>39568.75</c:v>
                </c:pt>
                <c:pt idx="7467">
                  <c:v>39575</c:v>
                </c:pt>
                <c:pt idx="7468">
                  <c:v>39581.25</c:v>
                </c:pt>
                <c:pt idx="7469">
                  <c:v>39587.5</c:v>
                </c:pt>
                <c:pt idx="7470">
                  <c:v>39593.75</c:v>
                </c:pt>
                <c:pt idx="7471">
                  <c:v>39600</c:v>
                </c:pt>
                <c:pt idx="7472">
                  <c:v>39606.25</c:v>
                </c:pt>
                <c:pt idx="7473">
                  <c:v>39612.5</c:v>
                </c:pt>
                <c:pt idx="7474">
                  <c:v>39618.75</c:v>
                </c:pt>
                <c:pt idx="7475">
                  <c:v>39625</c:v>
                </c:pt>
                <c:pt idx="7476">
                  <c:v>39631.25</c:v>
                </c:pt>
                <c:pt idx="7477">
                  <c:v>39637.5</c:v>
                </c:pt>
                <c:pt idx="7478">
                  <c:v>39643.75</c:v>
                </c:pt>
                <c:pt idx="7479">
                  <c:v>39650</c:v>
                </c:pt>
                <c:pt idx="7480">
                  <c:v>39656.25</c:v>
                </c:pt>
                <c:pt idx="7481">
                  <c:v>39662.5</c:v>
                </c:pt>
                <c:pt idx="7482">
                  <c:v>39668.75</c:v>
                </c:pt>
                <c:pt idx="7483">
                  <c:v>39675</c:v>
                </c:pt>
                <c:pt idx="7484">
                  <c:v>39681.25</c:v>
                </c:pt>
                <c:pt idx="7485">
                  <c:v>39687.5</c:v>
                </c:pt>
                <c:pt idx="7486">
                  <c:v>39693.75</c:v>
                </c:pt>
                <c:pt idx="7487">
                  <c:v>39700</c:v>
                </c:pt>
                <c:pt idx="7488">
                  <c:v>39706.25</c:v>
                </c:pt>
                <c:pt idx="7489">
                  <c:v>39712.5</c:v>
                </c:pt>
                <c:pt idx="7490">
                  <c:v>39718.75</c:v>
                </c:pt>
                <c:pt idx="7491">
                  <c:v>39725</c:v>
                </c:pt>
                <c:pt idx="7492">
                  <c:v>39731.25</c:v>
                </c:pt>
                <c:pt idx="7493">
                  <c:v>39737.5</c:v>
                </c:pt>
                <c:pt idx="7494">
                  <c:v>39743.75</c:v>
                </c:pt>
                <c:pt idx="7495">
                  <c:v>39750</c:v>
                </c:pt>
                <c:pt idx="7496">
                  <c:v>39756.25</c:v>
                </c:pt>
                <c:pt idx="7497">
                  <c:v>39762.5</c:v>
                </c:pt>
                <c:pt idx="7498">
                  <c:v>39768.75</c:v>
                </c:pt>
                <c:pt idx="7499">
                  <c:v>39775</c:v>
                </c:pt>
                <c:pt idx="7500">
                  <c:v>39781.25</c:v>
                </c:pt>
                <c:pt idx="7501">
                  <c:v>39787.5</c:v>
                </c:pt>
                <c:pt idx="7502">
                  <c:v>39793.75</c:v>
                </c:pt>
                <c:pt idx="7503">
                  <c:v>39800</c:v>
                </c:pt>
                <c:pt idx="7504">
                  <c:v>39806.25</c:v>
                </c:pt>
                <c:pt idx="7505">
                  <c:v>39812.5</c:v>
                </c:pt>
                <c:pt idx="7506">
                  <c:v>39818.75</c:v>
                </c:pt>
                <c:pt idx="7507">
                  <c:v>39825</c:v>
                </c:pt>
                <c:pt idx="7508">
                  <c:v>39831.25</c:v>
                </c:pt>
                <c:pt idx="7509">
                  <c:v>39837.5</c:v>
                </c:pt>
                <c:pt idx="7510">
                  <c:v>39843.75</c:v>
                </c:pt>
                <c:pt idx="7511">
                  <c:v>39850</c:v>
                </c:pt>
                <c:pt idx="7512">
                  <c:v>39856.25</c:v>
                </c:pt>
                <c:pt idx="7513">
                  <c:v>39862.5</c:v>
                </c:pt>
                <c:pt idx="7514">
                  <c:v>39868.75</c:v>
                </c:pt>
                <c:pt idx="7515">
                  <c:v>39875</c:v>
                </c:pt>
                <c:pt idx="7516">
                  <c:v>39881.25</c:v>
                </c:pt>
                <c:pt idx="7517">
                  <c:v>39887.5</c:v>
                </c:pt>
                <c:pt idx="7518">
                  <c:v>39893.75</c:v>
                </c:pt>
                <c:pt idx="7519">
                  <c:v>39900</c:v>
                </c:pt>
                <c:pt idx="7520">
                  <c:v>39906.25</c:v>
                </c:pt>
                <c:pt idx="7521">
                  <c:v>39912.5</c:v>
                </c:pt>
                <c:pt idx="7522">
                  <c:v>39918.75</c:v>
                </c:pt>
                <c:pt idx="7523">
                  <c:v>39925</c:v>
                </c:pt>
                <c:pt idx="7524">
                  <c:v>39931.25</c:v>
                </c:pt>
                <c:pt idx="7525">
                  <c:v>39937.5</c:v>
                </c:pt>
                <c:pt idx="7526">
                  <c:v>39943.75</c:v>
                </c:pt>
                <c:pt idx="7527">
                  <c:v>39950</c:v>
                </c:pt>
                <c:pt idx="7528">
                  <c:v>39956.25</c:v>
                </c:pt>
                <c:pt idx="7529">
                  <c:v>39962.5</c:v>
                </c:pt>
                <c:pt idx="7530">
                  <c:v>39968.75</c:v>
                </c:pt>
                <c:pt idx="7531">
                  <c:v>39975</c:v>
                </c:pt>
                <c:pt idx="7532">
                  <c:v>39981.25</c:v>
                </c:pt>
                <c:pt idx="7533">
                  <c:v>39987.5</c:v>
                </c:pt>
                <c:pt idx="7534">
                  <c:v>39993.75</c:v>
                </c:pt>
                <c:pt idx="7535">
                  <c:v>40000</c:v>
                </c:pt>
                <c:pt idx="7536">
                  <c:v>40006.25</c:v>
                </c:pt>
                <c:pt idx="7537">
                  <c:v>40012.5</c:v>
                </c:pt>
                <c:pt idx="7538">
                  <c:v>40018.75</c:v>
                </c:pt>
                <c:pt idx="7539">
                  <c:v>40025</c:v>
                </c:pt>
                <c:pt idx="7540">
                  <c:v>40031.25</c:v>
                </c:pt>
                <c:pt idx="7541">
                  <c:v>40037.5</c:v>
                </c:pt>
                <c:pt idx="7542">
                  <c:v>40043.75</c:v>
                </c:pt>
                <c:pt idx="7543">
                  <c:v>40050</c:v>
                </c:pt>
                <c:pt idx="7544">
                  <c:v>40056.25</c:v>
                </c:pt>
                <c:pt idx="7545">
                  <c:v>40062.5</c:v>
                </c:pt>
                <c:pt idx="7546">
                  <c:v>40068.75</c:v>
                </c:pt>
                <c:pt idx="7547">
                  <c:v>40075</c:v>
                </c:pt>
                <c:pt idx="7548">
                  <c:v>40081.25</c:v>
                </c:pt>
                <c:pt idx="7549">
                  <c:v>40087.5</c:v>
                </c:pt>
                <c:pt idx="7550">
                  <c:v>40093.75</c:v>
                </c:pt>
                <c:pt idx="7551">
                  <c:v>40100</c:v>
                </c:pt>
                <c:pt idx="7552">
                  <c:v>40106.25</c:v>
                </c:pt>
                <c:pt idx="7553">
                  <c:v>40112.5</c:v>
                </c:pt>
                <c:pt idx="7554">
                  <c:v>40118.75</c:v>
                </c:pt>
                <c:pt idx="7555">
                  <c:v>40125</c:v>
                </c:pt>
                <c:pt idx="7556">
                  <c:v>40131.25</c:v>
                </c:pt>
                <c:pt idx="7557">
                  <c:v>40137.5</c:v>
                </c:pt>
                <c:pt idx="7558">
                  <c:v>40143.75</c:v>
                </c:pt>
                <c:pt idx="7559">
                  <c:v>40150</c:v>
                </c:pt>
                <c:pt idx="7560">
                  <c:v>40156.25</c:v>
                </c:pt>
                <c:pt idx="7561">
                  <c:v>40162.5</c:v>
                </c:pt>
                <c:pt idx="7562">
                  <c:v>40168.75</c:v>
                </c:pt>
                <c:pt idx="7563">
                  <c:v>40175</c:v>
                </c:pt>
                <c:pt idx="7564">
                  <c:v>40181.25</c:v>
                </c:pt>
                <c:pt idx="7565">
                  <c:v>40187.5</c:v>
                </c:pt>
                <c:pt idx="7566">
                  <c:v>40193.75</c:v>
                </c:pt>
                <c:pt idx="7567">
                  <c:v>40200</c:v>
                </c:pt>
                <c:pt idx="7568">
                  <c:v>40206.25</c:v>
                </c:pt>
                <c:pt idx="7569">
                  <c:v>40212.5</c:v>
                </c:pt>
                <c:pt idx="7570">
                  <c:v>40218.75</c:v>
                </c:pt>
                <c:pt idx="7571">
                  <c:v>40225</c:v>
                </c:pt>
                <c:pt idx="7572">
                  <c:v>40231.25</c:v>
                </c:pt>
                <c:pt idx="7573">
                  <c:v>40237.5</c:v>
                </c:pt>
                <c:pt idx="7574">
                  <c:v>40243.75</c:v>
                </c:pt>
                <c:pt idx="7575">
                  <c:v>40250</c:v>
                </c:pt>
                <c:pt idx="7576">
                  <c:v>40256.25</c:v>
                </c:pt>
                <c:pt idx="7577">
                  <c:v>40262.5</c:v>
                </c:pt>
                <c:pt idx="7578">
                  <c:v>40268.75</c:v>
                </c:pt>
                <c:pt idx="7579">
                  <c:v>40275</c:v>
                </c:pt>
                <c:pt idx="7580">
                  <c:v>40281.25</c:v>
                </c:pt>
                <c:pt idx="7581">
                  <c:v>40287.5</c:v>
                </c:pt>
                <c:pt idx="7582">
                  <c:v>40293.75</c:v>
                </c:pt>
                <c:pt idx="7583">
                  <c:v>40300</c:v>
                </c:pt>
                <c:pt idx="7584">
                  <c:v>40306.25</c:v>
                </c:pt>
                <c:pt idx="7585">
                  <c:v>40312.5</c:v>
                </c:pt>
                <c:pt idx="7586">
                  <c:v>40318.75</c:v>
                </c:pt>
                <c:pt idx="7587">
                  <c:v>40325</c:v>
                </c:pt>
                <c:pt idx="7588">
                  <c:v>40331.25</c:v>
                </c:pt>
                <c:pt idx="7589">
                  <c:v>40337.5</c:v>
                </c:pt>
                <c:pt idx="7590">
                  <c:v>40343.75</c:v>
                </c:pt>
                <c:pt idx="7591">
                  <c:v>40350</c:v>
                </c:pt>
                <c:pt idx="7592">
                  <c:v>40356.25</c:v>
                </c:pt>
                <c:pt idx="7593">
                  <c:v>40362.5</c:v>
                </c:pt>
                <c:pt idx="7594">
                  <c:v>40368.75</c:v>
                </c:pt>
                <c:pt idx="7595">
                  <c:v>40375</c:v>
                </c:pt>
                <c:pt idx="7596">
                  <c:v>40381.25</c:v>
                </c:pt>
                <c:pt idx="7597">
                  <c:v>40387.5</c:v>
                </c:pt>
                <c:pt idx="7598">
                  <c:v>40393.75</c:v>
                </c:pt>
                <c:pt idx="7599">
                  <c:v>40400</c:v>
                </c:pt>
                <c:pt idx="7600">
                  <c:v>40406.25</c:v>
                </c:pt>
                <c:pt idx="7601">
                  <c:v>40412.5</c:v>
                </c:pt>
                <c:pt idx="7602">
                  <c:v>40418.75</c:v>
                </c:pt>
                <c:pt idx="7603">
                  <c:v>40425</c:v>
                </c:pt>
                <c:pt idx="7604">
                  <c:v>40431.25</c:v>
                </c:pt>
                <c:pt idx="7605">
                  <c:v>40437.5</c:v>
                </c:pt>
                <c:pt idx="7606">
                  <c:v>40443.75</c:v>
                </c:pt>
                <c:pt idx="7607">
                  <c:v>40450</c:v>
                </c:pt>
                <c:pt idx="7608">
                  <c:v>40456.25</c:v>
                </c:pt>
                <c:pt idx="7609">
                  <c:v>40462.5</c:v>
                </c:pt>
                <c:pt idx="7610">
                  <c:v>40468.75</c:v>
                </c:pt>
                <c:pt idx="7611">
                  <c:v>40475</c:v>
                </c:pt>
                <c:pt idx="7612">
                  <c:v>40481.25</c:v>
                </c:pt>
                <c:pt idx="7613">
                  <c:v>40487.5</c:v>
                </c:pt>
                <c:pt idx="7614">
                  <c:v>40493.75</c:v>
                </c:pt>
                <c:pt idx="7615">
                  <c:v>40500</c:v>
                </c:pt>
                <c:pt idx="7616">
                  <c:v>40506.25</c:v>
                </c:pt>
                <c:pt idx="7617">
                  <c:v>40512.5</c:v>
                </c:pt>
                <c:pt idx="7618">
                  <c:v>40518.75</c:v>
                </c:pt>
                <c:pt idx="7619">
                  <c:v>40525</c:v>
                </c:pt>
                <c:pt idx="7620">
                  <c:v>40531.25</c:v>
                </c:pt>
                <c:pt idx="7621">
                  <c:v>40537.5</c:v>
                </c:pt>
                <c:pt idx="7622">
                  <c:v>40543.75</c:v>
                </c:pt>
                <c:pt idx="7623">
                  <c:v>40550</c:v>
                </c:pt>
                <c:pt idx="7624">
                  <c:v>40556.25</c:v>
                </c:pt>
                <c:pt idx="7625">
                  <c:v>40562.5</c:v>
                </c:pt>
                <c:pt idx="7626">
                  <c:v>40568.75</c:v>
                </c:pt>
                <c:pt idx="7627">
                  <c:v>40575</c:v>
                </c:pt>
                <c:pt idx="7628">
                  <c:v>40581.25</c:v>
                </c:pt>
                <c:pt idx="7629">
                  <c:v>40587.5</c:v>
                </c:pt>
                <c:pt idx="7630">
                  <c:v>40593.75</c:v>
                </c:pt>
                <c:pt idx="7631">
                  <c:v>40600</c:v>
                </c:pt>
                <c:pt idx="7632">
                  <c:v>40606.25</c:v>
                </c:pt>
                <c:pt idx="7633">
                  <c:v>40612.5</c:v>
                </c:pt>
                <c:pt idx="7634">
                  <c:v>40618.75</c:v>
                </c:pt>
                <c:pt idx="7635">
                  <c:v>40625</c:v>
                </c:pt>
                <c:pt idx="7636">
                  <c:v>40631.25</c:v>
                </c:pt>
                <c:pt idx="7637">
                  <c:v>40637.5</c:v>
                </c:pt>
                <c:pt idx="7638">
                  <c:v>40643.75</c:v>
                </c:pt>
                <c:pt idx="7639">
                  <c:v>40650</c:v>
                </c:pt>
                <c:pt idx="7640">
                  <c:v>40656.25</c:v>
                </c:pt>
                <c:pt idx="7641">
                  <c:v>40662.5</c:v>
                </c:pt>
                <c:pt idx="7642">
                  <c:v>40668.75</c:v>
                </c:pt>
                <c:pt idx="7643">
                  <c:v>40675</c:v>
                </c:pt>
                <c:pt idx="7644">
                  <c:v>40681.25</c:v>
                </c:pt>
                <c:pt idx="7645">
                  <c:v>40687.5</c:v>
                </c:pt>
                <c:pt idx="7646">
                  <c:v>40693.75</c:v>
                </c:pt>
                <c:pt idx="7647">
                  <c:v>40700</c:v>
                </c:pt>
                <c:pt idx="7648">
                  <c:v>40706.25</c:v>
                </c:pt>
                <c:pt idx="7649">
                  <c:v>40712.5</c:v>
                </c:pt>
                <c:pt idx="7650">
                  <c:v>40718.75</c:v>
                </c:pt>
                <c:pt idx="7651">
                  <c:v>40725</c:v>
                </c:pt>
                <c:pt idx="7652">
                  <c:v>40731.25</c:v>
                </c:pt>
                <c:pt idx="7653">
                  <c:v>40737.5</c:v>
                </c:pt>
                <c:pt idx="7654">
                  <c:v>40743.75</c:v>
                </c:pt>
                <c:pt idx="7655">
                  <c:v>40750</c:v>
                </c:pt>
                <c:pt idx="7656">
                  <c:v>40756.25</c:v>
                </c:pt>
                <c:pt idx="7657">
                  <c:v>40762.5</c:v>
                </c:pt>
                <c:pt idx="7658">
                  <c:v>40768.75</c:v>
                </c:pt>
                <c:pt idx="7659">
                  <c:v>40775</c:v>
                </c:pt>
                <c:pt idx="7660">
                  <c:v>40781.25</c:v>
                </c:pt>
                <c:pt idx="7661">
                  <c:v>40787.5</c:v>
                </c:pt>
                <c:pt idx="7662">
                  <c:v>40793.75</c:v>
                </c:pt>
                <c:pt idx="7663">
                  <c:v>40800</c:v>
                </c:pt>
                <c:pt idx="7664">
                  <c:v>40806.25</c:v>
                </c:pt>
                <c:pt idx="7665">
                  <c:v>40812.5</c:v>
                </c:pt>
                <c:pt idx="7666">
                  <c:v>40818.75</c:v>
                </c:pt>
                <c:pt idx="7667">
                  <c:v>40825</c:v>
                </c:pt>
                <c:pt idx="7668">
                  <c:v>40831.25</c:v>
                </c:pt>
                <c:pt idx="7669">
                  <c:v>40837.5</c:v>
                </c:pt>
                <c:pt idx="7670">
                  <c:v>40843.75</c:v>
                </c:pt>
                <c:pt idx="7671">
                  <c:v>40850</c:v>
                </c:pt>
                <c:pt idx="7672">
                  <c:v>40856.25</c:v>
                </c:pt>
                <c:pt idx="7673">
                  <c:v>40862.5</c:v>
                </c:pt>
                <c:pt idx="7674">
                  <c:v>40868.75</c:v>
                </c:pt>
                <c:pt idx="7675">
                  <c:v>40875</c:v>
                </c:pt>
                <c:pt idx="7676">
                  <c:v>40881.25</c:v>
                </c:pt>
                <c:pt idx="7677">
                  <c:v>40887.5</c:v>
                </c:pt>
                <c:pt idx="7678">
                  <c:v>40893.75</c:v>
                </c:pt>
                <c:pt idx="7679">
                  <c:v>40900</c:v>
                </c:pt>
                <c:pt idx="7680">
                  <c:v>40906.25</c:v>
                </c:pt>
                <c:pt idx="7681">
                  <c:v>40912.5</c:v>
                </c:pt>
                <c:pt idx="7682">
                  <c:v>40918.75</c:v>
                </c:pt>
                <c:pt idx="7683">
                  <c:v>40925</c:v>
                </c:pt>
                <c:pt idx="7684">
                  <c:v>40931.25</c:v>
                </c:pt>
                <c:pt idx="7685">
                  <c:v>40937.5</c:v>
                </c:pt>
                <c:pt idx="7686">
                  <c:v>40943.75</c:v>
                </c:pt>
                <c:pt idx="7687">
                  <c:v>40950</c:v>
                </c:pt>
                <c:pt idx="7688">
                  <c:v>40956.25</c:v>
                </c:pt>
                <c:pt idx="7689">
                  <c:v>40962.5</c:v>
                </c:pt>
                <c:pt idx="7690">
                  <c:v>40968.75</c:v>
                </c:pt>
                <c:pt idx="7691">
                  <c:v>40975</c:v>
                </c:pt>
                <c:pt idx="7692">
                  <c:v>40981.25</c:v>
                </c:pt>
                <c:pt idx="7693">
                  <c:v>40987.5</c:v>
                </c:pt>
                <c:pt idx="7694">
                  <c:v>40993.75</c:v>
                </c:pt>
                <c:pt idx="7695">
                  <c:v>41000</c:v>
                </c:pt>
                <c:pt idx="7696">
                  <c:v>41006.25</c:v>
                </c:pt>
                <c:pt idx="7697">
                  <c:v>41012.5</c:v>
                </c:pt>
                <c:pt idx="7698">
                  <c:v>41018.75</c:v>
                </c:pt>
                <c:pt idx="7699">
                  <c:v>41025</c:v>
                </c:pt>
                <c:pt idx="7700">
                  <c:v>41031.25</c:v>
                </c:pt>
                <c:pt idx="7701">
                  <c:v>41037.5</c:v>
                </c:pt>
                <c:pt idx="7702">
                  <c:v>41043.75</c:v>
                </c:pt>
                <c:pt idx="7703">
                  <c:v>41050</c:v>
                </c:pt>
                <c:pt idx="7704">
                  <c:v>41056.25</c:v>
                </c:pt>
                <c:pt idx="7705">
                  <c:v>41062.5</c:v>
                </c:pt>
                <c:pt idx="7706">
                  <c:v>41068.75</c:v>
                </c:pt>
                <c:pt idx="7707">
                  <c:v>41075</c:v>
                </c:pt>
                <c:pt idx="7708">
                  <c:v>41081.25</c:v>
                </c:pt>
                <c:pt idx="7709">
                  <c:v>41087.5</c:v>
                </c:pt>
                <c:pt idx="7710">
                  <c:v>41093.75</c:v>
                </c:pt>
                <c:pt idx="7711">
                  <c:v>41100</c:v>
                </c:pt>
                <c:pt idx="7712">
                  <c:v>41106.25</c:v>
                </c:pt>
                <c:pt idx="7713">
                  <c:v>41112.5</c:v>
                </c:pt>
                <c:pt idx="7714">
                  <c:v>41118.75</c:v>
                </c:pt>
                <c:pt idx="7715">
                  <c:v>41125</c:v>
                </c:pt>
                <c:pt idx="7716">
                  <c:v>41131.25</c:v>
                </c:pt>
                <c:pt idx="7717">
                  <c:v>41137.5</c:v>
                </c:pt>
                <c:pt idx="7718">
                  <c:v>41143.75</c:v>
                </c:pt>
                <c:pt idx="7719">
                  <c:v>41150</c:v>
                </c:pt>
                <c:pt idx="7720">
                  <c:v>41156.25</c:v>
                </c:pt>
                <c:pt idx="7721">
                  <c:v>41162.5</c:v>
                </c:pt>
                <c:pt idx="7722">
                  <c:v>41168.75</c:v>
                </c:pt>
                <c:pt idx="7723">
                  <c:v>41175</c:v>
                </c:pt>
                <c:pt idx="7724">
                  <c:v>41181.25</c:v>
                </c:pt>
                <c:pt idx="7725">
                  <c:v>41187.5</c:v>
                </c:pt>
                <c:pt idx="7726">
                  <c:v>41193.75</c:v>
                </c:pt>
                <c:pt idx="7727">
                  <c:v>41200</c:v>
                </c:pt>
                <c:pt idx="7728">
                  <c:v>41206.25</c:v>
                </c:pt>
                <c:pt idx="7729">
                  <c:v>41212.5</c:v>
                </c:pt>
                <c:pt idx="7730">
                  <c:v>41218.75</c:v>
                </c:pt>
                <c:pt idx="7731">
                  <c:v>41225</c:v>
                </c:pt>
                <c:pt idx="7732">
                  <c:v>41231.25</c:v>
                </c:pt>
                <c:pt idx="7733">
                  <c:v>41237.5</c:v>
                </c:pt>
                <c:pt idx="7734">
                  <c:v>41243.75</c:v>
                </c:pt>
                <c:pt idx="7735">
                  <c:v>41250</c:v>
                </c:pt>
                <c:pt idx="7736">
                  <c:v>41256.25</c:v>
                </c:pt>
                <c:pt idx="7737">
                  <c:v>41262.5</c:v>
                </c:pt>
                <c:pt idx="7738">
                  <c:v>41268.75</c:v>
                </c:pt>
                <c:pt idx="7739">
                  <c:v>41275</c:v>
                </c:pt>
                <c:pt idx="7740">
                  <c:v>41281.25</c:v>
                </c:pt>
                <c:pt idx="7741">
                  <c:v>41287.5</c:v>
                </c:pt>
                <c:pt idx="7742">
                  <c:v>41293.75</c:v>
                </c:pt>
                <c:pt idx="7743">
                  <c:v>41300</c:v>
                </c:pt>
                <c:pt idx="7744">
                  <c:v>41306.25</c:v>
                </c:pt>
                <c:pt idx="7745">
                  <c:v>41312.5</c:v>
                </c:pt>
                <c:pt idx="7746">
                  <c:v>41318.75</c:v>
                </c:pt>
                <c:pt idx="7747">
                  <c:v>41325</c:v>
                </c:pt>
                <c:pt idx="7748">
                  <c:v>41331.25</c:v>
                </c:pt>
                <c:pt idx="7749">
                  <c:v>41337.5</c:v>
                </c:pt>
                <c:pt idx="7750">
                  <c:v>41343.75</c:v>
                </c:pt>
                <c:pt idx="7751">
                  <c:v>41350</c:v>
                </c:pt>
                <c:pt idx="7752">
                  <c:v>41356.25</c:v>
                </c:pt>
                <c:pt idx="7753">
                  <c:v>41362.5</c:v>
                </c:pt>
                <c:pt idx="7754">
                  <c:v>41368.75</c:v>
                </c:pt>
                <c:pt idx="7755">
                  <c:v>41375</c:v>
                </c:pt>
                <c:pt idx="7756">
                  <c:v>41381.25</c:v>
                </c:pt>
                <c:pt idx="7757">
                  <c:v>41387.5</c:v>
                </c:pt>
                <c:pt idx="7758">
                  <c:v>41393.75</c:v>
                </c:pt>
                <c:pt idx="7759">
                  <c:v>41400</c:v>
                </c:pt>
                <c:pt idx="7760">
                  <c:v>41406.25</c:v>
                </c:pt>
                <c:pt idx="7761">
                  <c:v>41412.5</c:v>
                </c:pt>
                <c:pt idx="7762">
                  <c:v>41418.75</c:v>
                </c:pt>
                <c:pt idx="7763">
                  <c:v>41425</c:v>
                </c:pt>
                <c:pt idx="7764">
                  <c:v>41431.25</c:v>
                </c:pt>
                <c:pt idx="7765">
                  <c:v>41437.5</c:v>
                </c:pt>
                <c:pt idx="7766">
                  <c:v>41443.75</c:v>
                </c:pt>
                <c:pt idx="7767">
                  <c:v>41450</c:v>
                </c:pt>
                <c:pt idx="7768">
                  <c:v>41456.25</c:v>
                </c:pt>
                <c:pt idx="7769">
                  <c:v>41462.5</c:v>
                </c:pt>
                <c:pt idx="7770">
                  <c:v>41468.75</c:v>
                </c:pt>
                <c:pt idx="7771">
                  <c:v>41475</c:v>
                </c:pt>
                <c:pt idx="7772">
                  <c:v>41481.25</c:v>
                </c:pt>
                <c:pt idx="7773">
                  <c:v>41487.5</c:v>
                </c:pt>
                <c:pt idx="7774">
                  <c:v>41493.75</c:v>
                </c:pt>
                <c:pt idx="7775">
                  <c:v>41500</c:v>
                </c:pt>
                <c:pt idx="7776">
                  <c:v>41506.25</c:v>
                </c:pt>
                <c:pt idx="7777">
                  <c:v>41512.5</c:v>
                </c:pt>
                <c:pt idx="7778">
                  <c:v>41518.75</c:v>
                </c:pt>
                <c:pt idx="7779">
                  <c:v>41525</c:v>
                </c:pt>
                <c:pt idx="7780">
                  <c:v>41531.25</c:v>
                </c:pt>
                <c:pt idx="7781">
                  <c:v>41537.5</c:v>
                </c:pt>
                <c:pt idx="7782">
                  <c:v>41543.75</c:v>
                </c:pt>
                <c:pt idx="7783">
                  <c:v>41550</c:v>
                </c:pt>
                <c:pt idx="7784">
                  <c:v>41556.25</c:v>
                </c:pt>
                <c:pt idx="7785">
                  <c:v>41562.5</c:v>
                </c:pt>
                <c:pt idx="7786">
                  <c:v>41568.75</c:v>
                </c:pt>
                <c:pt idx="7787">
                  <c:v>41575</c:v>
                </c:pt>
                <c:pt idx="7788">
                  <c:v>41581.25</c:v>
                </c:pt>
                <c:pt idx="7789">
                  <c:v>41587.5</c:v>
                </c:pt>
                <c:pt idx="7790">
                  <c:v>41593.75</c:v>
                </c:pt>
                <c:pt idx="7791">
                  <c:v>41600</c:v>
                </c:pt>
                <c:pt idx="7792">
                  <c:v>41606.25</c:v>
                </c:pt>
                <c:pt idx="7793">
                  <c:v>41612.5</c:v>
                </c:pt>
                <c:pt idx="7794">
                  <c:v>41618.75</c:v>
                </c:pt>
                <c:pt idx="7795">
                  <c:v>41625</c:v>
                </c:pt>
                <c:pt idx="7796">
                  <c:v>41631.25</c:v>
                </c:pt>
                <c:pt idx="7797">
                  <c:v>41637.5</c:v>
                </c:pt>
                <c:pt idx="7798">
                  <c:v>41643.75</c:v>
                </c:pt>
                <c:pt idx="7799">
                  <c:v>41650</c:v>
                </c:pt>
                <c:pt idx="7800">
                  <c:v>41656.25</c:v>
                </c:pt>
                <c:pt idx="7801">
                  <c:v>41662.5</c:v>
                </c:pt>
                <c:pt idx="7802">
                  <c:v>41668.75</c:v>
                </c:pt>
                <c:pt idx="7803">
                  <c:v>41675</c:v>
                </c:pt>
                <c:pt idx="7804">
                  <c:v>41681.25</c:v>
                </c:pt>
                <c:pt idx="7805">
                  <c:v>41687.5</c:v>
                </c:pt>
                <c:pt idx="7806">
                  <c:v>41693.75</c:v>
                </c:pt>
                <c:pt idx="7807">
                  <c:v>41700</c:v>
                </c:pt>
                <c:pt idx="7808">
                  <c:v>41706.25</c:v>
                </c:pt>
                <c:pt idx="7809">
                  <c:v>41712.5</c:v>
                </c:pt>
                <c:pt idx="7810">
                  <c:v>41718.75</c:v>
                </c:pt>
                <c:pt idx="7811">
                  <c:v>41725</c:v>
                </c:pt>
                <c:pt idx="7812">
                  <c:v>41731.25</c:v>
                </c:pt>
                <c:pt idx="7813">
                  <c:v>41737.5</c:v>
                </c:pt>
                <c:pt idx="7814">
                  <c:v>41743.75</c:v>
                </c:pt>
                <c:pt idx="7815">
                  <c:v>41750</c:v>
                </c:pt>
                <c:pt idx="7816">
                  <c:v>41756.25</c:v>
                </c:pt>
                <c:pt idx="7817">
                  <c:v>41762.5</c:v>
                </c:pt>
                <c:pt idx="7818">
                  <c:v>41768.75</c:v>
                </c:pt>
                <c:pt idx="7819">
                  <c:v>41775</c:v>
                </c:pt>
                <c:pt idx="7820">
                  <c:v>41781.25</c:v>
                </c:pt>
                <c:pt idx="7821">
                  <c:v>41787.5</c:v>
                </c:pt>
                <c:pt idx="7822">
                  <c:v>41793.75</c:v>
                </c:pt>
                <c:pt idx="7823">
                  <c:v>41800</c:v>
                </c:pt>
                <c:pt idx="7824">
                  <c:v>41806.25</c:v>
                </c:pt>
                <c:pt idx="7825">
                  <c:v>41812.5</c:v>
                </c:pt>
                <c:pt idx="7826">
                  <c:v>41818.75</c:v>
                </c:pt>
                <c:pt idx="7827">
                  <c:v>41825</c:v>
                </c:pt>
                <c:pt idx="7828">
                  <c:v>41831.25</c:v>
                </c:pt>
                <c:pt idx="7829">
                  <c:v>41837.5</c:v>
                </c:pt>
                <c:pt idx="7830">
                  <c:v>41843.75</c:v>
                </c:pt>
                <c:pt idx="7831">
                  <c:v>41850</c:v>
                </c:pt>
                <c:pt idx="7832">
                  <c:v>41856.25</c:v>
                </c:pt>
                <c:pt idx="7833">
                  <c:v>41862.5</c:v>
                </c:pt>
                <c:pt idx="7834">
                  <c:v>41868.75</c:v>
                </c:pt>
                <c:pt idx="7835">
                  <c:v>41875</c:v>
                </c:pt>
                <c:pt idx="7836">
                  <c:v>41881.25</c:v>
                </c:pt>
                <c:pt idx="7837">
                  <c:v>41887.5</c:v>
                </c:pt>
                <c:pt idx="7838">
                  <c:v>41893.75</c:v>
                </c:pt>
                <c:pt idx="7839">
                  <c:v>41900</c:v>
                </c:pt>
                <c:pt idx="7840">
                  <c:v>41906.25</c:v>
                </c:pt>
                <c:pt idx="7841">
                  <c:v>41912.5</c:v>
                </c:pt>
                <c:pt idx="7842">
                  <c:v>41918.75</c:v>
                </c:pt>
                <c:pt idx="7843">
                  <c:v>41925</c:v>
                </c:pt>
                <c:pt idx="7844">
                  <c:v>41931.25</c:v>
                </c:pt>
                <c:pt idx="7845">
                  <c:v>41937.5</c:v>
                </c:pt>
                <c:pt idx="7846">
                  <c:v>41943.75</c:v>
                </c:pt>
                <c:pt idx="7847">
                  <c:v>41950</c:v>
                </c:pt>
                <c:pt idx="7848">
                  <c:v>41956.25</c:v>
                </c:pt>
                <c:pt idx="7849">
                  <c:v>41962.5</c:v>
                </c:pt>
                <c:pt idx="7850">
                  <c:v>41968.75</c:v>
                </c:pt>
                <c:pt idx="7851">
                  <c:v>41975</c:v>
                </c:pt>
                <c:pt idx="7852">
                  <c:v>41981.25</c:v>
                </c:pt>
                <c:pt idx="7853">
                  <c:v>41987.5</c:v>
                </c:pt>
                <c:pt idx="7854">
                  <c:v>41993.75</c:v>
                </c:pt>
                <c:pt idx="7855">
                  <c:v>42000</c:v>
                </c:pt>
                <c:pt idx="7856">
                  <c:v>42006.25</c:v>
                </c:pt>
                <c:pt idx="7857">
                  <c:v>42012.5</c:v>
                </c:pt>
                <c:pt idx="7858">
                  <c:v>42018.75</c:v>
                </c:pt>
                <c:pt idx="7859">
                  <c:v>42025</c:v>
                </c:pt>
                <c:pt idx="7860">
                  <c:v>42031.25</c:v>
                </c:pt>
                <c:pt idx="7861">
                  <c:v>42037.5</c:v>
                </c:pt>
                <c:pt idx="7862">
                  <c:v>42043.75</c:v>
                </c:pt>
                <c:pt idx="7863">
                  <c:v>42050</c:v>
                </c:pt>
                <c:pt idx="7864">
                  <c:v>42056.25</c:v>
                </c:pt>
                <c:pt idx="7865">
                  <c:v>42062.5</c:v>
                </c:pt>
                <c:pt idx="7866">
                  <c:v>42068.75</c:v>
                </c:pt>
                <c:pt idx="7867">
                  <c:v>42075</c:v>
                </c:pt>
                <c:pt idx="7868">
                  <c:v>42081.25</c:v>
                </c:pt>
                <c:pt idx="7869">
                  <c:v>42087.5</c:v>
                </c:pt>
                <c:pt idx="7870">
                  <c:v>42093.75</c:v>
                </c:pt>
                <c:pt idx="7871">
                  <c:v>42100</c:v>
                </c:pt>
                <c:pt idx="7872">
                  <c:v>42106.25</c:v>
                </c:pt>
                <c:pt idx="7873">
                  <c:v>42112.5</c:v>
                </c:pt>
                <c:pt idx="7874">
                  <c:v>42118.75</c:v>
                </c:pt>
                <c:pt idx="7875">
                  <c:v>42125</c:v>
                </c:pt>
                <c:pt idx="7876">
                  <c:v>42131.25</c:v>
                </c:pt>
                <c:pt idx="7877">
                  <c:v>42137.5</c:v>
                </c:pt>
                <c:pt idx="7878">
                  <c:v>42143.75</c:v>
                </c:pt>
                <c:pt idx="7879">
                  <c:v>42150</c:v>
                </c:pt>
                <c:pt idx="7880">
                  <c:v>42156.25</c:v>
                </c:pt>
                <c:pt idx="7881">
                  <c:v>42162.5</c:v>
                </c:pt>
                <c:pt idx="7882">
                  <c:v>42168.75</c:v>
                </c:pt>
                <c:pt idx="7883">
                  <c:v>42175</c:v>
                </c:pt>
                <c:pt idx="7884">
                  <c:v>42181.25</c:v>
                </c:pt>
                <c:pt idx="7885">
                  <c:v>42187.5</c:v>
                </c:pt>
                <c:pt idx="7886">
                  <c:v>42193.75</c:v>
                </c:pt>
                <c:pt idx="7887">
                  <c:v>42200</c:v>
                </c:pt>
                <c:pt idx="7888">
                  <c:v>42206.25</c:v>
                </c:pt>
                <c:pt idx="7889">
                  <c:v>42212.5</c:v>
                </c:pt>
                <c:pt idx="7890">
                  <c:v>42218.75</c:v>
                </c:pt>
                <c:pt idx="7891">
                  <c:v>42225</c:v>
                </c:pt>
                <c:pt idx="7892">
                  <c:v>42231.25</c:v>
                </c:pt>
                <c:pt idx="7893">
                  <c:v>42237.5</c:v>
                </c:pt>
                <c:pt idx="7894">
                  <c:v>42243.75</c:v>
                </c:pt>
                <c:pt idx="7895">
                  <c:v>42250</c:v>
                </c:pt>
                <c:pt idx="7896">
                  <c:v>42256.25</c:v>
                </c:pt>
                <c:pt idx="7897">
                  <c:v>42262.5</c:v>
                </c:pt>
                <c:pt idx="7898">
                  <c:v>42268.75</c:v>
                </c:pt>
                <c:pt idx="7899">
                  <c:v>42275</c:v>
                </c:pt>
                <c:pt idx="7900">
                  <c:v>42281.25</c:v>
                </c:pt>
                <c:pt idx="7901">
                  <c:v>42287.5</c:v>
                </c:pt>
                <c:pt idx="7902">
                  <c:v>42293.75</c:v>
                </c:pt>
                <c:pt idx="7903">
                  <c:v>42300</c:v>
                </c:pt>
                <c:pt idx="7904">
                  <c:v>42306.25</c:v>
                </c:pt>
                <c:pt idx="7905">
                  <c:v>42312.5</c:v>
                </c:pt>
                <c:pt idx="7906">
                  <c:v>42318.75</c:v>
                </c:pt>
                <c:pt idx="7907">
                  <c:v>42325</c:v>
                </c:pt>
                <c:pt idx="7908">
                  <c:v>42331.25</c:v>
                </c:pt>
                <c:pt idx="7909">
                  <c:v>42337.5</c:v>
                </c:pt>
                <c:pt idx="7910">
                  <c:v>42343.75</c:v>
                </c:pt>
                <c:pt idx="7911">
                  <c:v>42350</c:v>
                </c:pt>
                <c:pt idx="7912">
                  <c:v>42356.25</c:v>
                </c:pt>
                <c:pt idx="7913">
                  <c:v>42362.5</c:v>
                </c:pt>
                <c:pt idx="7914">
                  <c:v>42368.75</c:v>
                </c:pt>
                <c:pt idx="7915">
                  <c:v>42375</c:v>
                </c:pt>
                <c:pt idx="7916">
                  <c:v>42381.25</c:v>
                </c:pt>
                <c:pt idx="7917">
                  <c:v>42387.5</c:v>
                </c:pt>
                <c:pt idx="7918">
                  <c:v>42393.75</c:v>
                </c:pt>
                <c:pt idx="7919">
                  <c:v>42400</c:v>
                </c:pt>
                <c:pt idx="7920">
                  <c:v>42406.25</c:v>
                </c:pt>
                <c:pt idx="7921">
                  <c:v>42412.5</c:v>
                </c:pt>
                <c:pt idx="7922">
                  <c:v>42418.75</c:v>
                </c:pt>
                <c:pt idx="7923">
                  <c:v>42425</c:v>
                </c:pt>
                <c:pt idx="7924">
                  <c:v>42431.25</c:v>
                </c:pt>
                <c:pt idx="7925">
                  <c:v>42437.5</c:v>
                </c:pt>
                <c:pt idx="7926">
                  <c:v>42443.75</c:v>
                </c:pt>
                <c:pt idx="7927">
                  <c:v>42450</c:v>
                </c:pt>
                <c:pt idx="7928">
                  <c:v>42456.25</c:v>
                </c:pt>
                <c:pt idx="7929">
                  <c:v>42462.5</c:v>
                </c:pt>
                <c:pt idx="7930">
                  <c:v>42468.75</c:v>
                </c:pt>
                <c:pt idx="7931">
                  <c:v>42475</c:v>
                </c:pt>
                <c:pt idx="7932">
                  <c:v>42481.25</c:v>
                </c:pt>
                <c:pt idx="7933">
                  <c:v>42487.5</c:v>
                </c:pt>
                <c:pt idx="7934">
                  <c:v>42493.75</c:v>
                </c:pt>
                <c:pt idx="7935">
                  <c:v>42500</c:v>
                </c:pt>
                <c:pt idx="7936">
                  <c:v>42506.25</c:v>
                </c:pt>
                <c:pt idx="7937">
                  <c:v>42512.5</c:v>
                </c:pt>
                <c:pt idx="7938">
                  <c:v>42518.75</c:v>
                </c:pt>
                <c:pt idx="7939">
                  <c:v>42525</c:v>
                </c:pt>
                <c:pt idx="7940">
                  <c:v>42531.25</c:v>
                </c:pt>
                <c:pt idx="7941">
                  <c:v>42537.5</c:v>
                </c:pt>
                <c:pt idx="7942">
                  <c:v>42543.75</c:v>
                </c:pt>
                <c:pt idx="7943">
                  <c:v>42550</c:v>
                </c:pt>
                <c:pt idx="7944">
                  <c:v>42556.25</c:v>
                </c:pt>
                <c:pt idx="7945">
                  <c:v>42562.5</c:v>
                </c:pt>
                <c:pt idx="7946">
                  <c:v>42568.75</c:v>
                </c:pt>
                <c:pt idx="7947">
                  <c:v>42575</c:v>
                </c:pt>
                <c:pt idx="7948">
                  <c:v>42581.25</c:v>
                </c:pt>
                <c:pt idx="7949">
                  <c:v>42587.5</c:v>
                </c:pt>
                <c:pt idx="7950">
                  <c:v>42593.75</c:v>
                </c:pt>
                <c:pt idx="7951">
                  <c:v>42600</c:v>
                </c:pt>
                <c:pt idx="7952">
                  <c:v>42606.25</c:v>
                </c:pt>
                <c:pt idx="7953">
                  <c:v>42612.5</c:v>
                </c:pt>
                <c:pt idx="7954">
                  <c:v>42618.75</c:v>
                </c:pt>
                <c:pt idx="7955">
                  <c:v>42625</c:v>
                </c:pt>
                <c:pt idx="7956">
                  <c:v>42631.25</c:v>
                </c:pt>
                <c:pt idx="7957">
                  <c:v>42637.5</c:v>
                </c:pt>
                <c:pt idx="7958">
                  <c:v>42643.75</c:v>
                </c:pt>
                <c:pt idx="7959">
                  <c:v>42650</c:v>
                </c:pt>
                <c:pt idx="7960">
                  <c:v>42656.25</c:v>
                </c:pt>
                <c:pt idx="7961">
                  <c:v>42662.5</c:v>
                </c:pt>
                <c:pt idx="7962">
                  <c:v>42668.75</c:v>
                </c:pt>
                <c:pt idx="7963">
                  <c:v>42675</c:v>
                </c:pt>
                <c:pt idx="7964">
                  <c:v>42681.25</c:v>
                </c:pt>
                <c:pt idx="7965">
                  <c:v>42687.5</c:v>
                </c:pt>
                <c:pt idx="7966">
                  <c:v>42693.75</c:v>
                </c:pt>
                <c:pt idx="7967">
                  <c:v>42700</c:v>
                </c:pt>
                <c:pt idx="7968">
                  <c:v>42706.25</c:v>
                </c:pt>
                <c:pt idx="7969">
                  <c:v>42712.5</c:v>
                </c:pt>
                <c:pt idx="7970">
                  <c:v>42718.75</c:v>
                </c:pt>
                <c:pt idx="7971">
                  <c:v>42725</c:v>
                </c:pt>
                <c:pt idx="7972">
                  <c:v>42731.25</c:v>
                </c:pt>
                <c:pt idx="7973">
                  <c:v>42737.5</c:v>
                </c:pt>
                <c:pt idx="7974">
                  <c:v>42743.75</c:v>
                </c:pt>
                <c:pt idx="7975">
                  <c:v>42750</c:v>
                </c:pt>
                <c:pt idx="7976">
                  <c:v>42756.25</c:v>
                </c:pt>
                <c:pt idx="7977">
                  <c:v>42762.5</c:v>
                </c:pt>
                <c:pt idx="7978">
                  <c:v>42768.75</c:v>
                </c:pt>
                <c:pt idx="7979">
                  <c:v>42775</c:v>
                </c:pt>
                <c:pt idx="7980">
                  <c:v>42781.25</c:v>
                </c:pt>
                <c:pt idx="7981">
                  <c:v>42787.5</c:v>
                </c:pt>
                <c:pt idx="7982">
                  <c:v>42793.75</c:v>
                </c:pt>
                <c:pt idx="7983">
                  <c:v>42800</c:v>
                </c:pt>
                <c:pt idx="7984">
                  <c:v>42806.25</c:v>
                </c:pt>
                <c:pt idx="7985">
                  <c:v>42812.5</c:v>
                </c:pt>
                <c:pt idx="7986">
                  <c:v>42818.75</c:v>
                </c:pt>
                <c:pt idx="7987">
                  <c:v>42825</c:v>
                </c:pt>
                <c:pt idx="7988">
                  <c:v>42831.25</c:v>
                </c:pt>
                <c:pt idx="7989">
                  <c:v>42837.5</c:v>
                </c:pt>
                <c:pt idx="7990">
                  <c:v>42843.75</c:v>
                </c:pt>
                <c:pt idx="7991">
                  <c:v>42850</c:v>
                </c:pt>
                <c:pt idx="7992">
                  <c:v>42856.25</c:v>
                </c:pt>
                <c:pt idx="7993">
                  <c:v>42862.5</c:v>
                </c:pt>
                <c:pt idx="7994">
                  <c:v>42868.75</c:v>
                </c:pt>
                <c:pt idx="7995">
                  <c:v>42875</c:v>
                </c:pt>
                <c:pt idx="7996">
                  <c:v>42881.25</c:v>
                </c:pt>
                <c:pt idx="7997">
                  <c:v>42887.5</c:v>
                </c:pt>
                <c:pt idx="7998">
                  <c:v>42893.75</c:v>
                </c:pt>
                <c:pt idx="7999">
                  <c:v>42900</c:v>
                </c:pt>
                <c:pt idx="8000">
                  <c:v>42906.25</c:v>
                </c:pt>
                <c:pt idx="8001">
                  <c:v>42912.5</c:v>
                </c:pt>
                <c:pt idx="8002">
                  <c:v>42918.75</c:v>
                </c:pt>
                <c:pt idx="8003">
                  <c:v>42925</c:v>
                </c:pt>
                <c:pt idx="8004">
                  <c:v>42931.25</c:v>
                </c:pt>
                <c:pt idx="8005">
                  <c:v>42937.5</c:v>
                </c:pt>
                <c:pt idx="8006">
                  <c:v>42943.75</c:v>
                </c:pt>
                <c:pt idx="8007">
                  <c:v>42950</c:v>
                </c:pt>
                <c:pt idx="8008">
                  <c:v>42956.25</c:v>
                </c:pt>
                <c:pt idx="8009">
                  <c:v>42962.5</c:v>
                </c:pt>
                <c:pt idx="8010">
                  <c:v>42968.75</c:v>
                </c:pt>
                <c:pt idx="8011">
                  <c:v>42975</c:v>
                </c:pt>
                <c:pt idx="8012">
                  <c:v>42981.25</c:v>
                </c:pt>
                <c:pt idx="8013">
                  <c:v>42987.5</c:v>
                </c:pt>
                <c:pt idx="8014">
                  <c:v>42993.75</c:v>
                </c:pt>
                <c:pt idx="8015">
                  <c:v>43000</c:v>
                </c:pt>
                <c:pt idx="8016">
                  <c:v>43006.25</c:v>
                </c:pt>
                <c:pt idx="8017">
                  <c:v>43012.5</c:v>
                </c:pt>
                <c:pt idx="8018">
                  <c:v>43018.75</c:v>
                </c:pt>
                <c:pt idx="8019">
                  <c:v>43025</c:v>
                </c:pt>
                <c:pt idx="8020">
                  <c:v>43031.25</c:v>
                </c:pt>
                <c:pt idx="8021">
                  <c:v>43037.5</c:v>
                </c:pt>
                <c:pt idx="8022">
                  <c:v>43043.75</c:v>
                </c:pt>
                <c:pt idx="8023">
                  <c:v>43050</c:v>
                </c:pt>
                <c:pt idx="8024">
                  <c:v>43056.25</c:v>
                </c:pt>
                <c:pt idx="8025">
                  <c:v>43062.5</c:v>
                </c:pt>
                <c:pt idx="8026">
                  <c:v>43068.75</c:v>
                </c:pt>
                <c:pt idx="8027">
                  <c:v>43075</c:v>
                </c:pt>
                <c:pt idx="8028">
                  <c:v>43081.25</c:v>
                </c:pt>
                <c:pt idx="8029">
                  <c:v>43087.5</c:v>
                </c:pt>
                <c:pt idx="8030">
                  <c:v>43093.75</c:v>
                </c:pt>
                <c:pt idx="8031">
                  <c:v>43100</c:v>
                </c:pt>
                <c:pt idx="8032">
                  <c:v>43106.25</c:v>
                </c:pt>
                <c:pt idx="8033">
                  <c:v>43112.5</c:v>
                </c:pt>
                <c:pt idx="8034">
                  <c:v>43118.75</c:v>
                </c:pt>
                <c:pt idx="8035">
                  <c:v>43125</c:v>
                </c:pt>
                <c:pt idx="8036">
                  <c:v>43131.25</c:v>
                </c:pt>
                <c:pt idx="8037">
                  <c:v>43137.5</c:v>
                </c:pt>
                <c:pt idx="8038">
                  <c:v>43143.75</c:v>
                </c:pt>
                <c:pt idx="8039">
                  <c:v>43150</c:v>
                </c:pt>
                <c:pt idx="8040">
                  <c:v>43156.25</c:v>
                </c:pt>
                <c:pt idx="8041">
                  <c:v>43162.5</c:v>
                </c:pt>
                <c:pt idx="8042">
                  <c:v>43168.75</c:v>
                </c:pt>
                <c:pt idx="8043">
                  <c:v>43175</c:v>
                </c:pt>
                <c:pt idx="8044">
                  <c:v>43181.25</c:v>
                </c:pt>
                <c:pt idx="8045">
                  <c:v>43187.5</c:v>
                </c:pt>
                <c:pt idx="8046">
                  <c:v>43193.75</c:v>
                </c:pt>
                <c:pt idx="8047">
                  <c:v>43200</c:v>
                </c:pt>
                <c:pt idx="8048">
                  <c:v>43206.25</c:v>
                </c:pt>
                <c:pt idx="8049">
                  <c:v>43212.5</c:v>
                </c:pt>
                <c:pt idx="8050">
                  <c:v>43218.75</c:v>
                </c:pt>
                <c:pt idx="8051">
                  <c:v>43225</c:v>
                </c:pt>
                <c:pt idx="8052">
                  <c:v>43231.25</c:v>
                </c:pt>
                <c:pt idx="8053">
                  <c:v>43237.5</c:v>
                </c:pt>
                <c:pt idx="8054">
                  <c:v>43243.75</c:v>
                </c:pt>
                <c:pt idx="8055">
                  <c:v>43250</c:v>
                </c:pt>
                <c:pt idx="8056">
                  <c:v>43256.25</c:v>
                </c:pt>
                <c:pt idx="8057">
                  <c:v>43262.5</c:v>
                </c:pt>
                <c:pt idx="8058">
                  <c:v>43268.75</c:v>
                </c:pt>
                <c:pt idx="8059">
                  <c:v>43275</c:v>
                </c:pt>
                <c:pt idx="8060">
                  <c:v>43281.25</c:v>
                </c:pt>
                <c:pt idx="8061">
                  <c:v>43287.5</c:v>
                </c:pt>
                <c:pt idx="8062">
                  <c:v>43293.75</c:v>
                </c:pt>
                <c:pt idx="8063">
                  <c:v>43300</c:v>
                </c:pt>
                <c:pt idx="8064">
                  <c:v>43306.25</c:v>
                </c:pt>
                <c:pt idx="8065">
                  <c:v>43312.5</c:v>
                </c:pt>
                <c:pt idx="8066">
                  <c:v>43318.75</c:v>
                </c:pt>
                <c:pt idx="8067">
                  <c:v>43325</c:v>
                </c:pt>
                <c:pt idx="8068">
                  <c:v>43331.25</c:v>
                </c:pt>
                <c:pt idx="8069">
                  <c:v>43337.5</c:v>
                </c:pt>
                <c:pt idx="8070">
                  <c:v>43343.75</c:v>
                </c:pt>
                <c:pt idx="8071">
                  <c:v>43350</c:v>
                </c:pt>
                <c:pt idx="8072">
                  <c:v>43356.25</c:v>
                </c:pt>
                <c:pt idx="8073">
                  <c:v>43362.5</c:v>
                </c:pt>
                <c:pt idx="8074">
                  <c:v>43368.75</c:v>
                </c:pt>
                <c:pt idx="8075">
                  <c:v>43375</c:v>
                </c:pt>
                <c:pt idx="8076">
                  <c:v>43381.25</c:v>
                </c:pt>
                <c:pt idx="8077">
                  <c:v>43387.5</c:v>
                </c:pt>
                <c:pt idx="8078">
                  <c:v>43393.75</c:v>
                </c:pt>
                <c:pt idx="8079">
                  <c:v>43400</c:v>
                </c:pt>
                <c:pt idx="8080">
                  <c:v>43406.25</c:v>
                </c:pt>
                <c:pt idx="8081">
                  <c:v>43412.5</c:v>
                </c:pt>
                <c:pt idx="8082">
                  <c:v>43418.75</c:v>
                </c:pt>
                <c:pt idx="8083">
                  <c:v>43425</c:v>
                </c:pt>
                <c:pt idx="8084">
                  <c:v>43431.25</c:v>
                </c:pt>
                <c:pt idx="8085">
                  <c:v>43437.5</c:v>
                </c:pt>
                <c:pt idx="8086">
                  <c:v>43443.75</c:v>
                </c:pt>
                <c:pt idx="8087">
                  <c:v>43450</c:v>
                </c:pt>
                <c:pt idx="8088">
                  <c:v>43456.25</c:v>
                </c:pt>
                <c:pt idx="8089">
                  <c:v>43462.5</c:v>
                </c:pt>
                <c:pt idx="8090">
                  <c:v>43468.75</c:v>
                </c:pt>
                <c:pt idx="8091">
                  <c:v>43475</c:v>
                </c:pt>
                <c:pt idx="8092">
                  <c:v>43481.25</c:v>
                </c:pt>
                <c:pt idx="8093">
                  <c:v>43487.5</c:v>
                </c:pt>
                <c:pt idx="8094">
                  <c:v>43493.75</c:v>
                </c:pt>
                <c:pt idx="8095">
                  <c:v>43500</c:v>
                </c:pt>
                <c:pt idx="8096">
                  <c:v>43506.25</c:v>
                </c:pt>
                <c:pt idx="8097">
                  <c:v>43512.5</c:v>
                </c:pt>
                <c:pt idx="8098">
                  <c:v>43518.75</c:v>
                </c:pt>
                <c:pt idx="8099">
                  <c:v>43525</c:v>
                </c:pt>
                <c:pt idx="8100">
                  <c:v>43531.25</c:v>
                </c:pt>
                <c:pt idx="8101">
                  <c:v>43537.5</c:v>
                </c:pt>
                <c:pt idx="8102">
                  <c:v>43543.75</c:v>
                </c:pt>
                <c:pt idx="8103">
                  <c:v>43550</c:v>
                </c:pt>
                <c:pt idx="8104">
                  <c:v>43556.25</c:v>
                </c:pt>
                <c:pt idx="8105">
                  <c:v>43562.5</c:v>
                </c:pt>
                <c:pt idx="8106">
                  <c:v>43568.75</c:v>
                </c:pt>
                <c:pt idx="8107">
                  <c:v>43575</c:v>
                </c:pt>
                <c:pt idx="8108">
                  <c:v>43581.25</c:v>
                </c:pt>
                <c:pt idx="8109">
                  <c:v>43587.5</c:v>
                </c:pt>
                <c:pt idx="8110">
                  <c:v>43593.75</c:v>
                </c:pt>
                <c:pt idx="8111">
                  <c:v>43600</c:v>
                </c:pt>
                <c:pt idx="8112">
                  <c:v>43606.25</c:v>
                </c:pt>
                <c:pt idx="8113">
                  <c:v>43612.5</c:v>
                </c:pt>
                <c:pt idx="8114">
                  <c:v>43618.75</c:v>
                </c:pt>
                <c:pt idx="8115">
                  <c:v>43625</c:v>
                </c:pt>
                <c:pt idx="8116">
                  <c:v>43631.25</c:v>
                </c:pt>
                <c:pt idx="8117">
                  <c:v>43637.5</c:v>
                </c:pt>
                <c:pt idx="8118">
                  <c:v>43643.75</c:v>
                </c:pt>
                <c:pt idx="8119">
                  <c:v>43650</c:v>
                </c:pt>
                <c:pt idx="8120">
                  <c:v>43656.25</c:v>
                </c:pt>
                <c:pt idx="8121">
                  <c:v>43662.5</c:v>
                </c:pt>
                <c:pt idx="8122">
                  <c:v>43668.75</c:v>
                </c:pt>
                <c:pt idx="8123">
                  <c:v>43675</c:v>
                </c:pt>
                <c:pt idx="8124">
                  <c:v>43681.25</c:v>
                </c:pt>
                <c:pt idx="8125">
                  <c:v>43687.5</c:v>
                </c:pt>
                <c:pt idx="8126">
                  <c:v>43693.75</c:v>
                </c:pt>
                <c:pt idx="8127">
                  <c:v>43700</c:v>
                </c:pt>
                <c:pt idx="8128">
                  <c:v>43706.25</c:v>
                </c:pt>
                <c:pt idx="8129">
                  <c:v>43712.5</c:v>
                </c:pt>
                <c:pt idx="8130">
                  <c:v>43718.75</c:v>
                </c:pt>
                <c:pt idx="8131">
                  <c:v>43725</c:v>
                </c:pt>
                <c:pt idx="8132">
                  <c:v>43731.25</c:v>
                </c:pt>
                <c:pt idx="8133">
                  <c:v>43737.5</c:v>
                </c:pt>
                <c:pt idx="8134">
                  <c:v>43743.75</c:v>
                </c:pt>
                <c:pt idx="8135">
                  <c:v>43750</c:v>
                </c:pt>
                <c:pt idx="8136">
                  <c:v>43756.25</c:v>
                </c:pt>
                <c:pt idx="8137">
                  <c:v>43762.5</c:v>
                </c:pt>
                <c:pt idx="8138">
                  <c:v>43768.75</c:v>
                </c:pt>
                <c:pt idx="8139">
                  <c:v>43775</c:v>
                </c:pt>
                <c:pt idx="8140">
                  <c:v>43781.25</c:v>
                </c:pt>
                <c:pt idx="8141">
                  <c:v>43787.5</c:v>
                </c:pt>
                <c:pt idx="8142">
                  <c:v>43793.75</c:v>
                </c:pt>
                <c:pt idx="8143">
                  <c:v>43800</c:v>
                </c:pt>
                <c:pt idx="8144">
                  <c:v>43806.25</c:v>
                </c:pt>
                <c:pt idx="8145">
                  <c:v>43812.5</c:v>
                </c:pt>
                <c:pt idx="8146">
                  <c:v>43818.75</c:v>
                </c:pt>
                <c:pt idx="8147">
                  <c:v>43825</c:v>
                </c:pt>
                <c:pt idx="8148">
                  <c:v>43831.25</c:v>
                </c:pt>
                <c:pt idx="8149">
                  <c:v>43837.5</c:v>
                </c:pt>
                <c:pt idx="8150">
                  <c:v>43843.75</c:v>
                </c:pt>
                <c:pt idx="8151">
                  <c:v>43850</c:v>
                </c:pt>
                <c:pt idx="8152">
                  <c:v>43856.25</c:v>
                </c:pt>
                <c:pt idx="8153">
                  <c:v>43862.5</c:v>
                </c:pt>
                <c:pt idx="8154">
                  <c:v>43868.75</c:v>
                </c:pt>
                <c:pt idx="8155">
                  <c:v>43875</c:v>
                </c:pt>
                <c:pt idx="8156">
                  <c:v>43881.25</c:v>
                </c:pt>
                <c:pt idx="8157">
                  <c:v>43887.5</c:v>
                </c:pt>
                <c:pt idx="8158">
                  <c:v>43893.75</c:v>
                </c:pt>
                <c:pt idx="8159">
                  <c:v>43900</c:v>
                </c:pt>
                <c:pt idx="8160">
                  <c:v>43906.25</c:v>
                </c:pt>
                <c:pt idx="8161">
                  <c:v>43912.5</c:v>
                </c:pt>
                <c:pt idx="8162">
                  <c:v>43918.75</c:v>
                </c:pt>
                <c:pt idx="8163">
                  <c:v>43925</c:v>
                </c:pt>
                <c:pt idx="8164">
                  <c:v>43931.25</c:v>
                </c:pt>
                <c:pt idx="8165">
                  <c:v>43937.5</c:v>
                </c:pt>
                <c:pt idx="8166">
                  <c:v>43943.75</c:v>
                </c:pt>
                <c:pt idx="8167">
                  <c:v>43950</c:v>
                </c:pt>
                <c:pt idx="8168">
                  <c:v>43956.25</c:v>
                </c:pt>
                <c:pt idx="8169">
                  <c:v>43962.5</c:v>
                </c:pt>
                <c:pt idx="8170">
                  <c:v>43968.75</c:v>
                </c:pt>
                <c:pt idx="8171">
                  <c:v>43975</c:v>
                </c:pt>
                <c:pt idx="8172">
                  <c:v>43981.25</c:v>
                </c:pt>
                <c:pt idx="8173">
                  <c:v>43987.5</c:v>
                </c:pt>
                <c:pt idx="8174">
                  <c:v>43993.75</c:v>
                </c:pt>
                <c:pt idx="8175">
                  <c:v>44000</c:v>
                </c:pt>
                <c:pt idx="8176">
                  <c:v>44006.25</c:v>
                </c:pt>
                <c:pt idx="8177">
                  <c:v>44012.5</c:v>
                </c:pt>
                <c:pt idx="8178">
                  <c:v>44018.75</c:v>
                </c:pt>
                <c:pt idx="8179">
                  <c:v>44025</c:v>
                </c:pt>
                <c:pt idx="8180">
                  <c:v>44031.25</c:v>
                </c:pt>
                <c:pt idx="8181">
                  <c:v>44037.5</c:v>
                </c:pt>
                <c:pt idx="8182">
                  <c:v>44043.75</c:v>
                </c:pt>
                <c:pt idx="8183">
                  <c:v>44050</c:v>
                </c:pt>
                <c:pt idx="8184">
                  <c:v>44056.25</c:v>
                </c:pt>
                <c:pt idx="8185">
                  <c:v>44062.5</c:v>
                </c:pt>
                <c:pt idx="8186">
                  <c:v>44068.75</c:v>
                </c:pt>
                <c:pt idx="8187">
                  <c:v>44075</c:v>
                </c:pt>
                <c:pt idx="8188">
                  <c:v>44081.25</c:v>
                </c:pt>
                <c:pt idx="8189">
                  <c:v>44087.5</c:v>
                </c:pt>
                <c:pt idx="8190">
                  <c:v>44093.75</c:v>
                </c:pt>
                <c:pt idx="8191">
                  <c:v>44100</c:v>
                </c:pt>
              </c:numCache>
            </c:numRef>
          </c:xVal>
          <c:yVal>
            <c:numRef>
              <c:f>'G:\Departments\PH\Groups\TA2\LHCb\Optical_lab\TORCH\Photek_PMT225s\G1130510\131008\[TJD_ND2+1+0_6_2200V_CFD_-50mV.xlsx]Sheet1'!$B$4:$B$8195</c:f>
              <c:numCache>
                <c:formatCode>General</c:formatCode>
                <c:ptCount val="819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1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1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1</c:v>
                </c:pt>
                <c:pt idx="1154">
                  <c:v>0</c:v>
                </c:pt>
                <c:pt idx="1155">
                  <c:v>2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1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1</c:v>
                </c:pt>
                <c:pt idx="1166">
                  <c:v>4</c:v>
                </c:pt>
                <c:pt idx="1167">
                  <c:v>0</c:v>
                </c:pt>
                <c:pt idx="1168">
                  <c:v>2</c:v>
                </c:pt>
                <c:pt idx="1169">
                  <c:v>7</c:v>
                </c:pt>
                <c:pt idx="1170">
                  <c:v>16</c:v>
                </c:pt>
                <c:pt idx="1171">
                  <c:v>31</c:v>
                </c:pt>
                <c:pt idx="1172">
                  <c:v>35</c:v>
                </c:pt>
                <c:pt idx="1173">
                  <c:v>115</c:v>
                </c:pt>
                <c:pt idx="1174">
                  <c:v>147</c:v>
                </c:pt>
                <c:pt idx="1175">
                  <c:v>260</c:v>
                </c:pt>
                <c:pt idx="1176">
                  <c:v>428</c:v>
                </c:pt>
                <c:pt idx="1177">
                  <c:v>650</c:v>
                </c:pt>
                <c:pt idx="1178">
                  <c:v>952</c:v>
                </c:pt>
                <c:pt idx="1179">
                  <c:v>1419</c:v>
                </c:pt>
                <c:pt idx="1180">
                  <c:v>2033</c:v>
                </c:pt>
                <c:pt idx="1181">
                  <c:v>2797</c:v>
                </c:pt>
                <c:pt idx="1182">
                  <c:v>3429</c:v>
                </c:pt>
                <c:pt idx="1183">
                  <c:v>4234</c:v>
                </c:pt>
                <c:pt idx="1184">
                  <c:v>4868</c:v>
                </c:pt>
                <c:pt idx="1185">
                  <c:v>5287</c:v>
                </c:pt>
                <c:pt idx="1186">
                  <c:v>5426</c:v>
                </c:pt>
                <c:pt idx="1187">
                  <c:v>5386</c:v>
                </c:pt>
                <c:pt idx="1188">
                  <c:v>4900</c:v>
                </c:pt>
                <c:pt idx="1189">
                  <c:v>4425</c:v>
                </c:pt>
                <c:pt idx="1190">
                  <c:v>3845</c:v>
                </c:pt>
                <c:pt idx="1191">
                  <c:v>3319</c:v>
                </c:pt>
                <c:pt idx="1192">
                  <c:v>2624</c:v>
                </c:pt>
                <c:pt idx="1193">
                  <c:v>2283</c:v>
                </c:pt>
                <c:pt idx="1194">
                  <c:v>1855</c:v>
                </c:pt>
                <c:pt idx="1195">
                  <c:v>1593</c:v>
                </c:pt>
                <c:pt idx="1196">
                  <c:v>1386</c:v>
                </c:pt>
                <c:pt idx="1197">
                  <c:v>1177</c:v>
                </c:pt>
                <c:pt idx="1198">
                  <c:v>1051</c:v>
                </c:pt>
                <c:pt idx="1199">
                  <c:v>941</c:v>
                </c:pt>
                <c:pt idx="1200">
                  <c:v>832</c:v>
                </c:pt>
                <c:pt idx="1201">
                  <c:v>749</c:v>
                </c:pt>
                <c:pt idx="1202">
                  <c:v>708</c:v>
                </c:pt>
                <c:pt idx="1203">
                  <c:v>690</c:v>
                </c:pt>
                <c:pt idx="1204">
                  <c:v>598</c:v>
                </c:pt>
                <c:pt idx="1205">
                  <c:v>631</c:v>
                </c:pt>
                <c:pt idx="1206">
                  <c:v>581</c:v>
                </c:pt>
                <c:pt idx="1207">
                  <c:v>504</c:v>
                </c:pt>
                <c:pt idx="1208">
                  <c:v>496</c:v>
                </c:pt>
                <c:pt idx="1209">
                  <c:v>501</c:v>
                </c:pt>
                <c:pt idx="1210">
                  <c:v>510</c:v>
                </c:pt>
                <c:pt idx="1211">
                  <c:v>485</c:v>
                </c:pt>
                <c:pt idx="1212">
                  <c:v>478</c:v>
                </c:pt>
                <c:pt idx="1213">
                  <c:v>418</c:v>
                </c:pt>
                <c:pt idx="1214">
                  <c:v>412</c:v>
                </c:pt>
                <c:pt idx="1215">
                  <c:v>384</c:v>
                </c:pt>
                <c:pt idx="1216">
                  <c:v>345</c:v>
                </c:pt>
                <c:pt idx="1217">
                  <c:v>327</c:v>
                </c:pt>
                <c:pt idx="1218">
                  <c:v>319</c:v>
                </c:pt>
                <c:pt idx="1219">
                  <c:v>249</c:v>
                </c:pt>
                <c:pt idx="1220">
                  <c:v>217</c:v>
                </c:pt>
                <c:pt idx="1221">
                  <c:v>217</c:v>
                </c:pt>
                <c:pt idx="1222">
                  <c:v>167</c:v>
                </c:pt>
                <c:pt idx="1223">
                  <c:v>168</c:v>
                </c:pt>
                <c:pt idx="1224">
                  <c:v>115</c:v>
                </c:pt>
                <c:pt idx="1225">
                  <c:v>103</c:v>
                </c:pt>
                <c:pt idx="1226">
                  <c:v>96</c:v>
                </c:pt>
                <c:pt idx="1227">
                  <c:v>82</c:v>
                </c:pt>
                <c:pt idx="1228">
                  <c:v>54</c:v>
                </c:pt>
                <c:pt idx="1229">
                  <c:v>65</c:v>
                </c:pt>
                <c:pt idx="1230">
                  <c:v>44</c:v>
                </c:pt>
                <c:pt idx="1231">
                  <c:v>36</c:v>
                </c:pt>
                <c:pt idx="1232">
                  <c:v>20</c:v>
                </c:pt>
                <c:pt idx="1233">
                  <c:v>28</c:v>
                </c:pt>
                <c:pt idx="1234">
                  <c:v>25</c:v>
                </c:pt>
                <c:pt idx="1235">
                  <c:v>24</c:v>
                </c:pt>
                <c:pt idx="1236">
                  <c:v>15</c:v>
                </c:pt>
                <c:pt idx="1237">
                  <c:v>18</c:v>
                </c:pt>
                <c:pt idx="1238">
                  <c:v>12</c:v>
                </c:pt>
                <c:pt idx="1239">
                  <c:v>14</c:v>
                </c:pt>
                <c:pt idx="1240">
                  <c:v>4</c:v>
                </c:pt>
                <c:pt idx="1241">
                  <c:v>4</c:v>
                </c:pt>
                <c:pt idx="1242">
                  <c:v>8</c:v>
                </c:pt>
                <c:pt idx="1243">
                  <c:v>3</c:v>
                </c:pt>
                <c:pt idx="1244">
                  <c:v>3</c:v>
                </c:pt>
                <c:pt idx="1245">
                  <c:v>4</c:v>
                </c:pt>
                <c:pt idx="1246">
                  <c:v>4</c:v>
                </c:pt>
                <c:pt idx="1247">
                  <c:v>0</c:v>
                </c:pt>
                <c:pt idx="1248">
                  <c:v>0</c:v>
                </c:pt>
                <c:pt idx="1249">
                  <c:v>2</c:v>
                </c:pt>
                <c:pt idx="1250">
                  <c:v>2</c:v>
                </c:pt>
                <c:pt idx="1251">
                  <c:v>1</c:v>
                </c:pt>
                <c:pt idx="1252">
                  <c:v>1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1</c:v>
                </c:pt>
                <c:pt idx="1257">
                  <c:v>0</c:v>
                </c:pt>
                <c:pt idx="1258">
                  <c:v>0</c:v>
                </c:pt>
                <c:pt idx="1259">
                  <c:v>1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1</c:v>
                </c:pt>
                <c:pt idx="1264">
                  <c:v>1</c:v>
                </c:pt>
                <c:pt idx="1265">
                  <c:v>0</c:v>
                </c:pt>
                <c:pt idx="1266">
                  <c:v>1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1</c:v>
                </c:pt>
                <c:pt idx="1279">
                  <c:v>1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1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1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1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1</c:v>
                </c:pt>
                <c:pt idx="1331">
                  <c:v>0</c:v>
                </c:pt>
                <c:pt idx="1332">
                  <c:v>0</c:v>
                </c:pt>
                <c:pt idx="1333">
                  <c:v>1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1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1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1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1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1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1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1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  <c:pt idx="1501">
                  <c:v>0</c:v>
                </c:pt>
                <c:pt idx="1502">
                  <c:v>0</c:v>
                </c:pt>
                <c:pt idx="1503">
                  <c:v>0</c:v>
                </c:pt>
                <c:pt idx="1504">
                  <c:v>1</c:v>
                </c:pt>
                <c:pt idx="1505">
                  <c:v>0</c:v>
                </c:pt>
                <c:pt idx="1506">
                  <c:v>0</c:v>
                </c:pt>
                <c:pt idx="1507">
                  <c:v>0</c:v>
                </c:pt>
                <c:pt idx="1508">
                  <c:v>0</c:v>
                </c:pt>
                <c:pt idx="1509">
                  <c:v>0</c:v>
                </c:pt>
                <c:pt idx="1510">
                  <c:v>0</c:v>
                </c:pt>
                <c:pt idx="1511">
                  <c:v>0</c:v>
                </c:pt>
                <c:pt idx="1512">
                  <c:v>0</c:v>
                </c:pt>
                <c:pt idx="1513">
                  <c:v>0</c:v>
                </c:pt>
                <c:pt idx="1514">
                  <c:v>0</c:v>
                </c:pt>
                <c:pt idx="1515">
                  <c:v>0</c:v>
                </c:pt>
                <c:pt idx="1516">
                  <c:v>0</c:v>
                </c:pt>
                <c:pt idx="1517">
                  <c:v>0</c:v>
                </c:pt>
                <c:pt idx="1518">
                  <c:v>0</c:v>
                </c:pt>
                <c:pt idx="1519">
                  <c:v>0</c:v>
                </c:pt>
                <c:pt idx="1520">
                  <c:v>0</c:v>
                </c:pt>
                <c:pt idx="1521">
                  <c:v>1</c:v>
                </c:pt>
                <c:pt idx="1522">
                  <c:v>0</c:v>
                </c:pt>
                <c:pt idx="1523">
                  <c:v>0</c:v>
                </c:pt>
                <c:pt idx="1524">
                  <c:v>0</c:v>
                </c:pt>
                <c:pt idx="1525">
                  <c:v>0</c:v>
                </c:pt>
                <c:pt idx="1526">
                  <c:v>0</c:v>
                </c:pt>
                <c:pt idx="1527">
                  <c:v>0</c:v>
                </c:pt>
                <c:pt idx="1528">
                  <c:v>0</c:v>
                </c:pt>
                <c:pt idx="1529">
                  <c:v>0</c:v>
                </c:pt>
                <c:pt idx="1530">
                  <c:v>0</c:v>
                </c:pt>
                <c:pt idx="1531">
                  <c:v>0</c:v>
                </c:pt>
                <c:pt idx="1532">
                  <c:v>1</c:v>
                </c:pt>
                <c:pt idx="1533">
                  <c:v>0</c:v>
                </c:pt>
                <c:pt idx="1534">
                  <c:v>0</c:v>
                </c:pt>
                <c:pt idx="1535">
                  <c:v>0</c:v>
                </c:pt>
                <c:pt idx="1536">
                  <c:v>0</c:v>
                </c:pt>
                <c:pt idx="1537">
                  <c:v>0</c:v>
                </c:pt>
                <c:pt idx="1538">
                  <c:v>1</c:v>
                </c:pt>
                <c:pt idx="1539">
                  <c:v>0</c:v>
                </c:pt>
                <c:pt idx="1540">
                  <c:v>0</c:v>
                </c:pt>
                <c:pt idx="1541">
                  <c:v>0</c:v>
                </c:pt>
                <c:pt idx="1542">
                  <c:v>0</c:v>
                </c:pt>
                <c:pt idx="1543">
                  <c:v>0</c:v>
                </c:pt>
                <c:pt idx="1544">
                  <c:v>0</c:v>
                </c:pt>
                <c:pt idx="1545">
                  <c:v>0</c:v>
                </c:pt>
                <c:pt idx="1546">
                  <c:v>0</c:v>
                </c:pt>
                <c:pt idx="1547">
                  <c:v>0</c:v>
                </c:pt>
                <c:pt idx="1548">
                  <c:v>0</c:v>
                </c:pt>
                <c:pt idx="1549">
                  <c:v>1</c:v>
                </c:pt>
                <c:pt idx="1550">
                  <c:v>0</c:v>
                </c:pt>
                <c:pt idx="1551">
                  <c:v>0</c:v>
                </c:pt>
                <c:pt idx="1552">
                  <c:v>1</c:v>
                </c:pt>
                <c:pt idx="1553">
                  <c:v>0</c:v>
                </c:pt>
                <c:pt idx="1554">
                  <c:v>0</c:v>
                </c:pt>
                <c:pt idx="1555">
                  <c:v>0</c:v>
                </c:pt>
                <c:pt idx="1556">
                  <c:v>1</c:v>
                </c:pt>
                <c:pt idx="1557">
                  <c:v>0</c:v>
                </c:pt>
                <c:pt idx="1558">
                  <c:v>0</c:v>
                </c:pt>
                <c:pt idx="1559">
                  <c:v>1</c:v>
                </c:pt>
                <c:pt idx="1560">
                  <c:v>0</c:v>
                </c:pt>
                <c:pt idx="1561">
                  <c:v>1</c:v>
                </c:pt>
                <c:pt idx="1562">
                  <c:v>1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</c:v>
                </c:pt>
                <c:pt idx="1567">
                  <c:v>0</c:v>
                </c:pt>
                <c:pt idx="1568">
                  <c:v>1</c:v>
                </c:pt>
                <c:pt idx="1569">
                  <c:v>0</c:v>
                </c:pt>
                <c:pt idx="1570">
                  <c:v>1</c:v>
                </c:pt>
                <c:pt idx="1571">
                  <c:v>0</c:v>
                </c:pt>
                <c:pt idx="1572">
                  <c:v>1</c:v>
                </c:pt>
                <c:pt idx="1573">
                  <c:v>0</c:v>
                </c:pt>
                <c:pt idx="1574">
                  <c:v>1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1</c:v>
                </c:pt>
                <c:pt idx="1580">
                  <c:v>1</c:v>
                </c:pt>
                <c:pt idx="1581">
                  <c:v>1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1</c:v>
                </c:pt>
                <c:pt idx="1587">
                  <c:v>1</c:v>
                </c:pt>
                <c:pt idx="1588">
                  <c:v>0</c:v>
                </c:pt>
                <c:pt idx="1589">
                  <c:v>0</c:v>
                </c:pt>
                <c:pt idx="1590">
                  <c:v>1</c:v>
                </c:pt>
                <c:pt idx="1591">
                  <c:v>0</c:v>
                </c:pt>
                <c:pt idx="1592">
                  <c:v>1</c:v>
                </c:pt>
                <c:pt idx="1593">
                  <c:v>1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1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1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2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1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1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1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1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1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1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1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1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1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1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1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1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1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1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1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1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1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1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1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1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1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1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0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1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1</c:v>
                </c:pt>
                <c:pt idx="2535">
                  <c:v>0</c:v>
                </c:pt>
                <c:pt idx="2536">
                  <c:v>0</c:v>
                </c:pt>
                <c:pt idx="2537">
                  <c:v>0</c:v>
                </c:pt>
                <c:pt idx="2538">
                  <c:v>0</c:v>
                </c:pt>
                <c:pt idx="2539">
                  <c:v>0</c:v>
                </c:pt>
                <c:pt idx="2540">
                  <c:v>0</c:v>
                </c:pt>
                <c:pt idx="2541">
                  <c:v>0</c:v>
                </c:pt>
                <c:pt idx="2542">
                  <c:v>0</c:v>
                </c:pt>
                <c:pt idx="2543">
                  <c:v>0</c:v>
                </c:pt>
                <c:pt idx="2544">
                  <c:v>0</c:v>
                </c:pt>
                <c:pt idx="2545">
                  <c:v>0</c:v>
                </c:pt>
                <c:pt idx="2546">
                  <c:v>0</c:v>
                </c:pt>
                <c:pt idx="2547">
                  <c:v>0</c:v>
                </c:pt>
                <c:pt idx="2548">
                  <c:v>0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</c:v>
                </c:pt>
                <c:pt idx="2562">
                  <c:v>0</c:v>
                </c:pt>
                <c:pt idx="2563">
                  <c:v>0</c:v>
                </c:pt>
                <c:pt idx="2564">
                  <c:v>0</c:v>
                </c:pt>
                <c:pt idx="2565">
                  <c:v>0</c:v>
                </c:pt>
                <c:pt idx="2566">
                  <c:v>0</c:v>
                </c:pt>
                <c:pt idx="2567">
                  <c:v>0</c:v>
                </c:pt>
                <c:pt idx="2568">
                  <c:v>0</c:v>
                </c:pt>
                <c:pt idx="2569">
                  <c:v>0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</c:v>
                </c:pt>
                <c:pt idx="2575">
                  <c:v>0</c:v>
                </c:pt>
                <c:pt idx="2576">
                  <c:v>0</c:v>
                </c:pt>
                <c:pt idx="2577">
                  <c:v>0</c:v>
                </c:pt>
                <c:pt idx="2578">
                  <c:v>0</c:v>
                </c:pt>
                <c:pt idx="2579">
                  <c:v>0</c:v>
                </c:pt>
                <c:pt idx="2580">
                  <c:v>0</c:v>
                </c:pt>
                <c:pt idx="2581">
                  <c:v>0</c:v>
                </c:pt>
                <c:pt idx="2582">
                  <c:v>0</c:v>
                </c:pt>
                <c:pt idx="2583">
                  <c:v>0</c:v>
                </c:pt>
                <c:pt idx="2584">
                  <c:v>0</c:v>
                </c:pt>
                <c:pt idx="2585">
                  <c:v>0</c:v>
                </c:pt>
                <c:pt idx="2586">
                  <c:v>0</c:v>
                </c:pt>
                <c:pt idx="2587">
                  <c:v>0</c:v>
                </c:pt>
                <c:pt idx="2588">
                  <c:v>0</c:v>
                </c:pt>
                <c:pt idx="2589">
                  <c:v>0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</c:v>
                </c:pt>
                <c:pt idx="2594">
                  <c:v>0</c:v>
                </c:pt>
                <c:pt idx="2595">
                  <c:v>0</c:v>
                </c:pt>
                <c:pt idx="2596">
                  <c:v>0</c:v>
                </c:pt>
                <c:pt idx="2597">
                  <c:v>0</c:v>
                </c:pt>
                <c:pt idx="2598">
                  <c:v>0</c:v>
                </c:pt>
                <c:pt idx="2599">
                  <c:v>0</c:v>
                </c:pt>
                <c:pt idx="2600">
                  <c:v>0</c:v>
                </c:pt>
                <c:pt idx="2601">
                  <c:v>0</c:v>
                </c:pt>
                <c:pt idx="2602">
                  <c:v>0</c:v>
                </c:pt>
                <c:pt idx="2603">
                  <c:v>0</c:v>
                </c:pt>
                <c:pt idx="2604">
                  <c:v>0</c:v>
                </c:pt>
                <c:pt idx="2605">
                  <c:v>0</c:v>
                </c:pt>
                <c:pt idx="2606">
                  <c:v>0</c:v>
                </c:pt>
                <c:pt idx="2607">
                  <c:v>0</c:v>
                </c:pt>
                <c:pt idx="2608">
                  <c:v>0</c:v>
                </c:pt>
                <c:pt idx="2609">
                  <c:v>0</c:v>
                </c:pt>
                <c:pt idx="2610">
                  <c:v>0</c:v>
                </c:pt>
                <c:pt idx="2611">
                  <c:v>0</c:v>
                </c:pt>
                <c:pt idx="2612">
                  <c:v>0</c:v>
                </c:pt>
                <c:pt idx="2613">
                  <c:v>0</c:v>
                </c:pt>
                <c:pt idx="2614">
                  <c:v>0</c:v>
                </c:pt>
                <c:pt idx="2615">
                  <c:v>0</c:v>
                </c:pt>
                <c:pt idx="2616">
                  <c:v>0</c:v>
                </c:pt>
                <c:pt idx="2617">
                  <c:v>0</c:v>
                </c:pt>
                <c:pt idx="2618">
                  <c:v>0</c:v>
                </c:pt>
                <c:pt idx="2619">
                  <c:v>0</c:v>
                </c:pt>
                <c:pt idx="2620">
                  <c:v>0</c:v>
                </c:pt>
                <c:pt idx="2621">
                  <c:v>0</c:v>
                </c:pt>
                <c:pt idx="2622">
                  <c:v>0</c:v>
                </c:pt>
                <c:pt idx="2623">
                  <c:v>0</c:v>
                </c:pt>
                <c:pt idx="2624">
                  <c:v>0</c:v>
                </c:pt>
                <c:pt idx="2625">
                  <c:v>0</c:v>
                </c:pt>
                <c:pt idx="2626">
                  <c:v>0</c:v>
                </c:pt>
                <c:pt idx="2627">
                  <c:v>0</c:v>
                </c:pt>
                <c:pt idx="2628">
                  <c:v>0</c:v>
                </c:pt>
                <c:pt idx="2629">
                  <c:v>0</c:v>
                </c:pt>
                <c:pt idx="2630">
                  <c:v>0</c:v>
                </c:pt>
                <c:pt idx="2631">
                  <c:v>0</c:v>
                </c:pt>
                <c:pt idx="2632">
                  <c:v>0</c:v>
                </c:pt>
                <c:pt idx="2633">
                  <c:v>0</c:v>
                </c:pt>
                <c:pt idx="2634">
                  <c:v>0</c:v>
                </c:pt>
                <c:pt idx="2635">
                  <c:v>0</c:v>
                </c:pt>
                <c:pt idx="2636">
                  <c:v>0</c:v>
                </c:pt>
                <c:pt idx="2637">
                  <c:v>0</c:v>
                </c:pt>
                <c:pt idx="2638">
                  <c:v>0</c:v>
                </c:pt>
                <c:pt idx="2639">
                  <c:v>0</c:v>
                </c:pt>
                <c:pt idx="2640">
                  <c:v>0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</c:v>
                </c:pt>
                <c:pt idx="2646">
                  <c:v>0</c:v>
                </c:pt>
                <c:pt idx="2647">
                  <c:v>0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</c:v>
                </c:pt>
                <c:pt idx="2653">
                  <c:v>0</c:v>
                </c:pt>
                <c:pt idx="2654">
                  <c:v>0</c:v>
                </c:pt>
                <c:pt idx="2655">
                  <c:v>0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</c:v>
                </c:pt>
                <c:pt idx="2666">
                  <c:v>0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</c:v>
                </c:pt>
                <c:pt idx="2673">
                  <c:v>0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</c:v>
                </c:pt>
                <c:pt idx="2680">
                  <c:v>0</c:v>
                </c:pt>
                <c:pt idx="2681">
                  <c:v>0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</c:v>
                </c:pt>
                <c:pt idx="2687">
                  <c:v>0</c:v>
                </c:pt>
                <c:pt idx="2688">
                  <c:v>0</c:v>
                </c:pt>
                <c:pt idx="2689">
                  <c:v>0</c:v>
                </c:pt>
                <c:pt idx="2690">
                  <c:v>0</c:v>
                </c:pt>
                <c:pt idx="2691">
                  <c:v>0</c:v>
                </c:pt>
                <c:pt idx="2692">
                  <c:v>0</c:v>
                </c:pt>
                <c:pt idx="2693">
                  <c:v>0</c:v>
                </c:pt>
                <c:pt idx="2694">
                  <c:v>0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</c:v>
                </c:pt>
                <c:pt idx="2700">
                  <c:v>0</c:v>
                </c:pt>
                <c:pt idx="2701">
                  <c:v>0</c:v>
                </c:pt>
                <c:pt idx="2702">
                  <c:v>0</c:v>
                </c:pt>
                <c:pt idx="2703">
                  <c:v>0</c:v>
                </c:pt>
                <c:pt idx="2704">
                  <c:v>0</c:v>
                </c:pt>
                <c:pt idx="2705">
                  <c:v>1</c:v>
                </c:pt>
                <c:pt idx="2706">
                  <c:v>0</c:v>
                </c:pt>
                <c:pt idx="2707">
                  <c:v>0</c:v>
                </c:pt>
                <c:pt idx="2708">
                  <c:v>0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</c:v>
                </c:pt>
                <c:pt idx="2717">
                  <c:v>0</c:v>
                </c:pt>
                <c:pt idx="2718">
                  <c:v>0</c:v>
                </c:pt>
                <c:pt idx="2719">
                  <c:v>0</c:v>
                </c:pt>
                <c:pt idx="2720">
                  <c:v>0</c:v>
                </c:pt>
                <c:pt idx="2721">
                  <c:v>0</c:v>
                </c:pt>
                <c:pt idx="2722">
                  <c:v>0</c:v>
                </c:pt>
                <c:pt idx="2723">
                  <c:v>0</c:v>
                </c:pt>
                <c:pt idx="2724">
                  <c:v>0</c:v>
                </c:pt>
                <c:pt idx="2725">
                  <c:v>0</c:v>
                </c:pt>
                <c:pt idx="2726">
                  <c:v>0</c:v>
                </c:pt>
                <c:pt idx="2727">
                  <c:v>0</c:v>
                </c:pt>
                <c:pt idx="2728">
                  <c:v>0</c:v>
                </c:pt>
                <c:pt idx="2729">
                  <c:v>0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</c:v>
                </c:pt>
                <c:pt idx="2734">
                  <c:v>0</c:v>
                </c:pt>
                <c:pt idx="2735">
                  <c:v>0</c:v>
                </c:pt>
                <c:pt idx="2736">
                  <c:v>0</c:v>
                </c:pt>
                <c:pt idx="2737">
                  <c:v>0</c:v>
                </c:pt>
                <c:pt idx="2738">
                  <c:v>0</c:v>
                </c:pt>
                <c:pt idx="2739">
                  <c:v>0</c:v>
                </c:pt>
                <c:pt idx="2740">
                  <c:v>0</c:v>
                </c:pt>
                <c:pt idx="2741">
                  <c:v>0</c:v>
                </c:pt>
                <c:pt idx="2742">
                  <c:v>0</c:v>
                </c:pt>
                <c:pt idx="2743">
                  <c:v>0</c:v>
                </c:pt>
                <c:pt idx="2744">
                  <c:v>0</c:v>
                </c:pt>
                <c:pt idx="2745">
                  <c:v>0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</c:v>
                </c:pt>
                <c:pt idx="2750">
                  <c:v>0</c:v>
                </c:pt>
                <c:pt idx="2751">
                  <c:v>0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</c:v>
                </c:pt>
                <c:pt idx="2760">
                  <c:v>0</c:v>
                </c:pt>
                <c:pt idx="2761">
                  <c:v>0</c:v>
                </c:pt>
                <c:pt idx="2762">
                  <c:v>0</c:v>
                </c:pt>
                <c:pt idx="2763">
                  <c:v>0</c:v>
                </c:pt>
                <c:pt idx="2764">
                  <c:v>0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</c:v>
                </c:pt>
                <c:pt idx="2771">
                  <c:v>0</c:v>
                </c:pt>
                <c:pt idx="2772">
                  <c:v>0</c:v>
                </c:pt>
                <c:pt idx="2773">
                  <c:v>0</c:v>
                </c:pt>
                <c:pt idx="2774">
                  <c:v>0</c:v>
                </c:pt>
                <c:pt idx="2775">
                  <c:v>0</c:v>
                </c:pt>
                <c:pt idx="2776">
                  <c:v>0</c:v>
                </c:pt>
                <c:pt idx="2777">
                  <c:v>0</c:v>
                </c:pt>
                <c:pt idx="2778">
                  <c:v>0</c:v>
                </c:pt>
                <c:pt idx="2779">
                  <c:v>0</c:v>
                </c:pt>
                <c:pt idx="2780">
                  <c:v>0</c:v>
                </c:pt>
                <c:pt idx="2781">
                  <c:v>0</c:v>
                </c:pt>
                <c:pt idx="2782">
                  <c:v>0</c:v>
                </c:pt>
                <c:pt idx="2783">
                  <c:v>0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</c:v>
                </c:pt>
                <c:pt idx="2789">
                  <c:v>0</c:v>
                </c:pt>
                <c:pt idx="2790">
                  <c:v>0</c:v>
                </c:pt>
                <c:pt idx="2791">
                  <c:v>0</c:v>
                </c:pt>
                <c:pt idx="2792">
                  <c:v>0</c:v>
                </c:pt>
                <c:pt idx="2793">
                  <c:v>0</c:v>
                </c:pt>
                <c:pt idx="2794">
                  <c:v>0</c:v>
                </c:pt>
                <c:pt idx="2795">
                  <c:v>0</c:v>
                </c:pt>
                <c:pt idx="2796">
                  <c:v>0</c:v>
                </c:pt>
                <c:pt idx="2797">
                  <c:v>0</c:v>
                </c:pt>
                <c:pt idx="2798">
                  <c:v>0</c:v>
                </c:pt>
                <c:pt idx="2799">
                  <c:v>0</c:v>
                </c:pt>
                <c:pt idx="2800">
                  <c:v>0</c:v>
                </c:pt>
                <c:pt idx="2801">
                  <c:v>0</c:v>
                </c:pt>
                <c:pt idx="2802">
                  <c:v>0</c:v>
                </c:pt>
                <c:pt idx="2803">
                  <c:v>0</c:v>
                </c:pt>
                <c:pt idx="2804">
                  <c:v>0</c:v>
                </c:pt>
                <c:pt idx="2805">
                  <c:v>0</c:v>
                </c:pt>
                <c:pt idx="2806">
                  <c:v>0</c:v>
                </c:pt>
                <c:pt idx="2807">
                  <c:v>0</c:v>
                </c:pt>
                <c:pt idx="2808">
                  <c:v>0</c:v>
                </c:pt>
                <c:pt idx="2809">
                  <c:v>0</c:v>
                </c:pt>
                <c:pt idx="2810">
                  <c:v>0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</c:v>
                </c:pt>
                <c:pt idx="2815">
                  <c:v>0</c:v>
                </c:pt>
                <c:pt idx="2816">
                  <c:v>0</c:v>
                </c:pt>
                <c:pt idx="2817">
                  <c:v>0</c:v>
                </c:pt>
                <c:pt idx="2818">
                  <c:v>0</c:v>
                </c:pt>
                <c:pt idx="2819">
                  <c:v>0</c:v>
                </c:pt>
                <c:pt idx="2820">
                  <c:v>0</c:v>
                </c:pt>
                <c:pt idx="2821">
                  <c:v>0</c:v>
                </c:pt>
                <c:pt idx="2822">
                  <c:v>0</c:v>
                </c:pt>
                <c:pt idx="2823">
                  <c:v>0</c:v>
                </c:pt>
                <c:pt idx="2824">
                  <c:v>0</c:v>
                </c:pt>
                <c:pt idx="2825">
                  <c:v>0</c:v>
                </c:pt>
                <c:pt idx="2826">
                  <c:v>0</c:v>
                </c:pt>
                <c:pt idx="2827">
                  <c:v>0</c:v>
                </c:pt>
                <c:pt idx="2828">
                  <c:v>0</c:v>
                </c:pt>
                <c:pt idx="2829">
                  <c:v>0</c:v>
                </c:pt>
                <c:pt idx="2830">
                  <c:v>0</c:v>
                </c:pt>
                <c:pt idx="2831">
                  <c:v>0</c:v>
                </c:pt>
                <c:pt idx="2832">
                  <c:v>0</c:v>
                </c:pt>
                <c:pt idx="2833">
                  <c:v>0</c:v>
                </c:pt>
                <c:pt idx="2834">
                  <c:v>0</c:v>
                </c:pt>
                <c:pt idx="2835">
                  <c:v>0</c:v>
                </c:pt>
                <c:pt idx="2836">
                  <c:v>0</c:v>
                </c:pt>
                <c:pt idx="2837">
                  <c:v>0</c:v>
                </c:pt>
                <c:pt idx="2838">
                  <c:v>0</c:v>
                </c:pt>
                <c:pt idx="2839">
                  <c:v>0</c:v>
                </c:pt>
                <c:pt idx="2840">
                  <c:v>0</c:v>
                </c:pt>
                <c:pt idx="2841">
                  <c:v>0</c:v>
                </c:pt>
                <c:pt idx="2842">
                  <c:v>0</c:v>
                </c:pt>
                <c:pt idx="2843">
                  <c:v>0</c:v>
                </c:pt>
                <c:pt idx="2844">
                  <c:v>0</c:v>
                </c:pt>
                <c:pt idx="2845">
                  <c:v>0</c:v>
                </c:pt>
                <c:pt idx="2846">
                  <c:v>0</c:v>
                </c:pt>
                <c:pt idx="2847">
                  <c:v>0</c:v>
                </c:pt>
                <c:pt idx="2848">
                  <c:v>0</c:v>
                </c:pt>
                <c:pt idx="2849">
                  <c:v>0</c:v>
                </c:pt>
                <c:pt idx="2850">
                  <c:v>0</c:v>
                </c:pt>
                <c:pt idx="2851">
                  <c:v>0</c:v>
                </c:pt>
                <c:pt idx="2852">
                  <c:v>0</c:v>
                </c:pt>
                <c:pt idx="2853">
                  <c:v>0</c:v>
                </c:pt>
                <c:pt idx="2854">
                  <c:v>0</c:v>
                </c:pt>
                <c:pt idx="2855">
                  <c:v>0</c:v>
                </c:pt>
                <c:pt idx="2856">
                  <c:v>0</c:v>
                </c:pt>
                <c:pt idx="2857">
                  <c:v>0</c:v>
                </c:pt>
                <c:pt idx="2858">
                  <c:v>0</c:v>
                </c:pt>
                <c:pt idx="2859">
                  <c:v>0</c:v>
                </c:pt>
                <c:pt idx="2860">
                  <c:v>0</c:v>
                </c:pt>
                <c:pt idx="2861">
                  <c:v>0</c:v>
                </c:pt>
                <c:pt idx="2862">
                  <c:v>0</c:v>
                </c:pt>
                <c:pt idx="2863">
                  <c:v>0</c:v>
                </c:pt>
                <c:pt idx="2864">
                  <c:v>0</c:v>
                </c:pt>
                <c:pt idx="2865">
                  <c:v>0</c:v>
                </c:pt>
                <c:pt idx="2866">
                  <c:v>0</c:v>
                </c:pt>
                <c:pt idx="2867">
                  <c:v>0</c:v>
                </c:pt>
                <c:pt idx="2868">
                  <c:v>0</c:v>
                </c:pt>
                <c:pt idx="2869">
                  <c:v>0</c:v>
                </c:pt>
                <c:pt idx="2870">
                  <c:v>0</c:v>
                </c:pt>
                <c:pt idx="2871">
                  <c:v>0</c:v>
                </c:pt>
                <c:pt idx="2872">
                  <c:v>0</c:v>
                </c:pt>
                <c:pt idx="2873">
                  <c:v>0</c:v>
                </c:pt>
                <c:pt idx="2874">
                  <c:v>0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</c:v>
                </c:pt>
                <c:pt idx="2879">
                  <c:v>0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</c:v>
                </c:pt>
                <c:pt idx="2886">
                  <c:v>0</c:v>
                </c:pt>
                <c:pt idx="2887">
                  <c:v>0</c:v>
                </c:pt>
                <c:pt idx="2888">
                  <c:v>0</c:v>
                </c:pt>
                <c:pt idx="2889">
                  <c:v>0</c:v>
                </c:pt>
                <c:pt idx="2890">
                  <c:v>0</c:v>
                </c:pt>
                <c:pt idx="2891">
                  <c:v>0</c:v>
                </c:pt>
                <c:pt idx="2892">
                  <c:v>0</c:v>
                </c:pt>
                <c:pt idx="2893">
                  <c:v>0</c:v>
                </c:pt>
                <c:pt idx="2894">
                  <c:v>0</c:v>
                </c:pt>
                <c:pt idx="2895">
                  <c:v>0</c:v>
                </c:pt>
                <c:pt idx="2896">
                  <c:v>0</c:v>
                </c:pt>
                <c:pt idx="2897">
                  <c:v>0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</c:v>
                </c:pt>
                <c:pt idx="2903">
                  <c:v>0</c:v>
                </c:pt>
                <c:pt idx="2904">
                  <c:v>0</c:v>
                </c:pt>
                <c:pt idx="2905">
                  <c:v>0</c:v>
                </c:pt>
                <c:pt idx="2906">
                  <c:v>0</c:v>
                </c:pt>
                <c:pt idx="2907">
                  <c:v>0</c:v>
                </c:pt>
                <c:pt idx="2908">
                  <c:v>0</c:v>
                </c:pt>
                <c:pt idx="2909">
                  <c:v>0</c:v>
                </c:pt>
                <c:pt idx="2910">
                  <c:v>0</c:v>
                </c:pt>
                <c:pt idx="2911">
                  <c:v>0</c:v>
                </c:pt>
                <c:pt idx="2912">
                  <c:v>0</c:v>
                </c:pt>
                <c:pt idx="2913">
                  <c:v>0</c:v>
                </c:pt>
                <c:pt idx="2914">
                  <c:v>0</c:v>
                </c:pt>
                <c:pt idx="2915">
                  <c:v>0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0</c:v>
                </c:pt>
                <c:pt idx="2920">
                  <c:v>0</c:v>
                </c:pt>
                <c:pt idx="2921">
                  <c:v>0</c:v>
                </c:pt>
                <c:pt idx="2922">
                  <c:v>0</c:v>
                </c:pt>
                <c:pt idx="2923">
                  <c:v>0</c:v>
                </c:pt>
                <c:pt idx="2924">
                  <c:v>0</c:v>
                </c:pt>
                <c:pt idx="2925">
                  <c:v>0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0</c:v>
                </c:pt>
                <c:pt idx="2930">
                  <c:v>0</c:v>
                </c:pt>
                <c:pt idx="2931">
                  <c:v>0</c:v>
                </c:pt>
                <c:pt idx="2932">
                  <c:v>0</c:v>
                </c:pt>
                <c:pt idx="2933">
                  <c:v>0</c:v>
                </c:pt>
                <c:pt idx="2934">
                  <c:v>0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0</c:v>
                </c:pt>
                <c:pt idx="2943">
                  <c:v>0</c:v>
                </c:pt>
                <c:pt idx="2944">
                  <c:v>0</c:v>
                </c:pt>
                <c:pt idx="2945">
                  <c:v>0</c:v>
                </c:pt>
                <c:pt idx="2946">
                  <c:v>0</c:v>
                </c:pt>
                <c:pt idx="2947">
                  <c:v>0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</c:v>
                </c:pt>
                <c:pt idx="2956">
                  <c:v>0</c:v>
                </c:pt>
                <c:pt idx="2957">
                  <c:v>0</c:v>
                </c:pt>
                <c:pt idx="2958">
                  <c:v>0</c:v>
                </c:pt>
                <c:pt idx="2959">
                  <c:v>0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</c:v>
                </c:pt>
                <c:pt idx="2964">
                  <c:v>0</c:v>
                </c:pt>
                <c:pt idx="2965">
                  <c:v>0</c:v>
                </c:pt>
                <c:pt idx="2966">
                  <c:v>0</c:v>
                </c:pt>
                <c:pt idx="2967">
                  <c:v>0</c:v>
                </c:pt>
                <c:pt idx="2968">
                  <c:v>0</c:v>
                </c:pt>
                <c:pt idx="2969">
                  <c:v>0</c:v>
                </c:pt>
                <c:pt idx="2970">
                  <c:v>0</c:v>
                </c:pt>
                <c:pt idx="2971">
                  <c:v>0</c:v>
                </c:pt>
                <c:pt idx="2972">
                  <c:v>0</c:v>
                </c:pt>
                <c:pt idx="2973">
                  <c:v>0</c:v>
                </c:pt>
                <c:pt idx="2974">
                  <c:v>0</c:v>
                </c:pt>
                <c:pt idx="2975">
                  <c:v>0</c:v>
                </c:pt>
                <c:pt idx="2976">
                  <c:v>0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0</c:v>
                </c:pt>
                <c:pt idx="2983">
                  <c:v>0</c:v>
                </c:pt>
                <c:pt idx="2984">
                  <c:v>0</c:v>
                </c:pt>
                <c:pt idx="2985">
                  <c:v>0</c:v>
                </c:pt>
                <c:pt idx="2986">
                  <c:v>0</c:v>
                </c:pt>
                <c:pt idx="2987">
                  <c:v>0</c:v>
                </c:pt>
                <c:pt idx="2988">
                  <c:v>0</c:v>
                </c:pt>
                <c:pt idx="2989">
                  <c:v>0</c:v>
                </c:pt>
                <c:pt idx="2990">
                  <c:v>0</c:v>
                </c:pt>
                <c:pt idx="2991">
                  <c:v>0</c:v>
                </c:pt>
                <c:pt idx="2992">
                  <c:v>0</c:v>
                </c:pt>
                <c:pt idx="2993">
                  <c:v>0</c:v>
                </c:pt>
                <c:pt idx="2994">
                  <c:v>0</c:v>
                </c:pt>
                <c:pt idx="2995">
                  <c:v>0</c:v>
                </c:pt>
                <c:pt idx="2996">
                  <c:v>0</c:v>
                </c:pt>
                <c:pt idx="2997">
                  <c:v>0</c:v>
                </c:pt>
                <c:pt idx="2998">
                  <c:v>0</c:v>
                </c:pt>
                <c:pt idx="2999">
                  <c:v>0</c:v>
                </c:pt>
                <c:pt idx="3000">
                  <c:v>0</c:v>
                </c:pt>
                <c:pt idx="3001">
                  <c:v>0</c:v>
                </c:pt>
                <c:pt idx="3002">
                  <c:v>0</c:v>
                </c:pt>
                <c:pt idx="3003">
                  <c:v>0</c:v>
                </c:pt>
                <c:pt idx="3004">
                  <c:v>0</c:v>
                </c:pt>
                <c:pt idx="3005">
                  <c:v>0</c:v>
                </c:pt>
                <c:pt idx="3006">
                  <c:v>0</c:v>
                </c:pt>
                <c:pt idx="3007">
                  <c:v>0</c:v>
                </c:pt>
                <c:pt idx="3008">
                  <c:v>0</c:v>
                </c:pt>
                <c:pt idx="3009">
                  <c:v>0</c:v>
                </c:pt>
                <c:pt idx="3010">
                  <c:v>0</c:v>
                </c:pt>
                <c:pt idx="3011">
                  <c:v>0</c:v>
                </c:pt>
                <c:pt idx="3012">
                  <c:v>0</c:v>
                </c:pt>
                <c:pt idx="3013">
                  <c:v>0</c:v>
                </c:pt>
                <c:pt idx="3014">
                  <c:v>0</c:v>
                </c:pt>
                <c:pt idx="3015">
                  <c:v>0</c:v>
                </c:pt>
                <c:pt idx="3016">
                  <c:v>0</c:v>
                </c:pt>
                <c:pt idx="3017">
                  <c:v>0</c:v>
                </c:pt>
                <c:pt idx="3018">
                  <c:v>0</c:v>
                </c:pt>
                <c:pt idx="3019">
                  <c:v>0</c:v>
                </c:pt>
                <c:pt idx="3020">
                  <c:v>0</c:v>
                </c:pt>
                <c:pt idx="3021">
                  <c:v>0</c:v>
                </c:pt>
                <c:pt idx="3022">
                  <c:v>0</c:v>
                </c:pt>
                <c:pt idx="3023">
                  <c:v>0</c:v>
                </c:pt>
                <c:pt idx="3024">
                  <c:v>0</c:v>
                </c:pt>
                <c:pt idx="3025">
                  <c:v>0</c:v>
                </c:pt>
                <c:pt idx="3026">
                  <c:v>0</c:v>
                </c:pt>
                <c:pt idx="3027">
                  <c:v>0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</c:v>
                </c:pt>
                <c:pt idx="3032">
                  <c:v>0</c:v>
                </c:pt>
                <c:pt idx="3033">
                  <c:v>0</c:v>
                </c:pt>
                <c:pt idx="3034">
                  <c:v>0</c:v>
                </c:pt>
                <c:pt idx="3035">
                  <c:v>0</c:v>
                </c:pt>
                <c:pt idx="3036">
                  <c:v>0</c:v>
                </c:pt>
                <c:pt idx="3037">
                  <c:v>0</c:v>
                </c:pt>
                <c:pt idx="3038">
                  <c:v>0</c:v>
                </c:pt>
                <c:pt idx="3039">
                  <c:v>0</c:v>
                </c:pt>
                <c:pt idx="3040">
                  <c:v>0</c:v>
                </c:pt>
                <c:pt idx="3041">
                  <c:v>0</c:v>
                </c:pt>
                <c:pt idx="3042">
                  <c:v>0</c:v>
                </c:pt>
                <c:pt idx="3043">
                  <c:v>0</c:v>
                </c:pt>
                <c:pt idx="3044">
                  <c:v>0</c:v>
                </c:pt>
                <c:pt idx="3045">
                  <c:v>0</c:v>
                </c:pt>
                <c:pt idx="3046">
                  <c:v>0</c:v>
                </c:pt>
                <c:pt idx="3047">
                  <c:v>0</c:v>
                </c:pt>
                <c:pt idx="3048">
                  <c:v>0</c:v>
                </c:pt>
                <c:pt idx="3049">
                  <c:v>0</c:v>
                </c:pt>
                <c:pt idx="3050">
                  <c:v>0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0</c:v>
                </c:pt>
                <c:pt idx="3056">
                  <c:v>0</c:v>
                </c:pt>
                <c:pt idx="3057">
                  <c:v>0</c:v>
                </c:pt>
                <c:pt idx="3058">
                  <c:v>0</c:v>
                </c:pt>
                <c:pt idx="3059">
                  <c:v>0</c:v>
                </c:pt>
                <c:pt idx="3060">
                  <c:v>0</c:v>
                </c:pt>
                <c:pt idx="3061">
                  <c:v>0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0</c:v>
                </c:pt>
                <c:pt idx="3066">
                  <c:v>0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0</c:v>
                </c:pt>
                <c:pt idx="3072">
                  <c:v>0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0</c:v>
                </c:pt>
                <c:pt idx="3079">
                  <c:v>0</c:v>
                </c:pt>
                <c:pt idx="3080">
                  <c:v>0</c:v>
                </c:pt>
                <c:pt idx="3081">
                  <c:v>0</c:v>
                </c:pt>
                <c:pt idx="3082">
                  <c:v>0</c:v>
                </c:pt>
                <c:pt idx="3083">
                  <c:v>0</c:v>
                </c:pt>
                <c:pt idx="3084">
                  <c:v>0</c:v>
                </c:pt>
                <c:pt idx="3085">
                  <c:v>0</c:v>
                </c:pt>
                <c:pt idx="3086">
                  <c:v>0</c:v>
                </c:pt>
                <c:pt idx="3087">
                  <c:v>0</c:v>
                </c:pt>
                <c:pt idx="3088">
                  <c:v>0</c:v>
                </c:pt>
                <c:pt idx="3089">
                  <c:v>0</c:v>
                </c:pt>
                <c:pt idx="3090">
                  <c:v>0</c:v>
                </c:pt>
                <c:pt idx="3091">
                  <c:v>0</c:v>
                </c:pt>
                <c:pt idx="3092">
                  <c:v>0</c:v>
                </c:pt>
                <c:pt idx="3093">
                  <c:v>0</c:v>
                </c:pt>
                <c:pt idx="3094">
                  <c:v>0</c:v>
                </c:pt>
                <c:pt idx="3095">
                  <c:v>0</c:v>
                </c:pt>
                <c:pt idx="3096">
                  <c:v>0</c:v>
                </c:pt>
                <c:pt idx="3097">
                  <c:v>0</c:v>
                </c:pt>
                <c:pt idx="3098">
                  <c:v>0</c:v>
                </c:pt>
                <c:pt idx="3099">
                  <c:v>0</c:v>
                </c:pt>
                <c:pt idx="3100">
                  <c:v>0</c:v>
                </c:pt>
                <c:pt idx="3101">
                  <c:v>0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</c:v>
                </c:pt>
                <c:pt idx="3109">
                  <c:v>0</c:v>
                </c:pt>
                <c:pt idx="3110">
                  <c:v>0</c:v>
                </c:pt>
                <c:pt idx="3111">
                  <c:v>1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0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0</c:v>
                </c:pt>
                <c:pt idx="3132">
                  <c:v>0</c:v>
                </c:pt>
                <c:pt idx="3133">
                  <c:v>0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0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0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0</c:v>
                </c:pt>
                <c:pt idx="3167">
                  <c:v>0</c:v>
                </c:pt>
                <c:pt idx="3168">
                  <c:v>0</c:v>
                </c:pt>
                <c:pt idx="3169">
                  <c:v>0</c:v>
                </c:pt>
                <c:pt idx="3170">
                  <c:v>0</c:v>
                </c:pt>
                <c:pt idx="3171">
                  <c:v>0</c:v>
                </c:pt>
                <c:pt idx="3172">
                  <c:v>0</c:v>
                </c:pt>
                <c:pt idx="3173">
                  <c:v>0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0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0</c:v>
                </c:pt>
                <c:pt idx="3204">
                  <c:v>0</c:v>
                </c:pt>
                <c:pt idx="3205">
                  <c:v>0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0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0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0</c:v>
                </c:pt>
                <c:pt idx="3228">
                  <c:v>0</c:v>
                </c:pt>
                <c:pt idx="3229">
                  <c:v>0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1</c:v>
                </c:pt>
                <c:pt idx="3239">
                  <c:v>0</c:v>
                </c:pt>
                <c:pt idx="3240">
                  <c:v>0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0</c:v>
                </c:pt>
                <c:pt idx="3245">
                  <c:v>0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0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0</c:v>
                </c:pt>
                <c:pt idx="3256">
                  <c:v>0</c:v>
                </c:pt>
                <c:pt idx="3257">
                  <c:v>0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0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1</c:v>
                </c:pt>
                <c:pt idx="3277">
                  <c:v>0</c:v>
                </c:pt>
                <c:pt idx="3278">
                  <c:v>0</c:v>
                </c:pt>
                <c:pt idx="3279">
                  <c:v>0</c:v>
                </c:pt>
                <c:pt idx="3280">
                  <c:v>0</c:v>
                </c:pt>
                <c:pt idx="3281">
                  <c:v>0</c:v>
                </c:pt>
                <c:pt idx="3282">
                  <c:v>0</c:v>
                </c:pt>
                <c:pt idx="3283">
                  <c:v>0</c:v>
                </c:pt>
                <c:pt idx="3284">
                  <c:v>0</c:v>
                </c:pt>
                <c:pt idx="3285">
                  <c:v>0</c:v>
                </c:pt>
                <c:pt idx="3286">
                  <c:v>0</c:v>
                </c:pt>
                <c:pt idx="3287">
                  <c:v>0</c:v>
                </c:pt>
                <c:pt idx="3288">
                  <c:v>0</c:v>
                </c:pt>
                <c:pt idx="3289">
                  <c:v>0</c:v>
                </c:pt>
                <c:pt idx="3290">
                  <c:v>0</c:v>
                </c:pt>
                <c:pt idx="3291">
                  <c:v>0</c:v>
                </c:pt>
                <c:pt idx="3292">
                  <c:v>0</c:v>
                </c:pt>
                <c:pt idx="3293">
                  <c:v>0</c:v>
                </c:pt>
                <c:pt idx="3294">
                  <c:v>0</c:v>
                </c:pt>
                <c:pt idx="3295">
                  <c:v>0</c:v>
                </c:pt>
                <c:pt idx="3296">
                  <c:v>0</c:v>
                </c:pt>
                <c:pt idx="3297">
                  <c:v>0</c:v>
                </c:pt>
                <c:pt idx="3298">
                  <c:v>0</c:v>
                </c:pt>
                <c:pt idx="3299">
                  <c:v>0</c:v>
                </c:pt>
                <c:pt idx="3300">
                  <c:v>0</c:v>
                </c:pt>
                <c:pt idx="3301">
                  <c:v>0</c:v>
                </c:pt>
                <c:pt idx="3302">
                  <c:v>0</c:v>
                </c:pt>
                <c:pt idx="3303">
                  <c:v>0</c:v>
                </c:pt>
                <c:pt idx="3304">
                  <c:v>0</c:v>
                </c:pt>
                <c:pt idx="3305">
                  <c:v>0</c:v>
                </c:pt>
                <c:pt idx="3306">
                  <c:v>0</c:v>
                </c:pt>
                <c:pt idx="3307">
                  <c:v>0</c:v>
                </c:pt>
                <c:pt idx="3308">
                  <c:v>0</c:v>
                </c:pt>
                <c:pt idx="3309">
                  <c:v>0</c:v>
                </c:pt>
                <c:pt idx="3310">
                  <c:v>0</c:v>
                </c:pt>
                <c:pt idx="3311">
                  <c:v>0</c:v>
                </c:pt>
                <c:pt idx="3312">
                  <c:v>0</c:v>
                </c:pt>
                <c:pt idx="3313">
                  <c:v>0</c:v>
                </c:pt>
                <c:pt idx="3314">
                  <c:v>0</c:v>
                </c:pt>
                <c:pt idx="3315">
                  <c:v>0</c:v>
                </c:pt>
                <c:pt idx="3316">
                  <c:v>0</c:v>
                </c:pt>
                <c:pt idx="3317">
                  <c:v>0</c:v>
                </c:pt>
                <c:pt idx="3318">
                  <c:v>0</c:v>
                </c:pt>
                <c:pt idx="3319">
                  <c:v>0</c:v>
                </c:pt>
                <c:pt idx="3320">
                  <c:v>0</c:v>
                </c:pt>
                <c:pt idx="3321">
                  <c:v>0</c:v>
                </c:pt>
                <c:pt idx="3322">
                  <c:v>0</c:v>
                </c:pt>
                <c:pt idx="3323">
                  <c:v>0</c:v>
                </c:pt>
                <c:pt idx="3324">
                  <c:v>0</c:v>
                </c:pt>
                <c:pt idx="3325">
                  <c:v>0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0</c:v>
                </c:pt>
                <c:pt idx="3331">
                  <c:v>0</c:v>
                </c:pt>
                <c:pt idx="3332">
                  <c:v>0</c:v>
                </c:pt>
                <c:pt idx="3333">
                  <c:v>0</c:v>
                </c:pt>
                <c:pt idx="3334">
                  <c:v>0</c:v>
                </c:pt>
                <c:pt idx="3335">
                  <c:v>0</c:v>
                </c:pt>
                <c:pt idx="3336">
                  <c:v>0</c:v>
                </c:pt>
                <c:pt idx="3337">
                  <c:v>0</c:v>
                </c:pt>
                <c:pt idx="3338">
                  <c:v>0</c:v>
                </c:pt>
                <c:pt idx="3339">
                  <c:v>0</c:v>
                </c:pt>
                <c:pt idx="3340">
                  <c:v>0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0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0</c:v>
                </c:pt>
                <c:pt idx="3360">
                  <c:v>0</c:v>
                </c:pt>
                <c:pt idx="3361">
                  <c:v>0</c:v>
                </c:pt>
                <c:pt idx="3362">
                  <c:v>0</c:v>
                </c:pt>
                <c:pt idx="3363">
                  <c:v>0</c:v>
                </c:pt>
                <c:pt idx="3364">
                  <c:v>0</c:v>
                </c:pt>
                <c:pt idx="3365">
                  <c:v>1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0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1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0</c:v>
                </c:pt>
                <c:pt idx="3524">
                  <c:v>0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0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1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1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0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0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0</c:v>
                </c:pt>
                <c:pt idx="3740">
                  <c:v>0</c:v>
                </c:pt>
                <c:pt idx="3741">
                  <c:v>0</c:v>
                </c:pt>
                <c:pt idx="3742">
                  <c:v>0</c:v>
                </c:pt>
                <c:pt idx="3743">
                  <c:v>0</c:v>
                </c:pt>
                <c:pt idx="3744">
                  <c:v>0</c:v>
                </c:pt>
                <c:pt idx="3745">
                  <c:v>0</c:v>
                </c:pt>
                <c:pt idx="3746">
                  <c:v>0</c:v>
                </c:pt>
                <c:pt idx="3747">
                  <c:v>0</c:v>
                </c:pt>
                <c:pt idx="3748">
                  <c:v>0</c:v>
                </c:pt>
                <c:pt idx="3749">
                  <c:v>0</c:v>
                </c:pt>
                <c:pt idx="3750">
                  <c:v>0</c:v>
                </c:pt>
                <c:pt idx="3751">
                  <c:v>0</c:v>
                </c:pt>
                <c:pt idx="3752">
                  <c:v>0</c:v>
                </c:pt>
                <c:pt idx="3753">
                  <c:v>0</c:v>
                </c:pt>
                <c:pt idx="3754">
                  <c:v>0</c:v>
                </c:pt>
                <c:pt idx="3755">
                  <c:v>0</c:v>
                </c:pt>
                <c:pt idx="3756">
                  <c:v>0</c:v>
                </c:pt>
                <c:pt idx="3757">
                  <c:v>0</c:v>
                </c:pt>
                <c:pt idx="3758">
                  <c:v>0</c:v>
                </c:pt>
                <c:pt idx="3759">
                  <c:v>0</c:v>
                </c:pt>
                <c:pt idx="3760">
                  <c:v>0</c:v>
                </c:pt>
                <c:pt idx="3761">
                  <c:v>0</c:v>
                </c:pt>
                <c:pt idx="3762">
                  <c:v>0</c:v>
                </c:pt>
                <c:pt idx="3763">
                  <c:v>0</c:v>
                </c:pt>
                <c:pt idx="3764">
                  <c:v>0</c:v>
                </c:pt>
                <c:pt idx="3765">
                  <c:v>0</c:v>
                </c:pt>
                <c:pt idx="3766">
                  <c:v>0</c:v>
                </c:pt>
                <c:pt idx="3767">
                  <c:v>0</c:v>
                </c:pt>
                <c:pt idx="3768">
                  <c:v>0</c:v>
                </c:pt>
                <c:pt idx="3769">
                  <c:v>0</c:v>
                </c:pt>
                <c:pt idx="3770">
                  <c:v>0</c:v>
                </c:pt>
                <c:pt idx="3771">
                  <c:v>0</c:v>
                </c:pt>
                <c:pt idx="3772">
                  <c:v>0</c:v>
                </c:pt>
                <c:pt idx="3773">
                  <c:v>0</c:v>
                </c:pt>
                <c:pt idx="3774">
                  <c:v>0</c:v>
                </c:pt>
                <c:pt idx="3775">
                  <c:v>0</c:v>
                </c:pt>
                <c:pt idx="3776">
                  <c:v>0</c:v>
                </c:pt>
                <c:pt idx="3777">
                  <c:v>0</c:v>
                </c:pt>
                <c:pt idx="3778">
                  <c:v>0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</c:v>
                </c:pt>
                <c:pt idx="3784">
                  <c:v>0</c:v>
                </c:pt>
                <c:pt idx="3785">
                  <c:v>0</c:v>
                </c:pt>
                <c:pt idx="3786">
                  <c:v>0</c:v>
                </c:pt>
                <c:pt idx="3787">
                  <c:v>0</c:v>
                </c:pt>
                <c:pt idx="3788">
                  <c:v>0</c:v>
                </c:pt>
                <c:pt idx="3789">
                  <c:v>0</c:v>
                </c:pt>
                <c:pt idx="3790">
                  <c:v>0</c:v>
                </c:pt>
                <c:pt idx="3791">
                  <c:v>0</c:v>
                </c:pt>
                <c:pt idx="3792">
                  <c:v>0</c:v>
                </c:pt>
                <c:pt idx="3793">
                  <c:v>0</c:v>
                </c:pt>
                <c:pt idx="3794">
                  <c:v>0</c:v>
                </c:pt>
                <c:pt idx="3795">
                  <c:v>0</c:v>
                </c:pt>
                <c:pt idx="3796">
                  <c:v>0</c:v>
                </c:pt>
                <c:pt idx="3797">
                  <c:v>0</c:v>
                </c:pt>
                <c:pt idx="3798">
                  <c:v>0</c:v>
                </c:pt>
                <c:pt idx="3799">
                  <c:v>0</c:v>
                </c:pt>
                <c:pt idx="3800">
                  <c:v>0</c:v>
                </c:pt>
                <c:pt idx="3801">
                  <c:v>0</c:v>
                </c:pt>
                <c:pt idx="3802">
                  <c:v>0</c:v>
                </c:pt>
                <c:pt idx="3803">
                  <c:v>0</c:v>
                </c:pt>
                <c:pt idx="3804">
                  <c:v>0</c:v>
                </c:pt>
                <c:pt idx="3805">
                  <c:v>0</c:v>
                </c:pt>
                <c:pt idx="3806">
                  <c:v>0</c:v>
                </c:pt>
                <c:pt idx="3807">
                  <c:v>0</c:v>
                </c:pt>
                <c:pt idx="3808">
                  <c:v>0</c:v>
                </c:pt>
                <c:pt idx="3809">
                  <c:v>0</c:v>
                </c:pt>
                <c:pt idx="3810">
                  <c:v>0</c:v>
                </c:pt>
                <c:pt idx="3811">
                  <c:v>0</c:v>
                </c:pt>
                <c:pt idx="3812">
                  <c:v>0</c:v>
                </c:pt>
                <c:pt idx="3813">
                  <c:v>0</c:v>
                </c:pt>
                <c:pt idx="3814">
                  <c:v>0</c:v>
                </c:pt>
                <c:pt idx="3815">
                  <c:v>0</c:v>
                </c:pt>
                <c:pt idx="3816">
                  <c:v>0</c:v>
                </c:pt>
                <c:pt idx="3817">
                  <c:v>0</c:v>
                </c:pt>
                <c:pt idx="3818">
                  <c:v>0</c:v>
                </c:pt>
                <c:pt idx="3819">
                  <c:v>0</c:v>
                </c:pt>
                <c:pt idx="3820">
                  <c:v>0</c:v>
                </c:pt>
                <c:pt idx="3821">
                  <c:v>0</c:v>
                </c:pt>
                <c:pt idx="3822">
                  <c:v>0</c:v>
                </c:pt>
                <c:pt idx="3823">
                  <c:v>0</c:v>
                </c:pt>
                <c:pt idx="3824">
                  <c:v>0</c:v>
                </c:pt>
                <c:pt idx="3825">
                  <c:v>0</c:v>
                </c:pt>
                <c:pt idx="3826">
                  <c:v>0</c:v>
                </c:pt>
                <c:pt idx="3827">
                  <c:v>0</c:v>
                </c:pt>
                <c:pt idx="3828">
                  <c:v>0</c:v>
                </c:pt>
                <c:pt idx="3829">
                  <c:v>0</c:v>
                </c:pt>
                <c:pt idx="3830">
                  <c:v>0</c:v>
                </c:pt>
                <c:pt idx="3831">
                  <c:v>0</c:v>
                </c:pt>
                <c:pt idx="3832">
                  <c:v>0</c:v>
                </c:pt>
                <c:pt idx="3833">
                  <c:v>0</c:v>
                </c:pt>
                <c:pt idx="3834">
                  <c:v>0</c:v>
                </c:pt>
                <c:pt idx="3835">
                  <c:v>0</c:v>
                </c:pt>
                <c:pt idx="3836">
                  <c:v>0</c:v>
                </c:pt>
                <c:pt idx="3837">
                  <c:v>0</c:v>
                </c:pt>
                <c:pt idx="3838">
                  <c:v>0</c:v>
                </c:pt>
                <c:pt idx="3839">
                  <c:v>0</c:v>
                </c:pt>
                <c:pt idx="3840">
                  <c:v>0</c:v>
                </c:pt>
                <c:pt idx="3841">
                  <c:v>0</c:v>
                </c:pt>
                <c:pt idx="3842">
                  <c:v>0</c:v>
                </c:pt>
                <c:pt idx="3843">
                  <c:v>0</c:v>
                </c:pt>
                <c:pt idx="3844">
                  <c:v>0</c:v>
                </c:pt>
                <c:pt idx="3845">
                  <c:v>0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0</c:v>
                </c:pt>
                <c:pt idx="3850">
                  <c:v>0</c:v>
                </c:pt>
                <c:pt idx="3851">
                  <c:v>0</c:v>
                </c:pt>
                <c:pt idx="3852">
                  <c:v>0</c:v>
                </c:pt>
                <c:pt idx="3853">
                  <c:v>0</c:v>
                </c:pt>
                <c:pt idx="3854">
                  <c:v>0</c:v>
                </c:pt>
                <c:pt idx="3855">
                  <c:v>0</c:v>
                </c:pt>
                <c:pt idx="3856">
                  <c:v>0</c:v>
                </c:pt>
                <c:pt idx="3857">
                  <c:v>0</c:v>
                </c:pt>
                <c:pt idx="3858">
                  <c:v>0</c:v>
                </c:pt>
                <c:pt idx="3859">
                  <c:v>0</c:v>
                </c:pt>
                <c:pt idx="3860">
                  <c:v>0</c:v>
                </c:pt>
                <c:pt idx="3861">
                  <c:v>0</c:v>
                </c:pt>
                <c:pt idx="3862">
                  <c:v>0</c:v>
                </c:pt>
                <c:pt idx="3863">
                  <c:v>0</c:v>
                </c:pt>
                <c:pt idx="3864">
                  <c:v>0</c:v>
                </c:pt>
                <c:pt idx="3865">
                  <c:v>0</c:v>
                </c:pt>
                <c:pt idx="3866">
                  <c:v>0</c:v>
                </c:pt>
                <c:pt idx="3867">
                  <c:v>0</c:v>
                </c:pt>
                <c:pt idx="3868">
                  <c:v>0</c:v>
                </c:pt>
                <c:pt idx="3869">
                  <c:v>0</c:v>
                </c:pt>
                <c:pt idx="3870">
                  <c:v>0</c:v>
                </c:pt>
                <c:pt idx="3871">
                  <c:v>0</c:v>
                </c:pt>
                <c:pt idx="3872">
                  <c:v>0</c:v>
                </c:pt>
                <c:pt idx="3873">
                  <c:v>0</c:v>
                </c:pt>
                <c:pt idx="3874">
                  <c:v>0</c:v>
                </c:pt>
                <c:pt idx="3875">
                  <c:v>0</c:v>
                </c:pt>
                <c:pt idx="3876">
                  <c:v>0</c:v>
                </c:pt>
                <c:pt idx="3877">
                  <c:v>0</c:v>
                </c:pt>
                <c:pt idx="3878">
                  <c:v>0</c:v>
                </c:pt>
                <c:pt idx="3879">
                  <c:v>0</c:v>
                </c:pt>
                <c:pt idx="3880">
                  <c:v>0</c:v>
                </c:pt>
                <c:pt idx="3881">
                  <c:v>0</c:v>
                </c:pt>
                <c:pt idx="3882">
                  <c:v>0</c:v>
                </c:pt>
                <c:pt idx="3883">
                  <c:v>0</c:v>
                </c:pt>
                <c:pt idx="3884">
                  <c:v>0</c:v>
                </c:pt>
                <c:pt idx="3885">
                  <c:v>0</c:v>
                </c:pt>
                <c:pt idx="3886">
                  <c:v>0</c:v>
                </c:pt>
                <c:pt idx="3887">
                  <c:v>0</c:v>
                </c:pt>
                <c:pt idx="3888">
                  <c:v>0</c:v>
                </c:pt>
                <c:pt idx="3889">
                  <c:v>0</c:v>
                </c:pt>
                <c:pt idx="3890">
                  <c:v>0</c:v>
                </c:pt>
                <c:pt idx="3891">
                  <c:v>0</c:v>
                </c:pt>
                <c:pt idx="3892">
                  <c:v>0</c:v>
                </c:pt>
                <c:pt idx="3893">
                  <c:v>0</c:v>
                </c:pt>
                <c:pt idx="3894">
                  <c:v>0</c:v>
                </c:pt>
                <c:pt idx="3895">
                  <c:v>0</c:v>
                </c:pt>
                <c:pt idx="3896">
                  <c:v>0</c:v>
                </c:pt>
                <c:pt idx="3897">
                  <c:v>0</c:v>
                </c:pt>
                <c:pt idx="3898">
                  <c:v>0</c:v>
                </c:pt>
                <c:pt idx="3899">
                  <c:v>0</c:v>
                </c:pt>
                <c:pt idx="3900">
                  <c:v>0</c:v>
                </c:pt>
                <c:pt idx="3901">
                  <c:v>0</c:v>
                </c:pt>
                <c:pt idx="3902">
                  <c:v>0</c:v>
                </c:pt>
                <c:pt idx="3903">
                  <c:v>0</c:v>
                </c:pt>
                <c:pt idx="3904">
                  <c:v>0</c:v>
                </c:pt>
                <c:pt idx="3905">
                  <c:v>0</c:v>
                </c:pt>
                <c:pt idx="3906">
                  <c:v>0</c:v>
                </c:pt>
                <c:pt idx="3907">
                  <c:v>0</c:v>
                </c:pt>
                <c:pt idx="3908">
                  <c:v>0</c:v>
                </c:pt>
                <c:pt idx="3909">
                  <c:v>0</c:v>
                </c:pt>
                <c:pt idx="3910">
                  <c:v>0</c:v>
                </c:pt>
                <c:pt idx="3911">
                  <c:v>0</c:v>
                </c:pt>
                <c:pt idx="3912">
                  <c:v>0</c:v>
                </c:pt>
                <c:pt idx="3913">
                  <c:v>0</c:v>
                </c:pt>
                <c:pt idx="3914">
                  <c:v>0</c:v>
                </c:pt>
                <c:pt idx="3915">
                  <c:v>0</c:v>
                </c:pt>
                <c:pt idx="3916">
                  <c:v>0</c:v>
                </c:pt>
                <c:pt idx="3917">
                  <c:v>0</c:v>
                </c:pt>
                <c:pt idx="3918">
                  <c:v>0</c:v>
                </c:pt>
                <c:pt idx="3919">
                  <c:v>0</c:v>
                </c:pt>
                <c:pt idx="3920">
                  <c:v>0</c:v>
                </c:pt>
                <c:pt idx="3921">
                  <c:v>0</c:v>
                </c:pt>
                <c:pt idx="3922">
                  <c:v>0</c:v>
                </c:pt>
                <c:pt idx="3923">
                  <c:v>0</c:v>
                </c:pt>
                <c:pt idx="3924">
                  <c:v>0</c:v>
                </c:pt>
                <c:pt idx="3925">
                  <c:v>0</c:v>
                </c:pt>
                <c:pt idx="3926">
                  <c:v>0</c:v>
                </c:pt>
                <c:pt idx="3927">
                  <c:v>0</c:v>
                </c:pt>
                <c:pt idx="3928">
                  <c:v>0</c:v>
                </c:pt>
                <c:pt idx="3929">
                  <c:v>0</c:v>
                </c:pt>
                <c:pt idx="3930">
                  <c:v>0</c:v>
                </c:pt>
                <c:pt idx="3931">
                  <c:v>0</c:v>
                </c:pt>
                <c:pt idx="3932">
                  <c:v>0</c:v>
                </c:pt>
                <c:pt idx="3933">
                  <c:v>0</c:v>
                </c:pt>
                <c:pt idx="3934">
                  <c:v>0</c:v>
                </c:pt>
                <c:pt idx="3935">
                  <c:v>0</c:v>
                </c:pt>
                <c:pt idx="3936">
                  <c:v>0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</c:v>
                </c:pt>
                <c:pt idx="4026">
                  <c:v>0</c:v>
                </c:pt>
                <c:pt idx="4027">
                  <c:v>0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</c:v>
                </c:pt>
                <c:pt idx="4034">
                  <c:v>0</c:v>
                </c:pt>
                <c:pt idx="4035">
                  <c:v>0</c:v>
                </c:pt>
                <c:pt idx="4036">
                  <c:v>0</c:v>
                </c:pt>
                <c:pt idx="4037">
                  <c:v>0</c:v>
                </c:pt>
                <c:pt idx="4038">
                  <c:v>0</c:v>
                </c:pt>
                <c:pt idx="4039">
                  <c:v>0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</c:v>
                </c:pt>
                <c:pt idx="4051">
                  <c:v>0</c:v>
                </c:pt>
                <c:pt idx="4052">
                  <c:v>0</c:v>
                </c:pt>
                <c:pt idx="4053">
                  <c:v>0</c:v>
                </c:pt>
                <c:pt idx="4054">
                  <c:v>0</c:v>
                </c:pt>
                <c:pt idx="4055">
                  <c:v>0</c:v>
                </c:pt>
                <c:pt idx="4056">
                  <c:v>0</c:v>
                </c:pt>
                <c:pt idx="4057">
                  <c:v>0</c:v>
                </c:pt>
                <c:pt idx="4058">
                  <c:v>0</c:v>
                </c:pt>
                <c:pt idx="4059">
                  <c:v>0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</c:v>
                </c:pt>
                <c:pt idx="4065">
                  <c:v>0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</c:v>
                </c:pt>
                <c:pt idx="4071">
                  <c:v>0</c:v>
                </c:pt>
                <c:pt idx="4072">
                  <c:v>0</c:v>
                </c:pt>
                <c:pt idx="4073">
                  <c:v>0</c:v>
                </c:pt>
                <c:pt idx="4074">
                  <c:v>0</c:v>
                </c:pt>
                <c:pt idx="4075">
                  <c:v>0</c:v>
                </c:pt>
                <c:pt idx="4076">
                  <c:v>0</c:v>
                </c:pt>
                <c:pt idx="4077">
                  <c:v>0</c:v>
                </c:pt>
                <c:pt idx="4078">
                  <c:v>1</c:v>
                </c:pt>
                <c:pt idx="4079">
                  <c:v>0</c:v>
                </c:pt>
                <c:pt idx="4080">
                  <c:v>0</c:v>
                </c:pt>
                <c:pt idx="4081">
                  <c:v>0</c:v>
                </c:pt>
                <c:pt idx="4082">
                  <c:v>0</c:v>
                </c:pt>
                <c:pt idx="4083">
                  <c:v>0</c:v>
                </c:pt>
                <c:pt idx="4084">
                  <c:v>0</c:v>
                </c:pt>
                <c:pt idx="4085">
                  <c:v>0</c:v>
                </c:pt>
                <c:pt idx="4086">
                  <c:v>0</c:v>
                </c:pt>
                <c:pt idx="4087">
                  <c:v>0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</c:v>
                </c:pt>
                <c:pt idx="4092">
                  <c:v>0</c:v>
                </c:pt>
                <c:pt idx="4093">
                  <c:v>0</c:v>
                </c:pt>
                <c:pt idx="4094">
                  <c:v>0</c:v>
                </c:pt>
                <c:pt idx="4095">
                  <c:v>0</c:v>
                </c:pt>
                <c:pt idx="4096">
                  <c:v>0</c:v>
                </c:pt>
                <c:pt idx="4097">
                  <c:v>0</c:v>
                </c:pt>
                <c:pt idx="4098">
                  <c:v>0</c:v>
                </c:pt>
                <c:pt idx="4099">
                  <c:v>0</c:v>
                </c:pt>
                <c:pt idx="4100">
                  <c:v>0</c:v>
                </c:pt>
                <c:pt idx="4101">
                  <c:v>0</c:v>
                </c:pt>
                <c:pt idx="4102">
                  <c:v>0</c:v>
                </c:pt>
                <c:pt idx="4103">
                  <c:v>0</c:v>
                </c:pt>
                <c:pt idx="4104">
                  <c:v>0</c:v>
                </c:pt>
                <c:pt idx="4105">
                  <c:v>0</c:v>
                </c:pt>
                <c:pt idx="4106">
                  <c:v>0</c:v>
                </c:pt>
                <c:pt idx="4107">
                  <c:v>0</c:v>
                </c:pt>
                <c:pt idx="4108">
                  <c:v>0</c:v>
                </c:pt>
                <c:pt idx="4109">
                  <c:v>0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</c:v>
                </c:pt>
                <c:pt idx="4116">
                  <c:v>0</c:v>
                </c:pt>
                <c:pt idx="4117">
                  <c:v>0</c:v>
                </c:pt>
                <c:pt idx="4118">
                  <c:v>0</c:v>
                </c:pt>
                <c:pt idx="4119">
                  <c:v>0</c:v>
                </c:pt>
                <c:pt idx="4120">
                  <c:v>0</c:v>
                </c:pt>
                <c:pt idx="4121">
                  <c:v>0</c:v>
                </c:pt>
                <c:pt idx="4122">
                  <c:v>0</c:v>
                </c:pt>
                <c:pt idx="4123">
                  <c:v>0</c:v>
                </c:pt>
                <c:pt idx="4124">
                  <c:v>0</c:v>
                </c:pt>
                <c:pt idx="4125">
                  <c:v>0</c:v>
                </c:pt>
                <c:pt idx="4126">
                  <c:v>0</c:v>
                </c:pt>
                <c:pt idx="4127">
                  <c:v>0</c:v>
                </c:pt>
                <c:pt idx="4128">
                  <c:v>0</c:v>
                </c:pt>
                <c:pt idx="4129">
                  <c:v>0</c:v>
                </c:pt>
                <c:pt idx="4130">
                  <c:v>0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</c:v>
                </c:pt>
                <c:pt idx="4136">
                  <c:v>0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</c:v>
                </c:pt>
                <c:pt idx="4141">
                  <c:v>0</c:v>
                </c:pt>
                <c:pt idx="4142">
                  <c:v>0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</c:v>
                </c:pt>
                <c:pt idx="4147">
                  <c:v>0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</c:v>
                </c:pt>
                <c:pt idx="4152">
                  <c:v>0</c:v>
                </c:pt>
                <c:pt idx="4153">
                  <c:v>0</c:v>
                </c:pt>
                <c:pt idx="4154">
                  <c:v>0</c:v>
                </c:pt>
                <c:pt idx="4155">
                  <c:v>0</c:v>
                </c:pt>
                <c:pt idx="4156">
                  <c:v>0</c:v>
                </c:pt>
                <c:pt idx="4157">
                  <c:v>0</c:v>
                </c:pt>
                <c:pt idx="4158">
                  <c:v>0</c:v>
                </c:pt>
                <c:pt idx="4159">
                  <c:v>0</c:v>
                </c:pt>
                <c:pt idx="4160">
                  <c:v>0</c:v>
                </c:pt>
                <c:pt idx="4161">
                  <c:v>0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</c:v>
                </c:pt>
                <c:pt idx="4166">
                  <c:v>0</c:v>
                </c:pt>
                <c:pt idx="4167">
                  <c:v>0</c:v>
                </c:pt>
                <c:pt idx="4168">
                  <c:v>0</c:v>
                </c:pt>
                <c:pt idx="4169">
                  <c:v>0</c:v>
                </c:pt>
                <c:pt idx="4170">
                  <c:v>0</c:v>
                </c:pt>
                <c:pt idx="4171">
                  <c:v>0</c:v>
                </c:pt>
                <c:pt idx="4172">
                  <c:v>0</c:v>
                </c:pt>
                <c:pt idx="4173">
                  <c:v>0</c:v>
                </c:pt>
                <c:pt idx="4174">
                  <c:v>0</c:v>
                </c:pt>
                <c:pt idx="4175">
                  <c:v>0</c:v>
                </c:pt>
                <c:pt idx="4176">
                  <c:v>0</c:v>
                </c:pt>
                <c:pt idx="4177">
                  <c:v>0</c:v>
                </c:pt>
                <c:pt idx="4178">
                  <c:v>0</c:v>
                </c:pt>
                <c:pt idx="4179">
                  <c:v>0</c:v>
                </c:pt>
                <c:pt idx="4180">
                  <c:v>0</c:v>
                </c:pt>
                <c:pt idx="4181">
                  <c:v>0</c:v>
                </c:pt>
                <c:pt idx="4182">
                  <c:v>0</c:v>
                </c:pt>
                <c:pt idx="4183">
                  <c:v>0</c:v>
                </c:pt>
                <c:pt idx="4184">
                  <c:v>0</c:v>
                </c:pt>
                <c:pt idx="4185">
                  <c:v>0</c:v>
                </c:pt>
                <c:pt idx="4186">
                  <c:v>0</c:v>
                </c:pt>
                <c:pt idx="4187">
                  <c:v>0</c:v>
                </c:pt>
                <c:pt idx="4188">
                  <c:v>0</c:v>
                </c:pt>
                <c:pt idx="4189">
                  <c:v>0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</c:v>
                </c:pt>
                <c:pt idx="4199">
                  <c:v>0</c:v>
                </c:pt>
                <c:pt idx="4200">
                  <c:v>0</c:v>
                </c:pt>
                <c:pt idx="4201">
                  <c:v>0</c:v>
                </c:pt>
                <c:pt idx="4202">
                  <c:v>0</c:v>
                </c:pt>
                <c:pt idx="4203">
                  <c:v>0</c:v>
                </c:pt>
                <c:pt idx="4204">
                  <c:v>0</c:v>
                </c:pt>
                <c:pt idx="4205">
                  <c:v>0</c:v>
                </c:pt>
                <c:pt idx="4206">
                  <c:v>0</c:v>
                </c:pt>
                <c:pt idx="4207">
                  <c:v>0</c:v>
                </c:pt>
                <c:pt idx="4208">
                  <c:v>0</c:v>
                </c:pt>
                <c:pt idx="4209">
                  <c:v>0</c:v>
                </c:pt>
                <c:pt idx="4210">
                  <c:v>0</c:v>
                </c:pt>
                <c:pt idx="4211">
                  <c:v>0</c:v>
                </c:pt>
                <c:pt idx="4212">
                  <c:v>0</c:v>
                </c:pt>
                <c:pt idx="4213">
                  <c:v>0</c:v>
                </c:pt>
                <c:pt idx="4214">
                  <c:v>0</c:v>
                </c:pt>
                <c:pt idx="4215">
                  <c:v>0</c:v>
                </c:pt>
                <c:pt idx="4216">
                  <c:v>0</c:v>
                </c:pt>
                <c:pt idx="4217">
                  <c:v>0</c:v>
                </c:pt>
                <c:pt idx="4218">
                  <c:v>0</c:v>
                </c:pt>
                <c:pt idx="4219">
                  <c:v>0</c:v>
                </c:pt>
                <c:pt idx="4220">
                  <c:v>0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</c:v>
                </c:pt>
                <c:pt idx="4225">
                  <c:v>0</c:v>
                </c:pt>
                <c:pt idx="4226">
                  <c:v>0</c:v>
                </c:pt>
                <c:pt idx="4227">
                  <c:v>0</c:v>
                </c:pt>
                <c:pt idx="4228">
                  <c:v>0</c:v>
                </c:pt>
                <c:pt idx="4229">
                  <c:v>0</c:v>
                </c:pt>
                <c:pt idx="4230">
                  <c:v>0</c:v>
                </c:pt>
                <c:pt idx="4231">
                  <c:v>0</c:v>
                </c:pt>
                <c:pt idx="4232">
                  <c:v>0</c:v>
                </c:pt>
                <c:pt idx="4233">
                  <c:v>0</c:v>
                </c:pt>
                <c:pt idx="4234">
                  <c:v>0</c:v>
                </c:pt>
                <c:pt idx="4235">
                  <c:v>0</c:v>
                </c:pt>
                <c:pt idx="4236">
                  <c:v>0</c:v>
                </c:pt>
                <c:pt idx="4237">
                  <c:v>0</c:v>
                </c:pt>
                <c:pt idx="4238">
                  <c:v>0</c:v>
                </c:pt>
                <c:pt idx="4239">
                  <c:v>0</c:v>
                </c:pt>
                <c:pt idx="4240">
                  <c:v>0</c:v>
                </c:pt>
                <c:pt idx="4241">
                  <c:v>0</c:v>
                </c:pt>
                <c:pt idx="4242">
                  <c:v>0</c:v>
                </c:pt>
                <c:pt idx="4243">
                  <c:v>0</c:v>
                </c:pt>
                <c:pt idx="4244">
                  <c:v>0</c:v>
                </c:pt>
                <c:pt idx="4245">
                  <c:v>0</c:v>
                </c:pt>
                <c:pt idx="4246">
                  <c:v>0</c:v>
                </c:pt>
                <c:pt idx="4247">
                  <c:v>0</c:v>
                </c:pt>
                <c:pt idx="4248">
                  <c:v>0</c:v>
                </c:pt>
                <c:pt idx="4249">
                  <c:v>0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</c:v>
                </c:pt>
                <c:pt idx="4254">
                  <c:v>1</c:v>
                </c:pt>
                <c:pt idx="4255">
                  <c:v>0</c:v>
                </c:pt>
                <c:pt idx="4256">
                  <c:v>0</c:v>
                </c:pt>
                <c:pt idx="4257">
                  <c:v>0</c:v>
                </c:pt>
                <c:pt idx="4258">
                  <c:v>0</c:v>
                </c:pt>
                <c:pt idx="4259">
                  <c:v>0</c:v>
                </c:pt>
                <c:pt idx="4260">
                  <c:v>0</c:v>
                </c:pt>
                <c:pt idx="4261">
                  <c:v>1</c:v>
                </c:pt>
                <c:pt idx="4262">
                  <c:v>0</c:v>
                </c:pt>
                <c:pt idx="4263">
                  <c:v>0</c:v>
                </c:pt>
                <c:pt idx="4264">
                  <c:v>0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</c:v>
                </c:pt>
                <c:pt idx="4270">
                  <c:v>0</c:v>
                </c:pt>
                <c:pt idx="4271">
                  <c:v>0</c:v>
                </c:pt>
                <c:pt idx="4272">
                  <c:v>0</c:v>
                </c:pt>
                <c:pt idx="4273">
                  <c:v>0</c:v>
                </c:pt>
                <c:pt idx="4274">
                  <c:v>0</c:v>
                </c:pt>
                <c:pt idx="4275">
                  <c:v>0</c:v>
                </c:pt>
                <c:pt idx="4276">
                  <c:v>0</c:v>
                </c:pt>
                <c:pt idx="4277">
                  <c:v>0</c:v>
                </c:pt>
                <c:pt idx="4278">
                  <c:v>0</c:v>
                </c:pt>
                <c:pt idx="4279">
                  <c:v>0</c:v>
                </c:pt>
                <c:pt idx="4280">
                  <c:v>0</c:v>
                </c:pt>
                <c:pt idx="4281">
                  <c:v>0</c:v>
                </c:pt>
                <c:pt idx="4282">
                  <c:v>0</c:v>
                </c:pt>
                <c:pt idx="4283">
                  <c:v>0</c:v>
                </c:pt>
                <c:pt idx="4284">
                  <c:v>0</c:v>
                </c:pt>
                <c:pt idx="4285">
                  <c:v>0</c:v>
                </c:pt>
                <c:pt idx="4286">
                  <c:v>0</c:v>
                </c:pt>
                <c:pt idx="4287">
                  <c:v>0</c:v>
                </c:pt>
                <c:pt idx="4288">
                  <c:v>0</c:v>
                </c:pt>
                <c:pt idx="4289">
                  <c:v>0</c:v>
                </c:pt>
                <c:pt idx="4290">
                  <c:v>0</c:v>
                </c:pt>
                <c:pt idx="4291">
                  <c:v>0</c:v>
                </c:pt>
                <c:pt idx="4292">
                  <c:v>0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</c:v>
                </c:pt>
                <c:pt idx="4299">
                  <c:v>0</c:v>
                </c:pt>
                <c:pt idx="4300">
                  <c:v>0</c:v>
                </c:pt>
                <c:pt idx="4301">
                  <c:v>0</c:v>
                </c:pt>
                <c:pt idx="4302">
                  <c:v>0</c:v>
                </c:pt>
                <c:pt idx="4303">
                  <c:v>0</c:v>
                </c:pt>
                <c:pt idx="4304">
                  <c:v>0</c:v>
                </c:pt>
                <c:pt idx="4305">
                  <c:v>0</c:v>
                </c:pt>
                <c:pt idx="4306">
                  <c:v>0</c:v>
                </c:pt>
                <c:pt idx="4307">
                  <c:v>0</c:v>
                </c:pt>
                <c:pt idx="4308">
                  <c:v>0</c:v>
                </c:pt>
                <c:pt idx="4309">
                  <c:v>0</c:v>
                </c:pt>
                <c:pt idx="4310">
                  <c:v>0</c:v>
                </c:pt>
                <c:pt idx="4311">
                  <c:v>0</c:v>
                </c:pt>
                <c:pt idx="4312">
                  <c:v>0</c:v>
                </c:pt>
                <c:pt idx="4313">
                  <c:v>0</c:v>
                </c:pt>
                <c:pt idx="4314">
                  <c:v>0</c:v>
                </c:pt>
                <c:pt idx="4315">
                  <c:v>0</c:v>
                </c:pt>
                <c:pt idx="4316">
                  <c:v>0</c:v>
                </c:pt>
                <c:pt idx="4317">
                  <c:v>0</c:v>
                </c:pt>
                <c:pt idx="4318">
                  <c:v>0</c:v>
                </c:pt>
                <c:pt idx="4319">
                  <c:v>0</c:v>
                </c:pt>
                <c:pt idx="4320">
                  <c:v>0</c:v>
                </c:pt>
                <c:pt idx="4321">
                  <c:v>0</c:v>
                </c:pt>
                <c:pt idx="4322">
                  <c:v>0</c:v>
                </c:pt>
                <c:pt idx="4323">
                  <c:v>0</c:v>
                </c:pt>
                <c:pt idx="4324">
                  <c:v>0</c:v>
                </c:pt>
                <c:pt idx="4325">
                  <c:v>0</c:v>
                </c:pt>
                <c:pt idx="4326">
                  <c:v>0</c:v>
                </c:pt>
                <c:pt idx="4327">
                  <c:v>0</c:v>
                </c:pt>
                <c:pt idx="4328">
                  <c:v>0</c:v>
                </c:pt>
                <c:pt idx="4329">
                  <c:v>0</c:v>
                </c:pt>
                <c:pt idx="4330">
                  <c:v>0</c:v>
                </c:pt>
                <c:pt idx="4331">
                  <c:v>0</c:v>
                </c:pt>
                <c:pt idx="4332">
                  <c:v>0</c:v>
                </c:pt>
                <c:pt idx="4333">
                  <c:v>0</c:v>
                </c:pt>
                <c:pt idx="4334">
                  <c:v>0</c:v>
                </c:pt>
                <c:pt idx="4335">
                  <c:v>0</c:v>
                </c:pt>
                <c:pt idx="4336">
                  <c:v>0</c:v>
                </c:pt>
                <c:pt idx="4337">
                  <c:v>1</c:v>
                </c:pt>
                <c:pt idx="4338">
                  <c:v>0</c:v>
                </c:pt>
                <c:pt idx="4339">
                  <c:v>0</c:v>
                </c:pt>
                <c:pt idx="4340">
                  <c:v>0</c:v>
                </c:pt>
                <c:pt idx="4341">
                  <c:v>0</c:v>
                </c:pt>
                <c:pt idx="4342">
                  <c:v>0</c:v>
                </c:pt>
                <c:pt idx="4343">
                  <c:v>0</c:v>
                </c:pt>
                <c:pt idx="4344">
                  <c:v>0</c:v>
                </c:pt>
                <c:pt idx="4345">
                  <c:v>0</c:v>
                </c:pt>
                <c:pt idx="4346">
                  <c:v>0</c:v>
                </c:pt>
                <c:pt idx="4347">
                  <c:v>0</c:v>
                </c:pt>
                <c:pt idx="4348">
                  <c:v>0</c:v>
                </c:pt>
                <c:pt idx="4349">
                  <c:v>0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</c:v>
                </c:pt>
                <c:pt idx="4354">
                  <c:v>0</c:v>
                </c:pt>
                <c:pt idx="4355">
                  <c:v>0</c:v>
                </c:pt>
                <c:pt idx="4356">
                  <c:v>0</c:v>
                </c:pt>
                <c:pt idx="4357">
                  <c:v>0</c:v>
                </c:pt>
                <c:pt idx="4358">
                  <c:v>0</c:v>
                </c:pt>
                <c:pt idx="4359">
                  <c:v>0</c:v>
                </c:pt>
                <c:pt idx="4360">
                  <c:v>0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</c:v>
                </c:pt>
                <c:pt idx="4366">
                  <c:v>0</c:v>
                </c:pt>
                <c:pt idx="4367">
                  <c:v>0</c:v>
                </c:pt>
                <c:pt idx="4368">
                  <c:v>0</c:v>
                </c:pt>
                <c:pt idx="4369">
                  <c:v>0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1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1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1</c:v>
                </c:pt>
                <c:pt idx="4451">
                  <c:v>0</c:v>
                </c:pt>
                <c:pt idx="4452">
                  <c:v>0</c:v>
                </c:pt>
                <c:pt idx="4453">
                  <c:v>1</c:v>
                </c:pt>
                <c:pt idx="4454">
                  <c:v>0</c:v>
                </c:pt>
                <c:pt idx="4455">
                  <c:v>2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1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</c:v>
                </c:pt>
                <c:pt idx="4528">
                  <c:v>0</c:v>
                </c:pt>
                <c:pt idx="4529">
                  <c:v>0</c:v>
                </c:pt>
                <c:pt idx="4530">
                  <c:v>2</c:v>
                </c:pt>
                <c:pt idx="4531">
                  <c:v>3</c:v>
                </c:pt>
                <c:pt idx="4532">
                  <c:v>5</c:v>
                </c:pt>
                <c:pt idx="4533">
                  <c:v>3</c:v>
                </c:pt>
                <c:pt idx="4534">
                  <c:v>3</c:v>
                </c:pt>
                <c:pt idx="4535">
                  <c:v>2</c:v>
                </c:pt>
                <c:pt idx="4536">
                  <c:v>2</c:v>
                </c:pt>
                <c:pt idx="4537">
                  <c:v>2</c:v>
                </c:pt>
                <c:pt idx="4538">
                  <c:v>7</c:v>
                </c:pt>
                <c:pt idx="4539">
                  <c:v>2</c:v>
                </c:pt>
                <c:pt idx="4540">
                  <c:v>4</c:v>
                </c:pt>
                <c:pt idx="4541">
                  <c:v>3</c:v>
                </c:pt>
                <c:pt idx="4542">
                  <c:v>1</c:v>
                </c:pt>
                <c:pt idx="4543">
                  <c:v>1</c:v>
                </c:pt>
                <c:pt idx="4544">
                  <c:v>2</c:v>
                </c:pt>
                <c:pt idx="4545">
                  <c:v>4</c:v>
                </c:pt>
                <c:pt idx="4546">
                  <c:v>0</c:v>
                </c:pt>
                <c:pt idx="4547">
                  <c:v>1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</c:v>
                </c:pt>
                <c:pt idx="4552">
                  <c:v>0</c:v>
                </c:pt>
                <c:pt idx="4553">
                  <c:v>0</c:v>
                </c:pt>
                <c:pt idx="4554">
                  <c:v>0</c:v>
                </c:pt>
                <c:pt idx="4555">
                  <c:v>1</c:v>
                </c:pt>
                <c:pt idx="4556">
                  <c:v>0</c:v>
                </c:pt>
                <c:pt idx="4557">
                  <c:v>1</c:v>
                </c:pt>
                <c:pt idx="4558">
                  <c:v>0</c:v>
                </c:pt>
                <c:pt idx="4559">
                  <c:v>0</c:v>
                </c:pt>
                <c:pt idx="4560">
                  <c:v>0</c:v>
                </c:pt>
                <c:pt idx="4561">
                  <c:v>0</c:v>
                </c:pt>
                <c:pt idx="4562">
                  <c:v>0</c:v>
                </c:pt>
                <c:pt idx="4563">
                  <c:v>0</c:v>
                </c:pt>
                <c:pt idx="4564">
                  <c:v>0</c:v>
                </c:pt>
                <c:pt idx="4565">
                  <c:v>0</c:v>
                </c:pt>
                <c:pt idx="4566">
                  <c:v>0</c:v>
                </c:pt>
                <c:pt idx="4567">
                  <c:v>0</c:v>
                </c:pt>
                <c:pt idx="4568">
                  <c:v>1</c:v>
                </c:pt>
                <c:pt idx="4569">
                  <c:v>0</c:v>
                </c:pt>
                <c:pt idx="4570">
                  <c:v>0</c:v>
                </c:pt>
                <c:pt idx="4571">
                  <c:v>0</c:v>
                </c:pt>
                <c:pt idx="4572">
                  <c:v>0</c:v>
                </c:pt>
                <c:pt idx="4573">
                  <c:v>0</c:v>
                </c:pt>
                <c:pt idx="4574">
                  <c:v>0</c:v>
                </c:pt>
                <c:pt idx="4575">
                  <c:v>0</c:v>
                </c:pt>
                <c:pt idx="4576">
                  <c:v>0</c:v>
                </c:pt>
                <c:pt idx="4577">
                  <c:v>0</c:v>
                </c:pt>
                <c:pt idx="4578">
                  <c:v>0</c:v>
                </c:pt>
                <c:pt idx="4579">
                  <c:v>0</c:v>
                </c:pt>
                <c:pt idx="4580">
                  <c:v>0</c:v>
                </c:pt>
                <c:pt idx="4581">
                  <c:v>0</c:v>
                </c:pt>
                <c:pt idx="4582">
                  <c:v>0</c:v>
                </c:pt>
                <c:pt idx="4583">
                  <c:v>0</c:v>
                </c:pt>
                <c:pt idx="4584">
                  <c:v>0</c:v>
                </c:pt>
                <c:pt idx="4585">
                  <c:v>0</c:v>
                </c:pt>
                <c:pt idx="4586">
                  <c:v>0</c:v>
                </c:pt>
                <c:pt idx="4587">
                  <c:v>0</c:v>
                </c:pt>
                <c:pt idx="4588">
                  <c:v>0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</c:v>
                </c:pt>
                <c:pt idx="4593">
                  <c:v>0</c:v>
                </c:pt>
                <c:pt idx="4594">
                  <c:v>0</c:v>
                </c:pt>
                <c:pt idx="4595">
                  <c:v>0</c:v>
                </c:pt>
                <c:pt idx="4596">
                  <c:v>0</c:v>
                </c:pt>
                <c:pt idx="4597">
                  <c:v>0</c:v>
                </c:pt>
                <c:pt idx="4598">
                  <c:v>0</c:v>
                </c:pt>
                <c:pt idx="4599">
                  <c:v>0</c:v>
                </c:pt>
                <c:pt idx="4600">
                  <c:v>0</c:v>
                </c:pt>
                <c:pt idx="4601">
                  <c:v>0</c:v>
                </c:pt>
                <c:pt idx="4602">
                  <c:v>0</c:v>
                </c:pt>
                <c:pt idx="4603">
                  <c:v>0</c:v>
                </c:pt>
                <c:pt idx="4604">
                  <c:v>0</c:v>
                </c:pt>
                <c:pt idx="4605">
                  <c:v>0</c:v>
                </c:pt>
                <c:pt idx="4606">
                  <c:v>0</c:v>
                </c:pt>
                <c:pt idx="4607">
                  <c:v>0</c:v>
                </c:pt>
                <c:pt idx="4608">
                  <c:v>0</c:v>
                </c:pt>
                <c:pt idx="4609">
                  <c:v>0</c:v>
                </c:pt>
                <c:pt idx="4610">
                  <c:v>0</c:v>
                </c:pt>
                <c:pt idx="4611">
                  <c:v>0</c:v>
                </c:pt>
                <c:pt idx="4612">
                  <c:v>0</c:v>
                </c:pt>
                <c:pt idx="4613">
                  <c:v>0</c:v>
                </c:pt>
                <c:pt idx="4614">
                  <c:v>0</c:v>
                </c:pt>
                <c:pt idx="4615">
                  <c:v>0</c:v>
                </c:pt>
                <c:pt idx="4616">
                  <c:v>0</c:v>
                </c:pt>
                <c:pt idx="4617">
                  <c:v>0</c:v>
                </c:pt>
                <c:pt idx="4618">
                  <c:v>0</c:v>
                </c:pt>
                <c:pt idx="4619">
                  <c:v>0</c:v>
                </c:pt>
                <c:pt idx="4620">
                  <c:v>0</c:v>
                </c:pt>
                <c:pt idx="4621">
                  <c:v>0</c:v>
                </c:pt>
                <c:pt idx="4622">
                  <c:v>0</c:v>
                </c:pt>
                <c:pt idx="4623">
                  <c:v>0</c:v>
                </c:pt>
                <c:pt idx="4624">
                  <c:v>0</c:v>
                </c:pt>
                <c:pt idx="4625">
                  <c:v>0</c:v>
                </c:pt>
                <c:pt idx="4626">
                  <c:v>0</c:v>
                </c:pt>
                <c:pt idx="4627">
                  <c:v>0</c:v>
                </c:pt>
                <c:pt idx="4628">
                  <c:v>0</c:v>
                </c:pt>
                <c:pt idx="4629">
                  <c:v>0</c:v>
                </c:pt>
                <c:pt idx="4630">
                  <c:v>0</c:v>
                </c:pt>
                <c:pt idx="4631">
                  <c:v>0</c:v>
                </c:pt>
                <c:pt idx="4632">
                  <c:v>0</c:v>
                </c:pt>
                <c:pt idx="4633">
                  <c:v>0</c:v>
                </c:pt>
                <c:pt idx="4634">
                  <c:v>0</c:v>
                </c:pt>
                <c:pt idx="4635">
                  <c:v>0</c:v>
                </c:pt>
                <c:pt idx="4636">
                  <c:v>0</c:v>
                </c:pt>
                <c:pt idx="4637">
                  <c:v>0</c:v>
                </c:pt>
                <c:pt idx="4638">
                  <c:v>0</c:v>
                </c:pt>
                <c:pt idx="4639">
                  <c:v>0</c:v>
                </c:pt>
                <c:pt idx="4640">
                  <c:v>0</c:v>
                </c:pt>
                <c:pt idx="4641">
                  <c:v>0</c:v>
                </c:pt>
                <c:pt idx="4642">
                  <c:v>0</c:v>
                </c:pt>
                <c:pt idx="4643">
                  <c:v>0</c:v>
                </c:pt>
                <c:pt idx="4644">
                  <c:v>0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</c:v>
                </c:pt>
                <c:pt idx="4649">
                  <c:v>0</c:v>
                </c:pt>
                <c:pt idx="4650">
                  <c:v>0</c:v>
                </c:pt>
                <c:pt idx="4651">
                  <c:v>0</c:v>
                </c:pt>
                <c:pt idx="4652">
                  <c:v>0</c:v>
                </c:pt>
                <c:pt idx="4653">
                  <c:v>0</c:v>
                </c:pt>
                <c:pt idx="4654">
                  <c:v>0</c:v>
                </c:pt>
                <c:pt idx="4655">
                  <c:v>0</c:v>
                </c:pt>
                <c:pt idx="4656">
                  <c:v>0</c:v>
                </c:pt>
                <c:pt idx="4657">
                  <c:v>0</c:v>
                </c:pt>
                <c:pt idx="4658">
                  <c:v>0</c:v>
                </c:pt>
                <c:pt idx="4659">
                  <c:v>0</c:v>
                </c:pt>
                <c:pt idx="4660">
                  <c:v>0</c:v>
                </c:pt>
                <c:pt idx="4661">
                  <c:v>0</c:v>
                </c:pt>
                <c:pt idx="4662">
                  <c:v>0</c:v>
                </c:pt>
                <c:pt idx="4663">
                  <c:v>2</c:v>
                </c:pt>
                <c:pt idx="4664">
                  <c:v>0</c:v>
                </c:pt>
                <c:pt idx="4665">
                  <c:v>0</c:v>
                </c:pt>
                <c:pt idx="4666">
                  <c:v>0</c:v>
                </c:pt>
                <c:pt idx="4667">
                  <c:v>3</c:v>
                </c:pt>
                <c:pt idx="4668">
                  <c:v>3</c:v>
                </c:pt>
                <c:pt idx="4669">
                  <c:v>0</c:v>
                </c:pt>
                <c:pt idx="4670">
                  <c:v>2</c:v>
                </c:pt>
                <c:pt idx="4671">
                  <c:v>0</c:v>
                </c:pt>
                <c:pt idx="4672">
                  <c:v>1</c:v>
                </c:pt>
                <c:pt idx="4673">
                  <c:v>2</c:v>
                </c:pt>
                <c:pt idx="4674">
                  <c:v>1</c:v>
                </c:pt>
                <c:pt idx="4675">
                  <c:v>0</c:v>
                </c:pt>
                <c:pt idx="4676">
                  <c:v>0</c:v>
                </c:pt>
                <c:pt idx="4677">
                  <c:v>0</c:v>
                </c:pt>
                <c:pt idx="4678">
                  <c:v>0</c:v>
                </c:pt>
                <c:pt idx="4679">
                  <c:v>1</c:v>
                </c:pt>
                <c:pt idx="4680">
                  <c:v>0</c:v>
                </c:pt>
                <c:pt idx="4681">
                  <c:v>0</c:v>
                </c:pt>
                <c:pt idx="4682">
                  <c:v>0</c:v>
                </c:pt>
                <c:pt idx="4683">
                  <c:v>0</c:v>
                </c:pt>
                <c:pt idx="4684">
                  <c:v>0</c:v>
                </c:pt>
                <c:pt idx="4685">
                  <c:v>0</c:v>
                </c:pt>
                <c:pt idx="4686">
                  <c:v>0</c:v>
                </c:pt>
                <c:pt idx="4687">
                  <c:v>0</c:v>
                </c:pt>
                <c:pt idx="4688">
                  <c:v>0</c:v>
                </c:pt>
                <c:pt idx="4689">
                  <c:v>0</c:v>
                </c:pt>
                <c:pt idx="4690">
                  <c:v>0</c:v>
                </c:pt>
                <c:pt idx="4691">
                  <c:v>0</c:v>
                </c:pt>
                <c:pt idx="4692">
                  <c:v>0</c:v>
                </c:pt>
                <c:pt idx="4693">
                  <c:v>0</c:v>
                </c:pt>
                <c:pt idx="4694">
                  <c:v>0</c:v>
                </c:pt>
                <c:pt idx="4695">
                  <c:v>0</c:v>
                </c:pt>
                <c:pt idx="4696">
                  <c:v>0</c:v>
                </c:pt>
                <c:pt idx="4697">
                  <c:v>0</c:v>
                </c:pt>
                <c:pt idx="4698">
                  <c:v>0</c:v>
                </c:pt>
                <c:pt idx="4699">
                  <c:v>0</c:v>
                </c:pt>
                <c:pt idx="4700">
                  <c:v>0</c:v>
                </c:pt>
                <c:pt idx="4701">
                  <c:v>0</c:v>
                </c:pt>
                <c:pt idx="4702">
                  <c:v>0</c:v>
                </c:pt>
                <c:pt idx="4703">
                  <c:v>0</c:v>
                </c:pt>
                <c:pt idx="4704">
                  <c:v>0</c:v>
                </c:pt>
                <c:pt idx="4705">
                  <c:v>0</c:v>
                </c:pt>
                <c:pt idx="4706">
                  <c:v>0</c:v>
                </c:pt>
                <c:pt idx="4707">
                  <c:v>0</c:v>
                </c:pt>
                <c:pt idx="4708">
                  <c:v>0</c:v>
                </c:pt>
                <c:pt idx="4709">
                  <c:v>0</c:v>
                </c:pt>
                <c:pt idx="4710">
                  <c:v>0</c:v>
                </c:pt>
                <c:pt idx="4711">
                  <c:v>0</c:v>
                </c:pt>
                <c:pt idx="4712">
                  <c:v>0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0</c:v>
                </c:pt>
                <c:pt idx="4717">
                  <c:v>0</c:v>
                </c:pt>
                <c:pt idx="4718">
                  <c:v>0</c:v>
                </c:pt>
                <c:pt idx="4719">
                  <c:v>0</c:v>
                </c:pt>
                <c:pt idx="4720">
                  <c:v>0</c:v>
                </c:pt>
                <c:pt idx="4721">
                  <c:v>0</c:v>
                </c:pt>
                <c:pt idx="4722">
                  <c:v>0</c:v>
                </c:pt>
                <c:pt idx="4723">
                  <c:v>0</c:v>
                </c:pt>
                <c:pt idx="4724">
                  <c:v>0</c:v>
                </c:pt>
                <c:pt idx="4725">
                  <c:v>0</c:v>
                </c:pt>
                <c:pt idx="4726">
                  <c:v>0</c:v>
                </c:pt>
                <c:pt idx="4727">
                  <c:v>0</c:v>
                </c:pt>
                <c:pt idx="4728">
                  <c:v>0</c:v>
                </c:pt>
                <c:pt idx="4729">
                  <c:v>0</c:v>
                </c:pt>
                <c:pt idx="4730">
                  <c:v>0</c:v>
                </c:pt>
                <c:pt idx="4731">
                  <c:v>0</c:v>
                </c:pt>
                <c:pt idx="4732">
                  <c:v>0</c:v>
                </c:pt>
                <c:pt idx="4733">
                  <c:v>0</c:v>
                </c:pt>
                <c:pt idx="4734">
                  <c:v>0</c:v>
                </c:pt>
                <c:pt idx="4735">
                  <c:v>0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0</c:v>
                </c:pt>
                <c:pt idx="4740">
                  <c:v>0</c:v>
                </c:pt>
                <c:pt idx="4741">
                  <c:v>0</c:v>
                </c:pt>
                <c:pt idx="4742">
                  <c:v>0</c:v>
                </c:pt>
                <c:pt idx="4743">
                  <c:v>0</c:v>
                </c:pt>
                <c:pt idx="4744">
                  <c:v>0</c:v>
                </c:pt>
                <c:pt idx="4745">
                  <c:v>0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</c:v>
                </c:pt>
                <c:pt idx="4750">
                  <c:v>0</c:v>
                </c:pt>
                <c:pt idx="4751">
                  <c:v>0</c:v>
                </c:pt>
                <c:pt idx="4752">
                  <c:v>0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</c:v>
                </c:pt>
                <c:pt idx="4757">
                  <c:v>0</c:v>
                </c:pt>
                <c:pt idx="4758">
                  <c:v>0</c:v>
                </c:pt>
                <c:pt idx="4759">
                  <c:v>0</c:v>
                </c:pt>
                <c:pt idx="4760">
                  <c:v>0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</c:v>
                </c:pt>
                <c:pt idx="4766">
                  <c:v>0</c:v>
                </c:pt>
                <c:pt idx="4767">
                  <c:v>0</c:v>
                </c:pt>
                <c:pt idx="4768">
                  <c:v>0</c:v>
                </c:pt>
                <c:pt idx="4769">
                  <c:v>0</c:v>
                </c:pt>
                <c:pt idx="4770">
                  <c:v>0</c:v>
                </c:pt>
                <c:pt idx="4771">
                  <c:v>0</c:v>
                </c:pt>
                <c:pt idx="4772">
                  <c:v>0</c:v>
                </c:pt>
                <c:pt idx="4773">
                  <c:v>0</c:v>
                </c:pt>
                <c:pt idx="4774">
                  <c:v>0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</c:v>
                </c:pt>
                <c:pt idx="4784">
                  <c:v>0</c:v>
                </c:pt>
                <c:pt idx="4785">
                  <c:v>0</c:v>
                </c:pt>
                <c:pt idx="4786">
                  <c:v>0</c:v>
                </c:pt>
                <c:pt idx="4787">
                  <c:v>0</c:v>
                </c:pt>
                <c:pt idx="4788">
                  <c:v>0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</c:v>
                </c:pt>
                <c:pt idx="4793">
                  <c:v>0</c:v>
                </c:pt>
                <c:pt idx="4794">
                  <c:v>0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</c:v>
                </c:pt>
                <c:pt idx="4800">
                  <c:v>0</c:v>
                </c:pt>
                <c:pt idx="4801">
                  <c:v>0</c:v>
                </c:pt>
                <c:pt idx="4802">
                  <c:v>0</c:v>
                </c:pt>
                <c:pt idx="4803">
                  <c:v>0</c:v>
                </c:pt>
                <c:pt idx="4804">
                  <c:v>0</c:v>
                </c:pt>
                <c:pt idx="4805">
                  <c:v>0</c:v>
                </c:pt>
                <c:pt idx="4806">
                  <c:v>0</c:v>
                </c:pt>
                <c:pt idx="4807">
                  <c:v>0</c:v>
                </c:pt>
                <c:pt idx="4808">
                  <c:v>0</c:v>
                </c:pt>
                <c:pt idx="4809">
                  <c:v>0</c:v>
                </c:pt>
                <c:pt idx="4810">
                  <c:v>0</c:v>
                </c:pt>
                <c:pt idx="4811">
                  <c:v>0</c:v>
                </c:pt>
                <c:pt idx="4812">
                  <c:v>0</c:v>
                </c:pt>
                <c:pt idx="4813">
                  <c:v>0</c:v>
                </c:pt>
                <c:pt idx="4814">
                  <c:v>0</c:v>
                </c:pt>
                <c:pt idx="4815">
                  <c:v>0</c:v>
                </c:pt>
                <c:pt idx="4816">
                  <c:v>0</c:v>
                </c:pt>
                <c:pt idx="4817">
                  <c:v>0</c:v>
                </c:pt>
                <c:pt idx="4818">
                  <c:v>0</c:v>
                </c:pt>
                <c:pt idx="4819">
                  <c:v>0</c:v>
                </c:pt>
                <c:pt idx="4820">
                  <c:v>0</c:v>
                </c:pt>
                <c:pt idx="4821">
                  <c:v>0</c:v>
                </c:pt>
                <c:pt idx="4822">
                  <c:v>0</c:v>
                </c:pt>
                <c:pt idx="4823">
                  <c:v>0</c:v>
                </c:pt>
                <c:pt idx="4824">
                  <c:v>0</c:v>
                </c:pt>
                <c:pt idx="4825">
                  <c:v>0</c:v>
                </c:pt>
                <c:pt idx="4826">
                  <c:v>0</c:v>
                </c:pt>
                <c:pt idx="4827">
                  <c:v>0</c:v>
                </c:pt>
                <c:pt idx="4828">
                  <c:v>0</c:v>
                </c:pt>
                <c:pt idx="4829">
                  <c:v>0</c:v>
                </c:pt>
                <c:pt idx="4830">
                  <c:v>0</c:v>
                </c:pt>
                <c:pt idx="4831">
                  <c:v>0</c:v>
                </c:pt>
                <c:pt idx="4832">
                  <c:v>0</c:v>
                </c:pt>
                <c:pt idx="4833">
                  <c:v>0</c:v>
                </c:pt>
                <c:pt idx="4834">
                  <c:v>1</c:v>
                </c:pt>
                <c:pt idx="4835">
                  <c:v>0</c:v>
                </c:pt>
                <c:pt idx="4836">
                  <c:v>0</c:v>
                </c:pt>
                <c:pt idx="4837">
                  <c:v>0</c:v>
                </c:pt>
                <c:pt idx="4838">
                  <c:v>0</c:v>
                </c:pt>
                <c:pt idx="4839">
                  <c:v>0</c:v>
                </c:pt>
                <c:pt idx="4840">
                  <c:v>0</c:v>
                </c:pt>
                <c:pt idx="4841">
                  <c:v>0</c:v>
                </c:pt>
                <c:pt idx="4842">
                  <c:v>0</c:v>
                </c:pt>
                <c:pt idx="4843">
                  <c:v>0</c:v>
                </c:pt>
                <c:pt idx="4844">
                  <c:v>0</c:v>
                </c:pt>
                <c:pt idx="4845">
                  <c:v>0</c:v>
                </c:pt>
                <c:pt idx="4846">
                  <c:v>0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</c:v>
                </c:pt>
                <c:pt idx="4853">
                  <c:v>0</c:v>
                </c:pt>
                <c:pt idx="4854">
                  <c:v>0</c:v>
                </c:pt>
                <c:pt idx="4855">
                  <c:v>0</c:v>
                </c:pt>
                <c:pt idx="4856">
                  <c:v>0</c:v>
                </c:pt>
                <c:pt idx="4857">
                  <c:v>0</c:v>
                </c:pt>
                <c:pt idx="4858">
                  <c:v>0</c:v>
                </c:pt>
                <c:pt idx="4859">
                  <c:v>0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</c:v>
                </c:pt>
                <c:pt idx="4864">
                  <c:v>0</c:v>
                </c:pt>
                <c:pt idx="4865">
                  <c:v>0</c:v>
                </c:pt>
                <c:pt idx="4866">
                  <c:v>0</c:v>
                </c:pt>
                <c:pt idx="4867">
                  <c:v>0</c:v>
                </c:pt>
                <c:pt idx="4868">
                  <c:v>0</c:v>
                </c:pt>
                <c:pt idx="4869">
                  <c:v>0</c:v>
                </c:pt>
                <c:pt idx="4870">
                  <c:v>0</c:v>
                </c:pt>
                <c:pt idx="4871">
                  <c:v>0</c:v>
                </c:pt>
                <c:pt idx="4872">
                  <c:v>0</c:v>
                </c:pt>
                <c:pt idx="4873">
                  <c:v>0</c:v>
                </c:pt>
                <c:pt idx="4874">
                  <c:v>0</c:v>
                </c:pt>
                <c:pt idx="4875">
                  <c:v>0</c:v>
                </c:pt>
                <c:pt idx="4876">
                  <c:v>0</c:v>
                </c:pt>
                <c:pt idx="4877">
                  <c:v>0</c:v>
                </c:pt>
                <c:pt idx="4878">
                  <c:v>0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</c:v>
                </c:pt>
                <c:pt idx="4883">
                  <c:v>0</c:v>
                </c:pt>
                <c:pt idx="4884">
                  <c:v>0</c:v>
                </c:pt>
                <c:pt idx="4885">
                  <c:v>0</c:v>
                </c:pt>
                <c:pt idx="4886">
                  <c:v>0</c:v>
                </c:pt>
                <c:pt idx="4887">
                  <c:v>0</c:v>
                </c:pt>
                <c:pt idx="4888">
                  <c:v>0</c:v>
                </c:pt>
                <c:pt idx="4889">
                  <c:v>0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</c:v>
                </c:pt>
                <c:pt idx="4897">
                  <c:v>0</c:v>
                </c:pt>
                <c:pt idx="4898">
                  <c:v>0</c:v>
                </c:pt>
                <c:pt idx="4899">
                  <c:v>0</c:v>
                </c:pt>
                <c:pt idx="4900">
                  <c:v>0</c:v>
                </c:pt>
                <c:pt idx="4901">
                  <c:v>0</c:v>
                </c:pt>
                <c:pt idx="4902">
                  <c:v>0</c:v>
                </c:pt>
                <c:pt idx="4903">
                  <c:v>0</c:v>
                </c:pt>
                <c:pt idx="4904">
                  <c:v>0</c:v>
                </c:pt>
                <c:pt idx="4905">
                  <c:v>0</c:v>
                </c:pt>
                <c:pt idx="4906">
                  <c:v>0</c:v>
                </c:pt>
                <c:pt idx="4907">
                  <c:v>0</c:v>
                </c:pt>
                <c:pt idx="4908">
                  <c:v>0</c:v>
                </c:pt>
                <c:pt idx="4909">
                  <c:v>0</c:v>
                </c:pt>
                <c:pt idx="4910">
                  <c:v>0</c:v>
                </c:pt>
                <c:pt idx="4911">
                  <c:v>0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</c:v>
                </c:pt>
                <c:pt idx="4920">
                  <c:v>0</c:v>
                </c:pt>
                <c:pt idx="4921">
                  <c:v>0</c:v>
                </c:pt>
                <c:pt idx="4922">
                  <c:v>0</c:v>
                </c:pt>
                <c:pt idx="4923">
                  <c:v>0</c:v>
                </c:pt>
                <c:pt idx="4924">
                  <c:v>0</c:v>
                </c:pt>
                <c:pt idx="4925">
                  <c:v>0</c:v>
                </c:pt>
                <c:pt idx="4926">
                  <c:v>0</c:v>
                </c:pt>
                <c:pt idx="4927">
                  <c:v>0</c:v>
                </c:pt>
                <c:pt idx="4928">
                  <c:v>0</c:v>
                </c:pt>
                <c:pt idx="4929">
                  <c:v>0</c:v>
                </c:pt>
                <c:pt idx="4930">
                  <c:v>0</c:v>
                </c:pt>
                <c:pt idx="4931">
                  <c:v>0</c:v>
                </c:pt>
                <c:pt idx="4932">
                  <c:v>0</c:v>
                </c:pt>
                <c:pt idx="4933">
                  <c:v>0</c:v>
                </c:pt>
                <c:pt idx="4934">
                  <c:v>0</c:v>
                </c:pt>
                <c:pt idx="4935">
                  <c:v>0</c:v>
                </c:pt>
                <c:pt idx="4936">
                  <c:v>0</c:v>
                </c:pt>
                <c:pt idx="4937">
                  <c:v>0</c:v>
                </c:pt>
                <c:pt idx="4938">
                  <c:v>0</c:v>
                </c:pt>
                <c:pt idx="4939">
                  <c:v>0</c:v>
                </c:pt>
                <c:pt idx="4940">
                  <c:v>0</c:v>
                </c:pt>
                <c:pt idx="4941">
                  <c:v>0</c:v>
                </c:pt>
                <c:pt idx="4942">
                  <c:v>0</c:v>
                </c:pt>
                <c:pt idx="4943">
                  <c:v>0</c:v>
                </c:pt>
                <c:pt idx="4944">
                  <c:v>0</c:v>
                </c:pt>
                <c:pt idx="4945">
                  <c:v>0</c:v>
                </c:pt>
                <c:pt idx="4946">
                  <c:v>0</c:v>
                </c:pt>
                <c:pt idx="4947">
                  <c:v>0</c:v>
                </c:pt>
                <c:pt idx="4948">
                  <c:v>0</c:v>
                </c:pt>
                <c:pt idx="4949">
                  <c:v>0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</c:v>
                </c:pt>
                <c:pt idx="4954">
                  <c:v>0</c:v>
                </c:pt>
                <c:pt idx="4955">
                  <c:v>0</c:v>
                </c:pt>
                <c:pt idx="4956">
                  <c:v>0</c:v>
                </c:pt>
                <c:pt idx="4957">
                  <c:v>0</c:v>
                </c:pt>
                <c:pt idx="4958">
                  <c:v>0</c:v>
                </c:pt>
                <c:pt idx="4959">
                  <c:v>0</c:v>
                </c:pt>
                <c:pt idx="4960">
                  <c:v>0</c:v>
                </c:pt>
                <c:pt idx="4961">
                  <c:v>0</c:v>
                </c:pt>
                <c:pt idx="4962">
                  <c:v>0</c:v>
                </c:pt>
                <c:pt idx="4963">
                  <c:v>0</c:v>
                </c:pt>
                <c:pt idx="4964">
                  <c:v>0</c:v>
                </c:pt>
                <c:pt idx="4965">
                  <c:v>0</c:v>
                </c:pt>
                <c:pt idx="4966">
                  <c:v>0</c:v>
                </c:pt>
                <c:pt idx="4967">
                  <c:v>0</c:v>
                </c:pt>
                <c:pt idx="4968">
                  <c:v>0</c:v>
                </c:pt>
                <c:pt idx="4969">
                  <c:v>0</c:v>
                </c:pt>
                <c:pt idx="4970">
                  <c:v>0</c:v>
                </c:pt>
                <c:pt idx="4971">
                  <c:v>0</c:v>
                </c:pt>
                <c:pt idx="4972">
                  <c:v>0</c:v>
                </c:pt>
                <c:pt idx="4973">
                  <c:v>0</c:v>
                </c:pt>
                <c:pt idx="4974">
                  <c:v>0</c:v>
                </c:pt>
                <c:pt idx="4975">
                  <c:v>0</c:v>
                </c:pt>
                <c:pt idx="4976">
                  <c:v>0</c:v>
                </c:pt>
                <c:pt idx="4977">
                  <c:v>0</c:v>
                </c:pt>
                <c:pt idx="4978">
                  <c:v>0</c:v>
                </c:pt>
                <c:pt idx="4979">
                  <c:v>0</c:v>
                </c:pt>
                <c:pt idx="4980">
                  <c:v>0</c:v>
                </c:pt>
                <c:pt idx="4981">
                  <c:v>0</c:v>
                </c:pt>
                <c:pt idx="4982">
                  <c:v>0</c:v>
                </c:pt>
                <c:pt idx="4983">
                  <c:v>0</c:v>
                </c:pt>
                <c:pt idx="4984">
                  <c:v>0</c:v>
                </c:pt>
                <c:pt idx="4985">
                  <c:v>0</c:v>
                </c:pt>
                <c:pt idx="4986">
                  <c:v>0</c:v>
                </c:pt>
                <c:pt idx="4987">
                  <c:v>0</c:v>
                </c:pt>
                <c:pt idx="4988">
                  <c:v>0</c:v>
                </c:pt>
                <c:pt idx="4989">
                  <c:v>0</c:v>
                </c:pt>
                <c:pt idx="4990">
                  <c:v>0</c:v>
                </c:pt>
                <c:pt idx="4991">
                  <c:v>0</c:v>
                </c:pt>
                <c:pt idx="4992">
                  <c:v>0</c:v>
                </c:pt>
                <c:pt idx="4993">
                  <c:v>0</c:v>
                </c:pt>
                <c:pt idx="4994">
                  <c:v>0</c:v>
                </c:pt>
                <c:pt idx="4995">
                  <c:v>0</c:v>
                </c:pt>
                <c:pt idx="4996">
                  <c:v>0</c:v>
                </c:pt>
                <c:pt idx="4997">
                  <c:v>0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</c:v>
                </c:pt>
                <c:pt idx="5002">
                  <c:v>0</c:v>
                </c:pt>
                <c:pt idx="5003">
                  <c:v>0</c:v>
                </c:pt>
                <c:pt idx="5004">
                  <c:v>0</c:v>
                </c:pt>
                <c:pt idx="5005">
                  <c:v>0</c:v>
                </c:pt>
                <c:pt idx="5006">
                  <c:v>0</c:v>
                </c:pt>
                <c:pt idx="5007">
                  <c:v>0</c:v>
                </c:pt>
                <c:pt idx="5008">
                  <c:v>0</c:v>
                </c:pt>
                <c:pt idx="5009">
                  <c:v>0</c:v>
                </c:pt>
                <c:pt idx="5010">
                  <c:v>0</c:v>
                </c:pt>
                <c:pt idx="5011">
                  <c:v>0</c:v>
                </c:pt>
                <c:pt idx="5012">
                  <c:v>0</c:v>
                </c:pt>
                <c:pt idx="5013">
                  <c:v>0</c:v>
                </c:pt>
                <c:pt idx="5014">
                  <c:v>0</c:v>
                </c:pt>
                <c:pt idx="5015">
                  <c:v>0</c:v>
                </c:pt>
                <c:pt idx="5016">
                  <c:v>0</c:v>
                </c:pt>
                <c:pt idx="5017">
                  <c:v>0</c:v>
                </c:pt>
                <c:pt idx="5018">
                  <c:v>0</c:v>
                </c:pt>
                <c:pt idx="5019">
                  <c:v>0</c:v>
                </c:pt>
                <c:pt idx="5020">
                  <c:v>0</c:v>
                </c:pt>
                <c:pt idx="5021">
                  <c:v>0</c:v>
                </c:pt>
                <c:pt idx="5022">
                  <c:v>0</c:v>
                </c:pt>
                <c:pt idx="5023">
                  <c:v>0</c:v>
                </c:pt>
                <c:pt idx="5024">
                  <c:v>0</c:v>
                </c:pt>
                <c:pt idx="5025">
                  <c:v>0</c:v>
                </c:pt>
                <c:pt idx="5026">
                  <c:v>0</c:v>
                </c:pt>
                <c:pt idx="5027">
                  <c:v>0</c:v>
                </c:pt>
                <c:pt idx="5028">
                  <c:v>0</c:v>
                </c:pt>
                <c:pt idx="5029">
                  <c:v>0</c:v>
                </c:pt>
                <c:pt idx="5030">
                  <c:v>0</c:v>
                </c:pt>
                <c:pt idx="5031">
                  <c:v>0</c:v>
                </c:pt>
                <c:pt idx="5032">
                  <c:v>0</c:v>
                </c:pt>
                <c:pt idx="5033">
                  <c:v>0</c:v>
                </c:pt>
                <c:pt idx="5034">
                  <c:v>0</c:v>
                </c:pt>
                <c:pt idx="5035">
                  <c:v>0</c:v>
                </c:pt>
                <c:pt idx="5036">
                  <c:v>0</c:v>
                </c:pt>
                <c:pt idx="5037">
                  <c:v>0</c:v>
                </c:pt>
                <c:pt idx="5038">
                  <c:v>0</c:v>
                </c:pt>
                <c:pt idx="5039">
                  <c:v>0</c:v>
                </c:pt>
                <c:pt idx="5040">
                  <c:v>0</c:v>
                </c:pt>
                <c:pt idx="5041">
                  <c:v>0</c:v>
                </c:pt>
                <c:pt idx="5042">
                  <c:v>0</c:v>
                </c:pt>
                <c:pt idx="5043">
                  <c:v>0</c:v>
                </c:pt>
                <c:pt idx="5044">
                  <c:v>0</c:v>
                </c:pt>
                <c:pt idx="5045">
                  <c:v>0</c:v>
                </c:pt>
                <c:pt idx="5046">
                  <c:v>0</c:v>
                </c:pt>
                <c:pt idx="5047">
                  <c:v>0</c:v>
                </c:pt>
                <c:pt idx="5048">
                  <c:v>0</c:v>
                </c:pt>
                <c:pt idx="5049">
                  <c:v>0</c:v>
                </c:pt>
                <c:pt idx="5050">
                  <c:v>0</c:v>
                </c:pt>
                <c:pt idx="5051">
                  <c:v>0</c:v>
                </c:pt>
                <c:pt idx="5052">
                  <c:v>0</c:v>
                </c:pt>
                <c:pt idx="5053">
                  <c:v>0</c:v>
                </c:pt>
                <c:pt idx="5054">
                  <c:v>0</c:v>
                </c:pt>
                <c:pt idx="5055">
                  <c:v>0</c:v>
                </c:pt>
                <c:pt idx="5056">
                  <c:v>0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</c:v>
                </c:pt>
                <c:pt idx="5064">
                  <c:v>0</c:v>
                </c:pt>
                <c:pt idx="5065">
                  <c:v>0</c:v>
                </c:pt>
                <c:pt idx="5066">
                  <c:v>0</c:v>
                </c:pt>
                <c:pt idx="5067">
                  <c:v>0</c:v>
                </c:pt>
                <c:pt idx="5068">
                  <c:v>0</c:v>
                </c:pt>
                <c:pt idx="5069">
                  <c:v>0</c:v>
                </c:pt>
                <c:pt idx="5070">
                  <c:v>0</c:v>
                </c:pt>
                <c:pt idx="5071">
                  <c:v>1</c:v>
                </c:pt>
                <c:pt idx="5072">
                  <c:v>0</c:v>
                </c:pt>
                <c:pt idx="5073">
                  <c:v>0</c:v>
                </c:pt>
                <c:pt idx="5074">
                  <c:v>0</c:v>
                </c:pt>
                <c:pt idx="5075">
                  <c:v>0</c:v>
                </c:pt>
                <c:pt idx="5076">
                  <c:v>0</c:v>
                </c:pt>
                <c:pt idx="5077">
                  <c:v>0</c:v>
                </c:pt>
                <c:pt idx="5078">
                  <c:v>0</c:v>
                </c:pt>
                <c:pt idx="5079">
                  <c:v>0</c:v>
                </c:pt>
                <c:pt idx="5080">
                  <c:v>0</c:v>
                </c:pt>
                <c:pt idx="5081">
                  <c:v>0</c:v>
                </c:pt>
                <c:pt idx="5082">
                  <c:v>0</c:v>
                </c:pt>
                <c:pt idx="5083">
                  <c:v>0</c:v>
                </c:pt>
                <c:pt idx="5084">
                  <c:v>0</c:v>
                </c:pt>
                <c:pt idx="5085">
                  <c:v>0</c:v>
                </c:pt>
                <c:pt idx="5086">
                  <c:v>0</c:v>
                </c:pt>
                <c:pt idx="5087">
                  <c:v>0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</c:v>
                </c:pt>
                <c:pt idx="5092">
                  <c:v>0</c:v>
                </c:pt>
                <c:pt idx="5093">
                  <c:v>0</c:v>
                </c:pt>
                <c:pt idx="5094">
                  <c:v>0</c:v>
                </c:pt>
                <c:pt idx="5095">
                  <c:v>0</c:v>
                </c:pt>
                <c:pt idx="5096">
                  <c:v>0</c:v>
                </c:pt>
                <c:pt idx="5097">
                  <c:v>0</c:v>
                </c:pt>
                <c:pt idx="5098">
                  <c:v>0</c:v>
                </c:pt>
                <c:pt idx="5099">
                  <c:v>0</c:v>
                </c:pt>
                <c:pt idx="5100">
                  <c:v>0</c:v>
                </c:pt>
                <c:pt idx="5101">
                  <c:v>0</c:v>
                </c:pt>
                <c:pt idx="5102">
                  <c:v>0</c:v>
                </c:pt>
                <c:pt idx="5103">
                  <c:v>0</c:v>
                </c:pt>
                <c:pt idx="5104">
                  <c:v>0</c:v>
                </c:pt>
                <c:pt idx="5105">
                  <c:v>0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</c:v>
                </c:pt>
                <c:pt idx="5111">
                  <c:v>0</c:v>
                </c:pt>
                <c:pt idx="5112">
                  <c:v>0</c:v>
                </c:pt>
                <c:pt idx="5113">
                  <c:v>0</c:v>
                </c:pt>
                <c:pt idx="5114">
                  <c:v>0</c:v>
                </c:pt>
                <c:pt idx="5115">
                  <c:v>0</c:v>
                </c:pt>
                <c:pt idx="5116">
                  <c:v>0</c:v>
                </c:pt>
                <c:pt idx="5117">
                  <c:v>0</c:v>
                </c:pt>
                <c:pt idx="5118">
                  <c:v>0</c:v>
                </c:pt>
                <c:pt idx="5119">
                  <c:v>0</c:v>
                </c:pt>
                <c:pt idx="5120">
                  <c:v>0</c:v>
                </c:pt>
                <c:pt idx="5121">
                  <c:v>0</c:v>
                </c:pt>
                <c:pt idx="5122">
                  <c:v>0</c:v>
                </c:pt>
                <c:pt idx="5123">
                  <c:v>0</c:v>
                </c:pt>
                <c:pt idx="5124">
                  <c:v>0</c:v>
                </c:pt>
                <c:pt idx="5125">
                  <c:v>0</c:v>
                </c:pt>
                <c:pt idx="5126">
                  <c:v>0</c:v>
                </c:pt>
                <c:pt idx="5127">
                  <c:v>0</c:v>
                </c:pt>
                <c:pt idx="5128">
                  <c:v>0</c:v>
                </c:pt>
                <c:pt idx="5129">
                  <c:v>0</c:v>
                </c:pt>
                <c:pt idx="5130">
                  <c:v>0</c:v>
                </c:pt>
                <c:pt idx="5131">
                  <c:v>0</c:v>
                </c:pt>
                <c:pt idx="5132">
                  <c:v>0</c:v>
                </c:pt>
                <c:pt idx="5133">
                  <c:v>0</c:v>
                </c:pt>
                <c:pt idx="5134">
                  <c:v>0</c:v>
                </c:pt>
                <c:pt idx="5135">
                  <c:v>0</c:v>
                </c:pt>
                <c:pt idx="5136">
                  <c:v>0</c:v>
                </c:pt>
                <c:pt idx="5137">
                  <c:v>0</c:v>
                </c:pt>
                <c:pt idx="5138">
                  <c:v>0</c:v>
                </c:pt>
                <c:pt idx="5139">
                  <c:v>0</c:v>
                </c:pt>
                <c:pt idx="5140">
                  <c:v>0</c:v>
                </c:pt>
                <c:pt idx="5141">
                  <c:v>0</c:v>
                </c:pt>
                <c:pt idx="5142">
                  <c:v>0</c:v>
                </c:pt>
                <c:pt idx="5143">
                  <c:v>0</c:v>
                </c:pt>
                <c:pt idx="5144">
                  <c:v>0</c:v>
                </c:pt>
                <c:pt idx="5145">
                  <c:v>0</c:v>
                </c:pt>
                <c:pt idx="5146">
                  <c:v>0</c:v>
                </c:pt>
                <c:pt idx="5147">
                  <c:v>0</c:v>
                </c:pt>
                <c:pt idx="5148">
                  <c:v>0</c:v>
                </c:pt>
                <c:pt idx="5149">
                  <c:v>0</c:v>
                </c:pt>
                <c:pt idx="5150">
                  <c:v>0</c:v>
                </c:pt>
                <c:pt idx="5151">
                  <c:v>0</c:v>
                </c:pt>
                <c:pt idx="5152">
                  <c:v>0</c:v>
                </c:pt>
                <c:pt idx="5153">
                  <c:v>0</c:v>
                </c:pt>
                <c:pt idx="5154">
                  <c:v>0</c:v>
                </c:pt>
                <c:pt idx="5155">
                  <c:v>0</c:v>
                </c:pt>
                <c:pt idx="5156">
                  <c:v>0</c:v>
                </c:pt>
                <c:pt idx="5157">
                  <c:v>0</c:v>
                </c:pt>
                <c:pt idx="5158">
                  <c:v>0</c:v>
                </c:pt>
                <c:pt idx="5159">
                  <c:v>0</c:v>
                </c:pt>
                <c:pt idx="5160">
                  <c:v>0</c:v>
                </c:pt>
                <c:pt idx="5161">
                  <c:v>0</c:v>
                </c:pt>
                <c:pt idx="5162">
                  <c:v>0</c:v>
                </c:pt>
                <c:pt idx="5163">
                  <c:v>0</c:v>
                </c:pt>
                <c:pt idx="5164">
                  <c:v>0</c:v>
                </c:pt>
                <c:pt idx="5165">
                  <c:v>0</c:v>
                </c:pt>
                <c:pt idx="5166">
                  <c:v>0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</c:v>
                </c:pt>
                <c:pt idx="5171">
                  <c:v>0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</c:v>
                </c:pt>
                <c:pt idx="5176">
                  <c:v>0</c:v>
                </c:pt>
                <c:pt idx="5177">
                  <c:v>1</c:v>
                </c:pt>
                <c:pt idx="5178">
                  <c:v>0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</c:v>
                </c:pt>
                <c:pt idx="5187">
                  <c:v>0</c:v>
                </c:pt>
                <c:pt idx="5188">
                  <c:v>0</c:v>
                </c:pt>
                <c:pt idx="5189">
                  <c:v>0</c:v>
                </c:pt>
                <c:pt idx="5190">
                  <c:v>0</c:v>
                </c:pt>
                <c:pt idx="5191">
                  <c:v>0</c:v>
                </c:pt>
                <c:pt idx="5192">
                  <c:v>0</c:v>
                </c:pt>
                <c:pt idx="5193">
                  <c:v>0</c:v>
                </c:pt>
                <c:pt idx="5194">
                  <c:v>0</c:v>
                </c:pt>
                <c:pt idx="5195">
                  <c:v>0</c:v>
                </c:pt>
                <c:pt idx="5196">
                  <c:v>0</c:v>
                </c:pt>
                <c:pt idx="5197">
                  <c:v>0</c:v>
                </c:pt>
                <c:pt idx="5198">
                  <c:v>0</c:v>
                </c:pt>
                <c:pt idx="5199">
                  <c:v>0</c:v>
                </c:pt>
                <c:pt idx="5200">
                  <c:v>0</c:v>
                </c:pt>
                <c:pt idx="5201">
                  <c:v>0</c:v>
                </c:pt>
                <c:pt idx="5202">
                  <c:v>0</c:v>
                </c:pt>
                <c:pt idx="5203">
                  <c:v>0</c:v>
                </c:pt>
                <c:pt idx="5204">
                  <c:v>0</c:v>
                </c:pt>
                <c:pt idx="5205">
                  <c:v>0</c:v>
                </c:pt>
                <c:pt idx="5206">
                  <c:v>0</c:v>
                </c:pt>
                <c:pt idx="5207">
                  <c:v>0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</c:v>
                </c:pt>
                <c:pt idx="5213">
                  <c:v>0</c:v>
                </c:pt>
                <c:pt idx="5214">
                  <c:v>0</c:v>
                </c:pt>
                <c:pt idx="5215">
                  <c:v>0</c:v>
                </c:pt>
                <c:pt idx="5216">
                  <c:v>0</c:v>
                </c:pt>
                <c:pt idx="5217">
                  <c:v>0</c:v>
                </c:pt>
                <c:pt idx="5218">
                  <c:v>0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</c:v>
                </c:pt>
                <c:pt idx="5226">
                  <c:v>0</c:v>
                </c:pt>
                <c:pt idx="5227">
                  <c:v>0</c:v>
                </c:pt>
                <c:pt idx="5228">
                  <c:v>0</c:v>
                </c:pt>
                <c:pt idx="5229">
                  <c:v>0</c:v>
                </c:pt>
                <c:pt idx="5230">
                  <c:v>0</c:v>
                </c:pt>
                <c:pt idx="5231">
                  <c:v>0</c:v>
                </c:pt>
                <c:pt idx="5232">
                  <c:v>0</c:v>
                </c:pt>
                <c:pt idx="5233">
                  <c:v>0</c:v>
                </c:pt>
                <c:pt idx="5234">
                  <c:v>0</c:v>
                </c:pt>
                <c:pt idx="5235">
                  <c:v>0</c:v>
                </c:pt>
                <c:pt idx="5236">
                  <c:v>0</c:v>
                </c:pt>
                <c:pt idx="5237">
                  <c:v>0</c:v>
                </c:pt>
                <c:pt idx="5238">
                  <c:v>0</c:v>
                </c:pt>
                <c:pt idx="5239">
                  <c:v>0</c:v>
                </c:pt>
                <c:pt idx="5240">
                  <c:v>0</c:v>
                </c:pt>
                <c:pt idx="5241">
                  <c:v>0</c:v>
                </c:pt>
                <c:pt idx="5242">
                  <c:v>0</c:v>
                </c:pt>
                <c:pt idx="5243">
                  <c:v>0</c:v>
                </c:pt>
                <c:pt idx="5244">
                  <c:v>0</c:v>
                </c:pt>
                <c:pt idx="5245">
                  <c:v>0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1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  <c:pt idx="5354">
                  <c:v>0</c:v>
                </c:pt>
                <c:pt idx="5355">
                  <c:v>0</c:v>
                </c:pt>
                <c:pt idx="5356">
                  <c:v>0</c:v>
                </c:pt>
                <c:pt idx="5357">
                  <c:v>0</c:v>
                </c:pt>
                <c:pt idx="5358">
                  <c:v>0</c:v>
                </c:pt>
                <c:pt idx="5359">
                  <c:v>0</c:v>
                </c:pt>
                <c:pt idx="5360">
                  <c:v>0</c:v>
                </c:pt>
                <c:pt idx="5361">
                  <c:v>0</c:v>
                </c:pt>
                <c:pt idx="5362">
                  <c:v>0</c:v>
                </c:pt>
                <c:pt idx="5363">
                  <c:v>0</c:v>
                </c:pt>
                <c:pt idx="5364">
                  <c:v>0</c:v>
                </c:pt>
                <c:pt idx="5365">
                  <c:v>0</c:v>
                </c:pt>
                <c:pt idx="5366">
                  <c:v>0</c:v>
                </c:pt>
                <c:pt idx="5367">
                  <c:v>0</c:v>
                </c:pt>
                <c:pt idx="5368">
                  <c:v>0</c:v>
                </c:pt>
                <c:pt idx="5369">
                  <c:v>0</c:v>
                </c:pt>
                <c:pt idx="5370">
                  <c:v>0</c:v>
                </c:pt>
                <c:pt idx="5371">
                  <c:v>0</c:v>
                </c:pt>
                <c:pt idx="5372">
                  <c:v>0</c:v>
                </c:pt>
                <c:pt idx="5373">
                  <c:v>0</c:v>
                </c:pt>
                <c:pt idx="5374">
                  <c:v>0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</c:v>
                </c:pt>
                <c:pt idx="5379">
                  <c:v>0</c:v>
                </c:pt>
                <c:pt idx="5380">
                  <c:v>0</c:v>
                </c:pt>
                <c:pt idx="5381">
                  <c:v>0</c:v>
                </c:pt>
                <c:pt idx="5382">
                  <c:v>0</c:v>
                </c:pt>
                <c:pt idx="5383">
                  <c:v>0</c:v>
                </c:pt>
                <c:pt idx="5384">
                  <c:v>0</c:v>
                </c:pt>
                <c:pt idx="5385">
                  <c:v>0</c:v>
                </c:pt>
                <c:pt idx="5386">
                  <c:v>0</c:v>
                </c:pt>
                <c:pt idx="5387">
                  <c:v>0</c:v>
                </c:pt>
                <c:pt idx="5388">
                  <c:v>0</c:v>
                </c:pt>
                <c:pt idx="5389">
                  <c:v>0</c:v>
                </c:pt>
                <c:pt idx="5390">
                  <c:v>0</c:v>
                </c:pt>
                <c:pt idx="5391">
                  <c:v>0</c:v>
                </c:pt>
                <c:pt idx="5392">
                  <c:v>0</c:v>
                </c:pt>
                <c:pt idx="5393">
                  <c:v>0</c:v>
                </c:pt>
                <c:pt idx="5394">
                  <c:v>0</c:v>
                </c:pt>
                <c:pt idx="5395">
                  <c:v>0</c:v>
                </c:pt>
                <c:pt idx="5396">
                  <c:v>0</c:v>
                </c:pt>
                <c:pt idx="5397">
                  <c:v>0</c:v>
                </c:pt>
                <c:pt idx="5398">
                  <c:v>0</c:v>
                </c:pt>
                <c:pt idx="5399">
                  <c:v>0</c:v>
                </c:pt>
                <c:pt idx="5400">
                  <c:v>0</c:v>
                </c:pt>
                <c:pt idx="5401">
                  <c:v>0</c:v>
                </c:pt>
                <c:pt idx="5402">
                  <c:v>0</c:v>
                </c:pt>
                <c:pt idx="5403">
                  <c:v>0</c:v>
                </c:pt>
                <c:pt idx="5404">
                  <c:v>0</c:v>
                </c:pt>
                <c:pt idx="5405">
                  <c:v>0</c:v>
                </c:pt>
                <c:pt idx="5406">
                  <c:v>0</c:v>
                </c:pt>
                <c:pt idx="5407">
                  <c:v>0</c:v>
                </c:pt>
                <c:pt idx="5408">
                  <c:v>0</c:v>
                </c:pt>
                <c:pt idx="5409">
                  <c:v>0</c:v>
                </c:pt>
                <c:pt idx="5410">
                  <c:v>0</c:v>
                </c:pt>
                <c:pt idx="5411">
                  <c:v>0</c:v>
                </c:pt>
                <c:pt idx="5412">
                  <c:v>0</c:v>
                </c:pt>
                <c:pt idx="5413">
                  <c:v>0</c:v>
                </c:pt>
                <c:pt idx="5414">
                  <c:v>0</c:v>
                </c:pt>
                <c:pt idx="5415">
                  <c:v>0</c:v>
                </c:pt>
                <c:pt idx="5416">
                  <c:v>0</c:v>
                </c:pt>
                <c:pt idx="5417">
                  <c:v>0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</c:v>
                </c:pt>
                <c:pt idx="5422">
                  <c:v>0</c:v>
                </c:pt>
                <c:pt idx="5423">
                  <c:v>0</c:v>
                </c:pt>
                <c:pt idx="5424">
                  <c:v>0</c:v>
                </c:pt>
                <c:pt idx="5425">
                  <c:v>0</c:v>
                </c:pt>
                <c:pt idx="5426">
                  <c:v>0</c:v>
                </c:pt>
                <c:pt idx="5427">
                  <c:v>0</c:v>
                </c:pt>
                <c:pt idx="5428">
                  <c:v>0</c:v>
                </c:pt>
                <c:pt idx="5429">
                  <c:v>0</c:v>
                </c:pt>
                <c:pt idx="5430">
                  <c:v>0</c:v>
                </c:pt>
                <c:pt idx="5431">
                  <c:v>0</c:v>
                </c:pt>
                <c:pt idx="5432">
                  <c:v>0</c:v>
                </c:pt>
                <c:pt idx="5433">
                  <c:v>0</c:v>
                </c:pt>
                <c:pt idx="5434">
                  <c:v>0</c:v>
                </c:pt>
                <c:pt idx="5435">
                  <c:v>0</c:v>
                </c:pt>
                <c:pt idx="5436">
                  <c:v>0</c:v>
                </c:pt>
                <c:pt idx="5437">
                  <c:v>0</c:v>
                </c:pt>
                <c:pt idx="5438">
                  <c:v>0</c:v>
                </c:pt>
                <c:pt idx="5439">
                  <c:v>0</c:v>
                </c:pt>
                <c:pt idx="5440">
                  <c:v>0</c:v>
                </c:pt>
                <c:pt idx="5441">
                  <c:v>0</c:v>
                </c:pt>
                <c:pt idx="5442">
                  <c:v>0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</c:v>
                </c:pt>
                <c:pt idx="5450">
                  <c:v>0</c:v>
                </c:pt>
                <c:pt idx="5451">
                  <c:v>0</c:v>
                </c:pt>
                <c:pt idx="5452">
                  <c:v>0</c:v>
                </c:pt>
                <c:pt idx="5453">
                  <c:v>0</c:v>
                </c:pt>
                <c:pt idx="5454">
                  <c:v>0</c:v>
                </c:pt>
                <c:pt idx="5455">
                  <c:v>0</c:v>
                </c:pt>
                <c:pt idx="5456">
                  <c:v>0</c:v>
                </c:pt>
                <c:pt idx="5457">
                  <c:v>0</c:v>
                </c:pt>
                <c:pt idx="5458">
                  <c:v>0</c:v>
                </c:pt>
                <c:pt idx="5459">
                  <c:v>0</c:v>
                </c:pt>
                <c:pt idx="5460">
                  <c:v>0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</c:v>
                </c:pt>
                <c:pt idx="5466">
                  <c:v>0</c:v>
                </c:pt>
                <c:pt idx="5467">
                  <c:v>0</c:v>
                </c:pt>
                <c:pt idx="5468">
                  <c:v>0</c:v>
                </c:pt>
                <c:pt idx="5469">
                  <c:v>0</c:v>
                </c:pt>
                <c:pt idx="5470">
                  <c:v>0</c:v>
                </c:pt>
                <c:pt idx="5471">
                  <c:v>0</c:v>
                </c:pt>
                <c:pt idx="5472">
                  <c:v>0</c:v>
                </c:pt>
                <c:pt idx="5473">
                  <c:v>0</c:v>
                </c:pt>
                <c:pt idx="5474">
                  <c:v>0</c:v>
                </c:pt>
                <c:pt idx="5475">
                  <c:v>0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</c:v>
                </c:pt>
                <c:pt idx="5487">
                  <c:v>0</c:v>
                </c:pt>
                <c:pt idx="5488">
                  <c:v>0</c:v>
                </c:pt>
                <c:pt idx="5489">
                  <c:v>0</c:v>
                </c:pt>
                <c:pt idx="5490">
                  <c:v>0</c:v>
                </c:pt>
                <c:pt idx="5491">
                  <c:v>0</c:v>
                </c:pt>
                <c:pt idx="5492">
                  <c:v>0</c:v>
                </c:pt>
                <c:pt idx="5493">
                  <c:v>0</c:v>
                </c:pt>
                <c:pt idx="5494">
                  <c:v>0</c:v>
                </c:pt>
                <c:pt idx="5495">
                  <c:v>0</c:v>
                </c:pt>
                <c:pt idx="5496">
                  <c:v>0</c:v>
                </c:pt>
                <c:pt idx="5497">
                  <c:v>0</c:v>
                </c:pt>
                <c:pt idx="5498">
                  <c:v>0</c:v>
                </c:pt>
                <c:pt idx="5499">
                  <c:v>0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</c:v>
                </c:pt>
                <c:pt idx="5504">
                  <c:v>0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0</c:v>
                </c:pt>
                <c:pt idx="5509">
                  <c:v>0</c:v>
                </c:pt>
                <c:pt idx="5510">
                  <c:v>0</c:v>
                </c:pt>
                <c:pt idx="5511">
                  <c:v>0</c:v>
                </c:pt>
                <c:pt idx="5512">
                  <c:v>0</c:v>
                </c:pt>
                <c:pt idx="5513">
                  <c:v>0</c:v>
                </c:pt>
                <c:pt idx="5514">
                  <c:v>0</c:v>
                </c:pt>
                <c:pt idx="5515">
                  <c:v>0</c:v>
                </c:pt>
                <c:pt idx="5516">
                  <c:v>0</c:v>
                </c:pt>
                <c:pt idx="5517">
                  <c:v>0</c:v>
                </c:pt>
                <c:pt idx="5518">
                  <c:v>0</c:v>
                </c:pt>
                <c:pt idx="5519">
                  <c:v>0</c:v>
                </c:pt>
                <c:pt idx="5520">
                  <c:v>0</c:v>
                </c:pt>
                <c:pt idx="5521">
                  <c:v>0</c:v>
                </c:pt>
                <c:pt idx="5522">
                  <c:v>0</c:v>
                </c:pt>
                <c:pt idx="5523">
                  <c:v>0</c:v>
                </c:pt>
                <c:pt idx="5524">
                  <c:v>0</c:v>
                </c:pt>
                <c:pt idx="5525">
                  <c:v>0</c:v>
                </c:pt>
                <c:pt idx="5526">
                  <c:v>0</c:v>
                </c:pt>
                <c:pt idx="5527">
                  <c:v>0</c:v>
                </c:pt>
                <c:pt idx="5528">
                  <c:v>0</c:v>
                </c:pt>
                <c:pt idx="5529">
                  <c:v>0</c:v>
                </c:pt>
                <c:pt idx="5530">
                  <c:v>0</c:v>
                </c:pt>
                <c:pt idx="5531">
                  <c:v>0</c:v>
                </c:pt>
                <c:pt idx="5532">
                  <c:v>0</c:v>
                </c:pt>
                <c:pt idx="5533">
                  <c:v>0</c:v>
                </c:pt>
                <c:pt idx="5534">
                  <c:v>0</c:v>
                </c:pt>
                <c:pt idx="5535">
                  <c:v>0</c:v>
                </c:pt>
                <c:pt idx="5536">
                  <c:v>0</c:v>
                </c:pt>
                <c:pt idx="5537">
                  <c:v>0</c:v>
                </c:pt>
                <c:pt idx="5538">
                  <c:v>0</c:v>
                </c:pt>
                <c:pt idx="5539">
                  <c:v>0</c:v>
                </c:pt>
                <c:pt idx="5540">
                  <c:v>0</c:v>
                </c:pt>
                <c:pt idx="5541">
                  <c:v>0</c:v>
                </c:pt>
                <c:pt idx="5542">
                  <c:v>0</c:v>
                </c:pt>
                <c:pt idx="5543">
                  <c:v>0</c:v>
                </c:pt>
                <c:pt idx="5544">
                  <c:v>0</c:v>
                </c:pt>
                <c:pt idx="5545">
                  <c:v>0</c:v>
                </c:pt>
                <c:pt idx="5546">
                  <c:v>0</c:v>
                </c:pt>
                <c:pt idx="5547">
                  <c:v>0</c:v>
                </c:pt>
                <c:pt idx="5548">
                  <c:v>0</c:v>
                </c:pt>
                <c:pt idx="5549">
                  <c:v>0</c:v>
                </c:pt>
                <c:pt idx="5550">
                  <c:v>0</c:v>
                </c:pt>
                <c:pt idx="5551">
                  <c:v>0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</c:v>
                </c:pt>
                <c:pt idx="5556">
                  <c:v>0</c:v>
                </c:pt>
                <c:pt idx="5557">
                  <c:v>0</c:v>
                </c:pt>
                <c:pt idx="5558">
                  <c:v>0</c:v>
                </c:pt>
                <c:pt idx="5559">
                  <c:v>0</c:v>
                </c:pt>
                <c:pt idx="5560">
                  <c:v>0</c:v>
                </c:pt>
                <c:pt idx="5561">
                  <c:v>0</c:v>
                </c:pt>
                <c:pt idx="5562">
                  <c:v>0</c:v>
                </c:pt>
                <c:pt idx="5563">
                  <c:v>0</c:v>
                </c:pt>
                <c:pt idx="5564">
                  <c:v>0</c:v>
                </c:pt>
                <c:pt idx="5565">
                  <c:v>0</c:v>
                </c:pt>
                <c:pt idx="5566">
                  <c:v>0</c:v>
                </c:pt>
                <c:pt idx="5567">
                  <c:v>0</c:v>
                </c:pt>
                <c:pt idx="5568">
                  <c:v>0</c:v>
                </c:pt>
                <c:pt idx="5569">
                  <c:v>0</c:v>
                </c:pt>
                <c:pt idx="5570">
                  <c:v>0</c:v>
                </c:pt>
                <c:pt idx="5571">
                  <c:v>0</c:v>
                </c:pt>
                <c:pt idx="5572">
                  <c:v>0</c:v>
                </c:pt>
                <c:pt idx="5573">
                  <c:v>0</c:v>
                </c:pt>
                <c:pt idx="5574">
                  <c:v>0</c:v>
                </c:pt>
                <c:pt idx="5575">
                  <c:v>0</c:v>
                </c:pt>
                <c:pt idx="5576">
                  <c:v>0</c:v>
                </c:pt>
                <c:pt idx="5577">
                  <c:v>0</c:v>
                </c:pt>
                <c:pt idx="5578">
                  <c:v>0</c:v>
                </c:pt>
                <c:pt idx="5579">
                  <c:v>0</c:v>
                </c:pt>
                <c:pt idx="5580">
                  <c:v>0</c:v>
                </c:pt>
                <c:pt idx="5581">
                  <c:v>0</c:v>
                </c:pt>
                <c:pt idx="5582">
                  <c:v>0</c:v>
                </c:pt>
                <c:pt idx="5583">
                  <c:v>0</c:v>
                </c:pt>
                <c:pt idx="5584">
                  <c:v>0</c:v>
                </c:pt>
                <c:pt idx="5585">
                  <c:v>0</c:v>
                </c:pt>
                <c:pt idx="5586">
                  <c:v>0</c:v>
                </c:pt>
                <c:pt idx="5587">
                  <c:v>0</c:v>
                </c:pt>
                <c:pt idx="5588">
                  <c:v>0</c:v>
                </c:pt>
                <c:pt idx="5589">
                  <c:v>0</c:v>
                </c:pt>
                <c:pt idx="5590">
                  <c:v>0</c:v>
                </c:pt>
                <c:pt idx="5591">
                  <c:v>0</c:v>
                </c:pt>
                <c:pt idx="5592">
                  <c:v>0</c:v>
                </c:pt>
                <c:pt idx="5593">
                  <c:v>0</c:v>
                </c:pt>
                <c:pt idx="5594">
                  <c:v>0</c:v>
                </c:pt>
                <c:pt idx="5595">
                  <c:v>0</c:v>
                </c:pt>
                <c:pt idx="5596">
                  <c:v>0</c:v>
                </c:pt>
                <c:pt idx="5597">
                  <c:v>0</c:v>
                </c:pt>
                <c:pt idx="5598">
                  <c:v>0</c:v>
                </c:pt>
                <c:pt idx="5599">
                  <c:v>0</c:v>
                </c:pt>
                <c:pt idx="5600">
                  <c:v>0</c:v>
                </c:pt>
                <c:pt idx="5601">
                  <c:v>0</c:v>
                </c:pt>
                <c:pt idx="5602">
                  <c:v>0</c:v>
                </c:pt>
                <c:pt idx="5603">
                  <c:v>0</c:v>
                </c:pt>
                <c:pt idx="5604">
                  <c:v>0</c:v>
                </c:pt>
                <c:pt idx="5605">
                  <c:v>0</c:v>
                </c:pt>
                <c:pt idx="5606">
                  <c:v>0</c:v>
                </c:pt>
                <c:pt idx="5607">
                  <c:v>0</c:v>
                </c:pt>
                <c:pt idx="5608">
                  <c:v>0</c:v>
                </c:pt>
                <c:pt idx="5609">
                  <c:v>0</c:v>
                </c:pt>
                <c:pt idx="5610">
                  <c:v>0</c:v>
                </c:pt>
                <c:pt idx="5611">
                  <c:v>0</c:v>
                </c:pt>
                <c:pt idx="5612">
                  <c:v>0</c:v>
                </c:pt>
                <c:pt idx="5613">
                  <c:v>0</c:v>
                </c:pt>
                <c:pt idx="5614">
                  <c:v>0</c:v>
                </c:pt>
                <c:pt idx="5615">
                  <c:v>0</c:v>
                </c:pt>
                <c:pt idx="5616">
                  <c:v>0</c:v>
                </c:pt>
                <c:pt idx="5617">
                  <c:v>0</c:v>
                </c:pt>
                <c:pt idx="5618">
                  <c:v>0</c:v>
                </c:pt>
                <c:pt idx="5619">
                  <c:v>0</c:v>
                </c:pt>
                <c:pt idx="5620">
                  <c:v>0</c:v>
                </c:pt>
                <c:pt idx="5621">
                  <c:v>0</c:v>
                </c:pt>
                <c:pt idx="5622">
                  <c:v>0</c:v>
                </c:pt>
                <c:pt idx="5623">
                  <c:v>0</c:v>
                </c:pt>
                <c:pt idx="5624">
                  <c:v>0</c:v>
                </c:pt>
                <c:pt idx="5625">
                  <c:v>0</c:v>
                </c:pt>
                <c:pt idx="5626">
                  <c:v>0</c:v>
                </c:pt>
                <c:pt idx="5627">
                  <c:v>0</c:v>
                </c:pt>
                <c:pt idx="5628">
                  <c:v>0</c:v>
                </c:pt>
                <c:pt idx="5629">
                  <c:v>0</c:v>
                </c:pt>
                <c:pt idx="5630">
                  <c:v>0</c:v>
                </c:pt>
                <c:pt idx="5631">
                  <c:v>0</c:v>
                </c:pt>
                <c:pt idx="5632">
                  <c:v>0</c:v>
                </c:pt>
                <c:pt idx="5633">
                  <c:v>0</c:v>
                </c:pt>
                <c:pt idx="5634">
                  <c:v>0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0</c:v>
                </c:pt>
                <c:pt idx="5639">
                  <c:v>0</c:v>
                </c:pt>
                <c:pt idx="5640">
                  <c:v>0</c:v>
                </c:pt>
                <c:pt idx="5641">
                  <c:v>0</c:v>
                </c:pt>
                <c:pt idx="5642">
                  <c:v>0</c:v>
                </c:pt>
                <c:pt idx="5643">
                  <c:v>0</c:v>
                </c:pt>
                <c:pt idx="5644">
                  <c:v>0</c:v>
                </c:pt>
                <c:pt idx="5645">
                  <c:v>0</c:v>
                </c:pt>
                <c:pt idx="5646">
                  <c:v>0</c:v>
                </c:pt>
                <c:pt idx="5647">
                  <c:v>0</c:v>
                </c:pt>
                <c:pt idx="5648">
                  <c:v>0</c:v>
                </c:pt>
                <c:pt idx="5649">
                  <c:v>0</c:v>
                </c:pt>
                <c:pt idx="5650">
                  <c:v>0</c:v>
                </c:pt>
                <c:pt idx="5651">
                  <c:v>0</c:v>
                </c:pt>
                <c:pt idx="5652">
                  <c:v>0</c:v>
                </c:pt>
                <c:pt idx="5653">
                  <c:v>0</c:v>
                </c:pt>
                <c:pt idx="5654">
                  <c:v>0</c:v>
                </c:pt>
                <c:pt idx="5655">
                  <c:v>0</c:v>
                </c:pt>
                <c:pt idx="5656">
                  <c:v>0</c:v>
                </c:pt>
                <c:pt idx="5657">
                  <c:v>0</c:v>
                </c:pt>
                <c:pt idx="5658">
                  <c:v>0</c:v>
                </c:pt>
                <c:pt idx="5659">
                  <c:v>0</c:v>
                </c:pt>
                <c:pt idx="5660">
                  <c:v>0</c:v>
                </c:pt>
                <c:pt idx="5661">
                  <c:v>0</c:v>
                </c:pt>
                <c:pt idx="5662">
                  <c:v>0</c:v>
                </c:pt>
                <c:pt idx="5663">
                  <c:v>0</c:v>
                </c:pt>
                <c:pt idx="5664">
                  <c:v>0</c:v>
                </c:pt>
                <c:pt idx="5665">
                  <c:v>0</c:v>
                </c:pt>
                <c:pt idx="5666">
                  <c:v>0</c:v>
                </c:pt>
                <c:pt idx="5667">
                  <c:v>0</c:v>
                </c:pt>
                <c:pt idx="5668">
                  <c:v>0</c:v>
                </c:pt>
                <c:pt idx="5669">
                  <c:v>0</c:v>
                </c:pt>
                <c:pt idx="5670">
                  <c:v>0</c:v>
                </c:pt>
                <c:pt idx="5671">
                  <c:v>0</c:v>
                </c:pt>
                <c:pt idx="5672">
                  <c:v>0</c:v>
                </c:pt>
                <c:pt idx="5673">
                  <c:v>0</c:v>
                </c:pt>
                <c:pt idx="5674">
                  <c:v>0</c:v>
                </c:pt>
                <c:pt idx="5675">
                  <c:v>0</c:v>
                </c:pt>
                <c:pt idx="5676">
                  <c:v>0</c:v>
                </c:pt>
                <c:pt idx="5677">
                  <c:v>0</c:v>
                </c:pt>
                <c:pt idx="5678">
                  <c:v>0</c:v>
                </c:pt>
                <c:pt idx="5679">
                  <c:v>0</c:v>
                </c:pt>
                <c:pt idx="5680">
                  <c:v>0</c:v>
                </c:pt>
                <c:pt idx="5681">
                  <c:v>0</c:v>
                </c:pt>
                <c:pt idx="5682">
                  <c:v>0</c:v>
                </c:pt>
                <c:pt idx="5683">
                  <c:v>0</c:v>
                </c:pt>
                <c:pt idx="5684">
                  <c:v>0</c:v>
                </c:pt>
                <c:pt idx="5685">
                  <c:v>0</c:v>
                </c:pt>
                <c:pt idx="5686">
                  <c:v>0</c:v>
                </c:pt>
                <c:pt idx="5687">
                  <c:v>0</c:v>
                </c:pt>
                <c:pt idx="5688">
                  <c:v>0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</c:v>
                </c:pt>
                <c:pt idx="5693">
                  <c:v>0</c:v>
                </c:pt>
                <c:pt idx="5694">
                  <c:v>0</c:v>
                </c:pt>
                <c:pt idx="5695">
                  <c:v>0</c:v>
                </c:pt>
                <c:pt idx="5696">
                  <c:v>0</c:v>
                </c:pt>
                <c:pt idx="5697">
                  <c:v>0</c:v>
                </c:pt>
                <c:pt idx="5698">
                  <c:v>0</c:v>
                </c:pt>
                <c:pt idx="5699">
                  <c:v>0</c:v>
                </c:pt>
                <c:pt idx="5700">
                  <c:v>0</c:v>
                </c:pt>
                <c:pt idx="5701">
                  <c:v>0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0</c:v>
                </c:pt>
                <c:pt idx="5706">
                  <c:v>0</c:v>
                </c:pt>
                <c:pt idx="5707">
                  <c:v>0</c:v>
                </c:pt>
                <c:pt idx="5708">
                  <c:v>0</c:v>
                </c:pt>
                <c:pt idx="5709">
                  <c:v>0</c:v>
                </c:pt>
                <c:pt idx="5710">
                  <c:v>0</c:v>
                </c:pt>
                <c:pt idx="5711">
                  <c:v>0</c:v>
                </c:pt>
                <c:pt idx="5712">
                  <c:v>0</c:v>
                </c:pt>
                <c:pt idx="5713">
                  <c:v>0</c:v>
                </c:pt>
                <c:pt idx="5714">
                  <c:v>0</c:v>
                </c:pt>
                <c:pt idx="5715">
                  <c:v>0</c:v>
                </c:pt>
                <c:pt idx="5716">
                  <c:v>0</c:v>
                </c:pt>
                <c:pt idx="5717">
                  <c:v>0</c:v>
                </c:pt>
                <c:pt idx="5718">
                  <c:v>0</c:v>
                </c:pt>
                <c:pt idx="5719">
                  <c:v>1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0</c:v>
                </c:pt>
                <c:pt idx="5724">
                  <c:v>0</c:v>
                </c:pt>
                <c:pt idx="5725">
                  <c:v>0</c:v>
                </c:pt>
                <c:pt idx="5726">
                  <c:v>0</c:v>
                </c:pt>
                <c:pt idx="5727">
                  <c:v>0</c:v>
                </c:pt>
                <c:pt idx="5728">
                  <c:v>0</c:v>
                </c:pt>
                <c:pt idx="5729">
                  <c:v>0</c:v>
                </c:pt>
                <c:pt idx="5730">
                  <c:v>0</c:v>
                </c:pt>
                <c:pt idx="5731">
                  <c:v>0</c:v>
                </c:pt>
                <c:pt idx="5732">
                  <c:v>0</c:v>
                </c:pt>
                <c:pt idx="5733">
                  <c:v>0</c:v>
                </c:pt>
                <c:pt idx="5734">
                  <c:v>0</c:v>
                </c:pt>
                <c:pt idx="5735">
                  <c:v>0</c:v>
                </c:pt>
                <c:pt idx="5736">
                  <c:v>0</c:v>
                </c:pt>
                <c:pt idx="5737">
                  <c:v>0</c:v>
                </c:pt>
                <c:pt idx="5738">
                  <c:v>0</c:v>
                </c:pt>
                <c:pt idx="5739">
                  <c:v>0</c:v>
                </c:pt>
                <c:pt idx="5740">
                  <c:v>0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0</c:v>
                </c:pt>
                <c:pt idx="5745">
                  <c:v>0</c:v>
                </c:pt>
                <c:pt idx="5746">
                  <c:v>0</c:v>
                </c:pt>
                <c:pt idx="5747">
                  <c:v>0</c:v>
                </c:pt>
                <c:pt idx="5748">
                  <c:v>0</c:v>
                </c:pt>
                <c:pt idx="5749">
                  <c:v>0</c:v>
                </c:pt>
                <c:pt idx="5750">
                  <c:v>0</c:v>
                </c:pt>
                <c:pt idx="5751">
                  <c:v>0</c:v>
                </c:pt>
                <c:pt idx="5752">
                  <c:v>0</c:v>
                </c:pt>
                <c:pt idx="5753">
                  <c:v>0</c:v>
                </c:pt>
                <c:pt idx="5754">
                  <c:v>0</c:v>
                </c:pt>
                <c:pt idx="5755">
                  <c:v>0</c:v>
                </c:pt>
                <c:pt idx="5756">
                  <c:v>0</c:v>
                </c:pt>
                <c:pt idx="5757">
                  <c:v>0</c:v>
                </c:pt>
                <c:pt idx="5758">
                  <c:v>0</c:v>
                </c:pt>
                <c:pt idx="5759">
                  <c:v>0</c:v>
                </c:pt>
                <c:pt idx="5760">
                  <c:v>0</c:v>
                </c:pt>
                <c:pt idx="5761">
                  <c:v>0</c:v>
                </c:pt>
                <c:pt idx="5762">
                  <c:v>0</c:v>
                </c:pt>
                <c:pt idx="5763">
                  <c:v>0</c:v>
                </c:pt>
                <c:pt idx="5764">
                  <c:v>0</c:v>
                </c:pt>
                <c:pt idx="5765">
                  <c:v>0</c:v>
                </c:pt>
                <c:pt idx="5766">
                  <c:v>0</c:v>
                </c:pt>
                <c:pt idx="5767">
                  <c:v>0</c:v>
                </c:pt>
                <c:pt idx="5768">
                  <c:v>0</c:v>
                </c:pt>
                <c:pt idx="5769">
                  <c:v>0</c:v>
                </c:pt>
                <c:pt idx="5770">
                  <c:v>0</c:v>
                </c:pt>
                <c:pt idx="5771">
                  <c:v>0</c:v>
                </c:pt>
                <c:pt idx="5772">
                  <c:v>0</c:v>
                </c:pt>
                <c:pt idx="5773">
                  <c:v>0</c:v>
                </c:pt>
                <c:pt idx="5774">
                  <c:v>0</c:v>
                </c:pt>
                <c:pt idx="5775">
                  <c:v>0</c:v>
                </c:pt>
                <c:pt idx="5776">
                  <c:v>0</c:v>
                </c:pt>
                <c:pt idx="5777">
                  <c:v>0</c:v>
                </c:pt>
                <c:pt idx="5778">
                  <c:v>0</c:v>
                </c:pt>
                <c:pt idx="5779">
                  <c:v>0</c:v>
                </c:pt>
                <c:pt idx="5780">
                  <c:v>0</c:v>
                </c:pt>
                <c:pt idx="5781">
                  <c:v>0</c:v>
                </c:pt>
                <c:pt idx="5782">
                  <c:v>0</c:v>
                </c:pt>
                <c:pt idx="5783">
                  <c:v>0</c:v>
                </c:pt>
                <c:pt idx="5784">
                  <c:v>0</c:v>
                </c:pt>
                <c:pt idx="5785">
                  <c:v>0</c:v>
                </c:pt>
                <c:pt idx="5786">
                  <c:v>0</c:v>
                </c:pt>
                <c:pt idx="5787">
                  <c:v>0</c:v>
                </c:pt>
                <c:pt idx="5788">
                  <c:v>0</c:v>
                </c:pt>
                <c:pt idx="5789">
                  <c:v>0</c:v>
                </c:pt>
                <c:pt idx="5790">
                  <c:v>0</c:v>
                </c:pt>
                <c:pt idx="5791">
                  <c:v>0</c:v>
                </c:pt>
                <c:pt idx="5792">
                  <c:v>0</c:v>
                </c:pt>
                <c:pt idx="5793">
                  <c:v>0</c:v>
                </c:pt>
                <c:pt idx="5794">
                  <c:v>0</c:v>
                </c:pt>
                <c:pt idx="5795">
                  <c:v>0</c:v>
                </c:pt>
                <c:pt idx="5796">
                  <c:v>0</c:v>
                </c:pt>
                <c:pt idx="5797">
                  <c:v>0</c:v>
                </c:pt>
                <c:pt idx="5798">
                  <c:v>0</c:v>
                </c:pt>
                <c:pt idx="5799">
                  <c:v>0</c:v>
                </c:pt>
                <c:pt idx="5800">
                  <c:v>0</c:v>
                </c:pt>
                <c:pt idx="5801">
                  <c:v>0</c:v>
                </c:pt>
                <c:pt idx="5802">
                  <c:v>0</c:v>
                </c:pt>
                <c:pt idx="5803">
                  <c:v>0</c:v>
                </c:pt>
                <c:pt idx="5804">
                  <c:v>0</c:v>
                </c:pt>
                <c:pt idx="5805">
                  <c:v>0</c:v>
                </c:pt>
                <c:pt idx="5806">
                  <c:v>0</c:v>
                </c:pt>
                <c:pt idx="5807">
                  <c:v>0</c:v>
                </c:pt>
                <c:pt idx="5808">
                  <c:v>0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</c:v>
                </c:pt>
                <c:pt idx="5828">
                  <c:v>0</c:v>
                </c:pt>
                <c:pt idx="5829">
                  <c:v>0</c:v>
                </c:pt>
                <c:pt idx="5830">
                  <c:v>0</c:v>
                </c:pt>
                <c:pt idx="5831">
                  <c:v>0</c:v>
                </c:pt>
                <c:pt idx="5832">
                  <c:v>0</c:v>
                </c:pt>
                <c:pt idx="5833">
                  <c:v>0</c:v>
                </c:pt>
                <c:pt idx="5834">
                  <c:v>0</c:v>
                </c:pt>
                <c:pt idx="5835">
                  <c:v>0</c:v>
                </c:pt>
                <c:pt idx="5836">
                  <c:v>0</c:v>
                </c:pt>
                <c:pt idx="5837">
                  <c:v>0</c:v>
                </c:pt>
                <c:pt idx="5838">
                  <c:v>0</c:v>
                </c:pt>
                <c:pt idx="5839">
                  <c:v>0</c:v>
                </c:pt>
                <c:pt idx="5840">
                  <c:v>0</c:v>
                </c:pt>
                <c:pt idx="5841">
                  <c:v>0</c:v>
                </c:pt>
                <c:pt idx="5842">
                  <c:v>0</c:v>
                </c:pt>
                <c:pt idx="5843">
                  <c:v>0</c:v>
                </c:pt>
                <c:pt idx="5844">
                  <c:v>0</c:v>
                </c:pt>
                <c:pt idx="5845">
                  <c:v>0</c:v>
                </c:pt>
                <c:pt idx="5846">
                  <c:v>0</c:v>
                </c:pt>
                <c:pt idx="5847">
                  <c:v>0</c:v>
                </c:pt>
                <c:pt idx="5848">
                  <c:v>0</c:v>
                </c:pt>
                <c:pt idx="5849">
                  <c:v>0</c:v>
                </c:pt>
                <c:pt idx="5850">
                  <c:v>0</c:v>
                </c:pt>
                <c:pt idx="5851">
                  <c:v>0</c:v>
                </c:pt>
                <c:pt idx="5852">
                  <c:v>0</c:v>
                </c:pt>
                <c:pt idx="5853">
                  <c:v>0</c:v>
                </c:pt>
                <c:pt idx="5854">
                  <c:v>0</c:v>
                </c:pt>
                <c:pt idx="5855">
                  <c:v>0</c:v>
                </c:pt>
                <c:pt idx="5856">
                  <c:v>0</c:v>
                </c:pt>
                <c:pt idx="5857">
                  <c:v>0</c:v>
                </c:pt>
                <c:pt idx="5858">
                  <c:v>0</c:v>
                </c:pt>
                <c:pt idx="5859">
                  <c:v>0</c:v>
                </c:pt>
                <c:pt idx="5860">
                  <c:v>0</c:v>
                </c:pt>
                <c:pt idx="5861">
                  <c:v>0</c:v>
                </c:pt>
                <c:pt idx="5862">
                  <c:v>0</c:v>
                </c:pt>
                <c:pt idx="5863">
                  <c:v>0</c:v>
                </c:pt>
                <c:pt idx="5864">
                  <c:v>0</c:v>
                </c:pt>
                <c:pt idx="5865">
                  <c:v>0</c:v>
                </c:pt>
                <c:pt idx="5866">
                  <c:v>0</c:v>
                </c:pt>
                <c:pt idx="5867">
                  <c:v>0</c:v>
                </c:pt>
                <c:pt idx="5868">
                  <c:v>0</c:v>
                </c:pt>
                <c:pt idx="5869">
                  <c:v>0</c:v>
                </c:pt>
                <c:pt idx="5870">
                  <c:v>0</c:v>
                </c:pt>
                <c:pt idx="5871">
                  <c:v>0</c:v>
                </c:pt>
                <c:pt idx="5872">
                  <c:v>0</c:v>
                </c:pt>
                <c:pt idx="5873">
                  <c:v>0</c:v>
                </c:pt>
                <c:pt idx="5874">
                  <c:v>0</c:v>
                </c:pt>
                <c:pt idx="5875">
                  <c:v>0</c:v>
                </c:pt>
                <c:pt idx="5876">
                  <c:v>0</c:v>
                </c:pt>
                <c:pt idx="5877">
                  <c:v>0</c:v>
                </c:pt>
                <c:pt idx="5878">
                  <c:v>0</c:v>
                </c:pt>
                <c:pt idx="5879">
                  <c:v>0</c:v>
                </c:pt>
                <c:pt idx="5880">
                  <c:v>0</c:v>
                </c:pt>
                <c:pt idx="5881">
                  <c:v>0</c:v>
                </c:pt>
                <c:pt idx="5882">
                  <c:v>0</c:v>
                </c:pt>
                <c:pt idx="5883">
                  <c:v>0</c:v>
                </c:pt>
                <c:pt idx="5884">
                  <c:v>0</c:v>
                </c:pt>
                <c:pt idx="5885">
                  <c:v>0</c:v>
                </c:pt>
                <c:pt idx="5886">
                  <c:v>0</c:v>
                </c:pt>
                <c:pt idx="5887">
                  <c:v>0</c:v>
                </c:pt>
                <c:pt idx="5888">
                  <c:v>0</c:v>
                </c:pt>
                <c:pt idx="5889">
                  <c:v>0</c:v>
                </c:pt>
                <c:pt idx="5890">
                  <c:v>0</c:v>
                </c:pt>
                <c:pt idx="5891">
                  <c:v>0</c:v>
                </c:pt>
                <c:pt idx="5892">
                  <c:v>0</c:v>
                </c:pt>
                <c:pt idx="5893">
                  <c:v>0</c:v>
                </c:pt>
                <c:pt idx="5894">
                  <c:v>0</c:v>
                </c:pt>
                <c:pt idx="5895">
                  <c:v>0</c:v>
                </c:pt>
                <c:pt idx="5896">
                  <c:v>0</c:v>
                </c:pt>
                <c:pt idx="5897">
                  <c:v>0</c:v>
                </c:pt>
                <c:pt idx="5898">
                  <c:v>0</c:v>
                </c:pt>
                <c:pt idx="5899">
                  <c:v>0</c:v>
                </c:pt>
                <c:pt idx="5900">
                  <c:v>0</c:v>
                </c:pt>
                <c:pt idx="5901">
                  <c:v>0</c:v>
                </c:pt>
                <c:pt idx="5902">
                  <c:v>0</c:v>
                </c:pt>
                <c:pt idx="5903">
                  <c:v>0</c:v>
                </c:pt>
                <c:pt idx="5904">
                  <c:v>0</c:v>
                </c:pt>
                <c:pt idx="5905">
                  <c:v>0</c:v>
                </c:pt>
                <c:pt idx="5906">
                  <c:v>0</c:v>
                </c:pt>
                <c:pt idx="5907">
                  <c:v>0</c:v>
                </c:pt>
                <c:pt idx="5908">
                  <c:v>0</c:v>
                </c:pt>
                <c:pt idx="5909">
                  <c:v>0</c:v>
                </c:pt>
                <c:pt idx="5910">
                  <c:v>0</c:v>
                </c:pt>
                <c:pt idx="5911">
                  <c:v>0</c:v>
                </c:pt>
                <c:pt idx="5912">
                  <c:v>0</c:v>
                </c:pt>
                <c:pt idx="5913">
                  <c:v>0</c:v>
                </c:pt>
                <c:pt idx="5914">
                  <c:v>0</c:v>
                </c:pt>
                <c:pt idx="5915">
                  <c:v>0</c:v>
                </c:pt>
                <c:pt idx="5916">
                  <c:v>0</c:v>
                </c:pt>
                <c:pt idx="5917">
                  <c:v>0</c:v>
                </c:pt>
                <c:pt idx="5918">
                  <c:v>0</c:v>
                </c:pt>
                <c:pt idx="5919">
                  <c:v>0</c:v>
                </c:pt>
                <c:pt idx="5920">
                  <c:v>0</c:v>
                </c:pt>
                <c:pt idx="5921">
                  <c:v>0</c:v>
                </c:pt>
                <c:pt idx="5922">
                  <c:v>0</c:v>
                </c:pt>
                <c:pt idx="5923">
                  <c:v>0</c:v>
                </c:pt>
                <c:pt idx="5924">
                  <c:v>0</c:v>
                </c:pt>
                <c:pt idx="5925">
                  <c:v>0</c:v>
                </c:pt>
                <c:pt idx="5926">
                  <c:v>0</c:v>
                </c:pt>
                <c:pt idx="5927">
                  <c:v>0</c:v>
                </c:pt>
                <c:pt idx="5928">
                  <c:v>0</c:v>
                </c:pt>
                <c:pt idx="5929">
                  <c:v>0</c:v>
                </c:pt>
                <c:pt idx="5930">
                  <c:v>0</c:v>
                </c:pt>
                <c:pt idx="5931">
                  <c:v>0</c:v>
                </c:pt>
                <c:pt idx="5932">
                  <c:v>0</c:v>
                </c:pt>
                <c:pt idx="5933">
                  <c:v>0</c:v>
                </c:pt>
                <c:pt idx="5934">
                  <c:v>0</c:v>
                </c:pt>
                <c:pt idx="5935">
                  <c:v>0</c:v>
                </c:pt>
                <c:pt idx="5936">
                  <c:v>0</c:v>
                </c:pt>
                <c:pt idx="5937">
                  <c:v>0</c:v>
                </c:pt>
                <c:pt idx="5938">
                  <c:v>0</c:v>
                </c:pt>
                <c:pt idx="5939">
                  <c:v>0</c:v>
                </c:pt>
                <c:pt idx="5940">
                  <c:v>0</c:v>
                </c:pt>
                <c:pt idx="5941">
                  <c:v>0</c:v>
                </c:pt>
                <c:pt idx="5942">
                  <c:v>0</c:v>
                </c:pt>
                <c:pt idx="5943">
                  <c:v>0</c:v>
                </c:pt>
                <c:pt idx="5944">
                  <c:v>0</c:v>
                </c:pt>
                <c:pt idx="5945">
                  <c:v>0</c:v>
                </c:pt>
                <c:pt idx="5946">
                  <c:v>0</c:v>
                </c:pt>
                <c:pt idx="5947">
                  <c:v>0</c:v>
                </c:pt>
                <c:pt idx="5948">
                  <c:v>0</c:v>
                </c:pt>
                <c:pt idx="5949">
                  <c:v>0</c:v>
                </c:pt>
                <c:pt idx="5950">
                  <c:v>0</c:v>
                </c:pt>
                <c:pt idx="5951">
                  <c:v>0</c:v>
                </c:pt>
                <c:pt idx="5952">
                  <c:v>0</c:v>
                </c:pt>
                <c:pt idx="5953">
                  <c:v>0</c:v>
                </c:pt>
                <c:pt idx="5954">
                  <c:v>0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</c:v>
                </c:pt>
                <c:pt idx="5994">
                  <c:v>0</c:v>
                </c:pt>
                <c:pt idx="5995">
                  <c:v>0</c:v>
                </c:pt>
                <c:pt idx="5996">
                  <c:v>0</c:v>
                </c:pt>
                <c:pt idx="5997">
                  <c:v>0</c:v>
                </c:pt>
                <c:pt idx="5998">
                  <c:v>0</c:v>
                </c:pt>
                <c:pt idx="5999">
                  <c:v>0</c:v>
                </c:pt>
                <c:pt idx="6000">
                  <c:v>0</c:v>
                </c:pt>
                <c:pt idx="6001">
                  <c:v>0</c:v>
                </c:pt>
                <c:pt idx="6002">
                  <c:v>0</c:v>
                </c:pt>
                <c:pt idx="6003">
                  <c:v>0</c:v>
                </c:pt>
                <c:pt idx="6004">
                  <c:v>0</c:v>
                </c:pt>
                <c:pt idx="6005">
                  <c:v>0</c:v>
                </c:pt>
                <c:pt idx="6006">
                  <c:v>0</c:v>
                </c:pt>
                <c:pt idx="6007">
                  <c:v>0</c:v>
                </c:pt>
                <c:pt idx="6008">
                  <c:v>0</c:v>
                </c:pt>
                <c:pt idx="6009">
                  <c:v>0</c:v>
                </c:pt>
                <c:pt idx="6010">
                  <c:v>0</c:v>
                </c:pt>
                <c:pt idx="6011">
                  <c:v>0</c:v>
                </c:pt>
                <c:pt idx="6012">
                  <c:v>0</c:v>
                </c:pt>
                <c:pt idx="6013">
                  <c:v>0</c:v>
                </c:pt>
                <c:pt idx="6014">
                  <c:v>0</c:v>
                </c:pt>
                <c:pt idx="6015">
                  <c:v>0</c:v>
                </c:pt>
                <c:pt idx="6016">
                  <c:v>0</c:v>
                </c:pt>
                <c:pt idx="6017">
                  <c:v>0</c:v>
                </c:pt>
                <c:pt idx="6018">
                  <c:v>0</c:v>
                </c:pt>
                <c:pt idx="6019">
                  <c:v>0</c:v>
                </c:pt>
                <c:pt idx="6020">
                  <c:v>0</c:v>
                </c:pt>
                <c:pt idx="6021">
                  <c:v>0</c:v>
                </c:pt>
                <c:pt idx="6022">
                  <c:v>0</c:v>
                </c:pt>
                <c:pt idx="6023">
                  <c:v>0</c:v>
                </c:pt>
                <c:pt idx="6024">
                  <c:v>0</c:v>
                </c:pt>
                <c:pt idx="6025">
                  <c:v>0</c:v>
                </c:pt>
                <c:pt idx="6026">
                  <c:v>0</c:v>
                </c:pt>
                <c:pt idx="6027">
                  <c:v>0</c:v>
                </c:pt>
                <c:pt idx="6028">
                  <c:v>0</c:v>
                </c:pt>
                <c:pt idx="6029">
                  <c:v>0</c:v>
                </c:pt>
                <c:pt idx="6030">
                  <c:v>0</c:v>
                </c:pt>
                <c:pt idx="6031">
                  <c:v>0</c:v>
                </c:pt>
                <c:pt idx="6032">
                  <c:v>0</c:v>
                </c:pt>
                <c:pt idx="6033">
                  <c:v>0</c:v>
                </c:pt>
                <c:pt idx="6034">
                  <c:v>0</c:v>
                </c:pt>
                <c:pt idx="6035">
                  <c:v>0</c:v>
                </c:pt>
                <c:pt idx="6036">
                  <c:v>0</c:v>
                </c:pt>
                <c:pt idx="6037">
                  <c:v>0</c:v>
                </c:pt>
                <c:pt idx="6038">
                  <c:v>0</c:v>
                </c:pt>
                <c:pt idx="6039">
                  <c:v>0</c:v>
                </c:pt>
                <c:pt idx="6040">
                  <c:v>0</c:v>
                </c:pt>
                <c:pt idx="6041">
                  <c:v>0</c:v>
                </c:pt>
                <c:pt idx="6042">
                  <c:v>0</c:v>
                </c:pt>
                <c:pt idx="6043">
                  <c:v>0</c:v>
                </c:pt>
                <c:pt idx="6044">
                  <c:v>0</c:v>
                </c:pt>
                <c:pt idx="6045">
                  <c:v>0</c:v>
                </c:pt>
                <c:pt idx="6046">
                  <c:v>0</c:v>
                </c:pt>
                <c:pt idx="6047">
                  <c:v>0</c:v>
                </c:pt>
                <c:pt idx="6048">
                  <c:v>0</c:v>
                </c:pt>
                <c:pt idx="6049">
                  <c:v>0</c:v>
                </c:pt>
                <c:pt idx="6050">
                  <c:v>0</c:v>
                </c:pt>
                <c:pt idx="6051">
                  <c:v>0</c:v>
                </c:pt>
                <c:pt idx="6052">
                  <c:v>0</c:v>
                </c:pt>
                <c:pt idx="6053">
                  <c:v>0</c:v>
                </c:pt>
                <c:pt idx="6054">
                  <c:v>0</c:v>
                </c:pt>
                <c:pt idx="6055">
                  <c:v>0</c:v>
                </c:pt>
                <c:pt idx="6056">
                  <c:v>0</c:v>
                </c:pt>
                <c:pt idx="6057">
                  <c:v>0</c:v>
                </c:pt>
                <c:pt idx="6058">
                  <c:v>0</c:v>
                </c:pt>
                <c:pt idx="6059">
                  <c:v>0</c:v>
                </c:pt>
                <c:pt idx="6060">
                  <c:v>0</c:v>
                </c:pt>
                <c:pt idx="6061">
                  <c:v>0</c:v>
                </c:pt>
                <c:pt idx="6062">
                  <c:v>0</c:v>
                </c:pt>
                <c:pt idx="6063">
                  <c:v>0</c:v>
                </c:pt>
                <c:pt idx="6064">
                  <c:v>0</c:v>
                </c:pt>
                <c:pt idx="6065">
                  <c:v>0</c:v>
                </c:pt>
                <c:pt idx="6066">
                  <c:v>0</c:v>
                </c:pt>
                <c:pt idx="6067">
                  <c:v>0</c:v>
                </c:pt>
                <c:pt idx="6068">
                  <c:v>0</c:v>
                </c:pt>
                <c:pt idx="6069">
                  <c:v>0</c:v>
                </c:pt>
                <c:pt idx="6070">
                  <c:v>0</c:v>
                </c:pt>
                <c:pt idx="6071">
                  <c:v>0</c:v>
                </c:pt>
                <c:pt idx="6072">
                  <c:v>0</c:v>
                </c:pt>
                <c:pt idx="6073">
                  <c:v>0</c:v>
                </c:pt>
                <c:pt idx="6074">
                  <c:v>0</c:v>
                </c:pt>
                <c:pt idx="6075">
                  <c:v>0</c:v>
                </c:pt>
                <c:pt idx="6076">
                  <c:v>0</c:v>
                </c:pt>
                <c:pt idx="6077">
                  <c:v>0</c:v>
                </c:pt>
                <c:pt idx="6078">
                  <c:v>0</c:v>
                </c:pt>
                <c:pt idx="6079">
                  <c:v>0</c:v>
                </c:pt>
                <c:pt idx="6080">
                  <c:v>0</c:v>
                </c:pt>
                <c:pt idx="6081">
                  <c:v>0</c:v>
                </c:pt>
                <c:pt idx="6082">
                  <c:v>0</c:v>
                </c:pt>
                <c:pt idx="6083">
                  <c:v>0</c:v>
                </c:pt>
                <c:pt idx="6084">
                  <c:v>0</c:v>
                </c:pt>
                <c:pt idx="6085">
                  <c:v>0</c:v>
                </c:pt>
                <c:pt idx="6086">
                  <c:v>0</c:v>
                </c:pt>
                <c:pt idx="6087">
                  <c:v>0</c:v>
                </c:pt>
                <c:pt idx="6088">
                  <c:v>0</c:v>
                </c:pt>
                <c:pt idx="6089">
                  <c:v>0</c:v>
                </c:pt>
                <c:pt idx="6090">
                  <c:v>0</c:v>
                </c:pt>
                <c:pt idx="6091">
                  <c:v>0</c:v>
                </c:pt>
                <c:pt idx="6092">
                  <c:v>0</c:v>
                </c:pt>
                <c:pt idx="6093">
                  <c:v>0</c:v>
                </c:pt>
                <c:pt idx="6094">
                  <c:v>0</c:v>
                </c:pt>
                <c:pt idx="6095">
                  <c:v>0</c:v>
                </c:pt>
                <c:pt idx="6096">
                  <c:v>0</c:v>
                </c:pt>
                <c:pt idx="6097">
                  <c:v>0</c:v>
                </c:pt>
                <c:pt idx="6098">
                  <c:v>0</c:v>
                </c:pt>
                <c:pt idx="6099">
                  <c:v>0</c:v>
                </c:pt>
                <c:pt idx="6100">
                  <c:v>0</c:v>
                </c:pt>
                <c:pt idx="6101">
                  <c:v>0</c:v>
                </c:pt>
                <c:pt idx="6102">
                  <c:v>0</c:v>
                </c:pt>
                <c:pt idx="6103">
                  <c:v>0</c:v>
                </c:pt>
                <c:pt idx="6104">
                  <c:v>0</c:v>
                </c:pt>
                <c:pt idx="6105">
                  <c:v>0</c:v>
                </c:pt>
                <c:pt idx="6106">
                  <c:v>0</c:v>
                </c:pt>
                <c:pt idx="6107">
                  <c:v>0</c:v>
                </c:pt>
                <c:pt idx="6108">
                  <c:v>0</c:v>
                </c:pt>
                <c:pt idx="6109">
                  <c:v>0</c:v>
                </c:pt>
                <c:pt idx="6110">
                  <c:v>0</c:v>
                </c:pt>
                <c:pt idx="6111">
                  <c:v>0</c:v>
                </c:pt>
                <c:pt idx="6112">
                  <c:v>0</c:v>
                </c:pt>
                <c:pt idx="6113">
                  <c:v>0</c:v>
                </c:pt>
                <c:pt idx="6114">
                  <c:v>0</c:v>
                </c:pt>
                <c:pt idx="6115">
                  <c:v>0</c:v>
                </c:pt>
                <c:pt idx="6116">
                  <c:v>0</c:v>
                </c:pt>
                <c:pt idx="6117">
                  <c:v>0</c:v>
                </c:pt>
                <c:pt idx="6118">
                  <c:v>0</c:v>
                </c:pt>
                <c:pt idx="6119">
                  <c:v>0</c:v>
                </c:pt>
                <c:pt idx="6120">
                  <c:v>0</c:v>
                </c:pt>
                <c:pt idx="6121">
                  <c:v>0</c:v>
                </c:pt>
                <c:pt idx="6122">
                  <c:v>0</c:v>
                </c:pt>
                <c:pt idx="6123">
                  <c:v>0</c:v>
                </c:pt>
                <c:pt idx="6124">
                  <c:v>0</c:v>
                </c:pt>
                <c:pt idx="6125">
                  <c:v>0</c:v>
                </c:pt>
                <c:pt idx="6126">
                  <c:v>0</c:v>
                </c:pt>
                <c:pt idx="6127">
                  <c:v>0</c:v>
                </c:pt>
                <c:pt idx="6128">
                  <c:v>0</c:v>
                </c:pt>
                <c:pt idx="6129">
                  <c:v>0</c:v>
                </c:pt>
                <c:pt idx="6130">
                  <c:v>0</c:v>
                </c:pt>
                <c:pt idx="6131">
                  <c:v>0</c:v>
                </c:pt>
                <c:pt idx="6132">
                  <c:v>0</c:v>
                </c:pt>
                <c:pt idx="6133">
                  <c:v>0</c:v>
                </c:pt>
                <c:pt idx="6134">
                  <c:v>0</c:v>
                </c:pt>
                <c:pt idx="6135">
                  <c:v>0</c:v>
                </c:pt>
                <c:pt idx="6136">
                  <c:v>0</c:v>
                </c:pt>
                <c:pt idx="6137">
                  <c:v>0</c:v>
                </c:pt>
                <c:pt idx="6138">
                  <c:v>0</c:v>
                </c:pt>
                <c:pt idx="6139">
                  <c:v>0</c:v>
                </c:pt>
                <c:pt idx="6140">
                  <c:v>0</c:v>
                </c:pt>
                <c:pt idx="6141">
                  <c:v>0</c:v>
                </c:pt>
                <c:pt idx="6142">
                  <c:v>0</c:v>
                </c:pt>
                <c:pt idx="6143">
                  <c:v>0</c:v>
                </c:pt>
                <c:pt idx="6144">
                  <c:v>0</c:v>
                </c:pt>
                <c:pt idx="6145">
                  <c:v>0</c:v>
                </c:pt>
                <c:pt idx="6146">
                  <c:v>0</c:v>
                </c:pt>
                <c:pt idx="6147">
                  <c:v>0</c:v>
                </c:pt>
                <c:pt idx="6148">
                  <c:v>0</c:v>
                </c:pt>
                <c:pt idx="6149">
                  <c:v>0</c:v>
                </c:pt>
                <c:pt idx="6150">
                  <c:v>0</c:v>
                </c:pt>
                <c:pt idx="6151">
                  <c:v>0</c:v>
                </c:pt>
                <c:pt idx="6152">
                  <c:v>0</c:v>
                </c:pt>
                <c:pt idx="6153">
                  <c:v>0</c:v>
                </c:pt>
                <c:pt idx="6154">
                  <c:v>0</c:v>
                </c:pt>
                <c:pt idx="6155">
                  <c:v>0</c:v>
                </c:pt>
                <c:pt idx="6156">
                  <c:v>0</c:v>
                </c:pt>
                <c:pt idx="6157">
                  <c:v>0</c:v>
                </c:pt>
                <c:pt idx="6158">
                  <c:v>0</c:v>
                </c:pt>
                <c:pt idx="6159">
                  <c:v>0</c:v>
                </c:pt>
                <c:pt idx="6160">
                  <c:v>0</c:v>
                </c:pt>
                <c:pt idx="6161">
                  <c:v>0</c:v>
                </c:pt>
                <c:pt idx="6162">
                  <c:v>0</c:v>
                </c:pt>
                <c:pt idx="6163">
                  <c:v>0</c:v>
                </c:pt>
                <c:pt idx="6164">
                  <c:v>0</c:v>
                </c:pt>
                <c:pt idx="6165">
                  <c:v>0</c:v>
                </c:pt>
                <c:pt idx="6166">
                  <c:v>0</c:v>
                </c:pt>
                <c:pt idx="6167">
                  <c:v>0</c:v>
                </c:pt>
                <c:pt idx="6168">
                  <c:v>0</c:v>
                </c:pt>
                <c:pt idx="6169">
                  <c:v>0</c:v>
                </c:pt>
                <c:pt idx="6170">
                  <c:v>0</c:v>
                </c:pt>
                <c:pt idx="6171">
                  <c:v>0</c:v>
                </c:pt>
                <c:pt idx="6172">
                  <c:v>0</c:v>
                </c:pt>
                <c:pt idx="6173">
                  <c:v>0</c:v>
                </c:pt>
                <c:pt idx="6174">
                  <c:v>0</c:v>
                </c:pt>
                <c:pt idx="6175">
                  <c:v>0</c:v>
                </c:pt>
                <c:pt idx="6176">
                  <c:v>0</c:v>
                </c:pt>
                <c:pt idx="6177">
                  <c:v>0</c:v>
                </c:pt>
                <c:pt idx="6178">
                  <c:v>0</c:v>
                </c:pt>
                <c:pt idx="6179">
                  <c:v>0</c:v>
                </c:pt>
                <c:pt idx="6180">
                  <c:v>0</c:v>
                </c:pt>
                <c:pt idx="6181">
                  <c:v>0</c:v>
                </c:pt>
                <c:pt idx="6182">
                  <c:v>0</c:v>
                </c:pt>
                <c:pt idx="6183">
                  <c:v>0</c:v>
                </c:pt>
                <c:pt idx="6184">
                  <c:v>0</c:v>
                </c:pt>
                <c:pt idx="6185">
                  <c:v>0</c:v>
                </c:pt>
                <c:pt idx="6186">
                  <c:v>0</c:v>
                </c:pt>
                <c:pt idx="6187">
                  <c:v>0</c:v>
                </c:pt>
                <c:pt idx="6188">
                  <c:v>0</c:v>
                </c:pt>
                <c:pt idx="6189">
                  <c:v>0</c:v>
                </c:pt>
                <c:pt idx="6190">
                  <c:v>0</c:v>
                </c:pt>
                <c:pt idx="6191">
                  <c:v>0</c:v>
                </c:pt>
                <c:pt idx="6192">
                  <c:v>0</c:v>
                </c:pt>
                <c:pt idx="6193">
                  <c:v>0</c:v>
                </c:pt>
                <c:pt idx="6194">
                  <c:v>0</c:v>
                </c:pt>
                <c:pt idx="6195">
                  <c:v>0</c:v>
                </c:pt>
                <c:pt idx="6196">
                  <c:v>0</c:v>
                </c:pt>
                <c:pt idx="6197">
                  <c:v>0</c:v>
                </c:pt>
                <c:pt idx="6198">
                  <c:v>0</c:v>
                </c:pt>
                <c:pt idx="6199">
                  <c:v>0</c:v>
                </c:pt>
                <c:pt idx="6200">
                  <c:v>0</c:v>
                </c:pt>
                <c:pt idx="6201">
                  <c:v>0</c:v>
                </c:pt>
                <c:pt idx="6202">
                  <c:v>0</c:v>
                </c:pt>
                <c:pt idx="6203">
                  <c:v>0</c:v>
                </c:pt>
                <c:pt idx="6204">
                  <c:v>0</c:v>
                </c:pt>
                <c:pt idx="6205">
                  <c:v>0</c:v>
                </c:pt>
                <c:pt idx="6206">
                  <c:v>0</c:v>
                </c:pt>
                <c:pt idx="6207">
                  <c:v>0</c:v>
                </c:pt>
                <c:pt idx="6208">
                  <c:v>0</c:v>
                </c:pt>
                <c:pt idx="6209">
                  <c:v>0</c:v>
                </c:pt>
                <c:pt idx="6210">
                  <c:v>0</c:v>
                </c:pt>
                <c:pt idx="6211">
                  <c:v>0</c:v>
                </c:pt>
                <c:pt idx="6212">
                  <c:v>0</c:v>
                </c:pt>
                <c:pt idx="6213">
                  <c:v>0</c:v>
                </c:pt>
                <c:pt idx="6214">
                  <c:v>0</c:v>
                </c:pt>
                <c:pt idx="6215">
                  <c:v>0</c:v>
                </c:pt>
                <c:pt idx="6216">
                  <c:v>0</c:v>
                </c:pt>
                <c:pt idx="6217">
                  <c:v>0</c:v>
                </c:pt>
                <c:pt idx="6218">
                  <c:v>0</c:v>
                </c:pt>
                <c:pt idx="6219">
                  <c:v>0</c:v>
                </c:pt>
                <c:pt idx="6220">
                  <c:v>0</c:v>
                </c:pt>
                <c:pt idx="6221">
                  <c:v>0</c:v>
                </c:pt>
                <c:pt idx="6222">
                  <c:v>0</c:v>
                </c:pt>
                <c:pt idx="6223">
                  <c:v>0</c:v>
                </c:pt>
                <c:pt idx="6224">
                  <c:v>0</c:v>
                </c:pt>
                <c:pt idx="6225">
                  <c:v>0</c:v>
                </c:pt>
                <c:pt idx="6226">
                  <c:v>0</c:v>
                </c:pt>
                <c:pt idx="6227">
                  <c:v>0</c:v>
                </c:pt>
                <c:pt idx="6228">
                  <c:v>0</c:v>
                </c:pt>
                <c:pt idx="6229">
                  <c:v>0</c:v>
                </c:pt>
                <c:pt idx="6230">
                  <c:v>0</c:v>
                </c:pt>
                <c:pt idx="6231">
                  <c:v>0</c:v>
                </c:pt>
                <c:pt idx="6232">
                  <c:v>0</c:v>
                </c:pt>
                <c:pt idx="6233">
                  <c:v>0</c:v>
                </c:pt>
                <c:pt idx="6234">
                  <c:v>0</c:v>
                </c:pt>
                <c:pt idx="6235">
                  <c:v>0</c:v>
                </c:pt>
                <c:pt idx="6236">
                  <c:v>0</c:v>
                </c:pt>
                <c:pt idx="6237">
                  <c:v>0</c:v>
                </c:pt>
                <c:pt idx="6238">
                  <c:v>0</c:v>
                </c:pt>
                <c:pt idx="6239">
                  <c:v>0</c:v>
                </c:pt>
                <c:pt idx="6240">
                  <c:v>0</c:v>
                </c:pt>
                <c:pt idx="6241">
                  <c:v>0</c:v>
                </c:pt>
                <c:pt idx="6242">
                  <c:v>0</c:v>
                </c:pt>
                <c:pt idx="6243">
                  <c:v>0</c:v>
                </c:pt>
                <c:pt idx="6244">
                  <c:v>0</c:v>
                </c:pt>
                <c:pt idx="6245">
                  <c:v>0</c:v>
                </c:pt>
                <c:pt idx="6246">
                  <c:v>0</c:v>
                </c:pt>
                <c:pt idx="6247">
                  <c:v>0</c:v>
                </c:pt>
                <c:pt idx="6248">
                  <c:v>0</c:v>
                </c:pt>
                <c:pt idx="6249">
                  <c:v>0</c:v>
                </c:pt>
                <c:pt idx="6250">
                  <c:v>0</c:v>
                </c:pt>
                <c:pt idx="6251">
                  <c:v>0</c:v>
                </c:pt>
                <c:pt idx="6252">
                  <c:v>0</c:v>
                </c:pt>
                <c:pt idx="6253">
                  <c:v>0</c:v>
                </c:pt>
                <c:pt idx="6254">
                  <c:v>0</c:v>
                </c:pt>
                <c:pt idx="6255">
                  <c:v>0</c:v>
                </c:pt>
                <c:pt idx="6256">
                  <c:v>0</c:v>
                </c:pt>
                <c:pt idx="6257">
                  <c:v>0</c:v>
                </c:pt>
                <c:pt idx="6258">
                  <c:v>0</c:v>
                </c:pt>
                <c:pt idx="6259">
                  <c:v>0</c:v>
                </c:pt>
                <c:pt idx="6260">
                  <c:v>0</c:v>
                </c:pt>
                <c:pt idx="6261">
                  <c:v>0</c:v>
                </c:pt>
                <c:pt idx="6262">
                  <c:v>0</c:v>
                </c:pt>
                <c:pt idx="6263">
                  <c:v>0</c:v>
                </c:pt>
                <c:pt idx="6264">
                  <c:v>0</c:v>
                </c:pt>
                <c:pt idx="6265">
                  <c:v>0</c:v>
                </c:pt>
                <c:pt idx="6266">
                  <c:v>0</c:v>
                </c:pt>
                <c:pt idx="6267">
                  <c:v>0</c:v>
                </c:pt>
                <c:pt idx="6268">
                  <c:v>0</c:v>
                </c:pt>
                <c:pt idx="6269">
                  <c:v>0</c:v>
                </c:pt>
                <c:pt idx="6270">
                  <c:v>0</c:v>
                </c:pt>
                <c:pt idx="6271">
                  <c:v>0</c:v>
                </c:pt>
                <c:pt idx="6272">
                  <c:v>0</c:v>
                </c:pt>
                <c:pt idx="6273">
                  <c:v>0</c:v>
                </c:pt>
                <c:pt idx="6274">
                  <c:v>0</c:v>
                </c:pt>
                <c:pt idx="6275">
                  <c:v>0</c:v>
                </c:pt>
                <c:pt idx="6276">
                  <c:v>0</c:v>
                </c:pt>
                <c:pt idx="6277">
                  <c:v>0</c:v>
                </c:pt>
                <c:pt idx="6278">
                  <c:v>0</c:v>
                </c:pt>
                <c:pt idx="6279">
                  <c:v>0</c:v>
                </c:pt>
                <c:pt idx="6280">
                  <c:v>0</c:v>
                </c:pt>
                <c:pt idx="6281">
                  <c:v>0</c:v>
                </c:pt>
                <c:pt idx="6282">
                  <c:v>0</c:v>
                </c:pt>
                <c:pt idx="6283">
                  <c:v>0</c:v>
                </c:pt>
                <c:pt idx="6284">
                  <c:v>0</c:v>
                </c:pt>
                <c:pt idx="6285">
                  <c:v>0</c:v>
                </c:pt>
                <c:pt idx="6286">
                  <c:v>0</c:v>
                </c:pt>
                <c:pt idx="6287">
                  <c:v>0</c:v>
                </c:pt>
                <c:pt idx="6288">
                  <c:v>0</c:v>
                </c:pt>
                <c:pt idx="6289">
                  <c:v>0</c:v>
                </c:pt>
                <c:pt idx="6290">
                  <c:v>0</c:v>
                </c:pt>
                <c:pt idx="6291">
                  <c:v>0</c:v>
                </c:pt>
                <c:pt idx="6292">
                  <c:v>0</c:v>
                </c:pt>
                <c:pt idx="6293">
                  <c:v>0</c:v>
                </c:pt>
                <c:pt idx="6294">
                  <c:v>0</c:v>
                </c:pt>
                <c:pt idx="6295">
                  <c:v>0</c:v>
                </c:pt>
                <c:pt idx="6296">
                  <c:v>0</c:v>
                </c:pt>
                <c:pt idx="6297">
                  <c:v>0</c:v>
                </c:pt>
                <c:pt idx="6298">
                  <c:v>0</c:v>
                </c:pt>
                <c:pt idx="6299">
                  <c:v>0</c:v>
                </c:pt>
                <c:pt idx="6300">
                  <c:v>0</c:v>
                </c:pt>
                <c:pt idx="6301">
                  <c:v>0</c:v>
                </c:pt>
                <c:pt idx="6302">
                  <c:v>0</c:v>
                </c:pt>
                <c:pt idx="6303">
                  <c:v>0</c:v>
                </c:pt>
                <c:pt idx="6304">
                  <c:v>0</c:v>
                </c:pt>
                <c:pt idx="6305">
                  <c:v>0</c:v>
                </c:pt>
                <c:pt idx="6306">
                  <c:v>0</c:v>
                </c:pt>
                <c:pt idx="6307">
                  <c:v>0</c:v>
                </c:pt>
                <c:pt idx="6308">
                  <c:v>0</c:v>
                </c:pt>
                <c:pt idx="6309">
                  <c:v>0</c:v>
                </c:pt>
                <c:pt idx="6310">
                  <c:v>0</c:v>
                </c:pt>
                <c:pt idx="6311">
                  <c:v>0</c:v>
                </c:pt>
                <c:pt idx="6312">
                  <c:v>0</c:v>
                </c:pt>
                <c:pt idx="6313">
                  <c:v>0</c:v>
                </c:pt>
                <c:pt idx="6314">
                  <c:v>0</c:v>
                </c:pt>
                <c:pt idx="6315">
                  <c:v>0</c:v>
                </c:pt>
                <c:pt idx="6316">
                  <c:v>0</c:v>
                </c:pt>
                <c:pt idx="6317">
                  <c:v>0</c:v>
                </c:pt>
                <c:pt idx="6318">
                  <c:v>0</c:v>
                </c:pt>
                <c:pt idx="6319">
                  <c:v>0</c:v>
                </c:pt>
                <c:pt idx="6320">
                  <c:v>0</c:v>
                </c:pt>
                <c:pt idx="6321">
                  <c:v>0</c:v>
                </c:pt>
                <c:pt idx="6322">
                  <c:v>0</c:v>
                </c:pt>
                <c:pt idx="6323">
                  <c:v>0</c:v>
                </c:pt>
                <c:pt idx="6324">
                  <c:v>0</c:v>
                </c:pt>
                <c:pt idx="6325">
                  <c:v>0</c:v>
                </c:pt>
                <c:pt idx="6326">
                  <c:v>0</c:v>
                </c:pt>
                <c:pt idx="6327">
                  <c:v>0</c:v>
                </c:pt>
                <c:pt idx="6328">
                  <c:v>0</c:v>
                </c:pt>
                <c:pt idx="6329">
                  <c:v>0</c:v>
                </c:pt>
                <c:pt idx="6330">
                  <c:v>0</c:v>
                </c:pt>
                <c:pt idx="6331">
                  <c:v>0</c:v>
                </c:pt>
                <c:pt idx="6332">
                  <c:v>0</c:v>
                </c:pt>
                <c:pt idx="6333">
                  <c:v>0</c:v>
                </c:pt>
                <c:pt idx="6334">
                  <c:v>0</c:v>
                </c:pt>
                <c:pt idx="6335">
                  <c:v>0</c:v>
                </c:pt>
                <c:pt idx="6336">
                  <c:v>0</c:v>
                </c:pt>
                <c:pt idx="6337">
                  <c:v>0</c:v>
                </c:pt>
                <c:pt idx="6338">
                  <c:v>0</c:v>
                </c:pt>
                <c:pt idx="6339">
                  <c:v>0</c:v>
                </c:pt>
                <c:pt idx="6340">
                  <c:v>0</c:v>
                </c:pt>
                <c:pt idx="6341">
                  <c:v>0</c:v>
                </c:pt>
                <c:pt idx="6342">
                  <c:v>0</c:v>
                </c:pt>
                <c:pt idx="6343">
                  <c:v>0</c:v>
                </c:pt>
                <c:pt idx="6344">
                  <c:v>0</c:v>
                </c:pt>
                <c:pt idx="6345">
                  <c:v>0</c:v>
                </c:pt>
                <c:pt idx="6346">
                  <c:v>0</c:v>
                </c:pt>
                <c:pt idx="6347">
                  <c:v>0</c:v>
                </c:pt>
                <c:pt idx="6348">
                  <c:v>0</c:v>
                </c:pt>
                <c:pt idx="6349">
                  <c:v>0</c:v>
                </c:pt>
                <c:pt idx="6350">
                  <c:v>0</c:v>
                </c:pt>
                <c:pt idx="6351">
                  <c:v>0</c:v>
                </c:pt>
                <c:pt idx="6352">
                  <c:v>0</c:v>
                </c:pt>
                <c:pt idx="6353">
                  <c:v>0</c:v>
                </c:pt>
                <c:pt idx="6354">
                  <c:v>0</c:v>
                </c:pt>
                <c:pt idx="6355">
                  <c:v>0</c:v>
                </c:pt>
                <c:pt idx="6356">
                  <c:v>0</c:v>
                </c:pt>
                <c:pt idx="6357">
                  <c:v>0</c:v>
                </c:pt>
                <c:pt idx="6358">
                  <c:v>0</c:v>
                </c:pt>
                <c:pt idx="6359">
                  <c:v>0</c:v>
                </c:pt>
                <c:pt idx="6360">
                  <c:v>0</c:v>
                </c:pt>
                <c:pt idx="6361">
                  <c:v>0</c:v>
                </c:pt>
                <c:pt idx="6362">
                  <c:v>0</c:v>
                </c:pt>
                <c:pt idx="6363">
                  <c:v>0</c:v>
                </c:pt>
                <c:pt idx="6364">
                  <c:v>0</c:v>
                </c:pt>
                <c:pt idx="6365">
                  <c:v>0</c:v>
                </c:pt>
                <c:pt idx="6366">
                  <c:v>0</c:v>
                </c:pt>
                <c:pt idx="6367">
                  <c:v>0</c:v>
                </c:pt>
                <c:pt idx="6368">
                  <c:v>0</c:v>
                </c:pt>
                <c:pt idx="6369">
                  <c:v>0</c:v>
                </c:pt>
                <c:pt idx="6370">
                  <c:v>0</c:v>
                </c:pt>
                <c:pt idx="6371">
                  <c:v>0</c:v>
                </c:pt>
                <c:pt idx="6372">
                  <c:v>0</c:v>
                </c:pt>
                <c:pt idx="6373">
                  <c:v>0</c:v>
                </c:pt>
                <c:pt idx="6374">
                  <c:v>0</c:v>
                </c:pt>
                <c:pt idx="6375">
                  <c:v>0</c:v>
                </c:pt>
                <c:pt idx="6376">
                  <c:v>0</c:v>
                </c:pt>
                <c:pt idx="6377">
                  <c:v>0</c:v>
                </c:pt>
                <c:pt idx="6378">
                  <c:v>0</c:v>
                </c:pt>
                <c:pt idx="6379">
                  <c:v>0</c:v>
                </c:pt>
                <c:pt idx="6380">
                  <c:v>0</c:v>
                </c:pt>
                <c:pt idx="6381">
                  <c:v>0</c:v>
                </c:pt>
                <c:pt idx="6382">
                  <c:v>0</c:v>
                </c:pt>
                <c:pt idx="6383">
                  <c:v>0</c:v>
                </c:pt>
                <c:pt idx="6384">
                  <c:v>0</c:v>
                </c:pt>
                <c:pt idx="6385">
                  <c:v>0</c:v>
                </c:pt>
                <c:pt idx="6386">
                  <c:v>0</c:v>
                </c:pt>
                <c:pt idx="6387">
                  <c:v>0</c:v>
                </c:pt>
                <c:pt idx="6388">
                  <c:v>0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0</c:v>
                </c:pt>
                <c:pt idx="6393">
                  <c:v>0</c:v>
                </c:pt>
                <c:pt idx="6394">
                  <c:v>0</c:v>
                </c:pt>
                <c:pt idx="6395">
                  <c:v>0</c:v>
                </c:pt>
                <c:pt idx="6396">
                  <c:v>0</c:v>
                </c:pt>
                <c:pt idx="6397">
                  <c:v>0</c:v>
                </c:pt>
                <c:pt idx="6398">
                  <c:v>0</c:v>
                </c:pt>
                <c:pt idx="6399">
                  <c:v>0</c:v>
                </c:pt>
                <c:pt idx="6400">
                  <c:v>0</c:v>
                </c:pt>
                <c:pt idx="6401">
                  <c:v>0</c:v>
                </c:pt>
                <c:pt idx="6402">
                  <c:v>0</c:v>
                </c:pt>
                <c:pt idx="6403">
                  <c:v>0</c:v>
                </c:pt>
                <c:pt idx="6404">
                  <c:v>0</c:v>
                </c:pt>
                <c:pt idx="6405">
                  <c:v>0</c:v>
                </c:pt>
                <c:pt idx="6406">
                  <c:v>0</c:v>
                </c:pt>
                <c:pt idx="6407">
                  <c:v>0</c:v>
                </c:pt>
                <c:pt idx="6408">
                  <c:v>0</c:v>
                </c:pt>
                <c:pt idx="6409">
                  <c:v>0</c:v>
                </c:pt>
                <c:pt idx="6410">
                  <c:v>0</c:v>
                </c:pt>
                <c:pt idx="6411">
                  <c:v>0</c:v>
                </c:pt>
                <c:pt idx="6412">
                  <c:v>0</c:v>
                </c:pt>
                <c:pt idx="6413">
                  <c:v>0</c:v>
                </c:pt>
                <c:pt idx="6414">
                  <c:v>0</c:v>
                </c:pt>
                <c:pt idx="6415">
                  <c:v>0</c:v>
                </c:pt>
                <c:pt idx="6416">
                  <c:v>0</c:v>
                </c:pt>
                <c:pt idx="6417">
                  <c:v>0</c:v>
                </c:pt>
                <c:pt idx="6418">
                  <c:v>0</c:v>
                </c:pt>
                <c:pt idx="6419">
                  <c:v>0</c:v>
                </c:pt>
                <c:pt idx="6420">
                  <c:v>0</c:v>
                </c:pt>
                <c:pt idx="6421">
                  <c:v>0</c:v>
                </c:pt>
                <c:pt idx="6422">
                  <c:v>0</c:v>
                </c:pt>
                <c:pt idx="6423">
                  <c:v>0</c:v>
                </c:pt>
                <c:pt idx="6424">
                  <c:v>0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0</c:v>
                </c:pt>
                <c:pt idx="6429">
                  <c:v>0</c:v>
                </c:pt>
                <c:pt idx="6430">
                  <c:v>0</c:v>
                </c:pt>
                <c:pt idx="6431">
                  <c:v>0</c:v>
                </c:pt>
                <c:pt idx="6432">
                  <c:v>0</c:v>
                </c:pt>
                <c:pt idx="6433">
                  <c:v>0</c:v>
                </c:pt>
                <c:pt idx="6434">
                  <c:v>0</c:v>
                </c:pt>
                <c:pt idx="6435">
                  <c:v>0</c:v>
                </c:pt>
                <c:pt idx="6436">
                  <c:v>0</c:v>
                </c:pt>
                <c:pt idx="6437">
                  <c:v>0</c:v>
                </c:pt>
                <c:pt idx="6438">
                  <c:v>0</c:v>
                </c:pt>
                <c:pt idx="6439">
                  <c:v>0</c:v>
                </c:pt>
                <c:pt idx="6440">
                  <c:v>0</c:v>
                </c:pt>
                <c:pt idx="6441">
                  <c:v>0</c:v>
                </c:pt>
                <c:pt idx="6442">
                  <c:v>0</c:v>
                </c:pt>
                <c:pt idx="6443">
                  <c:v>0</c:v>
                </c:pt>
                <c:pt idx="6444">
                  <c:v>0</c:v>
                </c:pt>
                <c:pt idx="6445">
                  <c:v>0</c:v>
                </c:pt>
                <c:pt idx="6446">
                  <c:v>0</c:v>
                </c:pt>
                <c:pt idx="6447">
                  <c:v>0</c:v>
                </c:pt>
                <c:pt idx="6448">
                  <c:v>0</c:v>
                </c:pt>
                <c:pt idx="6449">
                  <c:v>0</c:v>
                </c:pt>
                <c:pt idx="6450">
                  <c:v>0</c:v>
                </c:pt>
                <c:pt idx="6451">
                  <c:v>0</c:v>
                </c:pt>
                <c:pt idx="6452">
                  <c:v>0</c:v>
                </c:pt>
                <c:pt idx="6453">
                  <c:v>0</c:v>
                </c:pt>
                <c:pt idx="6454">
                  <c:v>0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0</c:v>
                </c:pt>
                <c:pt idx="6459">
                  <c:v>0</c:v>
                </c:pt>
                <c:pt idx="6460">
                  <c:v>0</c:v>
                </c:pt>
                <c:pt idx="6461">
                  <c:v>0</c:v>
                </c:pt>
                <c:pt idx="6462">
                  <c:v>0</c:v>
                </c:pt>
                <c:pt idx="6463">
                  <c:v>0</c:v>
                </c:pt>
                <c:pt idx="6464">
                  <c:v>0</c:v>
                </c:pt>
                <c:pt idx="6465">
                  <c:v>0</c:v>
                </c:pt>
                <c:pt idx="6466">
                  <c:v>0</c:v>
                </c:pt>
                <c:pt idx="6467">
                  <c:v>0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0</c:v>
                </c:pt>
                <c:pt idx="6472">
                  <c:v>0</c:v>
                </c:pt>
                <c:pt idx="6473">
                  <c:v>0</c:v>
                </c:pt>
                <c:pt idx="6474">
                  <c:v>0</c:v>
                </c:pt>
                <c:pt idx="6475">
                  <c:v>0</c:v>
                </c:pt>
                <c:pt idx="6476">
                  <c:v>0</c:v>
                </c:pt>
                <c:pt idx="6477">
                  <c:v>0</c:v>
                </c:pt>
                <c:pt idx="6478">
                  <c:v>0</c:v>
                </c:pt>
                <c:pt idx="6479">
                  <c:v>0</c:v>
                </c:pt>
                <c:pt idx="6480">
                  <c:v>0</c:v>
                </c:pt>
                <c:pt idx="6481">
                  <c:v>0</c:v>
                </c:pt>
                <c:pt idx="6482">
                  <c:v>0</c:v>
                </c:pt>
                <c:pt idx="6483">
                  <c:v>0</c:v>
                </c:pt>
                <c:pt idx="6484">
                  <c:v>0</c:v>
                </c:pt>
                <c:pt idx="6485">
                  <c:v>0</c:v>
                </c:pt>
                <c:pt idx="6486">
                  <c:v>0</c:v>
                </c:pt>
                <c:pt idx="6487">
                  <c:v>0</c:v>
                </c:pt>
                <c:pt idx="6488">
                  <c:v>0</c:v>
                </c:pt>
                <c:pt idx="6489">
                  <c:v>0</c:v>
                </c:pt>
                <c:pt idx="6490">
                  <c:v>0</c:v>
                </c:pt>
                <c:pt idx="6491">
                  <c:v>0</c:v>
                </c:pt>
                <c:pt idx="6492">
                  <c:v>0</c:v>
                </c:pt>
                <c:pt idx="6493">
                  <c:v>0</c:v>
                </c:pt>
                <c:pt idx="6494">
                  <c:v>0</c:v>
                </c:pt>
                <c:pt idx="6495">
                  <c:v>0</c:v>
                </c:pt>
                <c:pt idx="6496">
                  <c:v>0</c:v>
                </c:pt>
                <c:pt idx="6497">
                  <c:v>0</c:v>
                </c:pt>
                <c:pt idx="6498">
                  <c:v>0</c:v>
                </c:pt>
                <c:pt idx="6499">
                  <c:v>0</c:v>
                </c:pt>
                <c:pt idx="6500">
                  <c:v>0</c:v>
                </c:pt>
                <c:pt idx="6501">
                  <c:v>0</c:v>
                </c:pt>
                <c:pt idx="6502">
                  <c:v>0</c:v>
                </c:pt>
                <c:pt idx="6503">
                  <c:v>0</c:v>
                </c:pt>
                <c:pt idx="6504">
                  <c:v>0</c:v>
                </c:pt>
                <c:pt idx="6505">
                  <c:v>0</c:v>
                </c:pt>
                <c:pt idx="6506">
                  <c:v>0</c:v>
                </c:pt>
                <c:pt idx="6507">
                  <c:v>0</c:v>
                </c:pt>
                <c:pt idx="6508">
                  <c:v>0</c:v>
                </c:pt>
                <c:pt idx="6509">
                  <c:v>0</c:v>
                </c:pt>
                <c:pt idx="6510">
                  <c:v>0</c:v>
                </c:pt>
                <c:pt idx="6511">
                  <c:v>0</c:v>
                </c:pt>
                <c:pt idx="6512">
                  <c:v>0</c:v>
                </c:pt>
                <c:pt idx="6513">
                  <c:v>0</c:v>
                </c:pt>
                <c:pt idx="6514">
                  <c:v>0</c:v>
                </c:pt>
                <c:pt idx="6515">
                  <c:v>0</c:v>
                </c:pt>
                <c:pt idx="6516">
                  <c:v>0</c:v>
                </c:pt>
                <c:pt idx="6517">
                  <c:v>0</c:v>
                </c:pt>
                <c:pt idx="6518">
                  <c:v>0</c:v>
                </c:pt>
                <c:pt idx="6519">
                  <c:v>0</c:v>
                </c:pt>
                <c:pt idx="6520">
                  <c:v>0</c:v>
                </c:pt>
                <c:pt idx="6521">
                  <c:v>0</c:v>
                </c:pt>
                <c:pt idx="6522">
                  <c:v>0</c:v>
                </c:pt>
                <c:pt idx="6523">
                  <c:v>0</c:v>
                </c:pt>
                <c:pt idx="6524">
                  <c:v>0</c:v>
                </c:pt>
                <c:pt idx="6525">
                  <c:v>0</c:v>
                </c:pt>
                <c:pt idx="6526">
                  <c:v>0</c:v>
                </c:pt>
                <c:pt idx="6527">
                  <c:v>0</c:v>
                </c:pt>
                <c:pt idx="6528">
                  <c:v>0</c:v>
                </c:pt>
                <c:pt idx="6529">
                  <c:v>0</c:v>
                </c:pt>
                <c:pt idx="6530">
                  <c:v>0</c:v>
                </c:pt>
                <c:pt idx="6531">
                  <c:v>0</c:v>
                </c:pt>
                <c:pt idx="6532">
                  <c:v>0</c:v>
                </c:pt>
                <c:pt idx="6533">
                  <c:v>0</c:v>
                </c:pt>
                <c:pt idx="6534">
                  <c:v>0</c:v>
                </c:pt>
                <c:pt idx="6535">
                  <c:v>0</c:v>
                </c:pt>
                <c:pt idx="6536">
                  <c:v>0</c:v>
                </c:pt>
                <c:pt idx="6537">
                  <c:v>0</c:v>
                </c:pt>
                <c:pt idx="6538">
                  <c:v>0</c:v>
                </c:pt>
                <c:pt idx="6539">
                  <c:v>0</c:v>
                </c:pt>
                <c:pt idx="6540">
                  <c:v>0</c:v>
                </c:pt>
                <c:pt idx="6541">
                  <c:v>0</c:v>
                </c:pt>
                <c:pt idx="6542">
                  <c:v>0</c:v>
                </c:pt>
                <c:pt idx="6543">
                  <c:v>0</c:v>
                </c:pt>
                <c:pt idx="6544">
                  <c:v>0</c:v>
                </c:pt>
                <c:pt idx="6545">
                  <c:v>0</c:v>
                </c:pt>
                <c:pt idx="6546">
                  <c:v>0</c:v>
                </c:pt>
                <c:pt idx="6547">
                  <c:v>0</c:v>
                </c:pt>
                <c:pt idx="6548">
                  <c:v>0</c:v>
                </c:pt>
                <c:pt idx="6549">
                  <c:v>0</c:v>
                </c:pt>
                <c:pt idx="6550">
                  <c:v>0</c:v>
                </c:pt>
                <c:pt idx="6551">
                  <c:v>0</c:v>
                </c:pt>
                <c:pt idx="6552">
                  <c:v>0</c:v>
                </c:pt>
                <c:pt idx="6553">
                  <c:v>0</c:v>
                </c:pt>
                <c:pt idx="6554">
                  <c:v>0</c:v>
                </c:pt>
                <c:pt idx="6555">
                  <c:v>0</c:v>
                </c:pt>
                <c:pt idx="6556">
                  <c:v>0</c:v>
                </c:pt>
                <c:pt idx="6557">
                  <c:v>0</c:v>
                </c:pt>
                <c:pt idx="6558">
                  <c:v>0</c:v>
                </c:pt>
                <c:pt idx="6559">
                  <c:v>0</c:v>
                </c:pt>
                <c:pt idx="6560">
                  <c:v>0</c:v>
                </c:pt>
                <c:pt idx="6561">
                  <c:v>0</c:v>
                </c:pt>
                <c:pt idx="6562">
                  <c:v>0</c:v>
                </c:pt>
                <c:pt idx="6563">
                  <c:v>0</c:v>
                </c:pt>
                <c:pt idx="6564">
                  <c:v>0</c:v>
                </c:pt>
                <c:pt idx="6565">
                  <c:v>0</c:v>
                </c:pt>
                <c:pt idx="6566">
                  <c:v>0</c:v>
                </c:pt>
                <c:pt idx="6567">
                  <c:v>0</c:v>
                </c:pt>
                <c:pt idx="6568">
                  <c:v>0</c:v>
                </c:pt>
                <c:pt idx="6569">
                  <c:v>0</c:v>
                </c:pt>
                <c:pt idx="6570">
                  <c:v>0</c:v>
                </c:pt>
                <c:pt idx="6571">
                  <c:v>0</c:v>
                </c:pt>
                <c:pt idx="6572">
                  <c:v>0</c:v>
                </c:pt>
                <c:pt idx="6573">
                  <c:v>0</c:v>
                </c:pt>
                <c:pt idx="6574">
                  <c:v>0</c:v>
                </c:pt>
                <c:pt idx="6575">
                  <c:v>0</c:v>
                </c:pt>
                <c:pt idx="6576">
                  <c:v>0</c:v>
                </c:pt>
                <c:pt idx="6577">
                  <c:v>0</c:v>
                </c:pt>
                <c:pt idx="6578">
                  <c:v>0</c:v>
                </c:pt>
                <c:pt idx="6579">
                  <c:v>0</c:v>
                </c:pt>
                <c:pt idx="6580">
                  <c:v>0</c:v>
                </c:pt>
                <c:pt idx="6581">
                  <c:v>0</c:v>
                </c:pt>
                <c:pt idx="6582">
                  <c:v>0</c:v>
                </c:pt>
                <c:pt idx="6583">
                  <c:v>0</c:v>
                </c:pt>
                <c:pt idx="6584">
                  <c:v>0</c:v>
                </c:pt>
                <c:pt idx="6585">
                  <c:v>0</c:v>
                </c:pt>
                <c:pt idx="6586">
                  <c:v>0</c:v>
                </c:pt>
                <c:pt idx="6587">
                  <c:v>0</c:v>
                </c:pt>
                <c:pt idx="6588">
                  <c:v>0</c:v>
                </c:pt>
                <c:pt idx="6589">
                  <c:v>0</c:v>
                </c:pt>
                <c:pt idx="6590">
                  <c:v>0</c:v>
                </c:pt>
                <c:pt idx="6591">
                  <c:v>0</c:v>
                </c:pt>
                <c:pt idx="6592">
                  <c:v>0</c:v>
                </c:pt>
                <c:pt idx="6593">
                  <c:v>0</c:v>
                </c:pt>
                <c:pt idx="6594">
                  <c:v>0</c:v>
                </c:pt>
                <c:pt idx="6595">
                  <c:v>0</c:v>
                </c:pt>
                <c:pt idx="6596">
                  <c:v>0</c:v>
                </c:pt>
                <c:pt idx="6597">
                  <c:v>0</c:v>
                </c:pt>
                <c:pt idx="6598">
                  <c:v>0</c:v>
                </c:pt>
                <c:pt idx="6599">
                  <c:v>0</c:v>
                </c:pt>
                <c:pt idx="6600">
                  <c:v>0</c:v>
                </c:pt>
                <c:pt idx="6601">
                  <c:v>0</c:v>
                </c:pt>
                <c:pt idx="6602">
                  <c:v>0</c:v>
                </c:pt>
                <c:pt idx="6603">
                  <c:v>0</c:v>
                </c:pt>
                <c:pt idx="6604">
                  <c:v>0</c:v>
                </c:pt>
                <c:pt idx="6605">
                  <c:v>0</c:v>
                </c:pt>
                <c:pt idx="6606">
                  <c:v>0</c:v>
                </c:pt>
                <c:pt idx="6607">
                  <c:v>0</c:v>
                </c:pt>
                <c:pt idx="6608">
                  <c:v>0</c:v>
                </c:pt>
                <c:pt idx="6609">
                  <c:v>0</c:v>
                </c:pt>
                <c:pt idx="6610">
                  <c:v>0</c:v>
                </c:pt>
                <c:pt idx="6611">
                  <c:v>0</c:v>
                </c:pt>
                <c:pt idx="6612">
                  <c:v>0</c:v>
                </c:pt>
                <c:pt idx="6613">
                  <c:v>0</c:v>
                </c:pt>
                <c:pt idx="6614">
                  <c:v>0</c:v>
                </c:pt>
                <c:pt idx="6615">
                  <c:v>0</c:v>
                </c:pt>
                <c:pt idx="6616">
                  <c:v>0</c:v>
                </c:pt>
                <c:pt idx="6617">
                  <c:v>0</c:v>
                </c:pt>
                <c:pt idx="6618">
                  <c:v>0</c:v>
                </c:pt>
                <c:pt idx="6619">
                  <c:v>0</c:v>
                </c:pt>
                <c:pt idx="6620">
                  <c:v>0</c:v>
                </c:pt>
                <c:pt idx="6621">
                  <c:v>0</c:v>
                </c:pt>
                <c:pt idx="6622">
                  <c:v>0</c:v>
                </c:pt>
                <c:pt idx="6623">
                  <c:v>0</c:v>
                </c:pt>
                <c:pt idx="6624">
                  <c:v>0</c:v>
                </c:pt>
                <c:pt idx="6625">
                  <c:v>0</c:v>
                </c:pt>
                <c:pt idx="6626">
                  <c:v>0</c:v>
                </c:pt>
                <c:pt idx="6627">
                  <c:v>0</c:v>
                </c:pt>
                <c:pt idx="6628">
                  <c:v>0</c:v>
                </c:pt>
                <c:pt idx="6629">
                  <c:v>0</c:v>
                </c:pt>
                <c:pt idx="6630">
                  <c:v>0</c:v>
                </c:pt>
                <c:pt idx="6631">
                  <c:v>0</c:v>
                </c:pt>
                <c:pt idx="6632">
                  <c:v>0</c:v>
                </c:pt>
                <c:pt idx="6633">
                  <c:v>0</c:v>
                </c:pt>
                <c:pt idx="6634">
                  <c:v>0</c:v>
                </c:pt>
                <c:pt idx="6635">
                  <c:v>0</c:v>
                </c:pt>
                <c:pt idx="6636">
                  <c:v>0</c:v>
                </c:pt>
                <c:pt idx="6637">
                  <c:v>0</c:v>
                </c:pt>
                <c:pt idx="6638">
                  <c:v>0</c:v>
                </c:pt>
                <c:pt idx="6639">
                  <c:v>0</c:v>
                </c:pt>
                <c:pt idx="6640">
                  <c:v>0</c:v>
                </c:pt>
                <c:pt idx="6641">
                  <c:v>0</c:v>
                </c:pt>
                <c:pt idx="6642">
                  <c:v>0</c:v>
                </c:pt>
                <c:pt idx="6643">
                  <c:v>0</c:v>
                </c:pt>
                <c:pt idx="6644">
                  <c:v>0</c:v>
                </c:pt>
                <c:pt idx="6645">
                  <c:v>0</c:v>
                </c:pt>
                <c:pt idx="6646">
                  <c:v>0</c:v>
                </c:pt>
                <c:pt idx="6647">
                  <c:v>0</c:v>
                </c:pt>
                <c:pt idx="6648">
                  <c:v>0</c:v>
                </c:pt>
                <c:pt idx="6649">
                  <c:v>0</c:v>
                </c:pt>
                <c:pt idx="6650">
                  <c:v>0</c:v>
                </c:pt>
                <c:pt idx="6651">
                  <c:v>0</c:v>
                </c:pt>
                <c:pt idx="6652">
                  <c:v>0</c:v>
                </c:pt>
                <c:pt idx="6653">
                  <c:v>0</c:v>
                </c:pt>
                <c:pt idx="6654">
                  <c:v>0</c:v>
                </c:pt>
                <c:pt idx="6655">
                  <c:v>0</c:v>
                </c:pt>
                <c:pt idx="6656">
                  <c:v>0</c:v>
                </c:pt>
                <c:pt idx="6657">
                  <c:v>0</c:v>
                </c:pt>
                <c:pt idx="6658">
                  <c:v>0</c:v>
                </c:pt>
                <c:pt idx="6659">
                  <c:v>0</c:v>
                </c:pt>
                <c:pt idx="6660">
                  <c:v>0</c:v>
                </c:pt>
                <c:pt idx="6661">
                  <c:v>0</c:v>
                </c:pt>
                <c:pt idx="6662">
                  <c:v>0</c:v>
                </c:pt>
                <c:pt idx="6663">
                  <c:v>0</c:v>
                </c:pt>
                <c:pt idx="6664">
                  <c:v>0</c:v>
                </c:pt>
                <c:pt idx="6665">
                  <c:v>0</c:v>
                </c:pt>
                <c:pt idx="6666">
                  <c:v>0</c:v>
                </c:pt>
                <c:pt idx="6667">
                  <c:v>0</c:v>
                </c:pt>
                <c:pt idx="6668">
                  <c:v>0</c:v>
                </c:pt>
                <c:pt idx="6669">
                  <c:v>0</c:v>
                </c:pt>
                <c:pt idx="6670">
                  <c:v>0</c:v>
                </c:pt>
                <c:pt idx="6671">
                  <c:v>0</c:v>
                </c:pt>
                <c:pt idx="6672">
                  <c:v>0</c:v>
                </c:pt>
                <c:pt idx="6673">
                  <c:v>0</c:v>
                </c:pt>
                <c:pt idx="6674">
                  <c:v>0</c:v>
                </c:pt>
                <c:pt idx="6675">
                  <c:v>0</c:v>
                </c:pt>
                <c:pt idx="6676">
                  <c:v>0</c:v>
                </c:pt>
                <c:pt idx="6677">
                  <c:v>0</c:v>
                </c:pt>
                <c:pt idx="6678">
                  <c:v>0</c:v>
                </c:pt>
                <c:pt idx="6679">
                  <c:v>0</c:v>
                </c:pt>
                <c:pt idx="6680">
                  <c:v>0</c:v>
                </c:pt>
                <c:pt idx="6681">
                  <c:v>0</c:v>
                </c:pt>
                <c:pt idx="6682">
                  <c:v>0</c:v>
                </c:pt>
                <c:pt idx="6683">
                  <c:v>0</c:v>
                </c:pt>
                <c:pt idx="6684">
                  <c:v>0</c:v>
                </c:pt>
                <c:pt idx="6685">
                  <c:v>0</c:v>
                </c:pt>
                <c:pt idx="6686">
                  <c:v>0</c:v>
                </c:pt>
                <c:pt idx="6687">
                  <c:v>0</c:v>
                </c:pt>
                <c:pt idx="6688">
                  <c:v>0</c:v>
                </c:pt>
                <c:pt idx="6689">
                  <c:v>0</c:v>
                </c:pt>
                <c:pt idx="6690">
                  <c:v>0</c:v>
                </c:pt>
                <c:pt idx="6691">
                  <c:v>0</c:v>
                </c:pt>
                <c:pt idx="6692">
                  <c:v>0</c:v>
                </c:pt>
                <c:pt idx="6693">
                  <c:v>0</c:v>
                </c:pt>
                <c:pt idx="6694">
                  <c:v>0</c:v>
                </c:pt>
                <c:pt idx="6695">
                  <c:v>0</c:v>
                </c:pt>
                <c:pt idx="6696">
                  <c:v>0</c:v>
                </c:pt>
                <c:pt idx="6697">
                  <c:v>0</c:v>
                </c:pt>
                <c:pt idx="6698">
                  <c:v>0</c:v>
                </c:pt>
                <c:pt idx="6699">
                  <c:v>0</c:v>
                </c:pt>
                <c:pt idx="6700">
                  <c:v>0</c:v>
                </c:pt>
                <c:pt idx="6701">
                  <c:v>0</c:v>
                </c:pt>
                <c:pt idx="6702">
                  <c:v>0</c:v>
                </c:pt>
                <c:pt idx="6703">
                  <c:v>0</c:v>
                </c:pt>
                <c:pt idx="6704">
                  <c:v>0</c:v>
                </c:pt>
                <c:pt idx="6705">
                  <c:v>0</c:v>
                </c:pt>
                <c:pt idx="6706">
                  <c:v>0</c:v>
                </c:pt>
                <c:pt idx="6707">
                  <c:v>0</c:v>
                </c:pt>
                <c:pt idx="6708">
                  <c:v>0</c:v>
                </c:pt>
                <c:pt idx="6709">
                  <c:v>0</c:v>
                </c:pt>
                <c:pt idx="6710">
                  <c:v>0</c:v>
                </c:pt>
                <c:pt idx="6711">
                  <c:v>0</c:v>
                </c:pt>
                <c:pt idx="6712">
                  <c:v>0</c:v>
                </c:pt>
                <c:pt idx="6713">
                  <c:v>0</c:v>
                </c:pt>
                <c:pt idx="6714">
                  <c:v>0</c:v>
                </c:pt>
                <c:pt idx="6715">
                  <c:v>0</c:v>
                </c:pt>
                <c:pt idx="6716">
                  <c:v>0</c:v>
                </c:pt>
                <c:pt idx="6717">
                  <c:v>0</c:v>
                </c:pt>
                <c:pt idx="6718">
                  <c:v>0</c:v>
                </c:pt>
                <c:pt idx="6719">
                  <c:v>0</c:v>
                </c:pt>
                <c:pt idx="6720">
                  <c:v>0</c:v>
                </c:pt>
                <c:pt idx="6721">
                  <c:v>0</c:v>
                </c:pt>
                <c:pt idx="6722">
                  <c:v>0</c:v>
                </c:pt>
                <c:pt idx="6723">
                  <c:v>0</c:v>
                </c:pt>
                <c:pt idx="6724">
                  <c:v>0</c:v>
                </c:pt>
                <c:pt idx="6725">
                  <c:v>0</c:v>
                </c:pt>
                <c:pt idx="6726">
                  <c:v>0</c:v>
                </c:pt>
                <c:pt idx="6727">
                  <c:v>0</c:v>
                </c:pt>
                <c:pt idx="6728">
                  <c:v>0</c:v>
                </c:pt>
                <c:pt idx="6729">
                  <c:v>0</c:v>
                </c:pt>
                <c:pt idx="6730">
                  <c:v>0</c:v>
                </c:pt>
                <c:pt idx="6731">
                  <c:v>0</c:v>
                </c:pt>
                <c:pt idx="6732">
                  <c:v>0</c:v>
                </c:pt>
                <c:pt idx="6733">
                  <c:v>0</c:v>
                </c:pt>
                <c:pt idx="6734">
                  <c:v>0</c:v>
                </c:pt>
                <c:pt idx="6735">
                  <c:v>0</c:v>
                </c:pt>
                <c:pt idx="6736">
                  <c:v>0</c:v>
                </c:pt>
                <c:pt idx="6737">
                  <c:v>0</c:v>
                </c:pt>
                <c:pt idx="6738">
                  <c:v>0</c:v>
                </c:pt>
                <c:pt idx="6739">
                  <c:v>0</c:v>
                </c:pt>
                <c:pt idx="6740">
                  <c:v>0</c:v>
                </c:pt>
                <c:pt idx="6741">
                  <c:v>0</c:v>
                </c:pt>
                <c:pt idx="6742">
                  <c:v>0</c:v>
                </c:pt>
                <c:pt idx="6743">
                  <c:v>0</c:v>
                </c:pt>
                <c:pt idx="6744">
                  <c:v>0</c:v>
                </c:pt>
                <c:pt idx="6745">
                  <c:v>0</c:v>
                </c:pt>
                <c:pt idx="6746">
                  <c:v>0</c:v>
                </c:pt>
                <c:pt idx="6747">
                  <c:v>0</c:v>
                </c:pt>
                <c:pt idx="6748">
                  <c:v>0</c:v>
                </c:pt>
                <c:pt idx="6749">
                  <c:v>0</c:v>
                </c:pt>
                <c:pt idx="6750">
                  <c:v>0</c:v>
                </c:pt>
                <c:pt idx="6751">
                  <c:v>0</c:v>
                </c:pt>
                <c:pt idx="6752">
                  <c:v>0</c:v>
                </c:pt>
                <c:pt idx="6753">
                  <c:v>0</c:v>
                </c:pt>
                <c:pt idx="6754">
                  <c:v>0</c:v>
                </c:pt>
                <c:pt idx="6755">
                  <c:v>0</c:v>
                </c:pt>
                <c:pt idx="6756">
                  <c:v>0</c:v>
                </c:pt>
                <c:pt idx="6757">
                  <c:v>0</c:v>
                </c:pt>
                <c:pt idx="6758">
                  <c:v>0</c:v>
                </c:pt>
                <c:pt idx="6759">
                  <c:v>0</c:v>
                </c:pt>
                <c:pt idx="6760">
                  <c:v>0</c:v>
                </c:pt>
                <c:pt idx="6761">
                  <c:v>0</c:v>
                </c:pt>
                <c:pt idx="6762">
                  <c:v>0</c:v>
                </c:pt>
                <c:pt idx="6763">
                  <c:v>0</c:v>
                </c:pt>
                <c:pt idx="6764">
                  <c:v>0</c:v>
                </c:pt>
                <c:pt idx="6765">
                  <c:v>0</c:v>
                </c:pt>
                <c:pt idx="6766">
                  <c:v>0</c:v>
                </c:pt>
                <c:pt idx="6767">
                  <c:v>0</c:v>
                </c:pt>
                <c:pt idx="6768">
                  <c:v>0</c:v>
                </c:pt>
                <c:pt idx="6769">
                  <c:v>0</c:v>
                </c:pt>
                <c:pt idx="6770">
                  <c:v>0</c:v>
                </c:pt>
                <c:pt idx="6771">
                  <c:v>0</c:v>
                </c:pt>
                <c:pt idx="6772">
                  <c:v>0</c:v>
                </c:pt>
                <c:pt idx="6773">
                  <c:v>0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0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0</c:v>
                </c:pt>
                <c:pt idx="6782">
                  <c:v>0</c:v>
                </c:pt>
                <c:pt idx="6783">
                  <c:v>0</c:v>
                </c:pt>
                <c:pt idx="6784">
                  <c:v>0</c:v>
                </c:pt>
                <c:pt idx="6785">
                  <c:v>0</c:v>
                </c:pt>
                <c:pt idx="6786">
                  <c:v>0</c:v>
                </c:pt>
                <c:pt idx="6787">
                  <c:v>0</c:v>
                </c:pt>
                <c:pt idx="6788">
                  <c:v>0</c:v>
                </c:pt>
                <c:pt idx="6789">
                  <c:v>0</c:v>
                </c:pt>
                <c:pt idx="6790">
                  <c:v>0</c:v>
                </c:pt>
                <c:pt idx="6791">
                  <c:v>0</c:v>
                </c:pt>
                <c:pt idx="6792">
                  <c:v>0</c:v>
                </c:pt>
                <c:pt idx="6793">
                  <c:v>0</c:v>
                </c:pt>
                <c:pt idx="6794">
                  <c:v>0</c:v>
                </c:pt>
                <c:pt idx="6795">
                  <c:v>0</c:v>
                </c:pt>
                <c:pt idx="6796">
                  <c:v>0</c:v>
                </c:pt>
                <c:pt idx="6797">
                  <c:v>0</c:v>
                </c:pt>
                <c:pt idx="6798">
                  <c:v>0</c:v>
                </c:pt>
                <c:pt idx="6799">
                  <c:v>0</c:v>
                </c:pt>
                <c:pt idx="6800">
                  <c:v>0</c:v>
                </c:pt>
                <c:pt idx="6801">
                  <c:v>0</c:v>
                </c:pt>
                <c:pt idx="6802">
                  <c:v>0</c:v>
                </c:pt>
                <c:pt idx="6803">
                  <c:v>0</c:v>
                </c:pt>
                <c:pt idx="6804">
                  <c:v>0</c:v>
                </c:pt>
                <c:pt idx="6805">
                  <c:v>0</c:v>
                </c:pt>
                <c:pt idx="6806">
                  <c:v>0</c:v>
                </c:pt>
                <c:pt idx="6807">
                  <c:v>0</c:v>
                </c:pt>
                <c:pt idx="6808">
                  <c:v>0</c:v>
                </c:pt>
                <c:pt idx="6809">
                  <c:v>0</c:v>
                </c:pt>
                <c:pt idx="6810">
                  <c:v>0</c:v>
                </c:pt>
                <c:pt idx="6811">
                  <c:v>0</c:v>
                </c:pt>
                <c:pt idx="6812">
                  <c:v>0</c:v>
                </c:pt>
                <c:pt idx="6813">
                  <c:v>0</c:v>
                </c:pt>
                <c:pt idx="6814">
                  <c:v>0</c:v>
                </c:pt>
                <c:pt idx="6815">
                  <c:v>0</c:v>
                </c:pt>
                <c:pt idx="6816">
                  <c:v>0</c:v>
                </c:pt>
                <c:pt idx="6817">
                  <c:v>0</c:v>
                </c:pt>
                <c:pt idx="6818">
                  <c:v>0</c:v>
                </c:pt>
                <c:pt idx="6819">
                  <c:v>0</c:v>
                </c:pt>
                <c:pt idx="6820">
                  <c:v>0</c:v>
                </c:pt>
                <c:pt idx="6821">
                  <c:v>0</c:v>
                </c:pt>
                <c:pt idx="6822">
                  <c:v>0</c:v>
                </c:pt>
                <c:pt idx="6823">
                  <c:v>0</c:v>
                </c:pt>
                <c:pt idx="6824">
                  <c:v>0</c:v>
                </c:pt>
                <c:pt idx="6825">
                  <c:v>0</c:v>
                </c:pt>
                <c:pt idx="6826">
                  <c:v>0</c:v>
                </c:pt>
                <c:pt idx="6827">
                  <c:v>0</c:v>
                </c:pt>
                <c:pt idx="6828">
                  <c:v>0</c:v>
                </c:pt>
                <c:pt idx="6829">
                  <c:v>0</c:v>
                </c:pt>
                <c:pt idx="6830">
                  <c:v>0</c:v>
                </c:pt>
                <c:pt idx="6831">
                  <c:v>0</c:v>
                </c:pt>
                <c:pt idx="6832">
                  <c:v>0</c:v>
                </c:pt>
                <c:pt idx="6833">
                  <c:v>0</c:v>
                </c:pt>
                <c:pt idx="6834">
                  <c:v>0</c:v>
                </c:pt>
                <c:pt idx="6835">
                  <c:v>0</c:v>
                </c:pt>
                <c:pt idx="6836">
                  <c:v>0</c:v>
                </c:pt>
                <c:pt idx="6837">
                  <c:v>0</c:v>
                </c:pt>
                <c:pt idx="6838">
                  <c:v>0</c:v>
                </c:pt>
                <c:pt idx="6839">
                  <c:v>0</c:v>
                </c:pt>
                <c:pt idx="6840">
                  <c:v>0</c:v>
                </c:pt>
                <c:pt idx="6841">
                  <c:v>0</c:v>
                </c:pt>
                <c:pt idx="6842">
                  <c:v>0</c:v>
                </c:pt>
                <c:pt idx="6843">
                  <c:v>0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0</c:v>
                </c:pt>
                <c:pt idx="6848">
                  <c:v>0</c:v>
                </c:pt>
                <c:pt idx="6849">
                  <c:v>0</c:v>
                </c:pt>
                <c:pt idx="6850">
                  <c:v>0</c:v>
                </c:pt>
                <c:pt idx="6851">
                  <c:v>0</c:v>
                </c:pt>
                <c:pt idx="6852">
                  <c:v>0</c:v>
                </c:pt>
                <c:pt idx="6853">
                  <c:v>0</c:v>
                </c:pt>
                <c:pt idx="6854">
                  <c:v>0</c:v>
                </c:pt>
                <c:pt idx="6855">
                  <c:v>0</c:v>
                </c:pt>
                <c:pt idx="6856">
                  <c:v>0</c:v>
                </c:pt>
                <c:pt idx="6857">
                  <c:v>0</c:v>
                </c:pt>
                <c:pt idx="6858">
                  <c:v>0</c:v>
                </c:pt>
                <c:pt idx="6859">
                  <c:v>0</c:v>
                </c:pt>
                <c:pt idx="6860">
                  <c:v>0</c:v>
                </c:pt>
                <c:pt idx="6861">
                  <c:v>0</c:v>
                </c:pt>
                <c:pt idx="6862">
                  <c:v>0</c:v>
                </c:pt>
                <c:pt idx="6863">
                  <c:v>0</c:v>
                </c:pt>
                <c:pt idx="6864">
                  <c:v>0</c:v>
                </c:pt>
                <c:pt idx="6865">
                  <c:v>0</c:v>
                </c:pt>
                <c:pt idx="6866">
                  <c:v>0</c:v>
                </c:pt>
                <c:pt idx="6867">
                  <c:v>0</c:v>
                </c:pt>
                <c:pt idx="6868">
                  <c:v>0</c:v>
                </c:pt>
                <c:pt idx="6869">
                  <c:v>0</c:v>
                </c:pt>
                <c:pt idx="6870">
                  <c:v>0</c:v>
                </c:pt>
                <c:pt idx="6871">
                  <c:v>0</c:v>
                </c:pt>
                <c:pt idx="6872">
                  <c:v>0</c:v>
                </c:pt>
                <c:pt idx="6873">
                  <c:v>0</c:v>
                </c:pt>
                <c:pt idx="6874">
                  <c:v>0</c:v>
                </c:pt>
                <c:pt idx="6875">
                  <c:v>0</c:v>
                </c:pt>
                <c:pt idx="6876">
                  <c:v>0</c:v>
                </c:pt>
                <c:pt idx="6877">
                  <c:v>0</c:v>
                </c:pt>
                <c:pt idx="6878">
                  <c:v>0</c:v>
                </c:pt>
                <c:pt idx="6879">
                  <c:v>0</c:v>
                </c:pt>
                <c:pt idx="6880">
                  <c:v>0</c:v>
                </c:pt>
                <c:pt idx="6881">
                  <c:v>0</c:v>
                </c:pt>
                <c:pt idx="6882">
                  <c:v>0</c:v>
                </c:pt>
                <c:pt idx="6883">
                  <c:v>0</c:v>
                </c:pt>
                <c:pt idx="6884">
                  <c:v>0</c:v>
                </c:pt>
                <c:pt idx="6885">
                  <c:v>0</c:v>
                </c:pt>
                <c:pt idx="6886">
                  <c:v>0</c:v>
                </c:pt>
                <c:pt idx="6887">
                  <c:v>0</c:v>
                </c:pt>
                <c:pt idx="6888">
                  <c:v>0</c:v>
                </c:pt>
                <c:pt idx="6889">
                  <c:v>0</c:v>
                </c:pt>
                <c:pt idx="6890">
                  <c:v>0</c:v>
                </c:pt>
                <c:pt idx="6891">
                  <c:v>0</c:v>
                </c:pt>
                <c:pt idx="6892">
                  <c:v>0</c:v>
                </c:pt>
                <c:pt idx="6893">
                  <c:v>0</c:v>
                </c:pt>
                <c:pt idx="6894">
                  <c:v>0</c:v>
                </c:pt>
                <c:pt idx="6895">
                  <c:v>0</c:v>
                </c:pt>
                <c:pt idx="6896">
                  <c:v>0</c:v>
                </c:pt>
                <c:pt idx="6897">
                  <c:v>0</c:v>
                </c:pt>
                <c:pt idx="6898">
                  <c:v>0</c:v>
                </c:pt>
                <c:pt idx="6899">
                  <c:v>0</c:v>
                </c:pt>
                <c:pt idx="6900">
                  <c:v>0</c:v>
                </c:pt>
                <c:pt idx="6901">
                  <c:v>0</c:v>
                </c:pt>
                <c:pt idx="6902">
                  <c:v>0</c:v>
                </c:pt>
                <c:pt idx="6903">
                  <c:v>0</c:v>
                </c:pt>
                <c:pt idx="6904">
                  <c:v>0</c:v>
                </c:pt>
                <c:pt idx="6905">
                  <c:v>0</c:v>
                </c:pt>
                <c:pt idx="6906">
                  <c:v>0</c:v>
                </c:pt>
                <c:pt idx="6907">
                  <c:v>0</c:v>
                </c:pt>
                <c:pt idx="6908">
                  <c:v>0</c:v>
                </c:pt>
                <c:pt idx="6909">
                  <c:v>0</c:v>
                </c:pt>
                <c:pt idx="6910">
                  <c:v>0</c:v>
                </c:pt>
                <c:pt idx="6911">
                  <c:v>0</c:v>
                </c:pt>
                <c:pt idx="6912">
                  <c:v>0</c:v>
                </c:pt>
                <c:pt idx="6913">
                  <c:v>0</c:v>
                </c:pt>
                <c:pt idx="6914">
                  <c:v>0</c:v>
                </c:pt>
                <c:pt idx="6915">
                  <c:v>0</c:v>
                </c:pt>
                <c:pt idx="6916">
                  <c:v>0</c:v>
                </c:pt>
                <c:pt idx="6917">
                  <c:v>0</c:v>
                </c:pt>
                <c:pt idx="6918">
                  <c:v>0</c:v>
                </c:pt>
                <c:pt idx="6919">
                  <c:v>0</c:v>
                </c:pt>
                <c:pt idx="6920">
                  <c:v>0</c:v>
                </c:pt>
                <c:pt idx="6921">
                  <c:v>0</c:v>
                </c:pt>
                <c:pt idx="6922">
                  <c:v>0</c:v>
                </c:pt>
                <c:pt idx="6923">
                  <c:v>0</c:v>
                </c:pt>
                <c:pt idx="6924">
                  <c:v>0</c:v>
                </c:pt>
                <c:pt idx="6925">
                  <c:v>0</c:v>
                </c:pt>
                <c:pt idx="6926">
                  <c:v>0</c:v>
                </c:pt>
                <c:pt idx="6927">
                  <c:v>0</c:v>
                </c:pt>
                <c:pt idx="6928">
                  <c:v>0</c:v>
                </c:pt>
                <c:pt idx="6929">
                  <c:v>0</c:v>
                </c:pt>
                <c:pt idx="6930">
                  <c:v>0</c:v>
                </c:pt>
                <c:pt idx="6931">
                  <c:v>0</c:v>
                </c:pt>
                <c:pt idx="6932">
                  <c:v>0</c:v>
                </c:pt>
                <c:pt idx="6933">
                  <c:v>0</c:v>
                </c:pt>
                <c:pt idx="6934">
                  <c:v>0</c:v>
                </c:pt>
                <c:pt idx="6935">
                  <c:v>0</c:v>
                </c:pt>
                <c:pt idx="6936">
                  <c:v>0</c:v>
                </c:pt>
                <c:pt idx="6937">
                  <c:v>0</c:v>
                </c:pt>
                <c:pt idx="6938">
                  <c:v>0</c:v>
                </c:pt>
                <c:pt idx="6939">
                  <c:v>0</c:v>
                </c:pt>
                <c:pt idx="6940">
                  <c:v>0</c:v>
                </c:pt>
                <c:pt idx="6941">
                  <c:v>0</c:v>
                </c:pt>
                <c:pt idx="6942">
                  <c:v>0</c:v>
                </c:pt>
                <c:pt idx="6943">
                  <c:v>0</c:v>
                </c:pt>
                <c:pt idx="6944">
                  <c:v>0</c:v>
                </c:pt>
                <c:pt idx="6945">
                  <c:v>0</c:v>
                </c:pt>
                <c:pt idx="6946">
                  <c:v>0</c:v>
                </c:pt>
                <c:pt idx="6947">
                  <c:v>0</c:v>
                </c:pt>
                <c:pt idx="6948">
                  <c:v>0</c:v>
                </c:pt>
                <c:pt idx="6949">
                  <c:v>0</c:v>
                </c:pt>
                <c:pt idx="6950">
                  <c:v>0</c:v>
                </c:pt>
                <c:pt idx="6951">
                  <c:v>0</c:v>
                </c:pt>
                <c:pt idx="6952">
                  <c:v>0</c:v>
                </c:pt>
                <c:pt idx="6953">
                  <c:v>0</c:v>
                </c:pt>
                <c:pt idx="6954">
                  <c:v>0</c:v>
                </c:pt>
                <c:pt idx="6955">
                  <c:v>0</c:v>
                </c:pt>
                <c:pt idx="6956">
                  <c:v>0</c:v>
                </c:pt>
                <c:pt idx="6957">
                  <c:v>0</c:v>
                </c:pt>
                <c:pt idx="6958">
                  <c:v>0</c:v>
                </c:pt>
                <c:pt idx="6959">
                  <c:v>0</c:v>
                </c:pt>
                <c:pt idx="6960">
                  <c:v>0</c:v>
                </c:pt>
                <c:pt idx="6961">
                  <c:v>0</c:v>
                </c:pt>
                <c:pt idx="6962">
                  <c:v>0</c:v>
                </c:pt>
                <c:pt idx="6963">
                  <c:v>0</c:v>
                </c:pt>
                <c:pt idx="6964">
                  <c:v>0</c:v>
                </c:pt>
                <c:pt idx="6965">
                  <c:v>0</c:v>
                </c:pt>
                <c:pt idx="6966">
                  <c:v>0</c:v>
                </c:pt>
                <c:pt idx="6967">
                  <c:v>0</c:v>
                </c:pt>
                <c:pt idx="6968">
                  <c:v>0</c:v>
                </c:pt>
                <c:pt idx="6969">
                  <c:v>0</c:v>
                </c:pt>
                <c:pt idx="6970">
                  <c:v>0</c:v>
                </c:pt>
                <c:pt idx="6971">
                  <c:v>0</c:v>
                </c:pt>
                <c:pt idx="6972">
                  <c:v>0</c:v>
                </c:pt>
                <c:pt idx="6973">
                  <c:v>1</c:v>
                </c:pt>
                <c:pt idx="6974">
                  <c:v>0</c:v>
                </c:pt>
                <c:pt idx="6975">
                  <c:v>0</c:v>
                </c:pt>
                <c:pt idx="6976">
                  <c:v>0</c:v>
                </c:pt>
                <c:pt idx="6977">
                  <c:v>0</c:v>
                </c:pt>
                <c:pt idx="6978">
                  <c:v>0</c:v>
                </c:pt>
                <c:pt idx="6979">
                  <c:v>0</c:v>
                </c:pt>
                <c:pt idx="6980">
                  <c:v>0</c:v>
                </c:pt>
                <c:pt idx="6981">
                  <c:v>0</c:v>
                </c:pt>
                <c:pt idx="6982">
                  <c:v>0</c:v>
                </c:pt>
                <c:pt idx="6983">
                  <c:v>0</c:v>
                </c:pt>
                <c:pt idx="6984">
                  <c:v>0</c:v>
                </c:pt>
                <c:pt idx="6985">
                  <c:v>0</c:v>
                </c:pt>
                <c:pt idx="6986">
                  <c:v>0</c:v>
                </c:pt>
                <c:pt idx="6987">
                  <c:v>0</c:v>
                </c:pt>
                <c:pt idx="6988">
                  <c:v>0</c:v>
                </c:pt>
                <c:pt idx="6989">
                  <c:v>0</c:v>
                </c:pt>
                <c:pt idx="6990">
                  <c:v>0</c:v>
                </c:pt>
                <c:pt idx="6991">
                  <c:v>0</c:v>
                </c:pt>
                <c:pt idx="6992">
                  <c:v>0</c:v>
                </c:pt>
                <c:pt idx="6993">
                  <c:v>0</c:v>
                </c:pt>
                <c:pt idx="6994">
                  <c:v>0</c:v>
                </c:pt>
                <c:pt idx="6995">
                  <c:v>0</c:v>
                </c:pt>
                <c:pt idx="6996">
                  <c:v>0</c:v>
                </c:pt>
                <c:pt idx="6997">
                  <c:v>0</c:v>
                </c:pt>
                <c:pt idx="6998">
                  <c:v>0</c:v>
                </c:pt>
                <c:pt idx="6999">
                  <c:v>0</c:v>
                </c:pt>
                <c:pt idx="7000">
                  <c:v>0</c:v>
                </c:pt>
                <c:pt idx="7001">
                  <c:v>0</c:v>
                </c:pt>
                <c:pt idx="7002">
                  <c:v>0</c:v>
                </c:pt>
                <c:pt idx="7003">
                  <c:v>0</c:v>
                </c:pt>
                <c:pt idx="7004">
                  <c:v>0</c:v>
                </c:pt>
                <c:pt idx="7005">
                  <c:v>0</c:v>
                </c:pt>
                <c:pt idx="7006">
                  <c:v>0</c:v>
                </c:pt>
                <c:pt idx="7007">
                  <c:v>0</c:v>
                </c:pt>
                <c:pt idx="7008">
                  <c:v>0</c:v>
                </c:pt>
                <c:pt idx="7009">
                  <c:v>0</c:v>
                </c:pt>
                <c:pt idx="7010">
                  <c:v>0</c:v>
                </c:pt>
                <c:pt idx="7011">
                  <c:v>0</c:v>
                </c:pt>
                <c:pt idx="7012">
                  <c:v>0</c:v>
                </c:pt>
                <c:pt idx="7013">
                  <c:v>0</c:v>
                </c:pt>
                <c:pt idx="7014">
                  <c:v>0</c:v>
                </c:pt>
                <c:pt idx="7015">
                  <c:v>0</c:v>
                </c:pt>
                <c:pt idx="7016">
                  <c:v>0</c:v>
                </c:pt>
                <c:pt idx="7017">
                  <c:v>0</c:v>
                </c:pt>
                <c:pt idx="7018">
                  <c:v>0</c:v>
                </c:pt>
                <c:pt idx="7019">
                  <c:v>0</c:v>
                </c:pt>
                <c:pt idx="7020">
                  <c:v>0</c:v>
                </c:pt>
                <c:pt idx="7021">
                  <c:v>0</c:v>
                </c:pt>
                <c:pt idx="7022">
                  <c:v>0</c:v>
                </c:pt>
                <c:pt idx="7023">
                  <c:v>0</c:v>
                </c:pt>
                <c:pt idx="7024">
                  <c:v>0</c:v>
                </c:pt>
                <c:pt idx="7025">
                  <c:v>0</c:v>
                </c:pt>
                <c:pt idx="7026">
                  <c:v>0</c:v>
                </c:pt>
                <c:pt idx="7027">
                  <c:v>0</c:v>
                </c:pt>
                <c:pt idx="7028">
                  <c:v>0</c:v>
                </c:pt>
                <c:pt idx="7029">
                  <c:v>0</c:v>
                </c:pt>
                <c:pt idx="7030">
                  <c:v>0</c:v>
                </c:pt>
                <c:pt idx="7031">
                  <c:v>0</c:v>
                </c:pt>
                <c:pt idx="7032">
                  <c:v>0</c:v>
                </c:pt>
                <c:pt idx="7033">
                  <c:v>0</c:v>
                </c:pt>
                <c:pt idx="7034">
                  <c:v>0</c:v>
                </c:pt>
                <c:pt idx="7035">
                  <c:v>0</c:v>
                </c:pt>
                <c:pt idx="7036">
                  <c:v>0</c:v>
                </c:pt>
                <c:pt idx="7037">
                  <c:v>0</c:v>
                </c:pt>
                <c:pt idx="7038">
                  <c:v>0</c:v>
                </c:pt>
                <c:pt idx="7039">
                  <c:v>0</c:v>
                </c:pt>
                <c:pt idx="7040">
                  <c:v>0</c:v>
                </c:pt>
                <c:pt idx="7041">
                  <c:v>0</c:v>
                </c:pt>
                <c:pt idx="7042">
                  <c:v>0</c:v>
                </c:pt>
                <c:pt idx="7043">
                  <c:v>0</c:v>
                </c:pt>
                <c:pt idx="7044">
                  <c:v>0</c:v>
                </c:pt>
                <c:pt idx="7045">
                  <c:v>0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0</c:v>
                </c:pt>
                <c:pt idx="7050">
                  <c:v>0</c:v>
                </c:pt>
                <c:pt idx="7051">
                  <c:v>0</c:v>
                </c:pt>
                <c:pt idx="7052">
                  <c:v>0</c:v>
                </c:pt>
                <c:pt idx="7053">
                  <c:v>0</c:v>
                </c:pt>
                <c:pt idx="7054">
                  <c:v>0</c:v>
                </c:pt>
                <c:pt idx="7055">
                  <c:v>0</c:v>
                </c:pt>
                <c:pt idx="7056">
                  <c:v>0</c:v>
                </c:pt>
                <c:pt idx="7057">
                  <c:v>0</c:v>
                </c:pt>
                <c:pt idx="7058">
                  <c:v>0</c:v>
                </c:pt>
                <c:pt idx="7059">
                  <c:v>0</c:v>
                </c:pt>
                <c:pt idx="7060">
                  <c:v>0</c:v>
                </c:pt>
                <c:pt idx="7061">
                  <c:v>0</c:v>
                </c:pt>
                <c:pt idx="7062">
                  <c:v>0</c:v>
                </c:pt>
                <c:pt idx="7063">
                  <c:v>0</c:v>
                </c:pt>
                <c:pt idx="7064">
                  <c:v>0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0</c:v>
                </c:pt>
                <c:pt idx="7069">
                  <c:v>0</c:v>
                </c:pt>
                <c:pt idx="7070">
                  <c:v>0</c:v>
                </c:pt>
                <c:pt idx="7071">
                  <c:v>0</c:v>
                </c:pt>
                <c:pt idx="7072">
                  <c:v>0</c:v>
                </c:pt>
                <c:pt idx="7073">
                  <c:v>0</c:v>
                </c:pt>
                <c:pt idx="7074">
                  <c:v>0</c:v>
                </c:pt>
                <c:pt idx="7075">
                  <c:v>0</c:v>
                </c:pt>
                <c:pt idx="7076">
                  <c:v>0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0</c:v>
                </c:pt>
                <c:pt idx="7082">
                  <c:v>0</c:v>
                </c:pt>
                <c:pt idx="7083">
                  <c:v>0</c:v>
                </c:pt>
                <c:pt idx="7084">
                  <c:v>0</c:v>
                </c:pt>
                <c:pt idx="7085">
                  <c:v>0</c:v>
                </c:pt>
                <c:pt idx="7086">
                  <c:v>0</c:v>
                </c:pt>
                <c:pt idx="7087">
                  <c:v>0</c:v>
                </c:pt>
                <c:pt idx="7088">
                  <c:v>0</c:v>
                </c:pt>
                <c:pt idx="7089">
                  <c:v>0</c:v>
                </c:pt>
                <c:pt idx="7090">
                  <c:v>0</c:v>
                </c:pt>
                <c:pt idx="7091">
                  <c:v>0</c:v>
                </c:pt>
                <c:pt idx="7092">
                  <c:v>0</c:v>
                </c:pt>
                <c:pt idx="7093">
                  <c:v>0</c:v>
                </c:pt>
                <c:pt idx="7094">
                  <c:v>0</c:v>
                </c:pt>
                <c:pt idx="7095">
                  <c:v>0</c:v>
                </c:pt>
                <c:pt idx="7096">
                  <c:v>0</c:v>
                </c:pt>
                <c:pt idx="7097">
                  <c:v>0</c:v>
                </c:pt>
                <c:pt idx="7098">
                  <c:v>0</c:v>
                </c:pt>
                <c:pt idx="7099">
                  <c:v>0</c:v>
                </c:pt>
                <c:pt idx="7100">
                  <c:v>0</c:v>
                </c:pt>
                <c:pt idx="7101">
                  <c:v>0</c:v>
                </c:pt>
                <c:pt idx="7102">
                  <c:v>0</c:v>
                </c:pt>
                <c:pt idx="7103">
                  <c:v>0</c:v>
                </c:pt>
                <c:pt idx="7104">
                  <c:v>0</c:v>
                </c:pt>
                <c:pt idx="7105">
                  <c:v>0</c:v>
                </c:pt>
                <c:pt idx="7106">
                  <c:v>0</c:v>
                </c:pt>
                <c:pt idx="7107">
                  <c:v>0</c:v>
                </c:pt>
                <c:pt idx="7108">
                  <c:v>0</c:v>
                </c:pt>
                <c:pt idx="7109">
                  <c:v>0</c:v>
                </c:pt>
                <c:pt idx="7110">
                  <c:v>0</c:v>
                </c:pt>
                <c:pt idx="7111">
                  <c:v>0</c:v>
                </c:pt>
                <c:pt idx="7112">
                  <c:v>0</c:v>
                </c:pt>
                <c:pt idx="7113">
                  <c:v>0</c:v>
                </c:pt>
                <c:pt idx="7114">
                  <c:v>0</c:v>
                </c:pt>
                <c:pt idx="7115">
                  <c:v>0</c:v>
                </c:pt>
                <c:pt idx="7116">
                  <c:v>0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0</c:v>
                </c:pt>
                <c:pt idx="7121">
                  <c:v>0</c:v>
                </c:pt>
                <c:pt idx="7122">
                  <c:v>0</c:v>
                </c:pt>
                <c:pt idx="7123">
                  <c:v>0</c:v>
                </c:pt>
                <c:pt idx="7124">
                  <c:v>0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0</c:v>
                </c:pt>
                <c:pt idx="7129">
                  <c:v>0</c:v>
                </c:pt>
                <c:pt idx="7130">
                  <c:v>0</c:v>
                </c:pt>
                <c:pt idx="7131">
                  <c:v>0</c:v>
                </c:pt>
                <c:pt idx="7132">
                  <c:v>0</c:v>
                </c:pt>
                <c:pt idx="7133">
                  <c:v>0</c:v>
                </c:pt>
                <c:pt idx="7134">
                  <c:v>0</c:v>
                </c:pt>
                <c:pt idx="7135">
                  <c:v>0</c:v>
                </c:pt>
                <c:pt idx="7136">
                  <c:v>0</c:v>
                </c:pt>
                <c:pt idx="7137">
                  <c:v>0</c:v>
                </c:pt>
                <c:pt idx="7138">
                  <c:v>0</c:v>
                </c:pt>
                <c:pt idx="7139">
                  <c:v>0</c:v>
                </c:pt>
                <c:pt idx="7140">
                  <c:v>0</c:v>
                </c:pt>
                <c:pt idx="7141">
                  <c:v>0</c:v>
                </c:pt>
                <c:pt idx="7142">
                  <c:v>0</c:v>
                </c:pt>
                <c:pt idx="7143">
                  <c:v>0</c:v>
                </c:pt>
                <c:pt idx="7144">
                  <c:v>0</c:v>
                </c:pt>
                <c:pt idx="7145">
                  <c:v>0</c:v>
                </c:pt>
                <c:pt idx="7146">
                  <c:v>0</c:v>
                </c:pt>
                <c:pt idx="7147">
                  <c:v>0</c:v>
                </c:pt>
                <c:pt idx="7148">
                  <c:v>0</c:v>
                </c:pt>
                <c:pt idx="7149">
                  <c:v>0</c:v>
                </c:pt>
                <c:pt idx="7150">
                  <c:v>0</c:v>
                </c:pt>
                <c:pt idx="7151">
                  <c:v>0</c:v>
                </c:pt>
                <c:pt idx="7152">
                  <c:v>0</c:v>
                </c:pt>
                <c:pt idx="7153">
                  <c:v>0</c:v>
                </c:pt>
                <c:pt idx="7154">
                  <c:v>0</c:v>
                </c:pt>
                <c:pt idx="7155">
                  <c:v>0</c:v>
                </c:pt>
                <c:pt idx="7156">
                  <c:v>0</c:v>
                </c:pt>
                <c:pt idx="7157">
                  <c:v>0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0</c:v>
                </c:pt>
                <c:pt idx="7163">
                  <c:v>0</c:v>
                </c:pt>
                <c:pt idx="7164">
                  <c:v>0</c:v>
                </c:pt>
                <c:pt idx="7165">
                  <c:v>0</c:v>
                </c:pt>
                <c:pt idx="7166">
                  <c:v>0</c:v>
                </c:pt>
                <c:pt idx="7167">
                  <c:v>0</c:v>
                </c:pt>
                <c:pt idx="7168">
                  <c:v>0</c:v>
                </c:pt>
                <c:pt idx="7169">
                  <c:v>0</c:v>
                </c:pt>
                <c:pt idx="7170">
                  <c:v>0</c:v>
                </c:pt>
                <c:pt idx="7171">
                  <c:v>0</c:v>
                </c:pt>
                <c:pt idx="7172">
                  <c:v>0</c:v>
                </c:pt>
                <c:pt idx="7173">
                  <c:v>0</c:v>
                </c:pt>
                <c:pt idx="7174">
                  <c:v>0</c:v>
                </c:pt>
                <c:pt idx="7175">
                  <c:v>0</c:v>
                </c:pt>
                <c:pt idx="7176">
                  <c:v>0</c:v>
                </c:pt>
                <c:pt idx="7177">
                  <c:v>0</c:v>
                </c:pt>
                <c:pt idx="7178">
                  <c:v>0</c:v>
                </c:pt>
                <c:pt idx="7179">
                  <c:v>0</c:v>
                </c:pt>
                <c:pt idx="7180">
                  <c:v>0</c:v>
                </c:pt>
                <c:pt idx="7181">
                  <c:v>0</c:v>
                </c:pt>
                <c:pt idx="7182">
                  <c:v>0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0</c:v>
                </c:pt>
                <c:pt idx="7187">
                  <c:v>0</c:v>
                </c:pt>
                <c:pt idx="7188">
                  <c:v>0</c:v>
                </c:pt>
                <c:pt idx="7189">
                  <c:v>0</c:v>
                </c:pt>
                <c:pt idx="7190">
                  <c:v>0</c:v>
                </c:pt>
                <c:pt idx="7191">
                  <c:v>0</c:v>
                </c:pt>
                <c:pt idx="7192">
                  <c:v>0</c:v>
                </c:pt>
                <c:pt idx="7193">
                  <c:v>0</c:v>
                </c:pt>
                <c:pt idx="7194">
                  <c:v>0</c:v>
                </c:pt>
                <c:pt idx="7195">
                  <c:v>0</c:v>
                </c:pt>
                <c:pt idx="7196">
                  <c:v>0</c:v>
                </c:pt>
                <c:pt idx="7197">
                  <c:v>0</c:v>
                </c:pt>
                <c:pt idx="7198">
                  <c:v>0</c:v>
                </c:pt>
                <c:pt idx="7199">
                  <c:v>0</c:v>
                </c:pt>
                <c:pt idx="7200">
                  <c:v>0</c:v>
                </c:pt>
                <c:pt idx="7201">
                  <c:v>0</c:v>
                </c:pt>
                <c:pt idx="7202">
                  <c:v>0</c:v>
                </c:pt>
                <c:pt idx="7203">
                  <c:v>0</c:v>
                </c:pt>
                <c:pt idx="7204">
                  <c:v>0</c:v>
                </c:pt>
                <c:pt idx="7205">
                  <c:v>0</c:v>
                </c:pt>
                <c:pt idx="7206">
                  <c:v>0</c:v>
                </c:pt>
                <c:pt idx="7207">
                  <c:v>0</c:v>
                </c:pt>
                <c:pt idx="7208">
                  <c:v>0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0</c:v>
                </c:pt>
                <c:pt idx="7214">
                  <c:v>0</c:v>
                </c:pt>
                <c:pt idx="7215">
                  <c:v>0</c:v>
                </c:pt>
                <c:pt idx="7216">
                  <c:v>0</c:v>
                </c:pt>
                <c:pt idx="7217">
                  <c:v>0</c:v>
                </c:pt>
                <c:pt idx="7218">
                  <c:v>0</c:v>
                </c:pt>
                <c:pt idx="7219">
                  <c:v>0</c:v>
                </c:pt>
                <c:pt idx="7220">
                  <c:v>0</c:v>
                </c:pt>
                <c:pt idx="7221">
                  <c:v>0</c:v>
                </c:pt>
                <c:pt idx="7222">
                  <c:v>0</c:v>
                </c:pt>
                <c:pt idx="7223">
                  <c:v>0</c:v>
                </c:pt>
                <c:pt idx="7224">
                  <c:v>0</c:v>
                </c:pt>
                <c:pt idx="7225">
                  <c:v>0</c:v>
                </c:pt>
                <c:pt idx="7226">
                  <c:v>0</c:v>
                </c:pt>
                <c:pt idx="7227">
                  <c:v>0</c:v>
                </c:pt>
                <c:pt idx="7228">
                  <c:v>0</c:v>
                </c:pt>
                <c:pt idx="7229">
                  <c:v>0</c:v>
                </c:pt>
                <c:pt idx="7230">
                  <c:v>0</c:v>
                </c:pt>
                <c:pt idx="7231">
                  <c:v>0</c:v>
                </c:pt>
                <c:pt idx="7232">
                  <c:v>0</c:v>
                </c:pt>
                <c:pt idx="7233">
                  <c:v>0</c:v>
                </c:pt>
                <c:pt idx="7234">
                  <c:v>0</c:v>
                </c:pt>
                <c:pt idx="7235">
                  <c:v>0</c:v>
                </c:pt>
                <c:pt idx="7236">
                  <c:v>0</c:v>
                </c:pt>
                <c:pt idx="7237">
                  <c:v>0</c:v>
                </c:pt>
                <c:pt idx="7238">
                  <c:v>0</c:v>
                </c:pt>
                <c:pt idx="7239">
                  <c:v>0</c:v>
                </c:pt>
                <c:pt idx="7240">
                  <c:v>0</c:v>
                </c:pt>
                <c:pt idx="7241">
                  <c:v>0</c:v>
                </c:pt>
                <c:pt idx="7242">
                  <c:v>0</c:v>
                </c:pt>
                <c:pt idx="7243">
                  <c:v>0</c:v>
                </c:pt>
                <c:pt idx="7244">
                  <c:v>0</c:v>
                </c:pt>
                <c:pt idx="7245">
                  <c:v>0</c:v>
                </c:pt>
                <c:pt idx="7246">
                  <c:v>0</c:v>
                </c:pt>
                <c:pt idx="7247">
                  <c:v>0</c:v>
                </c:pt>
                <c:pt idx="7248">
                  <c:v>0</c:v>
                </c:pt>
                <c:pt idx="7249">
                  <c:v>0</c:v>
                </c:pt>
                <c:pt idx="7250">
                  <c:v>0</c:v>
                </c:pt>
                <c:pt idx="7251">
                  <c:v>0</c:v>
                </c:pt>
                <c:pt idx="7252">
                  <c:v>0</c:v>
                </c:pt>
                <c:pt idx="7253">
                  <c:v>0</c:v>
                </c:pt>
                <c:pt idx="7254">
                  <c:v>0</c:v>
                </c:pt>
                <c:pt idx="7255">
                  <c:v>0</c:v>
                </c:pt>
                <c:pt idx="7256">
                  <c:v>0</c:v>
                </c:pt>
                <c:pt idx="7257">
                  <c:v>0</c:v>
                </c:pt>
                <c:pt idx="7258">
                  <c:v>0</c:v>
                </c:pt>
                <c:pt idx="7259">
                  <c:v>0</c:v>
                </c:pt>
                <c:pt idx="7260">
                  <c:v>0</c:v>
                </c:pt>
                <c:pt idx="7261">
                  <c:v>0</c:v>
                </c:pt>
                <c:pt idx="7262">
                  <c:v>0</c:v>
                </c:pt>
                <c:pt idx="7263">
                  <c:v>0</c:v>
                </c:pt>
                <c:pt idx="7264">
                  <c:v>0</c:v>
                </c:pt>
                <c:pt idx="7265">
                  <c:v>0</c:v>
                </c:pt>
                <c:pt idx="7266">
                  <c:v>0</c:v>
                </c:pt>
                <c:pt idx="7267">
                  <c:v>0</c:v>
                </c:pt>
                <c:pt idx="7268">
                  <c:v>0</c:v>
                </c:pt>
                <c:pt idx="7269">
                  <c:v>0</c:v>
                </c:pt>
                <c:pt idx="7270">
                  <c:v>0</c:v>
                </c:pt>
                <c:pt idx="7271">
                  <c:v>0</c:v>
                </c:pt>
                <c:pt idx="7272">
                  <c:v>0</c:v>
                </c:pt>
                <c:pt idx="7273">
                  <c:v>0</c:v>
                </c:pt>
                <c:pt idx="7274">
                  <c:v>0</c:v>
                </c:pt>
                <c:pt idx="7275">
                  <c:v>0</c:v>
                </c:pt>
                <c:pt idx="7276">
                  <c:v>0</c:v>
                </c:pt>
                <c:pt idx="7277">
                  <c:v>0</c:v>
                </c:pt>
                <c:pt idx="7278">
                  <c:v>0</c:v>
                </c:pt>
                <c:pt idx="7279">
                  <c:v>0</c:v>
                </c:pt>
                <c:pt idx="7280">
                  <c:v>0</c:v>
                </c:pt>
                <c:pt idx="7281">
                  <c:v>0</c:v>
                </c:pt>
                <c:pt idx="7282">
                  <c:v>0</c:v>
                </c:pt>
                <c:pt idx="7283">
                  <c:v>0</c:v>
                </c:pt>
                <c:pt idx="7284">
                  <c:v>0</c:v>
                </c:pt>
                <c:pt idx="7285">
                  <c:v>0</c:v>
                </c:pt>
                <c:pt idx="7286">
                  <c:v>0</c:v>
                </c:pt>
                <c:pt idx="7287">
                  <c:v>0</c:v>
                </c:pt>
                <c:pt idx="7288">
                  <c:v>0</c:v>
                </c:pt>
                <c:pt idx="7289">
                  <c:v>0</c:v>
                </c:pt>
                <c:pt idx="7290">
                  <c:v>0</c:v>
                </c:pt>
                <c:pt idx="7291">
                  <c:v>0</c:v>
                </c:pt>
                <c:pt idx="7292">
                  <c:v>0</c:v>
                </c:pt>
                <c:pt idx="7293">
                  <c:v>0</c:v>
                </c:pt>
                <c:pt idx="7294">
                  <c:v>0</c:v>
                </c:pt>
                <c:pt idx="7295">
                  <c:v>0</c:v>
                </c:pt>
                <c:pt idx="7296">
                  <c:v>0</c:v>
                </c:pt>
                <c:pt idx="7297">
                  <c:v>0</c:v>
                </c:pt>
                <c:pt idx="7298">
                  <c:v>0</c:v>
                </c:pt>
                <c:pt idx="7299">
                  <c:v>0</c:v>
                </c:pt>
                <c:pt idx="7300">
                  <c:v>0</c:v>
                </c:pt>
                <c:pt idx="7301">
                  <c:v>0</c:v>
                </c:pt>
                <c:pt idx="7302">
                  <c:v>0</c:v>
                </c:pt>
                <c:pt idx="7303">
                  <c:v>0</c:v>
                </c:pt>
                <c:pt idx="7304">
                  <c:v>0</c:v>
                </c:pt>
                <c:pt idx="7305">
                  <c:v>0</c:v>
                </c:pt>
                <c:pt idx="7306">
                  <c:v>0</c:v>
                </c:pt>
                <c:pt idx="7307">
                  <c:v>0</c:v>
                </c:pt>
                <c:pt idx="7308">
                  <c:v>0</c:v>
                </c:pt>
                <c:pt idx="7309">
                  <c:v>0</c:v>
                </c:pt>
                <c:pt idx="7310">
                  <c:v>0</c:v>
                </c:pt>
                <c:pt idx="7311">
                  <c:v>0</c:v>
                </c:pt>
                <c:pt idx="7312">
                  <c:v>0</c:v>
                </c:pt>
                <c:pt idx="7313">
                  <c:v>0</c:v>
                </c:pt>
                <c:pt idx="7314">
                  <c:v>0</c:v>
                </c:pt>
                <c:pt idx="7315">
                  <c:v>0</c:v>
                </c:pt>
                <c:pt idx="7316">
                  <c:v>0</c:v>
                </c:pt>
                <c:pt idx="7317">
                  <c:v>0</c:v>
                </c:pt>
                <c:pt idx="7318">
                  <c:v>0</c:v>
                </c:pt>
                <c:pt idx="7319">
                  <c:v>0</c:v>
                </c:pt>
                <c:pt idx="7320">
                  <c:v>0</c:v>
                </c:pt>
                <c:pt idx="7321">
                  <c:v>0</c:v>
                </c:pt>
                <c:pt idx="7322">
                  <c:v>0</c:v>
                </c:pt>
                <c:pt idx="7323">
                  <c:v>0</c:v>
                </c:pt>
                <c:pt idx="7324">
                  <c:v>0</c:v>
                </c:pt>
                <c:pt idx="7325">
                  <c:v>0</c:v>
                </c:pt>
                <c:pt idx="7326">
                  <c:v>0</c:v>
                </c:pt>
                <c:pt idx="7327">
                  <c:v>0</c:v>
                </c:pt>
                <c:pt idx="7328">
                  <c:v>0</c:v>
                </c:pt>
                <c:pt idx="7329">
                  <c:v>0</c:v>
                </c:pt>
                <c:pt idx="7330">
                  <c:v>0</c:v>
                </c:pt>
                <c:pt idx="7331">
                  <c:v>0</c:v>
                </c:pt>
                <c:pt idx="7332">
                  <c:v>0</c:v>
                </c:pt>
                <c:pt idx="7333">
                  <c:v>0</c:v>
                </c:pt>
                <c:pt idx="7334">
                  <c:v>0</c:v>
                </c:pt>
                <c:pt idx="7335">
                  <c:v>0</c:v>
                </c:pt>
                <c:pt idx="7336">
                  <c:v>0</c:v>
                </c:pt>
                <c:pt idx="7337">
                  <c:v>0</c:v>
                </c:pt>
                <c:pt idx="7338">
                  <c:v>0</c:v>
                </c:pt>
                <c:pt idx="7339">
                  <c:v>0</c:v>
                </c:pt>
                <c:pt idx="7340">
                  <c:v>0</c:v>
                </c:pt>
                <c:pt idx="7341">
                  <c:v>0</c:v>
                </c:pt>
                <c:pt idx="7342">
                  <c:v>0</c:v>
                </c:pt>
                <c:pt idx="7343">
                  <c:v>0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0</c:v>
                </c:pt>
                <c:pt idx="7348">
                  <c:v>0</c:v>
                </c:pt>
                <c:pt idx="7349">
                  <c:v>0</c:v>
                </c:pt>
                <c:pt idx="7350">
                  <c:v>0</c:v>
                </c:pt>
                <c:pt idx="7351">
                  <c:v>0</c:v>
                </c:pt>
                <c:pt idx="7352">
                  <c:v>0</c:v>
                </c:pt>
                <c:pt idx="7353">
                  <c:v>0</c:v>
                </c:pt>
                <c:pt idx="7354">
                  <c:v>0</c:v>
                </c:pt>
                <c:pt idx="7355">
                  <c:v>0</c:v>
                </c:pt>
                <c:pt idx="7356">
                  <c:v>0</c:v>
                </c:pt>
                <c:pt idx="7357">
                  <c:v>0</c:v>
                </c:pt>
                <c:pt idx="7358">
                  <c:v>0</c:v>
                </c:pt>
                <c:pt idx="7359">
                  <c:v>0</c:v>
                </c:pt>
                <c:pt idx="7360">
                  <c:v>0</c:v>
                </c:pt>
                <c:pt idx="7361">
                  <c:v>0</c:v>
                </c:pt>
                <c:pt idx="7362">
                  <c:v>0</c:v>
                </c:pt>
                <c:pt idx="7363">
                  <c:v>0</c:v>
                </c:pt>
                <c:pt idx="7364">
                  <c:v>0</c:v>
                </c:pt>
                <c:pt idx="7365">
                  <c:v>0</c:v>
                </c:pt>
                <c:pt idx="7366">
                  <c:v>0</c:v>
                </c:pt>
                <c:pt idx="7367">
                  <c:v>0</c:v>
                </c:pt>
                <c:pt idx="7368">
                  <c:v>0</c:v>
                </c:pt>
                <c:pt idx="7369">
                  <c:v>0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0</c:v>
                </c:pt>
                <c:pt idx="7375">
                  <c:v>0</c:v>
                </c:pt>
                <c:pt idx="7376">
                  <c:v>0</c:v>
                </c:pt>
                <c:pt idx="7377">
                  <c:v>0</c:v>
                </c:pt>
                <c:pt idx="7378">
                  <c:v>0</c:v>
                </c:pt>
                <c:pt idx="7379">
                  <c:v>0</c:v>
                </c:pt>
                <c:pt idx="7380">
                  <c:v>0</c:v>
                </c:pt>
                <c:pt idx="7381">
                  <c:v>0</c:v>
                </c:pt>
                <c:pt idx="7382">
                  <c:v>0</c:v>
                </c:pt>
                <c:pt idx="7383">
                  <c:v>0</c:v>
                </c:pt>
                <c:pt idx="7384">
                  <c:v>0</c:v>
                </c:pt>
                <c:pt idx="7385">
                  <c:v>0</c:v>
                </c:pt>
                <c:pt idx="7386">
                  <c:v>0</c:v>
                </c:pt>
                <c:pt idx="7387">
                  <c:v>0</c:v>
                </c:pt>
                <c:pt idx="7388">
                  <c:v>0</c:v>
                </c:pt>
                <c:pt idx="7389">
                  <c:v>0</c:v>
                </c:pt>
                <c:pt idx="7390">
                  <c:v>0</c:v>
                </c:pt>
                <c:pt idx="7391">
                  <c:v>0</c:v>
                </c:pt>
                <c:pt idx="7392">
                  <c:v>0</c:v>
                </c:pt>
                <c:pt idx="7393">
                  <c:v>0</c:v>
                </c:pt>
                <c:pt idx="7394">
                  <c:v>0</c:v>
                </c:pt>
                <c:pt idx="7395">
                  <c:v>0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0</c:v>
                </c:pt>
                <c:pt idx="7400">
                  <c:v>0</c:v>
                </c:pt>
                <c:pt idx="7401">
                  <c:v>0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0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0</c:v>
                </c:pt>
                <c:pt idx="7410">
                  <c:v>0</c:v>
                </c:pt>
                <c:pt idx="7411">
                  <c:v>0</c:v>
                </c:pt>
                <c:pt idx="7412">
                  <c:v>0</c:v>
                </c:pt>
                <c:pt idx="7413">
                  <c:v>0</c:v>
                </c:pt>
                <c:pt idx="7414">
                  <c:v>1</c:v>
                </c:pt>
                <c:pt idx="7415">
                  <c:v>0</c:v>
                </c:pt>
                <c:pt idx="7416">
                  <c:v>0</c:v>
                </c:pt>
                <c:pt idx="7417">
                  <c:v>0</c:v>
                </c:pt>
                <c:pt idx="7418">
                  <c:v>0</c:v>
                </c:pt>
                <c:pt idx="7419">
                  <c:v>0</c:v>
                </c:pt>
                <c:pt idx="7420">
                  <c:v>0</c:v>
                </c:pt>
                <c:pt idx="7421">
                  <c:v>0</c:v>
                </c:pt>
                <c:pt idx="7422">
                  <c:v>0</c:v>
                </c:pt>
                <c:pt idx="7423">
                  <c:v>0</c:v>
                </c:pt>
                <c:pt idx="7424">
                  <c:v>0</c:v>
                </c:pt>
                <c:pt idx="7425">
                  <c:v>0</c:v>
                </c:pt>
                <c:pt idx="7426">
                  <c:v>0</c:v>
                </c:pt>
                <c:pt idx="7427">
                  <c:v>0</c:v>
                </c:pt>
                <c:pt idx="7428">
                  <c:v>0</c:v>
                </c:pt>
                <c:pt idx="7429">
                  <c:v>0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0</c:v>
                </c:pt>
                <c:pt idx="7434">
                  <c:v>0</c:v>
                </c:pt>
                <c:pt idx="7435">
                  <c:v>0</c:v>
                </c:pt>
                <c:pt idx="7436">
                  <c:v>0</c:v>
                </c:pt>
                <c:pt idx="7437">
                  <c:v>0</c:v>
                </c:pt>
                <c:pt idx="7438">
                  <c:v>0</c:v>
                </c:pt>
                <c:pt idx="7439">
                  <c:v>0</c:v>
                </c:pt>
                <c:pt idx="7440">
                  <c:v>0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0</c:v>
                </c:pt>
                <c:pt idx="7445">
                  <c:v>0</c:v>
                </c:pt>
                <c:pt idx="7446">
                  <c:v>0</c:v>
                </c:pt>
                <c:pt idx="7447">
                  <c:v>0</c:v>
                </c:pt>
                <c:pt idx="7448">
                  <c:v>0</c:v>
                </c:pt>
                <c:pt idx="7449">
                  <c:v>0</c:v>
                </c:pt>
                <c:pt idx="7450">
                  <c:v>0</c:v>
                </c:pt>
                <c:pt idx="7451">
                  <c:v>0</c:v>
                </c:pt>
                <c:pt idx="7452">
                  <c:v>0</c:v>
                </c:pt>
                <c:pt idx="7453">
                  <c:v>0</c:v>
                </c:pt>
                <c:pt idx="7454">
                  <c:v>0</c:v>
                </c:pt>
                <c:pt idx="7455">
                  <c:v>0</c:v>
                </c:pt>
                <c:pt idx="7456">
                  <c:v>0</c:v>
                </c:pt>
                <c:pt idx="7457">
                  <c:v>0</c:v>
                </c:pt>
                <c:pt idx="7458">
                  <c:v>0</c:v>
                </c:pt>
                <c:pt idx="7459">
                  <c:v>0</c:v>
                </c:pt>
                <c:pt idx="7460">
                  <c:v>0</c:v>
                </c:pt>
                <c:pt idx="7461">
                  <c:v>0</c:v>
                </c:pt>
                <c:pt idx="7462">
                  <c:v>0</c:v>
                </c:pt>
                <c:pt idx="7463">
                  <c:v>0</c:v>
                </c:pt>
                <c:pt idx="7464">
                  <c:v>0</c:v>
                </c:pt>
                <c:pt idx="7465">
                  <c:v>0</c:v>
                </c:pt>
                <c:pt idx="7466">
                  <c:v>0</c:v>
                </c:pt>
                <c:pt idx="7467">
                  <c:v>0</c:v>
                </c:pt>
                <c:pt idx="7468">
                  <c:v>0</c:v>
                </c:pt>
                <c:pt idx="7469">
                  <c:v>0</c:v>
                </c:pt>
                <c:pt idx="7470">
                  <c:v>0</c:v>
                </c:pt>
                <c:pt idx="7471">
                  <c:v>0</c:v>
                </c:pt>
                <c:pt idx="7472">
                  <c:v>0</c:v>
                </c:pt>
                <c:pt idx="7473">
                  <c:v>0</c:v>
                </c:pt>
                <c:pt idx="7474">
                  <c:v>0</c:v>
                </c:pt>
                <c:pt idx="7475">
                  <c:v>0</c:v>
                </c:pt>
                <c:pt idx="7476">
                  <c:v>0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0</c:v>
                </c:pt>
                <c:pt idx="7482">
                  <c:v>0</c:v>
                </c:pt>
                <c:pt idx="7483">
                  <c:v>0</c:v>
                </c:pt>
                <c:pt idx="7484">
                  <c:v>0</c:v>
                </c:pt>
                <c:pt idx="7485">
                  <c:v>0</c:v>
                </c:pt>
                <c:pt idx="7486">
                  <c:v>0</c:v>
                </c:pt>
                <c:pt idx="7487">
                  <c:v>0</c:v>
                </c:pt>
                <c:pt idx="7488">
                  <c:v>0</c:v>
                </c:pt>
                <c:pt idx="7489">
                  <c:v>0</c:v>
                </c:pt>
                <c:pt idx="7490">
                  <c:v>0</c:v>
                </c:pt>
                <c:pt idx="7491">
                  <c:v>0</c:v>
                </c:pt>
                <c:pt idx="7492">
                  <c:v>0</c:v>
                </c:pt>
                <c:pt idx="7493">
                  <c:v>0</c:v>
                </c:pt>
                <c:pt idx="7494">
                  <c:v>0</c:v>
                </c:pt>
                <c:pt idx="7495">
                  <c:v>0</c:v>
                </c:pt>
                <c:pt idx="7496">
                  <c:v>0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0</c:v>
                </c:pt>
                <c:pt idx="7501">
                  <c:v>0</c:v>
                </c:pt>
                <c:pt idx="7502">
                  <c:v>0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0</c:v>
                </c:pt>
                <c:pt idx="7508">
                  <c:v>0</c:v>
                </c:pt>
                <c:pt idx="7509">
                  <c:v>0</c:v>
                </c:pt>
                <c:pt idx="7510">
                  <c:v>0</c:v>
                </c:pt>
                <c:pt idx="7511">
                  <c:v>0</c:v>
                </c:pt>
                <c:pt idx="7512">
                  <c:v>0</c:v>
                </c:pt>
                <c:pt idx="7513">
                  <c:v>0</c:v>
                </c:pt>
                <c:pt idx="7514">
                  <c:v>0</c:v>
                </c:pt>
                <c:pt idx="7515">
                  <c:v>0</c:v>
                </c:pt>
                <c:pt idx="7516">
                  <c:v>0</c:v>
                </c:pt>
                <c:pt idx="7517">
                  <c:v>0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0</c:v>
                </c:pt>
                <c:pt idx="7522">
                  <c:v>0</c:v>
                </c:pt>
                <c:pt idx="7523">
                  <c:v>0</c:v>
                </c:pt>
                <c:pt idx="7524">
                  <c:v>0</c:v>
                </c:pt>
                <c:pt idx="7525">
                  <c:v>0</c:v>
                </c:pt>
                <c:pt idx="7526">
                  <c:v>0</c:v>
                </c:pt>
                <c:pt idx="7527">
                  <c:v>0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0</c:v>
                </c:pt>
                <c:pt idx="7535">
                  <c:v>0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0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0</c:v>
                </c:pt>
                <c:pt idx="7545">
                  <c:v>0</c:v>
                </c:pt>
                <c:pt idx="7546">
                  <c:v>0</c:v>
                </c:pt>
                <c:pt idx="7547">
                  <c:v>0</c:v>
                </c:pt>
                <c:pt idx="7548">
                  <c:v>0</c:v>
                </c:pt>
                <c:pt idx="7549">
                  <c:v>0</c:v>
                </c:pt>
                <c:pt idx="7550">
                  <c:v>0</c:v>
                </c:pt>
                <c:pt idx="7551">
                  <c:v>0</c:v>
                </c:pt>
                <c:pt idx="7552">
                  <c:v>0</c:v>
                </c:pt>
                <c:pt idx="7553">
                  <c:v>0</c:v>
                </c:pt>
                <c:pt idx="7554">
                  <c:v>0</c:v>
                </c:pt>
                <c:pt idx="7555">
                  <c:v>0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0</c:v>
                </c:pt>
                <c:pt idx="7561">
                  <c:v>0</c:v>
                </c:pt>
                <c:pt idx="7562">
                  <c:v>0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0</c:v>
                </c:pt>
                <c:pt idx="7567">
                  <c:v>0</c:v>
                </c:pt>
                <c:pt idx="7568">
                  <c:v>0</c:v>
                </c:pt>
                <c:pt idx="7569">
                  <c:v>0</c:v>
                </c:pt>
                <c:pt idx="7570">
                  <c:v>0</c:v>
                </c:pt>
                <c:pt idx="7571">
                  <c:v>0</c:v>
                </c:pt>
                <c:pt idx="7572">
                  <c:v>0</c:v>
                </c:pt>
                <c:pt idx="7573">
                  <c:v>0</c:v>
                </c:pt>
                <c:pt idx="7574">
                  <c:v>0</c:v>
                </c:pt>
                <c:pt idx="7575">
                  <c:v>0</c:v>
                </c:pt>
                <c:pt idx="7576">
                  <c:v>0</c:v>
                </c:pt>
                <c:pt idx="7577">
                  <c:v>0</c:v>
                </c:pt>
                <c:pt idx="7578">
                  <c:v>0</c:v>
                </c:pt>
                <c:pt idx="7579">
                  <c:v>0</c:v>
                </c:pt>
                <c:pt idx="7580">
                  <c:v>0</c:v>
                </c:pt>
                <c:pt idx="7581">
                  <c:v>0</c:v>
                </c:pt>
                <c:pt idx="7582">
                  <c:v>0</c:v>
                </c:pt>
                <c:pt idx="7583">
                  <c:v>0</c:v>
                </c:pt>
                <c:pt idx="7584">
                  <c:v>0</c:v>
                </c:pt>
                <c:pt idx="7585">
                  <c:v>0</c:v>
                </c:pt>
                <c:pt idx="7586">
                  <c:v>0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0</c:v>
                </c:pt>
                <c:pt idx="7592">
                  <c:v>0</c:v>
                </c:pt>
                <c:pt idx="7593">
                  <c:v>0</c:v>
                </c:pt>
                <c:pt idx="7594">
                  <c:v>0</c:v>
                </c:pt>
                <c:pt idx="7595">
                  <c:v>0</c:v>
                </c:pt>
                <c:pt idx="7596">
                  <c:v>0</c:v>
                </c:pt>
                <c:pt idx="7597">
                  <c:v>0</c:v>
                </c:pt>
                <c:pt idx="7598">
                  <c:v>0</c:v>
                </c:pt>
                <c:pt idx="7599">
                  <c:v>0</c:v>
                </c:pt>
                <c:pt idx="7600">
                  <c:v>0</c:v>
                </c:pt>
                <c:pt idx="7601">
                  <c:v>0</c:v>
                </c:pt>
                <c:pt idx="7602">
                  <c:v>0</c:v>
                </c:pt>
                <c:pt idx="7603">
                  <c:v>0</c:v>
                </c:pt>
                <c:pt idx="7604">
                  <c:v>0</c:v>
                </c:pt>
                <c:pt idx="7605">
                  <c:v>0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0</c:v>
                </c:pt>
                <c:pt idx="7614">
                  <c:v>0</c:v>
                </c:pt>
                <c:pt idx="7615">
                  <c:v>0</c:v>
                </c:pt>
                <c:pt idx="7616">
                  <c:v>0</c:v>
                </c:pt>
                <c:pt idx="7617">
                  <c:v>0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0</c:v>
                </c:pt>
                <c:pt idx="7624">
                  <c:v>0</c:v>
                </c:pt>
                <c:pt idx="7625">
                  <c:v>0</c:v>
                </c:pt>
                <c:pt idx="7626">
                  <c:v>0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0</c:v>
                </c:pt>
                <c:pt idx="7632">
                  <c:v>0</c:v>
                </c:pt>
                <c:pt idx="7633">
                  <c:v>0</c:v>
                </c:pt>
                <c:pt idx="7634">
                  <c:v>0</c:v>
                </c:pt>
                <c:pt idx="7635">
                  <c:v>0</c:v>
                </c:pt>
                <c:pt idx="7636">
                  <c:v>0</c:v>
                </c:pt>
                <c:pt idx="7637">
                  <c:v>0</c:v>
                </c:pt>
                <c:pt idx="7638">
                  <c:v>0</c:v>
                </c:pt>
                <c:pt idx="7639">
                  <c:v>0</c:v>
                </c:pt>
                <c:pt idx="7640">
                  <c:v>0</c:v>
                </c:pt>
                <c:pt idx="7641">
                  <c:v>0</c:v>
                </c:pt>
                <c:pt idx="7642">
                  <c:v>0</c:v>
                </c:pt>
                <c:pt idx="7643">
                  <c:v>0</c:v>
                </c:pt>
                <c:pt idx="7644">
                  <c:v>0</c:v>
                </c:pt>
                <c:pt idx="7645">
                  <c:v>0</c:v>
                </c:pt>
                <c:pt idx="7646">
                  <c:v>0</c:v>
                </c:pt>
                <c:pt idx="7647">
                  <c:v>0</c:v>
                </c:pt>
                <c:pt idx="7648">
                  <c:v>0</c:v>
                </c:pt>
                <c:pt idx="7649">
                  <c:v>0</c:v>
                </c:pt>
                <c:pt idx="7650">
                  <c:v>0</c:v>
                </c:pt>
                <c:pt idx="7651">
                  <c:v>0</c:v>
                </c:pt>
                <c:pt idx="7652">
                  <c:v>0</c:v>
                </c:pt>
                <c:pt idx="7653">
                  <c:v>0</c:v>
                </c:pt>
                <c:pt idx="7654">
                  <c:v>0</c:v>
                </c:pt>
                <c:pt idx="7655">
                  <c:v>0</c:v>
                </c:pt>
                <c:pt idx="7656">
                  <c:v>0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0</c:v>
                </c:pt>
                <c:pt idx="7663">
                  <c:v>0</c:v>
                </c:pt>
                <c:pt idx="7664">
                  <c:v>0</c:v>
                </c:pt>
                <c:pt idx="7665">
                  <c:v>0</c:v>
                </c:pt>
                <c:pt idx="7666">
                  <c:v>0</c:v>
                </c:pt>
                <c:pt idx="7667">
                  <c:v>0</c:v>
                </c:pt>
                <c:pt idx="7668">
                  <c:v>0</c:v>
                </c:pt>
                <c:pt idx="7669">
                  <c:v>0</c:v>
                </c:pt>
                <c:pt idx="7670">
                  <c:v>0</c:v>
                </c:pt>
                <c:pt idx="7671">
                  <c:v>0</c:v>
                </c:pt>
                <c:pt idx="7672">
                  <c:v>0</c:v>
                </c:pt>
                <c:pt idx="7673">
                  <c:v>0</c:v>
                </c:pt>
                <c:pt idx="7674">
                  <c:v>0</c:v>
                </c:pt>
                <c:pt idx="7675">
                  <c:v>0</c:v>
                </c:pt>
                <c:pt idx="7676">
                  <c:v>0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0</c:v>
                </c:pt>
                <c:pt idx="7684">
                  <c:v>0</c:v>
                </c:pt>
                <c:pt idx="7685">
                  <c:v>0</c:v>
                </c:pt>
                <c:pt idx="7686">
                  <c:v>0</c:v>
                </c:pt>
                <c:pt idx="7687">
                  <c:v>0</c:v>
                </c:pt>
                <c:pt idx="7688">
                  <c:v>0</c:v>
                </c:pt>
                <c:pt idx="7689">
                  <c:v>0</c:v>
                </c:pt>
                <c:pt idx="7690">
                  <c:v>0</c:v>
                </c:pt>
                <c:pt idx="7691">
                  <c:v>0</c:v>
                </c:pt>
                <c:pt idx="7692">
                  <c:v>0</c:v>
                </c:pt>
                <c:pt idx="7693">
                  <c:v>0</c:v>
                </c:pt>
                <c:pt idx="7694">
                  <c:v>0</c:v>
                </c:pt>
                <c:pt idx="7695">
                  <c:v>0</c:v>
                </c:pt>
                <c:pt idx="7696">
                  <c:v>0</c:v>
                </c:pt>
                <c:pt idx="7697">
                  <c:v>0</c:v>
                </c:pt>
                <c:pt idx="7698">
                  <c:v>0</c:v>
                </c:pt>
                <c:pt idx="7699">
                  <c:v>0</c:v>
                </c:pt>
                <c:pt idx="7700">
                  <c:v>0</c:v>
                </c:pt>
                <c:pt idx="7701">
                  <c:v>0</c:v>
                </c:pt>
                <c:pt idx="7702">
                  <c:v>0</c:v>
                </c:pt>
                <c:pt idx="7703">
                  <c:v>0</c:v>
                </c:pt>
                <c:pt idx="7704">
                  <c:v>0</c:v>
                </c:pt>
                <c:pt idx="7705">
                  <c:v>0</c:v>
                </c:pt>
                <c:pt idx="7706">
                  <c:v>0</c:v>
                </c:pt>
                <c:pt idx="7707">
                  <c:v>0</c:v>
                </c:pt>
                <c:pt idx="7708">
                  <c:v>0</c:v>
                </c:pt>
                <c:pt idx="7709">
                  <c:v>0</c:v>
                </c:pt>
                <c:pt idx="7710">
                  <c:v>0</c:v>
                </c:pt>
                <c:pt idx="7711">
                  <c:v>0</c:v>
                </c:pt>
                <c:pt idx="7712">
                  <c:v>0</c:v>
                </c:pt>
                <c:pt idx="7713">
                  <c:v>0</c:v>
                </c:pt>
                <c:pt idx="7714">
                  <c:v>0</c:v>
                </c:pt>
                <c:pt idx="7715">
                  <c:v>0</c:v>
                </c:pt>
                <c:pt idx="7716">
                  <c:v>0</c:v>
                </c:pt>
                <c:pt idx="7717">
                  <c:v>0</c:v>
                </c:pt>
                <c:pt idx="7718">
                  <c:v>0</c:v>
                </c:pt>
                <c:pt idx="7719">
                  <c:v>0</c:v>
                </c:pt>
                <c:pt idx="7720">
                  <c:v>0</c:v>
                </c:pt>
                <c:pt idx="7721">
                  <c:v>0</c:v>
                </c:pt>
                <c:pt idx="7722">
                  <c:v>0</c:v>
                </c:pt>
                <c:pt idx="7723">
                  <c:v>0</c:v>
                </c:pt>
                <c:pt idx="7724">
                  <c:v>0</c:v>
                </c:pt>
                <c:pt idx="7725">
                  <c:v>0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0</c:v>
                </c:pt>
                <c:pt idx="7734">
                  <c:v>0</c:v>
                </c:pt>
                <c:pt idx="7735">
                  <c:v>0</c:v>
                </c:pt>
                <c:pt idx="7736">
                  <c:v>0</c:v>
                </c:pt>
                <c:pt idx="7737">
                  <c:v>0</c:v>
                </c:pt>
                <c:pt idx="7738">
                  <c:v>0</c:v>
                </c:pt>
                <c:pt idx="7739">
                  <c:v>0</c:v>
                </c:pt>
                <c:pt idx="7740">
                  <c:v>0</c:v>
                </c:pt>
                <c:pt idx="7741">
                  <c:v>0</c:v>
                </c:pt>
                <c:pt idx="7742">
                  <c:v>0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0</c:v>
                </c:pt>
                <c:pt idx="7749">
                  <c:v>0</c:v>
                </c:pt>
                <c:pt idx="7750">
                  <c:v>0</c:v>
                </c:pt>
                <c:pt idx="7751">
                  <c:v>0</c:v>
                </c:pt>
                <c:pt idx="7752">
                  <c:v>0</c:v>
                </c:pt>
                <c:pt idx="7753">
                  <c:v>0</c:v>
                </c:pt>
                <c:pt idx="7754">
                  <c:v>0</c:v>
                </c:pt>
                <c:pt idx="7755">
                  <c:v>0</c:v>
                </c:pt>
                <c:pt idx="7756">
                  <c:v>0</c:v>
                </c:pt>
                <c:pt idx="7757">
                  <c:v>0</c:v>
                </c:pt>
                <c:pt idx="7758">
                  <c:v>0</c:v>
                </c:pt>
                <c:pt idx="7759">
                  <c:v>0</c:v>
                </c:pt>
                <c:pt idx="7760">
                  <c:v>0</c:v>
                </c:pt>
                <c:pt idx="7761">
                  <c:v>0</c:v>
                </c:pt>
                <c:pt idx="7762">
                  <c:v>0</c:v>
                </c:pt>
                <c:pt idx="7763">
                  <c:v>0</c:v>
                </c:pt>
                <c:pt idx="7764">
                  <c:v>0</c:v>
                </c:pt>
                <c:pt idx="7765">
                  <c:v>0</c:v>
                </c:pt>
                <c:pt idx="7766">
                  <c:v>0</c:v>
                </c:pt>
                <c:pt idx="7767">
                  <c:v>0</c:v>
                </c:pt>
                <c:pt idx="7768">
                  <c:v>0</c:v>
                </c:pt>
                <c:pt idx="7769">
                  <c:v>0</c:v>
                </c:pt>
                <c:pt idx="7770">
                  <c:v>0</c:v>
                </c:pt>
                <c:pt idx="7771">
                  <c:v>0</c:v>
                </c:pt>
                <c:pt idx="7772">
                  <c:v>0</c:v>
                </c:pt>
                <c:pt idx="7773">
                  <c:v>0</c:v>
                </c:pt>
                <c:pt idx="7774">
                  <c:v>0</c:v>
                </c:pt>
                <c:pt idx="7775">
                  <c:v>0</c:v>
                </c:pt>
                <c:pt idx="7776">
                  <c:v>0</c:v>
                </c:pt>
                <c:pt idx="7777">
                  <c:v>0</c:v>
                </c:pt>
                <c:pt idx="7778">
                  <c:v>0</c:v>
                </c:pt>
                <c:pt idx="7779">
                  <c:v>0</c:v>
                </c:pt>
                <c:pt idx="7780">
                  <c:v>0</c:v>
                </c:pt>
                <c:pt idx="7781">
                  <c:v>0</c:v>
                </c:pt>
                <c:pt idx="7782">
                  <c:v>0</c:v>
                </c:pt>
                <c:pt idx="7783">
                  <c:v>0</c:v>
                </c:pt>
                <c:pt idx="7784">
                  <c:v>0</c:v>
                </c:pt>
                <c:pt idx="7785">
                  <c:v>0</c:v>
                </c:pt>
                <c:pt idx="7786">
                  <c:v>0</c:v>
                </c:pt>
                <c:pt idx="7787">
                  <c:v>0</c:v>
                </c:pt>
                <c:pt idx="7788">
                  <c:v>0</c:v>
                </c:pt>
                <c:pt idx="7789">
                  <c:v>0</c:v>
                </c:pt>
                <c:pt idx="7790">
                  <c:v>0</c:v>
                </c:pt>
                <c:pt idx="7791">
                  <c:v>0</c:v>
                </c:pt>
                <c:pt idx="7792">
                  <c:v>0</c:v>
                </c:pt>
                <c:pt idx="7793">
                  <c:v>0</c:v>
                </c:pt>
                <c:pt idx="7794">
                  <c:v>0</c:v>
                </c:pt>
                <c:pt idx="7795">
                  <c:v>0</c:v>
                </c:pt>
                <c:pt idx="7796">
                  <c:v>0</c:v>
                </c:pt>
                <c:pt idx="7797">
                  <c:v>0</c:v>
                </c:pt>
                <c:pt idx="7798">
                  <c:v>0</c:v>
                </c:pt>
                <c:pt idx="7799">
                  <c:v>0</c:v>
                </c:pt>
                <c:pt idx="7800">
                  <c:v>0</c:v>
                </c:pt>
                <c:pt idx="7801">
                  <c:v>0</c:v>
                </c:pt>
                <c:pt idx="7802">
                  <c:v>0</c:v>
                </c:pt>
                <c:pt idx="7803">
                  <c:v>0</c:v>
                </c:pt>
                <c:pt idx="7804">
                  <c:v>0</c:v>
                </c:pt>
                <c:pt idx="7805">
                  <c:v>0</c:v>
                </c:pt>
                <c:pt idx="7806">
                  <c:v>0</c:v>
                </c:pt>
                <c:pt idx="7807">
                  <c:v>0</c:v>
                </c:pt>
                <c:pt idx="7808">
                  <c:v>0</c:v>
                </c:pt>
                <c:pt idx="7809">
                  <c:v>0</c:v>
                </c:pt>
                <c:pt idx="7810">
                  <c:v>0</c:v>
                </c:pt>
                <c:pt idx="7811">
                  <c:v>0</c:v>
                </c:pt>
                <c:pt idx="7812">
                  <c:v>0</c:v>
                </c:pt>
                <c:pt idx="7813">
                  <c:v>0</c:v>
                </c:pt>
                <c:pt idx="7814">
                  <c:v>0</c:v>
                </c:pt>
                <c:pt idx="7815">
                  <c:v>0</c:v>
                </c:pt>
                <c:pt idx="7816">
                  <c:v>0</c:v>
                </c:pt>
                <c:pt idx="7817">
                  <c:v>0</c:v>
                </c:pt>
                <c:pt idx="7818">
                  <c:v>0</c:v>
                </c:pt>
                <c:pt idx="7819">
                  <c:v>0</c:v>
                </c:pt>
                <c:pt idx="7820">
                  <c:v>0</c:v>
                </c:pt>
                <c:pt idx="7821">
                  <c:v>0</c:v>
                </c:pt>
                <c:pt idx="7822">
                  <c:v>0</c:v>
                </c:pt>
                <c:pt idx="7823">
                  <c:v>0</c:v>
                </c:pt>
                <c:pt idx="7824">
                  <c:v>0</c:v>
                </c:pt>
                <c:pt idx="7825">
                  <c:v>0</c:v>
                </c:pt>
                <c:pt idx="7826">
                  <c:v>0</c:v>
                </c:pt>
                <c:pt idx="7827">
                  <c:v>0</c:v>
                </c:pt>
                <c:pt idx="7828">
                  <c:v>0</c:v>
                </c:pt>
                <c:pt idx="7829">
                  <c:v>0</c:v>
                </c:pt>
                <c:pt idx="7830">
                  <c:v>0</c:v>
                </c:pt>
                <c:pt idx="7831">
                  <c:v>0</c:v>
                </c:pt>
                <c:pt idx="7832">
                  <c:v>0</c:v>
                </c:pt>
                <c:pt idx="7833">
                  <c:v>0</c:v>
                </c:pt>
                <c:pt idx="7834">
                  <c:v>0</c:v>
                </c:pt>
                <c:pt idx="7835">
                  <c:v>0</c:v>
                </c:pt>
                <c:pt idx="7836">
                  <c:v>0</c:v>
                </c:pt>
                <c:pt idx="7837">
                  <c:v>0</c:v>
                </c:pt>
                <c:pt idx="7838">
                  <c:v>0</c:v>
                </c:pt>
                <c:pt idx="7839">
                  <c:v>0</c:v>
                </c:pt>
                <c:pt idx="7840">
                  <c:v>0</c:v>
                </c:pt>
                <c:pt idx="7841">
                  <c:v>0</c:v>
                </c:pt>
                <c:pt idx="7842">
                  <c:v>0</c:v>
                </c:pt>
                <c:pt idx="7843">
                  <c:v>0</c:v>
                </c:pt>
                <c:pt idx="7844">
                  <c:v>0</c:v>
                </c:pt>
                <c:pt idx="7845">
                  <c:v>0</c:v>
                </c:pt>
                <c:pt idx="7846">
                  <c:v>0</c:v>
                </c:pt>
                <c:pt idx="7847">
                  <c:v>0</c:v>
                </c:pt>
                <c:pt idx="7848">
                  <c:v>0</c:v>
                </c:pt>
                <c:pt idx="7849">
                  <c:v>0</c:v>
                </c:pt>
                <c:pt idx="7850">
                  <c:v>0</c:v>
                </c:pt>
                <c:pt idx="7851">
                  <c:v>0</c:v>
                </c:pt>
                <c:pt idx="7852">
                  <c:v>0</c:v>
                </c:pt>
                <c:pt idx="7853">
                  <c:v>0</c:v>
                </c:pt>
                <c:pt idx="7854">
                  <c:v>0</c:v>
                </c:pt>
                <c:pt idx="7855">
                  <c:v>0</c:v>
                </c:pt>
                <c:pt idx="7856">
                  <c:v>0</c:v>
                </c:pt>
                <c:pt idx="7857">
                  <c:v>0</c:v>
                </c:pt>
                <c:pt idx="7858">
                  <c:v>0</c:v>
                </c:pt>
                <c:pt idx="7859">
                  <c:v>0</c:v>
                </c:pt>
                <c:pt idx="7860">
                  <c:v>0</c:v>
                </c:pt>
                <c:pt idx="7861">
                  <c:v>0</c:v>
                </c:pt>
                <c:pt idx="7862">
                  <c:v>0</c:v>
                </c:pt>
                <c:pt idx="7863">
                  <c:v>0</c:v>
                </c:pt>
                <c:pt idx="7864">
                  <c:v>0</c:v>
                </c:pt>
                <c:pt idx="7865">
                  <c:v>0</c:v>
                </c:pt>
                <c:pt idx="7866">
                  <c:v>0</c:v>
                </c:pt>
                <c:pt idx="7867">
                  <c:v>0</c:v>
                </c:pt>
                <c:pt idx="7868">
                  <c:v>0</c:v>
                </c:pt>
                <c:pt idx="7869">
                  <c:v>0</c:v>
                </c:pt>
                <c:pt idx="7870">
                  <c:v>0</c:v>
                </c:pt>
                <c:pt idx="7871">
                  <c:v>0</c:v>
                </c:pt>
                <c:pt idx="7872">
                  <c:v>0</c:v>
                </c:pt>
                <c:pt idx="7873">
                  <c:v>0</c:v>
                </c:pt>
                <c:pt idx="7874">
                  <c:v>0</c:v>
                </c:pt>
                <c:pt idx="7875">
                  <c:v>0</c:v>
                </c:pt>
                <c:pt idx="7876">
                  <c:v>0</c:v>
                </c:pt>
                <c:pt idx="7877">
                  <c:v>0</c:v>
                </c:pt>
                <c:pt idx="7878">
                  <c:v>0</c:v>
                </c:pt>
                <c:pt idx="7879">
                  <c:v>0</c:v>
                </c:pt>
                <c:pt idx="7880">
                  <c:v>0</c:v>
                </c:pt>
                <c:pt idx="7881">
                  <c:v>0</c:v>
                </c:pt>
                <c:pt idx="7882">
                  <c:v>0</c:v>
                </c:pt>
                <c:pt idx="7883">
                  <c:v>0</c:v>
                </c:pt>
                <c:pt idx="7884">
                  <c:v>0</c:v>
                </c:pt>
                <c:pt idx="7885">
                  <c:v>0</c:v>
                </c:pt>
                <c:pt idx="7886">
                  <c:v>0</c:v>
                </c:pt>
                <c:pt idx="7887">
                  <c:v>0</c:v>
                </c:pt>
                <c:pt idx="7888">
                  <c:v>0</c:v>
                </c:pt>
                <c:pt idx="7889">
                  <c:v>0</c:v>
                </c:pt>
                <c:pt idx="7890">
                  <c:v>0</c:v>
                </c:pt>
                <c:pt idx="7891">
                  <c:v>0</c:v>
                </c:pt>
                <c:pt idx="7892">
                  <c:v>0</c:v>
                </c:pt>
                <c:pt idx="7893">
                  <c:v>0</c:v>
                </c:pt>
                <c:pt idx="7894">
                  <c:v>0</c:v>
                </c:pt>
                <c:pt idx="7895">
                  <c:v>0</c:v>
                </c:pt>
                <c:pt idx="7896">
                  <c:v>0</c:v>
                </c:pt>
                <c:pt idx="7897">
                  <c:v>0</c:v>
                </c:pt>
                <c:pt idx="7898">
                  <c:v>0</c:v>
                </c:pt>
                <c:pt idx="7899">
                  <c:v>0</c:v>
                </c:pt>
                <c:pt idx="7900">
                  <c:v>0</c:v>
                </c:pt>
                <c:pt idx="7901">
                  <c:v>0</c:v>
                </c:pt>
                <c:pt idx="7902">
                  <c:v>0</c:v>
                </c:pt>
                <c:pt idx="7903">
                  <c:v>0</c:v>
                </c:pt>
                <c:pt idx="7904">
                  <c:v>0</c:v>
                </c:pt>
                <c:pt idx="7905">
                  <c:v>0</c:v>
                </c:pt>
                <c:pt idx="7906">
                  <c:v>0</c:v>
                </c:pt>
                <c:pt idx="7907">
                  <c:v>0</c:v>
                </c:pt>
                <c:pt idx="7908">
                  <c:v>0</c:v>
                </c:pt>
                <c:pt idx="7909">
                  <c:v>0</c:v>
                </c:pt>
                <c:pt idx="7910">
                  <c:v>0</c:v>
                </c:pt>
                <c:pt idx="7911">
                  <c:v>0</c:v>
                </c:pt>
                <c:pt idx="7912">
                  <c:v>0</c:v>
                </c:pt>
                <c:pt idx="7913">
                  <c:v>0</c:v>
                </c:pt>
                <c:pt idx="7914">
                  <c:v>0</c:v>
                </c:pt>
                <c:pt idx="7915">
                  <c:v>0</c:v>
                </c:pt>
                <c:pt idx="7916">
                  <c:v>0</c:v>
                </c:pt>
                <c:pt idx="7917">
                  <c:v>0</c:v>
                </c:pt>
                <c:pt idx="7918">
                  <c:v>0</c:v>
                </c:pt>
                <c:pt idx="7919">
                  <c:v>0</c:v>
                </c:pt>
                <c:pt idx="7920">
                  <c:v>0</c:v>
                </c:pt>
                <c:pt idx="7921">
                  <c:v>0</c:v>
                </c:pt>
                <c:pt idx="7922">
                  <c:v>0</c:v>
                </c:pt>
                <c:pt idx="7923">
                  <c:v>0</c:v>
                </c:pt>
                <c:pt idx="7924">
                  <c:v>0</c:v>
                </c:pt>
                <c:pt idx="7925">
                  <c:v>0</c:v>
                </c:pt>
                <c:pt idx="7926">
                  <c:v>0</c:v>
                </c:pt>
                <c:pt idx="7927">
                  <c:v>0</c:v>
                </c:pt>
                <c:pt idx="7928">
                  <c:v>0</c:v>
                </c:pt>
                <c:pt idx="7929">
                  <c:v>0</c:v>
                </c:pt>
                <c:pt idx="7930">
                  <c:v>0</c:v>
                </c:pt>
                <c:pt idx="7931">
                  <c:v>0</c:v>
                </c:pt>
                <c:pt idx="7932">
                  <c:v>0</c:v>
                </c:pt>
                <c:pt idx="7933">
                  <c:v>0</c:v>
                </c:pt>
                <c:pt idx="7934">
                  <c:v>0</c:v>
                </c:pt>
                <c:pt idx="7935">
                  <c:v>0</c:v>
                </c:pt>
                <c:pt idx="7936">
                  <c:v>0</c:v>
                </c:pt>
                <c:pt idx="7937">
                  <c:v>1</c:v>
                </c:pt>
                <c:pt idx="7938">
                  <c:v>0</c:v>
                </c:pt>
                <c:pt idx="7939">
                  <c:v>0</c:v>
                </c:pt>
                <c:pt idx="7940">
                  <c:v>0</c:v>
                </c:pt>
                <c:pt idx="7941">
                  <c:v>0</c:v>
                </c:pt>
                <c:pt idx="7942">
                  <c:v>0</c:v>
                </c:pt>
                <c:pt idx="7943">
                  <c:v>1</c:v>
                </c:pt>
                <c:pt idx="7944">
                  <c:v>0</c:v>
                </c:pt>
                <c:pt idx="7945">
                  <c:v>0</c:v>
                </c:pt>
                <c:pt idx="7946">
                  <c:v>0</c:v>
                </c:pt>
                <c:pt idx="7947">
                  <c:v>0</c:v>
                </c:pt>
                <c:pt idx="7948">
                  <c:v>0</c:v>
                </c:pt>
                <c:pt idx="7949">
                  <c:v>0</c:v>
                </c:pt>
                <c:pt idx="7950">
                  <c:v>0</c:v>
                </c:pt>
                <c:pt idx="7951">
                  <c:v>0</c:v>
                </c:pt>
                <c:pt idx="7952">
                  <c:v>0</c:v>
                </c:pt>
                <c:pt idx="7953">
                  <c:v>0</c:v>
                </c:pt>
                <c:pt idx="7954">
                  <c:v>0</c:v>
                </c:pt>
                <c:pt idx="7955">
                  <c:v>0</c:v>
                </c:pt>
                <c:pt idx="7956">
                  <c:v>0</c:v>
                </c:pt>
                <c:pt idx="7957">
                  <c:v>0</c:v>
                </c:pt>
                <c:pt idx="7958">
                  <c:v>0</c:v>
                </c:pt>
                <c:pt idx="7959">
                  <c:v>0</c:v>
                </c:pt>
                <c:pt idx="7960">
                  <c:v>0</c:v>
                </c:pt>
                <c:pt idx="7961">
                  <c:v>0</c:v>
                </c:pt>
                <c:pt idx="7962">
                  <c:v>0</c:v>
                </c:pt>
                <c:pt idx="7963">
                  <c:v>0</c:v>
                </c:pt>
                <c:pt idx="7964">
                  <c:v>0</c:v>
                </c:pt>
                <c:pt idx="7965">
                  <c:v>0</c:v>
                </c:pt>
                <c:pt idx="7966">
                  <c:v>0</c:v>
                </c:pt>
                <c:pt idx="7967">
                  <c:v>0</c:v>
                </c:pt>
                <c:pt idx="7968">
                  <c:v>0</c:v>
                </c:pt>
                <c:pt idx="7969">
                  <c:v>0</c:v>
                </c:pt>
                <c:pt idx="7970">
                  <c:v>0</c:v>
                </c:pt>
                <c:pt idx="7971">
                  <c:v>0</c:v>
                </c:pt>
                <c:pt idx="7972">
                  <c:v>0</c:v>
                </c:pt>
                <c:pt idx="7973">
                  <c:v>0</c:v>
                </c:pt>
                <c:pt idx="7974">
                  <c:v>0</c:v>
                </c:pt>
                <c:pt idx="7975">
                  <c:v>1</c:v>
                </c:pt>
                <c:pt idx="7976">
                  <c:v>0</c:v>
                </c:pt>
                <c:pt idx="7977">
                  <c:v>0</c:v>
                </c:pt>
                <c:pt idx="7978">
                  <c:v>0</c:v>
                </c:pt>
                <c:pt idx="7979">
                  <c:v>0</c:v>
                </c:pt>
                <c:pt idx="7980">
                  <c:v>0</c:v>
                </c:pt>
                <c:pt idx="7981">
                  <c:v>0</c:v>
                </c:pt>
                <c:pt idx="7982">
                  <c:v>0</c:v>
                </c:pt>
                <c:pt idx="7983">
                  <c:v>0</c:v>
                </c:pt>
                <c:pt idx="7984">
                  <c:v>0</c:v>
                </c:pt>
                <c:pt idx="7985">
                  <c:v>0</c:v>
                </c:pt>
                <c:pt idx="7986">
                  <c:v>0</c:v>
                </c:pt>
                <c:pt idx="7987">
                  <c:v>0</c:v>
                </c:pt>
                <c:pt idx="7988">
                  <c:v>0</c:v>
                </c:pt>
                <c:pt idx="7989">
                  <c:v>0</c:v>
                </c:pt>
                <c:pt idx="7990">
                  <c:v>0</c:v>
                </c:pt>
                <c:pt idx="7991">
                  <c:v>0</c:v>
                </c:pt>
                <c:pt idx="7992">
                  <c:v>0</c:v>
                </c:pt>
                <c:pt idx="7993">
                  <c:v>0</c:v>
                </c:pt>
                <c:pt idx="7994">
                  <c:v>0</c:v>
                </c:pt>
                <c:pt idx="7995">
                  <c:v>0</c:v>
                </c:pt>
                <c:pt idx="7996">
                  <c:v>0</c:v>
                </c:pt>
                <c:pt idx="7997">
                  <c:v>0</c:v>
                </c:pt>
                <c:pt idx="7998">
                  <c:v>0</c:v>
                </c:pt>
                <c:pt idx="7999">
                  <c:v>0</c:v>
                </c:pt>
                <c:pt idx="8000">
                  <c:v>0</c:v>
                </c:pt>
                <c:pt idx="8001">
                  <c:v>0</c:v>
                </c:pt>
                <c:pt idx="8002">
                  <c:v>0</c:v>
                </c:pt>
                <c:pt idx="8003">
                  <c:v>0</c:v>
                </c:pt>
                <c:pt idx="8004">
                  <c:v>0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0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0</c:v>
                </c:pt>
                <c:pt idx="8016">
                  <c:v>0</c:v>
                </c:pt>
                <c:pt idx="8017">
                  <c:v>0</c:v>
                </c:pt>
                <c:pt idx="8018">
                  <c:v>0</c:v>
                </c:pt>
                <c:pt idx="8019">
                  <c:v>0</c:v>
                </c:pt>
                <c:pt idx="8020">
                  <c:v>0</c:v>
                </c:pt>
                <c:pt idx="8021">
                  <c:v>0</c:v>
                </c:pt>
                <c:pt idx="8022">
                  <c:v>0</c:v>
                </c:pt>
                <c:pt idx="8023">
                  <c:v>0</c:v>
                </c:pt>
                <c:pt idx="8024">
                  <c:v>0</c:v>
                </c:pt>
                <c:pt idx="8025">
                  <c:v>0</c:v>
                </c:pt>
                <c:pt idx="8026">
                  <c:v>0</c:v>
                </c:pt>
                <c:pt idx="8027">
                  <c:v>0</c:v>
                </c:pt>
                <c:pt idx="8028">
                  <c:v>0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0</c:v>
                </c:pt>
                <c:pt idx="8036">
                  <c:v>0</c:v>
                </c:pt>
                <c:pt idx="8037">
                  <c:v>0</c:v>
                </c:pt>
                <c:pt idx="8038">
                  <c:v>0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0</c:v>
                </c:pt>
                <c:pt idx="8044">
                  <c:v>0</c:v>
                </c:pt>
                <c:pt idx="8045">
                  <c:v>0</c:v>
                </c:pt>
                <c:pt idx="8046">
                  <c:v>0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0</c:v>
                </c:pt>
                <c:pt idx="8052">
                  <c:v>0</c:v>
                </c:pt>
                <c:pt idx="8053">
                  <c:v>0</c:v>
                </c:pt>
                <c:pt idx="8054">
                  <c:v>0</c:v>
                </c:pt>
                <c:pt idx="8055">
                  <c:v>0</c:v>
                </c:pt>
                <c:pt idx="8056">
                  <c:v>0</c:v>
                </c:pt>
                <c:pt idx="8057">
                  <c:v>0</c:v>
                </c:pt>
                <c:pt idx="8058">
                  <c:v>0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0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0</c:v>
                </c:pt>
                <c:pt idx="8067">
                  <c:v>0</c:v>
                </c:pt>
                <c:pt idx="8068">
                  <c:v>0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0</c:v>
                </c:pt>
                <c:pt idx="8073">
                  <c:v>0</c:v>
                </c:pt>
                <c:pt idx="8074">
                  <c:v>0</c:v>
                </c:pt>
                <c:pt idx="8075">
                  <c:v>0</c:v>
                </c:pt>
                <c:pt idx="8076">
                  <c:v>0</c:v>
                </c:pt>
                <c:pt idx="8077">
                  <c:v>0</c:v>
                </c:pt>
                <c:pt idx="8078">
                  <c:v>0</c:v>
                </c:pt>
                <c:pt idx="8079">
                  <c:v>0</c:v>
                </c:pt>
                <c:pt idx="8080">
                  <c:v>0</c:v>
                </c:pt>
                <c:pt idx="8081">
                  <c:v>0</c:v>
                </c:pt>
                <c:pt idx="8082">
                  <c:v>0</c:v>
                </c:pt>
                <c:pt idx="8083">
                  <c:v>0</c:v>
                </c:pt>
                <c:pt idx="8084">
                  <c:v>0</c:v>
                </c:pt>
                <c:pt idx="8085">
                  <c:v>0</c:v>
                </c:pt>
                <c:pt idx="8086">
                  <c:v>0</c:v>
                </c:pt>
                <c:pt idx="8087">
                  <c:v>0</c:v>
                </c:pt>
                <c:pt idx="8088">
                  <c:v>0</c:v>
                </c:pt>
                <c:pt idx="8089">
                  <c:v>0</c:v>
                </c:pt>
                <c:pt idx="8090">
                  <c:v>0</c:v>
                </c:pt>
                <c:pt idx="8091">
                  <c:v>0</c:v>
                </c:pt>
                <c:pt idx="8092">
                  <c:v>0</c:v>
                </c:pt>
                <c:pt idx="8093">
                  <c:v>0</c:v>
                </c:pt>
                <c:pt idx="8094">
                  <c:v>0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0</c:v>
                </c:pt>
                <c:pt idx="8100">
                  <c:v>0</c:v>
                </c:pt>
                <c:pt idx="8101">
                  <c:v>0</c:v>
                </c:pt>
                <c:pt idx="8102">
                  <c:v>0</c:v>
                </c:pt>
                <c:pt idx="8103">
                  <c:v>0</c:v>
                </c:pt>
                <c:pt idx="8104">
                  <c:v>0</c:v>
                </c:pt>
                <c:pt idx="8105">
                  <c:v>0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0</c:v>
                </c:pt>
                <c:pt idx="8110">
                  <c:v>0</c:v>
                </c:pt>
                <c:pt idx="8111">
                  <c:v>0</c:v>
                </c:pt>
                <c:pt idx="8112">
                  <c:v>0</c:v>
                </c:pt>
                <c:pt idx="8113">
                  <c:v>0</c:v>
                </c:pt>
                <c:pt idx="8114">
                  <c:v>0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0</c:v>
                </c:pt>
                <c:pt idx="8120">
                  <c:v>0</c:v>
                </c:pt>
                <c:pt idx="8121">
                  <c:v>0</c:v>
                </c:pt>
                <c:pt idx="8122">
                  <c:v>0</c:v>
                </c:pt>
                <c:pt idx="8123">
                  <c:v>0</c:v>
                </c:pt>
                <c:pt idx="8124">
                  <c:v>0</c:v>
                </c:pt>
                <c:pt idx="8125">
                  <c:v>0</c:v>
                </c:pt>
                <c:pt idx="8126">
                  <c:v>0</c:v>
                </c:pt>
                <c:pt idx="8127">
                  <c:v>0</c:v>
                </c:pt>
                <c:pt idx="8128">
                  <c:v>0</c:v>
                </c:pt>
                <c:pt idx="8129">
                  <c:v>0</c:v>
                </c:pt>
                <c:pt idx="8130">
                  <c:v>0</c:v>
                </c:pt>
                <c:pt idx="8131">
                  <c:v>0</c:v>
                </c:pt>
                <c:pt idx="8132">
                  <c:v>0</c:v>
                </c:pt>
                <c:pt idx="8133">
                  <c:v>0</c:v>
                </c:pt>
                <c:pt idx="8134">
                  <c:v>0</c:v>
                </c:pt>
                <c:pt idx="8135">
                  <c:v>0</c:v>
                </c:pt>
                <c:pt idx="8136">
                  <c:v>0</c:v>
                </c:pt>
                <c:pt idx="8137">
                  <c:v>0</c:v>
                </c:pt>
                <c:pt idx="8138">
                  <c:v>0</c:v>
                </c:pt>
                <c:pt idx="8139">
                  <c:v>0</c:v>
                </c:pt>
                <c:pt idx="8140">
                  <c:v>0</c:v>
                </c:pt>
                <c:pt idx="8141">
                  <c:v>0</c:v>
                </c:pt>
                <c:pt idx="8142">
                  <c:v>0</c:v>
                </c:pt>
                <c:pt idx="8143">
                  <c:v>0</c:v>
                </c:pt>
                <c:pt idx="8144">
                  <c:v>0</c:v>
                </c:pt>
                <c:pt idx="8145">
                  <c:v>0</c:v>
                </c:pt>
                <c:pt idx="8146">
                  <c:v>0</c:v>
                </c:pt>
                <c:pt idx="8147">
                  <c:v>0</c:v>
                </c:pt>
                <c:pt idx="8148">
                  <c:v>0</c:v>
                </c:pt>
                <c:pt idx="8149">
                  <c:v>0</c:v>
                </c:pt>
                <c:pt idx="8150">
                  <c:v>0</c:v>
                </c:pt>
                <c:pt idx="8151">
                  <c:v>0</c:v>
                </c:pt>
                <c:pt idx="8152">
                  <c:v>0</c:v>
                </c:pt>
                <c:pt idx="8153">
                  <c:v>0</c:v>
                </c:pt>
                <c:pt idx="8154">
                  <c:v>0</c:v>
                </c:pt>
                <c:pt idx="8155">
                  <c:v>0</c:v>
                </c:pt>
                <c:pt idx="8156">
                  <c:v>0</c:v>
                </c:pt>
                <c:pt idx="8157">
                  <c:v>0</c:v>
                </c:pt>
                <c:pt idx="8158">
                  <c:v>0</c:v>
                </c:pt>
                <c:pt idx="8159">
                  <c:v>0</c:v>
                </c:pt>
                <c:pt idx="8160">
                  <c:v>0</c:v>
                </c:pt>
                <c:pt idx="8161">
                  <c:v>0</c:v>
                </c:pt>
                <c:pt idx="8162">
                  <c:v>0</c:v>
                </c:pt>
                <c:pt idx="8163">
                  <c:v>0</c:v>
                </c:pt>
                <c:pt idx="8164">
                  <c:v>0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0</c:v>
                </c:pt>
                <c:pt idx="8172">
                  <c:v>0</c:v>
                </c:pt>
                <c:pt idx="8173">
                  <c:v>0</c:v>
                </c:pt>
                <c:pt idx="8174">
                  <c:v>0</c:v>
                </c:pt>
                <c:pt idx="8175">
                  <c:v>0</c:v>
                </c:pt>
                <c:pt idx="8176">
                  <c:v>0</c:v>
                </c:pt>
                <c:pt idx="8177">
                  <c:v>0</c:v>
                </c:pt>
                <c:pt idx="8178">
                  <c:v>0</c:v>
                </c:pt>
                <c:pt idx="8179">
                  <c:v>0</c:v>
                </c:pt>
                <c:pt idx="8180">
                  <c:v>0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0</c:v>
                </c:pt>
                <c:pt idx="8185">
                  <c:v>0</c:v>
                </c:pt>
                <c:pt idx="8186">
                  <c:v>0</c:v>
                </c:pt>
                <c:pt idx="8187">
                  <c:v>0</c:v>
                </c:pt>
                <c:pt idx="8188">
                  <c:v>0</c:v>
                </c:pt>
                <c:pt idx="8189">
                  <c:v>0</c:v>
                </c:pt>
                <c:pt idx="8190">
                  <c:v>0</c:v>
                </c:pt>
                <c:pt idx="819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AB-42AE-BEF5-B912E21F4E82}"/>
            </c:ext>
          </c:extLst>
        </c:ser>
        <c:ser>
          <c:idx val="1"/>
          <c:order val="1"/>
          <c:tx>
            <c:v>data fit</c:v>
          </c:tx>
          <c:spPr>
            <a:ln w="31750"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'G:\Departments\PH\Groups\TA2\LHCb\Optical_lab\TORCH\Photek_PMT225s\G1130510\131008\[TJD_ND2+1+0_6_2200V_CFD_-50mV.xlsx]Sheet1'!$G$4:$G$8195</c:f>
              <c:numCache>
                <c:formatCode>General</c:formatCode>
                <c:ptCount val="8192"/>
                <c:pt idx="0">
                  <c:v>-7093.75</c:v>
                </c:pt>
                <c:pt idx="1">
                  <c:v>-7087.5</c:v>
                </c:pt>
                <c:pt idx="2">
                  <c:v>-7081.25</c:v>
                </c:pt>
                <c:pt idx="3">
                  <c:v>-7075</c:v>
                </c:pt>
                <c:pt idx="4">
                  <c:v>-7068.75</c:v>
                </c:pt>
                <c:pt idx="5">
                  <c:v>-7062.5</c:v>
                </c:pt>
                <c:pt idx="6">
                  <c:v>-7056.25</c:v>
                </c:pt>
                <c:pt idx="7">
                  <c:v>-7050</c:v>
                </c:pt>
                <c:pt idx="8">
                  <c:v>-7043.75</c:v>
                </c:pt>
                <c:pt idx="9">
                  <c:v>-7037.5</c:v>
                </c:pt>
                <c:pt idx="10">
                  <c:v>-7031.25</c:v>
                </c:pt>
                <c:pt idx="11">
                  <c:v>-7025</c:v>
                </c:pt>
                <c:pt idx="12">
                  <c:v>-7018.75</c:v>
                </c:pt>
                <c:pt idx="13">
                  <c:v>-7012.5</c:v>
                </c:pt>
                <c:pt idx="14">
                  <c:v>-7006.25</c:v>
                </c:pt>
                <c:pt idx="15">
                  <c:v>-7000</c:v>
                </c:pt>
                <c:pt idx="16">
                  <c:v>-6993.75</c:v>
                </c:pt>
                <c:pt idx="17">
                  <c:v>-6987.5</c:v>
                </c:pt>
                <c:pt idx="18">
                  <c:v>-6981.25</c:v>
                </c:pt>
                <c:pt idx="19">
                  <c:v>-6975</c:v>
                </c:pt>
                <c:pt idx="20">
                  <c:v>-6968.75</c:v>
                </c:pt>
                <c:pt idx="21">
                  <c:v>-6962.5</c:v>
                </c:pt>
                <c:pt idx="22">
                  <c:v>-6956.25</c:v>
                </c:pt>
                <c:pt idx="23">
                  <c:v>-6950</c:v>
                </c:pt>
                <c:pt idx="24">
                  <c:v>-6943.75</c:v>
                </c:pt>
                <c:pt idx="25">
                  <c:v>-6937.5</c:v>
                </c:pt>
                <c:pt idx="26">
                  <c:v>-6931.25</c:v>
                </c:pt>
                <c:pt idx="27">
                  <c:v>-6925</c:v>
                </c:pt>
                <c:pt idx="28">
                  <c:v>-6918.75</c:v>
                </c:pt>
                <c:pt idx="29">
                  <c:v>-6912.5</c:v>
                </c:pt>
                <c:pt idx="30">
                  <c:v>-6906.25</c:v>
                </c:pt>
                <c:pt idx="31">
                  <c:v>-6900</c:v>
                </c:pt>
                <c:pt idx="32">
                  <c:v>-6893.75</c:v>
                </c:pt>
                <c:pt idx="33">
                  <c:v>-6887.5</c:v>
                </c:pt>
                <c:pt idx="34">
                  <c:v>-6881.25</c:v>
                </c:pt>
                <c:pt idx="35">
                  <c:v>-6875</c:v>
                </c:pt>
                <c:pt idx="36">
                  <c:v>-6868.75</c:v>
                </c:pt>
                <c:pt idx="37">
                  <c:v>-6862.5</c:v>
                </c:pt>
                <c:pt idx="38">
                  <c:v>-6856.25</c:v>
                </c:pt>
                <c:pt idx="39">
                  <c:v>-6850</c:v>
                </c:pt>
                <c:pt idx="40">
                  <c:v>-6843.75</c:v>
                </c:pt>
                <c:pt idx="41">
                  <c:v>-6837.5</c:v>
                </c:pt>
                <c:pt idx="42">
                  <c:v>-6831.25</c:v>
                </c:pt>
                <c:pt idx="43">
                  <c:v>-6825</c:v>
                </c:pt>
                <c:pt idx="44">
                  <c:v>-6818.75</c:v>
                </c:pt>
                <c:pt idx="45">
                  <c:v>-6812.5</c:v>
                </c:pt>
                <c:pt idx="46">
                  <c:v>-6806.25</c:v>
                </c:pt>
                <c:pt idx="47">
                  <c:v>-6800</c:v>
                </c:pt>
                <c:pt idx="48">
                  <c:v>-6793.75</c:v>
                </c:pt>
                <c:pt idx="49">
                  <c:v>-6787.5</c:v>
                </c:pt>
                <c:pt idx="50">
                  <c:v>-6781.25</c:v>
                </c:pt>
                <c:pt idx="51">
                  <c:v>-6775</c:v>
                </c:pt>
                <c:pt idx="52">
                  <c:v>-6768.75</c:v>
                </c:pt>
                <c:pt idx="53">
                  <c:v>-6762.5</c:v>
                </c:pt>
                <c:pt idx="54">
                  <c:v>-6756.25</c:v>
                </c:pt>
                <c:pt idx="55">
                  <c:v>-6750</c:v>
                </c:pt>
                <c:pt idx="56">
                  <c:v>-6743.75</c:v>
                </c:pt>
                <c:pt idx="57">
                  <c:v>-6737.5</c:v>
                </c:pt>
                <c:pt idx="58">
                  <c:v>-6731.25</c:v>
                </c:pt>
                <c:pt idx="59">
                  <c:v>-6725</c:v>
                </c:pt>
                <c:pt idx="60">
                  <c:v>-6718.75</c:v>
                </c:pt>
                <c:pt idx="61">
                  <c:v>-6712.5</c:v>
                </c:pt>
                <c:pt idx="62">
                  <c:v>-6706.25</c:v>
                </c:pt>
                <c:pt idx="63">
                  <c:v>-6700</c:v>
                </c:pt>
                <c:pt idx="64">
                  <c:v>-6693.75</c:v>
                </c:pt>
                <c:pt idx="65">
                  <c:v>-6687.5</c:v>
                </c:pt>
                <c:pt idx="66">
                  <c:v>-6681.25</c:v>
                </c:pt>
                <c:pt idx="67">
                  <c:v>-6675</c:v>
                </c:pt>
                <c:pt idx="68">
                  <c:v>-6668.75</c:v>
                </c:pt>
                <c:pt idx="69">
                  <c:v>-6662.5</c:v>
                </c:pt>
                <c:pt idx="70">
                  <c:v>-6656.25</c:v>
                </c:pt>
                <c:pt idx="71">
                  <c:v>-6650</c:v>
                </c:pt>
                <c:pt idx="72">
                  <c:v>-6643.75</c:v>
                </c:pt>
                <c:pt idx="73">
                  <c:v>-6637.5</c:v>
                </c:pt>
                <c:pt idx="74">
                  <c:v>-6631.25</c:v>
                </c:pt>
                <c:pt idx="75">
                  <c:v>-6625</c:v>
                </c:pt>
                <c:pt idx="76">
                  <c:v>-6618.75</c:v>
                </c:pt>
                <c:pt idx="77">
                  <c:v>-6612.5</c:v>
                </c:pt>
                <c:pt idx="78">
                  <c:v>-6606.25</c:v>
                </c:pt>
                <c:pt idx="79">
                  <c:v>-6600</c:v>
                </c:pt>
                <c:pt idx="80">
                  <c:v>-6593.75</c:v>
                </c:pt>
                <c:pt idx="81">
                  <c:v>-6587.5</c:v>
                </c:pt>
                <c:pt idx="82">
                  <c:v>-6581.25</c:v>
                </c:pt>
                <c:pt idx="83">
                  <c:v>-6575</c:v>
                </c:pt>
                <c:pt idx="84">
                  <c:v>-6568.75</c:v>
                </c:pt>
                <c:pt idx="85">
                  <c:v>-6562.5</c:v>
                </c:pt>
                <c:pt idx="86">
                  <c:v>-6556.25</c:v>
                </c:pt>
                <c:pt idx="87">
                  <c:v>-6550</c:v>
                </c:pt>
                <c:pt idx="88">
                  <c:v>-6543.75</c:v>
                </c:pt>
                <c:pt idx="89">
                  <c:v>-6537.5</c:v>
                </c:pt>
                <c:pt idx="90">
                  <c:v>-6531.25</c:v>
                </c:pt>
                <c:pt idx="91">
                  <c:v>-6525</c:v>
                </c:pt>
                <c:pt idx="92">
                  <c:v>-6518.75</c:v>
                </c:pt>
                <c:pt idx="93">
                  <c:v>-6512.5</c:v>
                </c:pt>
                <c:pt idx="94">
                  <c:v>-6506.25</c:v>
                </c:pt>
                <c:pt idx="95">
                  <c:v>-6500</c:v>
                </c:pt>
                <c:pt idx="96">
                  <c:v>-6493.75</c:v>
                </c:pt>
                <c:pt idx="97">
                  <c:v>-6487.5</c:v>
                </c:pt>
                <c:pt idx="98">
                  <c:v>-6481.25</c:v>
                </c:pt>
                <c:pt idx="99">
                  <c:v>-6475</c:v>
                </c:pt>
                <c:pt idx="100">
                  <c:v>-6468.75</c:v>
                </c:pt>
                <c:pt idx="101">
                  <c:v>-6462.5</c:v>
                </c:pt>
                <c:pt idx="102">
                  <c:v>-6456.25</c:v>
                </c:pt>
                <c:pt idx="103">
                  <c:v>-6450</c:v>
                </c:pt>
                <c:pt idx="104">
                  <c:v>-6443.75</c:v>
                </c:pt>
                <c:pt idx="105">
                  <c:v>-6437.5</c:v>
                </c:pt>
                <c:pt idx="106">
                  <c:v>-6431.25</c:v>
                </c:pt>
                <c:pt idx="107">
                  <c:v>-6425</c:v>
                </c:pt>
                <c:pt idx="108">
                  <c:v>-6418.75</c:v>
                </c:pt>
                <c:pt idx="109">
                  <c:v>-6412.5</c:v>
                </c:pt>
                <c:pt idx="110">
                  <c:v>-6406.25</c:v>
                </c:pt>
                <c:pt idx="111">
                  <c:v>-6400</c:v>
                </c:pt>
                <c:pt idx="112">
                  <c:v>-6393.75</c:v>
                </c:pt>
                <c:pt idx="113">
                  <c:v>-6387.5</c:v>
                </c:pt>
                <c:pt idx="114">
                  <c:v>-6381.25</c:v>
                </c:pt>
                <c:pt idx="115">
                  <c:v>-6375</c:v>
                </c:pt>
                <c:pt idx="116">
                  <c:v>-6368.75</c:v>
                </c:pt>
                <c:pt idx="117">
                  <c:v>-6362.5</c:v>
                </c:pt>
                <c:pt idx="118">
                  <c:v>-6356.25</c:v>
                </c:pt>
                <c:pt idx="119">
                  <c:v>-6350</c:v>
                </c:pt>
                <c:pt idx="120">
                  <c:v>-6343.75</c:v>
                </c:pt>
                <c:pt idx="121">
                  <c:v>-6337.5</c:v>
                </c:pt>
                <c:pt idx="122">
                  <c:v>-6331.25</c:v>
                </c:pt>
                <c:pt idx="123">
                  <c:v>-6325</c:v>
                </c:pt>
                <c:pt idx="124">
                  <c:v>-6318.75</c:v>
                </c:pt>
                <c:pt idx="125">
                  <c:v>-6312.5</c:v>
                </c:pt>
                <c:pt idx="126">
                  <c:v>-6306.25</c:v>
                </c:pt>
                <c:pt idx="127">
                  <c:v>-6300</c:v>
                </c:pt>
                <c:pt idx="128">
                  <c:v>-6293.75</c:v>
                </c:pt>
                <c:pt idx="129">
                  <c:v>-6287.5</c:v>
                </c:pt>
                <c:pt idx="130">
                  <c:v>-6281.25</c:v>
                </c:pt>
                <c:pt idx="131">
                  <c:v>-6275</c:v>
                </c:pt>
                <c:pt idx="132">
                  <c:v>-6268.75</c:v>
                </c:pt>
                <c:pt idx="133">
                  <c:v>-6262.5</c:v>
                </c:pt>
                <c:pt idx="134">
                  <c:v>-6256.25</c:v>
                </c:pt>
                <c:pt idx="135">
                  <c:v>-6250</c:v>
                </c:pt>
                <c:pt idx="136">
                  <c:v>-6243.75</c:v>
                </c:pt>
                <c:pt idx="137">
                  <c:v>-6237.5</c:v>
                </c:pt>
                <c:pt idx="138">
                  <c:v>-6231.25</c:v>
                </c:pt>
                <c:pt idx="139">
                  <c:v>-6225</c:v>
                </c:pt>
                <c:pt idx="140">
                  <c:v>-6218.75</c:v>
                </c:pt>
                <c:pt idx="141">
                  <c:v>-6212.5</c:v>
                </c:pt>
                <c:pt idx="142">
                  <c:v>-6206.25</c:v>
                </c:pt>
                <c:pt idx="143">
                  <c:v>-6200</c:v>
                </c:pt>
                <c:pt idx="144">
                  <c:v>-6193.75</c:v>
                </c:pt>
                <c:pt idx="145">
                  <c:v>-6187.5</c:v>
                </c:pt>
                <c:pt idx="146">
                  <c:v>-6181.25</c:v>
                </c:pt>
                <c:pt idx="147">
                  <c:v>-6175</c:v>
                </c:pt>
                <c:pt idx="148">
                  <c:v>-6168.75</c:v>
                </c:pt>
                <c:pt idx="149">
                  <c:v>-6162.5</c:v>
                </c:pt>
                <c:pt idx="150">
                  <c:v>-6156.25</c:v>
                </c:pt>
                <c:pt idx="151">
                  <c:v>-6150</c:v>
                </c:pt>
                <c:pt idx="152">
                  <c:v>-6143.75</c:v>
                </c:pt>
                <c:pt idx="153">
                  <c:v>-6137.5</c:v>
                </c:pt>
                <c:pt idx="154">
                  <c:v>-6131.25</c:v>
                </c:pt>
                <c:pt idx="155">
                  <c:v>-6125</c:v>
                </c:pt>
                <c:pt idx="156">
                  <c:v>-6118.75</c:v>
                </c:pt>
                <c:pt idx="157">
                  <c:v>-6112.5</c:v>
                </c:pt>
                <c:pt idx="158">
                  <c:v>-6106.25</c:v>
                </c:pt>
                <c:pt idx="159">
                  <c:v>-6100</c:v>
                </c:pt>
                <c:pt idx="160">
                  <c:v>-6093.75</c:v>
                </c:pt>
                <c:pt idx="161">
                  <c:v>-6087.5</c:v>
                </c:pt>
                <c:pt idx="162">
                  <c:v>-6081.25</c:v>
                </c:pt>
                <c:pt idx="163">
                  <c:v>-6075</c:v>
                </c:pt>
                <c:pt idx="164">
                  <c:v>-6068.75</c:v>
                </c:pt>
                <c:pt idx="165">
                  <c:v>-6062.5</c:v>
                </c:pt>
                <c:pt idx="166">
                  <c:v>-6056.25</c:v>
                </c:pt>
                <c:pt idx="167">
                  <c:v>-6050</c:v>
                </c:pt>
                <c:pt idx="168">
                  <c:v>-6043.75</c:v>
                </c:pt>
                <c:pt idx="169">
                  <c:v>-6037.5</c:v>
                </c:pt>
                <c:pt idx="170">
                  <c:v>-6031.25</c:v>
                </c:pt>
                <c:pt idx="171">
                  <c:v>-6025</c:v>
                </c:pt>
                <c:pt idx="172">
                  <c:v>-6018.75</c:v>
                </c:pt>
                <c:pt idx="173">
                  <c:v>-6012.5</c:v>
                </c:pt>
                <c:pt idx="174">
                  <c:v>-6006.25</c:v>
                </c:pt>
                <c:pt idx="175">
                  <c:v>-6000</c:v>
                </c:pt>
                <c:pt idx="176">
                  <c:v>-5993.75</c:v>
                </c:pt>
                <c:pt idx="177">
                  <c:v>-5987.5</c:v>
                </c:pt>
                <c:pt idx="178">
                  <c:v>-5981.25</c:v>
                </c:pt>
                <c:pt idx="179">
                  <c:v>-5975</c:v>
                </c:pt>
                <c:pt idx="180">
                  <c:v>-5968.75</c:v>
                </c:pt>
                <c:pt idx="181">
                  <c:v>-5962.5</c:v>
                </c:pt>
                <c:pt idx="182">
                  <c:v>-5956.25</c:v>
                </c:pt>
                <c:pt idx="183">
                  <c:v>-5950</c:v>
                </c:pt>
                <c:pt idx="184">
                  <c:v>-5943.75</c:v>
                </c:pt>
                <c:pt idx="185">
                  <c:v>-5937.5</c:v>
                </c:pt>
                <c:pt idx="186">
                  <c:v>-5931.25</c:v>
                </c:pt>
                <c:pt idx="187">
                  <c:v>-5925</c:v>
                </c:pt>
                <c:pt idx="188">
                  <c:v>-5918.75</c:v>
                </c:pt>
                <c:pt idx="189">
                  <c:v>-5912.5</c:v>
                </c:pt>
                <c:pt idx="190">
                  <c:v>-5906.25</c:v>
                </c:pt>
                <c:pt idx="191">
                  <c:v>-5900</c:v>
                </c:pt>
                <c:pt idx="192">
                  <c:v>-5893.75</c:v>
                </c:pt>
                <c:pt idx="193">
                  <c:v>-5887.5</c:v>
                </c:pt>
                <c:pt idx="194">
                  <c:v>-5881.25</c:v>
                </c:pt>
                <c:pt idx="195">
                  <c:v>-5875</c:v>
                </c:pt>
                <c:pt idx="196">
                  <c:v>-5868.75</c:v>
                </c:pt>
                <c:pt idx="197">
                  <c:v>-5862.5</c:v>
                </c:pt>
                <c:pt idx="198">
                  <c:v>-5856.25</c:v>
                </c:pt>
                <c:pt idx="199">
                  <c:v>-5850</c:v>
                </c:pt>
                <c:pt idx="200">
                  <c:v>-5843.75</c:v>
                </c:pt>
                <c:pt idx="201">
                  <c:v>-5837.5</c:v>
                </c:pt>
                <c:pt idx="202">
                  <c:v>-5831.25</c:v>
                </c:pt>
                <c:pt idx="203">
                  <c:v>-5825</c:v>
                </c:pt>
                <c:pt idx="204">
                  <c:v>-5818.75</c:v>
                </c:pt>
                <c:pt idx="205">
                  <c:v>-5812.5</c:v>
                </c:pt>
                <c:pt idx="206">
                  <c:v>-5806.25</c:v>
                </c:pt>
                <c:pt idx="207">
                  <c:v>-5800</c:v>
                </c:pt>
                <c:pt idx="208">
                  <c:v>-5793.75</c:v>
                </c:pt>
                <c:pt idx="209">
                  <c:v>-5787.5</c:v>
                </c:pt>
                <c:pt idx="210">
                  <c:v>-5781.25</c:v>
                </c:pt>
                <c:pt idx="211">
                  <c:v>-5775</c:v>
                </c:pt>
                <c:pt idx="212">
                  <c:v>-5768.75</c:v>
                </c:pt>
                <c:pt idx="213">
                  <c:v>-5762.5</c:v>
                </c:pt>
                <c:pt idx="214">
                  <c:v>-5756.25</c:v>
                </c:pt>
                <c:pt idx="215">
                  <c:v>-5750</c:v>
                </c:pt>
                <c:pt idx="216">
                  <c:v>-5743.75</c:v>
                </c:pt>
                <c:pt idx="217">
                  <c:v>-5737.5</c:v>
                </c:pt>
                <c:pt idx="218">
                  <c:v>-5731.25</c:v>
                </c:pt>
                <c:pt idx="219">
                  <c:v>-5725</c:v>
                </c:pt>
                <c:pt idx="220">
                  <c:v>-5718.75</c:v>
                </c:pt>
                <c:pt idx="221">
                  <c:v>-5712.5</c:v>
                </c:pt>
                <c:pt idx="222">
                  <c:v>-5706.25</c:v>
                </c:pt>
                <c:pt idx="223">
                  <c:v>-5700</c:v>
                </c:pt>
                <c:pt idx="224">
                  <c:v>-5693.75</c:v>
                </c:pt>
                <c:pt idx="225">
                  <c:v>-5687.5</c:v>
                </c:pt>
                <c:pt idx="226">
                  <c:v>-5681.25</c:v>
                </c:pt>
                <c:pt idx="227">
                  <c:v>-5675</c:v>
                </c:pt>
                <c:pt idx="228">
                  <c:v>-5668.75</c:v>
                </c:pt>
                <c:pt idx="229">
                  <c:v>-5662.5</c:v>
                </c:pt>
                <c:pt idx="230">
                  <c:v>-5656.25</c:v>
                </c:pt>
                <c:pt idx="231">
                  <c:v>-5650</c:v>
                </c:pt>
                <c:pt idx="232">
                  <c:v>-5643.75</c:v>
                </c:pt>
                <c:pt idx="233">
                  <c:v>-5637.5</c:v>
                </c:pt>
                <c:pt idx="234">
                  <c:v>-5631.25</c:v>
                </c:pt>
                <c:pt idx="235">
                  <c:v>-5625</c:v>
                </c:pt>
                <c:pt idx="236">
                  <c:v>-5618.75</c:v>
                </c:pt>
                <c:pt idx="237">
                  <c:v>-5612.5</c:v>
                </c:pt>
                <c:pt idx="238">
                  <c:v>-5606.25</c:v>
                </c:pt>
                <c:pt idx="239">
                  <c:v>-5600</c:v>
                </c:pt>
                <c:pt idx="240">
                  <c:v>-5593.75</c:v>
                </c:pt>
                <c:pt idx="241">
                  <c:v>-5587.5</c:v>
                </c:pt>
                <c:pt idx="242">
                  <c:v>-5581.25</c:v>
                </c:pt>
                <c:pt idx="243">
                  <c:v>-5575</c:v>
                </c:pt>
                <c:pt idx="244">
                  <c:v>-5568.75</c:v>
                </c:pt>
                <c:pt idx="245">
                  <c:v>-5562.5</c:v>
                </c:pt>
                <c:pt idx="246">
                  <c:v>-5556.25</c:v>
                </c:pt>
                <c:pt idx="247">
                  <c:v>-5550</c:v>
                </c:pt>
                <c:pt idx="248">
                  <c:v>-5543.75</c:v>
                </c:pt>
                <c:pt idx="249">
                  <c:v>-5537.5</c:v>
                </c:pt>
                <c:pt idx="250">
                  <c:v>-5531.25</c:v>
                </c:pt>
                <c:pt idx="251">
                  <c:v>-5525</c:v>
                </c:pt>
                <c:pt idx="252">
                  <c:v>-5518.75</c:v>
                </c:pt>
                <c:pt idx="253">
                  <c:v>-5512.5</c:v>
                </c:pt>
                <c:pt idx="254">
                  <c:v>-5506.25</c:v>
                </c:pt>
                <c:pt idx="255">
                  <c:v>-5500</c:v>
                </c:pt>
                <c:pt idx="256">
                  <c:v>-5493.75</c:v>
                </c:pt>
                <c:pt idx="257">
                  <c:v>-5487.5</c:v>
                </c:pt>
                <c:pt idx="258">
                  <c:v>-5481.25</c:v>
                </c:pt>
                <c:pt idx="259">
                  <c:v>-5475</c:v>
                </c:pt>
                <c:pt idx="260">
                  <c:v>-5468.75</c:v>
                </c:pt>
                <c:pt idx="261">
                  <c:v>-5462.5</c:v>
                </c:pt>
                <c:pt idx="262">
                  <c:v>-5456.25</c:v>
                </c:pt>
                <c:pt idx="263">
                  <c:v>-5450</c:v>
                </c:pt>
                <c:pt idx="264">
                  <c:v>-5443.75</c:v>
                </c:pt>
                <c:pt idx="265">
                  <c:v>-5437.5</c:v>
                </c:pt>
                <c:pt idx="266">
                  <c:v>-5431.25</c:v>
                </c:pt>
                <c:pt idx="267">
                  <c:v>-5425</c:v>
                </c:pt>
                <c:pt idx="268">
                  <c:v>-5418.75</c:v>
                </c:pt>
                <c:pt idx="269">
                  <c:v>-5412.5</c:v>
                </c:pt>
                <c:pt idx="270">
                  <c:v>-5406.25</c:v>
                </c:pt>
                <c:pt idx="271">
                  <c:v>-5400</c:v>
                </c:pt>
                <c:pt idx="272">
                  <c:v>-5393.75</c:v>
                </c:pt>
                <c:pt idx="273">
                  <c:v>-5387.5</c:v>
                </c:pt>
                <c:pt idx="274">
                  <c:v>-5381.25</c:v>
                </c:pt>
                <c:pt idx="275">
                  <c:v>-5375</c:v>
                </c:pt>
                <c:pt idx="276">
                  <c:v>-5368.75</c:v>
                </c:pt>
                <c:pt idx="277">
                  <c:v>-5362.5</c:v>
                </c:pt>
                <c:pt idx="278">
                  <c:v>-5356.25</c:v>
                </c:pt>
                <c:pt idx="279">
                  <c:v>-5350</c:v>
                </c:pt>
                <c:pt idx="280">
                  <c:v>-5343.75</c:v>
                </c:pt>
                <c:pt idx="281">
                  <c:v>-5337.5</c:v>
                </c:pt>
                <c:pt idx="282">
                  <c:v>-5331.25</c:v>
                </c:pt>
                <c:pt idx="283">
                  <c:v>-5325</c:v>
                </c:pt>
                <c:pt idx="284">
                  <c:v>-5318.75</c:v>
                </c:pt>
                <c:pt idx="285">
                  <c:v>-5312.5</c:v>
                </c:pt>
                <c:pt idx="286">
                  <c:v>-5306.25</c:v>
                </c:pt>
                <c:pt idx="287">
                  <c:v>-5300</c:v>
                </c:pt>
                <c:pt idx="288">
                  <c:v>-5293.75</c:v>
                </c:pt>
                <c:pt idx="289">
                  <c:v>-5287.5</c:v>
                </c:pt>
                <c:pt idx="290">
                  <c:v>-5281.25</c:v>
                </c:pt>
                <c:pt idx="291">
                  <c:v>-5275</c:v>
                </c:pt>
                <c:pt idx="292">
                  <c:v>-5268.75</c:v>
                </c:pt>
                <c:pt idx="293">
                  <c:v>-5262.5</c:v>
                </c:pt>
                <c:pt idx="294">
                  <c:v>-5256.25</c:v>
                </c:pt>
                <c:pt idx="295">
                  <c:v>-5250</c:v>
                </c:pt>
                <c:pt idx="296">
                  <c:v>-5243.75</c:v>
                </c:pt>
                <c:pt idx="297">
                  <c:v>-5237.5</c:v>
                </c:pt>
                <c:pt idx="298">
                  <c:v>-5231.25</c:v>
                </c:pt>
                <c:pt idx="299">
                  <c:v>-5225</c:v>
                </c:pt>
                <c:pt idx="300">
                  <c:v>-5218.75</c:v>
                </c:pt>
                <c:pt idx="301">
                  <c:v>-5212.5</c:v>
                </c:pt>
                <c:pt idx="302">
                  <c:v>-5206.25</c:v>
                </c:pt>
                <c:pt idx="303">
                  <c:v>-5200</c:v>
                </c:pt>
                <c:pt idx="304">
                  <c:v>-5193.75</c:v>
                </c:pt>
                <c:pt idx="305">
                  <c:v>-5187.5</c:v>
                </c:pt>
                <c:pt idx="306">
                  <c:v>-5181.25</c:v>
                </c:pt>
                <c:pt idx="307">
                  <c:v>-5175</c:v>
                </c:pt>
                <c:pt idx="308">
                  <c:v>-5168.75</c:v>
                </c:pt>
                <c:pt idx="309">
                  <c:v>-5162.5</c:v>
                </c:pt>
                <c:pt idx="310">
                  <c:v>-5156.25</c:v>
                </c:pt>
                <c:pt idx="311">
                  <c:v>-5150</c:v>
                </c:pt>
                <c:pt idx="312">
                  <c:v>-5143.75</c:v>
                </c:pt>
                <c:pt idx="313">
                  <c:v>-5137.5</c:v>
                </c:pt>
                <c:pt idx="314">
                  <c:v>-5131.25</c:v>
                </c:pt>
                <c:pt idx="315">
                  <c:v>-5125</c:v>
                </c:pt>
                <c:pt idx="316">
                  <c:v>-5118.75</c:v>
                </c:pt>
                <c:pt idx="317">
                  <c:v>-5112.5</c:v>
                </c:pt>
                <c:pt idx="318">
                  <c:v>-5106.25</c:v>
                </c:pt>
                <c:pt idx="319">
                  <c:v>-5100</c:v>
                </c:pt>
                <c:pt idx="320">
                  <c:v>-5093.75</c:v>
                </c:pt>
                <c:pt idx="321">
                  <c:v>-5087.5</c:v>
                </c:pt>
                <c:pt idx="322">
                  <c:v>-5081.25</c:v>
                </c:pt>
                <c:pt idx="323">
                  <c:v>-5075</c:v>
                </c:pt>
                <c:pt idx="324">
                  <c:v>-5068.75</c:v>
                </c:pt>
                <c:pt idx="325">
                  <c:v>-5062.5</c:v>
                </c:pt>
                <c:pt idx="326">
                  <c:v>-5056.25</c:v>
                </c:pt>
                <c:pt idx="327">
                  <c:v>-5050</c:v>
                </c:pt>
                <c:pt idx="328">
                  <c:v>-5043.75</c:v>
                </c:pt>
                <c:pt idx="329">
                  <c:v>-5037.5</c:v>
                </c:pt>
                <c:pt idx="330">
                  <c:v>-5031.25</c:v>
                </c:pt>
                <c:pt idx="331">
                  <c:v>-5025</c:v>
                </c:pt>
                <c:pt idx="332">
                  <c:v>-5018.75</c:v>
                </c:pt>
                <c:pt idx="333">
                  <c:v>-5012.5</c:v>
                </c:pt>
                <c:pt idx="334">
                  <c:v>-5006.25</c:v>
                </c:pt>
                <c:pt idx="335">
                  <c:v>-5000</c:v>
                </c:pt>
                <c:pt idx="336">
                  <c:v>-4993.75</c:v>
                </c:pt>
                <c:pt idx="337">
                  <c:v>-4987.5</c:v>
                </c:pt>
                <c:pt idx="338">
                  <c:v>-4981.25</c:v>
                </c:pt>
                <c:pt idx="339">
                  <c:v>-4975</c:v>
                </c:pt>
                <c:pt idx="340">
                  <c:v>-4968.75</c:v>
                </c:pt>
                <c:pt idx="341">
                  <c:v>-4962.5</c:v>
                </c:pt>
                <c:pt idx="342">
                  <c:v>-4956.25</c:v>
                </c:pt>
                <c:pt idx="343">
                  <c:v>-4950</c:v>
                </c:pt>
                <c:pt idx="344">
                  <c:v>-4943.75</c:v>
                </c:pt>
                <c:pt idx="345">
                  <c:v>-4937.5</c:v>
                </c:pt>
                <c:pt idx="346">
                  <c:v>-4931.25</c:v>
                </c:pt>
                <c:pt idx="347">
                  <c:v>-4925</c:v>
                </c:pt>
                <c:pt idx="348">
                  <c:v>-4918.75</c:v>
                </c:pt>
                <c:pt idx="349">
                  <c:v>-4912.5</c:v>
                </c:pt>
                <c:pt idx="350">
                  <c:v>-4906.25</c:v>
                </c:pt>
                <c:pt idx="351">
                  <c:v>-4900</c:v>
                </c:pt>
                <c:pt idx="352">
                  <c:v>-4893.75</c:v>
                </c:pt>
                <c:pt idx="353">
                  <c:v>-4887.5</c:v>
                </c:pt>
                <c:pt idx="354">
                  <c:v>-4881.25</c:v>
                </c:pt>
                <c:pt idx="355">
                  <c:v>-4875</c:v>
                </c:pt>
                <c:pt idx="356">
                  <c:v>-4868.75</c:v>
                </c:pt>
                <c:pt idx="357">
                  <c:v>-4862.5</c:v>
                </c:pt>
                <c:pt idx="358">
                  <c:v>-4856.25</c:v>
                </c:pt>
                <c:pt idx="359">
                  <c:v>-4850</c:v>
                </c:pt>
                <c:pt idx="360">
                  <c:v>-4843.75</c:v>
                </c:pt>
                <c:pt idx="361">
                  <c:v>-4837.5</c:v>
                </c:pt>
                <c:pt idx="362">
                  <c:v>-4831.25</c:v>
                </c:pt>
                <c:pt idx="363">
                  <c:v>-4825</c:v>
                </c:pt>
                <c:pt idx="364">
                  <c:v>-4818.75</c:v>
                </c:pt>
                <c:pt idx="365">
                  <c:v>-4812.5</c:v>
                </c:pt>
                <c:pt idx="366">
                  <c:v>-4806.25</c:v>
                </c:pt>
                <c:pt idx="367">
                  <c:v>-4800</c:v>
                </c:pt>
                <c:pt idx="368">
                  <c:v>-4793.75</c:v>
                </c:pt>
                <c:pt idx="369">
                  <c:v>-4787.5</c:v>
                </c:pt>
                <c:pt idx="370">
                  <c:v>-4781.25</c:v>
                </c:pt>
                <c:pt idx="371">
                  <c:v>-4775</c:v>
                </c:pt>
                <c:pt idx="372">
                  <c:v>-4768.75</c:v>
                </c:pt>
                <c:pt idx="373">
                  <c:v>-4762.5</c:v>
                </c:pt>
                <c:pt idx="374">
                  <c:v>-4756.25</c:v>
                </c:pt>
                <c:pt idx="375">
                  <c:v>-4750</c:v>
                </c:pt>
                <c:pt idx="376">
                  <c:v>-4743.75</c:v>
                </c:pt>
                <c:pt idx="377">
                  <c:v>-4737.5</c:v>
                </c:pt>
                <c:pt idx="378">
                  <c:v>-4731.25</c:v>
                </c:pt>
                <c:pt idx="379">
                  <c:v>-4725</c:v>
                </c:pt>
                <c:pt idx="380">
                  <c:v>-4718.75</c:v>
                </c:pt>
                <c:pt idx="381">
                  <c:v>-4712.5</c:v>
                </c:pt>
                <c:pt idx="382">
                  <c:v>-4706.25</c:v>
                </c:pt>
                <c:pt idx="383">
                  <c:v>-4700</c:v>
                </c:pt>
                <c:pt idx="384">
                  <c:v>-4693.75</c:v>
                </c:pt>
                <c:pt idx="385">
                  <c:v>-4687.5</c:v>
                </c:pt>
                <c:pt idx="386">
                  <c:v>-4681.25</c:v>
                </c:pt>
                <c:pt idx="387">
                  <c:v>-4675</c:v>
                </c:pt>
                <c:pt idx="388">
                  <c:v>-4668.75</c:v>
                </c:pt>
                <c:pt idx="389">
                  <c:v>-4662.5</c:v>
                </c:pt>
                <c:pt idx="390">
                  <c:v>-4656.25</c:v>
                </c:pt>
                <c:pt idx="391">
                  <c:v>-4650</c:v>
                </c:pt>
                <c:pt idx="392">
                  <c:v>-4643.75</c:v>
                </c:pt>
                <c:pt idx="393">
                  <c:v>-4637.5</c:v>
                </c:pt>
                <c:pt idx="394">
                  <c:v>-4631.25</c:v>
                </c:pt>
                <c:pt idx="395">
                  <c:v>-4625</c:v>
                </c:pt>
                <c:pt idx="396">
                  <c:v>-4618.75</c:v>
                </c:pt>
                <c:pt idx="397">
                  <c:v>-4612.5</c:v>
                </c:pt>
                <c:pt idx="398">
                  <c:v>-4606.25</c:v>
                </c:pt>
                <c:pt idx="399">
                  <c:v>-4600</c:v>
                </c:pt>
                <c:pt idx="400">
                  <c:v>-4593.75</c:v>
                </c:pt>
                <c:pt idx="401">
                  <c:v>-4587.5</c:v>
                </c:pt>
                <c:pt idx="402">
                  <c:v>-4581.25</c:v>
                </c:pt>
                <c:pt idx="403">
                  <c:v>-4575</c:v>
                </c:pt>
                <c:pt idx="404">
                  <c:v>-4568.75</c:v>
                </c:pt>
                <c:pt idx="405">
                  <c:v>-4562.5</c:v>
                </c:pt>
                <c:pt idx="406">
                  <c:v>-4556.25</c:v>
                </c:pt>
                <c:pt idx="407">
                  <c:v>-4550</c:v>
                </c:pt>
                <c:pt idx="408">
                  <c:v>-4543.75</c:v>
                </c:pt>
                <c:pt idx="409">
                  <c:v>-4537.5</c:v>
                </c:pt>
                <c:pt idx="410">
                  <c:v>-4531.25</c:v>
                </c:pt>
                <c:pt idx="411">
                  <c:v>-4525</c:v>
                </c:pt>
                <c:pt idx="412">
                  <c:v>-4518.75</c:v>
                </c:pt>
                <c:pt idx="413">
                  <c:v>-4512.5</c:v>
                </c:pt>
                <c:pt idx="414">
                  <c:v>-4506.25</c:v>
                </c:pt>
                <c:pt idx="415">
                  <c:v>-4500</c:v>
                </c:pt>
                <c:pt idx="416">
                  <c:v>-4493.75</c:v>
                </c:pt>
                <c:pt idx="417">
                  <c:v>-4487.5</c:v>
                </c:pt>
                <c:pt idx="418">
                  <c:v>-4481.25</c:v>
                </c:pt>
                <c:pt idx="419">
                  <c:v>-4475</c:v>
                </c:pt>
                <c:pt idx="420">
                  <c:v>-4468.75</c:v>
                </c:pt>
                <c:pt idx="421">
                  <c:v>-4462.5</c:v>
                </c:pt>
                <c:pt idx="422">
                  <c:v>-4456.25</c:v>
                </c:pt>
                <c:pt idx="423">
                  <c:v>-4450</c:v>
                </c:pt>
                <c:pt idx="424">
                  <c:v>-4443.75</c:v>
                </c:pt>
                <c:pt idx="425">
                  <c:v>-4437.5</c:v>
                </c:pt>
                <c:pt idx="426">
                  <c:v>-4431.25</c:v>
                </c:pt>
                <c:pt idx="427">
                  <c:v>-4425</c:v>
                </c:pt>
                <c:pt idx="428">
                  <c:v>-4418.75</c:v>
                </c:pt>
                <c:pt idx="429">
                  <c:v>-4412.5</c:v>
                </c:pt>
                <c:pt idx="430">
                  <c:v>-4406.25</c:v>
                </c:pt>
                <c:pt idx="431">
                  <c:v>-4400</c:v>
                </c:pt>
                <c:pt idx="432">
                  <c:v>-4393.75</c:v>
                </c:pt>
                <c:pt idx="433">
                  <c:v>-4387.5</c:v>
                </c:pt>
                <c:pt idx="434">
                  <c:v>-4381.25</c:v>
                </c:pt>
                <c:pt idx="435">
                  <c:v>-4375</c:v>
                </c:pt>
                <c:pt idx="436">
                  <c:v>-4368.75</c:v>
                </c:pt>
                <c:pt idx="437">
                  <c:v>-4362.5</c:v>
                </c:pt>
                <c:pt idx="438">
                  <c:v>-4356.25</c:v>
                </c:pt>
                <c:pt idx="439">
                  <c:v>-4350</c:v>
                </c:pt>
                <c:pt idx="440">
                  <c:v>-4343.75</c:v>
                </c:pt>
                <c:pt idx="441">
                  <c:v>-4337.5</c:v>
                </c:pt>
                <c:pt idx="442">
                  <c:v>-4331.25</c:v>
                </c:pt>
                <c:pt idx="443">
                  <c:v>-4325</c:v>
                </c:pt>
                <c:pt idx="444">
                  <c:v>-4318.75</c:v>
                </c:pt>
                <c:pt idx="445">
                  <c:v>-4312.5</c:v>
                </c:pt>
                <c:pt idx="446">
                  <c:v>-4306.25</c:v>
                </c:pt>
                <c:pt idx="447">
                  <c:v>-4300</c:v>
                </c:pt>
                <c:pt idx="448">
                  <c:v>-4293.75</c:v>
                </c:pt>
                <c:pt idx="449">
                  <c:v>-4287.5</c:v>
                </c:pt>
                <c:pt idx="450">
                  <c:v>-4281.25</c:v>
                </c:pt>
                <c:pt idx="451">
                  <c:v>-4275</c:v>
                </c:pt>
                <c:pt idx="452">
                  <c:v>-4268.75</c:v>
                </c:pt>
                <c:pt idx="453">
                  <c:v>-4262.5</c:v>
                </c:pt>
                <c:pt idx="454">
                  <c:v>-4256.25</c:v>
                </c:pt>
                <c:pt idx="455">
                  <c:v>-4250</c:v>
                </c:pt>
                <c:pt idx="456">
                  <c:v>-4243.75</c:v>
                </c:pt>
                <c:pt idx="457">
                  <c:v>-4237.5</c:v>
                </c:pt>
                <c:pt idx="458">
                  <c:v>-4231.25</c:v>
                </c:pt>
                <c:pt idx="459">
                  <c:v>-4225</c:v>
                </c:pt>
                <c:pt idx="460">
                  <c:v>-4218.75</c:v>
                </c:pt>
                <c:pt idx="461">
                  <c:v>-4212.5</c:v>
                </c:pt>
                <c:pt idx="462">
                  <c:v>-4206.25</c:v>
                </c:pt>
                <c:pt idx="463">
                  <c:v>-4200</c:v>
                </c:pt>
                <c:pt idx="464">
                  <c:v>-4193.75</c:v>
                </c:pt>
                <c:pt idx="465">
                  <c:v>-4187.5</c:v>
                </c:pt>
                <c:pt idx="466">
                  <c:v>-4181.25</c:v>
                </c:pt>
                <c:pt idx="467">
                  <c:v>-4175</c:v>
                </c:pt>
                <c:pt idx="468">
                  <c:v>-4168.75</c:v>
                </c:pt>
                <c:pt idx="469">
                  <c:v>-4162.5</c:v>
                </c:pt>
                <c:pt idx="470">
                  <c:v>-4156.25</c:v>
                </c:pt>
                <c:pt idx="471">
                  <c:v>-4150</c:v>
                </c:pt>
                <c:pt idx="472">
                  <c:v>-4143.75</c:v>
                </c:pt>
                <c:pt idx="473">
                  <c:v>-4137.5</c:v>
                </c:pt>
                <c:pt idx="474">
                  <c:v>-4131.25</c:v>
                </c:pt>
                <c:pt idx="475">
                  <c:v>-4125</c:v>
                </c:pt>
                <c:pt idx="476">
                  <c:v>-4118.75</c:v>
                </c:pt>
                <c:pt idx="477">
                  <c:v>-4112.5</c:v>
                </c:pt>
                <c:pt idx="478">
                  <c:v>-4106.25</c:v>
                </c:pt>
                <c:pt idx="479">
                  <c:v>-4100</c:v>
                </c:pt>
                <c:pt idx="480">
                  <c:v>-4093.75</c:v>
                </c:pt>
                <c:pt idx="481">
                  <c:v>-4087.5</c:v>
                </c:pt>
                <c:pt idx="482">
                  <c:v>-4081.25</c:v>
                </c:pt>
                <c:pt idx="483">
                  <c:v>-4075</c:v>
                </c:pt>
                <c:pt idx="484">
                  <c:v>-4068.75</c:v>
                </c:pt>
                <c:pt idx="485">
                  <c:v>-4062.5</c:v>
                </c:pt>
                <c:pt idx="486">
                  <c:v>-4056.25</c:v>
                </c:pt>
                <c:pt idx="487">
                  <c:v>-4050</c:v>
                </c:pt>
                <c:pt idx="488">
                  <c:v>-4043.75</c:v>
                </c:pt>
                <c:pt idx="489">
                  <c:v>-4037.5</c:v>
                </c:pt>
                <c:pt idx="490">
                  <c:v>-4031.25</c:v>
                </c:pt>
                <c:pt idx="491">
                  <c:v>-4025</c:v>
                </c:pt>
                <c:pt idx="492">
                  <c:v>-4018.75</c:v>
                </c:pt>
                <c:pt idx="493">
                  <c:v>-4012.5</c:v>
                </c:pt>
                <c:pt idx="494">
                  <c:v>-4006.25</c:v>
                </c:pt>
                <c:pt idx="495">
                  <c:v>-4000</c:v>
                </c:pt>
                <c:pt idx="496">
                  <c:v>-3993.75</c:v>
                </c:pt>
                <c:pt idx="497">
                  <c:v>-3987.5</c:v>
                </c:pt>
                <c:pt idx="498">
                  <c:v>-3981.25</c:v>
                </c:pt>
                <c:pt idx="499">
                  <c:v>-3975</c:v>
                </c:pt>
                <c:pt idx="500">
                  <c:v>-3968.75</c:v>
                </c:pt>
                <c:pt idx="501">
                  <c:v>-3962.5</c:v>
                </c:pt>
                <c:pt idx="502">
                  <c:v>-3956.25</c:v>
                </c:pt>
                <c:pt idx="503">
                  <c:v>-3950</c:v>
                </c:pt>
                <c:pt idx="504">
                  <c:v>-3943.75</c:v>
                </c:pt>
                <c:pt idx="505">
                  <c:v>-3937.5</c:v>
                </c:pt>
                <c:pt idx="506">
                  <c:v>-3931.25</c:v>
                </c:pt>
                <c:pt idx="507">
                  <c:v>-3925</c:v>
                </c:pt>
                <c:pt idx="508">
                  <c:v>-3918.75</c:v>
                </c:pt>
                <c:pt idx="509">
                  <c:v>-3912.5</c:v>
                </c:pt>
                <c:pt idx="510">
                  <c:v>-3906.25</c:v>
                </c:pt>
                <c:pt idx="511">
                  <c:v>-3900</c:v>
                </c:pt>
                <c:pt idx="512">
                  <c:v>-3893.75</c:v>
                </c:pt>
                <c:pt idx="513">
                  <c:v>-3887.5</c:v>
                </c:pt>
                <c:pt idx="514">
                  <c:v>-3881.25</c:v>
                </c:pt>
                <c:pt idx="515">
                  <c:v>-3875</c:v>
                </c:pt>
                <c:pt idx="516">
                  <c:v>-3868.75</c:v>
                </c:pt>
                <c:pt idx="517">
                  <c:v>-3862.5</c:v>
                </c:pt>
                <c:pt idx="518">
                  <c:v>-3856.25</c:v>
                </c:pt>
                <c:pt idx="519">
                  <c:v>-3850</c:v>
                </c:pt>
                <c:pt idx="520">
                  <c:v>-3843.75</c:v>
                </c:pt>
                <c:pt idx="521">
                  <c:v>-3837.5</c:v>
                </c:pt>
                <c:pt idx="522">
                  <c:v>-3831.25</c:v>
                </c:pt>
                <c:pt idx="523">
                  <c:v>-3825</c:v>
                </c:pt>
                <c:pt idx="524">
                  <c:v>-3818.75</c:v>
                </c:pt>
                <c:pt idx="525">
                  <c:v>-3812.5</c:v>
                </c:pt>
                <c:pt idx="526">
                  <c:v>-3806.25</c:v>
                </c:pt>
                <c:pt idx="527">
                  <c:v>-3800</c:v>
                </c:pt>
                <c:pt idx="528">
                  <c:v>-3793.75</c:v>
                </c:pt>
                <c:pt idx="529">
                  <c:v>-3787.5</c:v>
                </c:pt>
                <c:pt idx="530">
                  <c:v>-3781.25</c:v>
                </c:pt>
                <c:pt idx="531">
                  <c:v>-3775</c:v>
                </c:pt>
                <c:pt idx="532">
                  <c:v>-3768.75</c:v>
                </c:pt>
                <c:pt idx="533">
                  <c:v>-3762.5</c:v>
                </c:pt>
                <c:pt idx="534">
                  <c:v>-3756.25</c:v>
                </c:pt>
                <c:pt idx="535">
                  <c:v>-3750</c:v>
                </c:pt>
                <c:pt idx="536">
                  <c:v>-3743.75</c:v>
                </c:pt>
                <c:pt idx="537">
                  <c:v>-3737.5</c:v>
                </c:pt>
                <c:pt idx="538">
                  <c:v>-3731.25</c:v>
                </c:pt>
                <c:pt idx="539">
                  <c:v>-3725</c:v>
                </c:pt>
                <c:pt idx="540">
                  <c:v>-3718.75</c:v>
                </c:pt>
                <c:pt idx="541">
                  <c:v>-3712.5</c:v>
                </c:pt>
                <c:pt idx="542">
                  <c:v>-3706.25</c:v>
                </c:pt>
                <c:pt idx="543">
                  <c:v>-3700</c:v>
                </c:pt>
                <c:pt idx="544">
                  <c:v>-3693.75</c:v>
                </c:pt>
                <c:pt idx="545">
                  <c:v>-3687.5</c:v>
                </c:pt>
                <c:pt idx="546">
                  <c:v>-3681.25</c:v>
                </c:pt>
                <c:pt idx="547">
                  <c:v>-3675</c:v>
                </c:pt>
                <c:pt idx="548">
                  <c:v>-3668.75</c:v>
                </c:pt>
                <c:pt idx="549">
                  <c:v>-3662.5</c:v>
                </c:pt>
                <c:pt idx="550">
                  <c:v>-3656.25</c:v>
                </c:pt>
                <c:pt idx="551">
                  <c:v>-3650</c:v>
                </c:pt>
                <c:pt idx="552">
                  <c:v>-3643.75</c:v>
                </c:pt>
                <c:pt idx="553">
                  <c:v>-3637.5</c:v>
                </c:pt>
                <c:pt idx="554">
                  <c:v>-3631.25</c:v>
                </c:pt>
                <c:pt idx="555">
                  <c:v>-3625</c:v>
                </c:pt>
                <c:pt idx="556">
                  <c:v>-3618.75</c:v>
                </c:pt>
                <c:pt idx="557">
                  <c:v>-3612.5</c:v>
                </c:pt>
                <c:pt idx="558">
                  <c:v>-3606.25</c:v>
                </c:pt>
                <c:pt idx="559">
                  <c:v>-3600</c:v>
                </c:pt>
                <c:pt idx="560">
                  <c:v>-3593.75</c:v>
                </c:pt>
                <c:pt idx="561">
                  <c:v>-3587.5</c:v>
                </c:pt>
                <c:pt idx="562">
                  <c:v>-3581.25</c:v>
                </c:pt>
                <c:pt idx="563">
                  <c:v>-3575</c:v>
                </c:pt>
                <c:pt idx="564">
                  <c:v>-3568.75</c:v>
                </c:pt>
                <c:pt idx="565">
                  <c:v>-3562.5</c:v>
                </c:pt>
                <c:pt idx="566">
                  <c:v>-3556.25</c:v>
                </c:pt>
                <c:pt idx="567">
                  <c:v>-3550</c:v>
                </c:pt>
                <c:pt idx="568">
                  <c:v>-3543.75</c:v>
                </c:pt>
                <c:pt idx="569">
                  <c:v>-3537.5</c:v>
                </c:pt>
                <c:pt idx="570">
                  <c:v>-3531.25</c:v>
                </c:pt>
                <c:pt idx="571">
                  <c:v>-3525</c:v>
                </c:pt>
                <c:pt idx="572">
                  <c:v>-3518.75</c:v>
                </c:pt>
                <c:pt idx="573">
                  <c:v>-3512.5</c:v>
                </c:pt>
                <c:pt idx="574">
                  <c:v>-3506.25</c:v>
                </c:pt>
                <c:pt idx="575">
                  <c:v>-3500</c:v>
                </c:pt>
                <c:pt idx="576">
                  <c:v>-3493.75</c:v>
                </c:pt>
                <c:pt idx="577">
                  <c:v>-3487.5</c:v>
                </c:pt>
                <c:pt idx="578">
                  <c:v>-3481.25</c:v>
                </c:pt>
                <c:pt idx="579">
                  <c:v>-3475</c:v>
                </c:pt>
                <c:pt idx="580">
                  <c:v>-3468.75</c:v>
                </c:pt>
                <c:pt idx="581">
                  <c:v>-3462.5</c:v>
                </c:pt>
                <c:pt idx="582">
                  <c:v>-3456.25</c:v>
                </c:pt>
                <c:pt idx="583">
                  <c:v>-3450</c:v>
                </c:pt>
                <c:pt idx="584">
                  <c:v>-3443.75</c:v>
                </c:pt>
                <c:pt idx="585">
                  <c:v>-3437.5</c:v>
                </c:pt>
                <c:pt idx="586">
                  <c:v>-3431.25</c:v>
                </c:pt>
                <c:pt idx="587">
                  <c:v>-3425</c:v>
                </c:pt>
                <c:pt idx="588">
                  <c:v>-3418.75</c:v>
                </c:pt>
                <c:pt idx="589">
                  <c:v>-3412.5</c:v>
                </c:pt>
                <c:pt idx="590">
                  <c:v>-3406.25</c:v>
                </c:pt>
                <c:pt idx="591">
                  <c:v>-3400</c:v>
                </c:pt>
                <c:pt idx="592">
                  <c:v>-3393.75</c:v>
                </c:pt>
                <c:pt idx="593">
                  <c:v>-3387.5</c:v>
                </c:pt>
                <c:pt idx="594">
                  <c:v>-3381.25</c:v>
                </c:pt>
                <c:pt idx="595">
                  <c:v>-3375</c:v>
                </c:pt>
                <c:pt idx="596">
                  <c:v>-3368.75</c:v>
                </c:pt>
                <c:pt idx="597">
                  <c:v>-3362.5</c:v>
                </c:pt>
                <c:pt idx="598">
                  <c:v>-3356.25</c:v>
                </c:pt>
                <c:pt idx="599">
                  <c:v>-3350</c:v>
                </c:pt>
                <c:pt idx="600">
                  <c:v>-3343.75</c:v>
                </c:pt>
                <c:pt idx="601">
                  <c:v>-3337.5</c:v>
                </c:pt>
                <c:pt idx="602">
                  <c:v>-3331.25</c:v>
                </c:pt>
                <c:pt idx="603">
                  <c:v>-3325</c:v>
                </c:pt>
                <c:pt idx="604">
                  <c:v>-3318.75</c:v>
                </c:pt>
                <c:pt idx="605">
                  <c:v>-3312.5</c:v>
                </c:pt>
                <c:pt idx="606">
                  <c:v>-3306.25</c:v>
                </c:pt>
                <c:pt idx="607">
                  <c:v>-3300</c:v>
                </c:pt>
                <c:pt idx="608">
                  <c:v>-3293.75</c:v>
                </c:pt>
                <c:pt idx="609">
                  <c:v>-3287.5</c:v>
                </c:pt>
                <c:pt idx="610">
                  <c:v>-3281.25</c:v>
                </c:pt>
                <c:pt idx="611">
                  <c:v>-3275</c:v>
                </c:pt>
                <c:pt idx="612">
                  <c:v>-3268.75</c:v>
                </c:pt>
                <c:pt idx="613">
                  <c:v>-3262.5</c:v>
                </c:pt>
                <c:pt idx="614">
                  <c:v>-3256.25</c:v>
                </c:pt>
                <c:pt idx="615">
                  <c:v>-3250</c:v>
                </c:pt>
                <c:pt idx="616">
                  <c:v>-3243.75</c:v>
                </c:pt>
                <c:pt idx="617">
                  <c:v>-3237.5</c:v>
                </c:pt>
                <c:pt idx="618">
                  <c:v>-3231.25</c:v>
                </c:pt>
                <c:pt idx="619">
                  <c:v>-3225</c:v>
                </c:pt>
                <c:pt idx="620">
                  <c:v>-3218.75</c:v>
                </c:pt>
                <c:pt idx="621">
                  <c:v>-3212.5</c:v>
                </c:pt>
                <c:pt idx="622">
                  <c:v>-3206.25</c:v>
                </c:pt>
                <c:pt idx="623">
                  <c:v>-3200</c:v>
                </c:pt>
                <c:pt idx="624">
                  <c:v>-3193.75</c:v>
                </c:pt>
                <c:pt idx="625">
                  <c:v>-3187.5</c:v>
                </c:pt>
                <c:pt idx="626">
                  <c:v>-3181.25</c:v>
                </c:pt>
                <c:pt idx="627">
                  <c:v>-3175</c:v>
                </c:pt>
                <c:pt idx="628">
                  <c:v>-3168.75</c:v>
                </c:pt>
                <c:pt idx="629">
                  <c:v>-3162.5</c:v>
                </c:pt>
                <c:pt idx="630">
                  <c:v>-3156.25</c:v>
                </c:pt>
                <c:pt idx="631">
                  <c:v>-3150</c:v>
                </c:pt>
                <c:pt idx="632">
                  <c:v>-3143.75</c:v>
                </c:pt>
                <c:pt idx="633">
                  <c:v>-3137.5</c:v>
                </c:pt>
                <c:pt idx="634">
                  <c:v>-3131.25</c:v>
                </c:pt>
                <c:pt idx="635">
                  <c:v>-3125</c:v>
                </c:pt>
                <c:pt idx="636">
                  <c:v>-3118.75</c:v>
                </c:pt>
                <c:pt idx="637">
                  <c:v>-3112.5</c:v>
                </c:pt>
                <c:pt idx="638">
                  <c:v>-3106.25</c:v>
                </c:pt>
                <c:pt idx="639">
                  <c:v>-3100</c:v>
                </c:pt>
                <c:pt idx="640">
                  <c:v>-3093.75</c:v>
                </c:pt>
                <c:pt idx="641">
                  <c:v>-3087.5</c:v>
                </c:pt>
                <c:pt idx="642">
                  <c:v>-3081.25</c:v>
                </c:pt>
                <c:pt idx="643">
                  <c:v>-3075</c:v>
                </c:pt>
                <c:pt idx="644">
                  <c:v>-3068.75</c:v>
                </c:pt>
                <c:pt idx="645">
                  <c:v>-3062.5</c:v>
                </c:pt>
                <c:pt idx="646">
                  <c:v>-3056.25</c:v>
                </c:pt>
                <c:pt idx="647">
                  <c:v>-3050</c:v>
                </c:pt>
                <c:pt idx="648">
                  <c:v>-3043.75</c:v>
                </c:pt>
                <c:pt idx="649">
                  <c:v>-3037.5</c:v>
                </c:pt>
                <c:pt idx="650">
                  <c:v>-3031.25</c:v>
                </c:pt>
                <c:pt idx="651">
                  <c:v>-3025</c:v>
                </c:pt>
                <c:pt idx="652">
                  <c:v>-3018.75</c:v>
                </c:pt>
                <c:pt idx="653">
                  <c:v>-3012.5</c:v>
                </c:pt>
                <c:pt idx="654">
                  <c:v>-3006.25</c:v>
                </c:pt>
                <c:pt idx="655">
                  <c:v>-3000</c:v>
                </c:pt>
                <c:pt idx="656">
                  <c:v>-2993.75</c:v>
                </c:pt>
                <c:pt idx="657">
                  <c:v>-2987.5</c:v>
                </c:pt>
                <c:pt idx="658">
                  <c:v>-2981.25</c:v>
                </c:pt>
                <c:pt idx="659">
                  <c:v>-2975</c:v>
                </c:pt>
                <c:pt idx="660">
                  <c:v>-2968.75</c:v>
                </c:pt>
                <c:pt idx="661">
                  <c:v>-2962.5</c:v>
                </c:pt>
                <c:pt idx="662">
                  <c:v>-2956.25</c:v>
                </c:pt>
                <c:pt idx="663">
                  <c:v>-2950</c:v>
                </c:pt>
                <c:pt idx="664">
                  <c:v>-2943.75</c:v>
                </c:pt>
                <c:pt idx="665">
                  <c:v>-2937.5</c:v>
                </c:pt>
                <c:pt idx="666">
                  <c:v>-2931.25</c:v>
                </c:pt>
                <c:pt idx="667">
                  <c:v>-2925</c:v>
                </c:pt>
                <c:pt idx="668">
                  <c:v>-2918.75</c:v>
                </c:pt>
                <c:pt idx="669">
                  <c:v>-2912.5</c:v>
                </c:pt>
                <c:pt idx="670">
                  <c:v>-2906.25</c:v>
                </c:pt>
                <c:pt idx="671">
                  <c:v>-2900</c:v>
                </c:pt>
                <c:pt idx="672">
                  <c:v>-2893.75</c:v>
                </c:pt>
                <c:pt idx="673">
                  <c:v>-2887.5</c:v>
                </c:pt>
                <c:pt idx="674">
                  <c:v>-2881.25</c:v>
                </c:pt>
                <c:pt idx="675">
                  <c:v>-2875</c:v>
                </c:pt>
                <c:pt idx="676">
                  <c:v>-2868.75</c:v>
                </c:pt>
                <c:pt idx="677">
                  <c:v>-2862.5</c:v>
                </c:pt>
                <c:pt idx="678">
                  <c:v>-2856.25</c:v>
                </c:pt>
                <c:pt idx="679">
                  <c:v>-2850</c:v>
                </c:pt>
                <c:pt idx="680">
                  <c:v>-2843.75</c:v>
                </c:pt>
                <c:pt idx="681">
                  <c:v>-2837.5</c:v>
                </c:pt>
                <c:pt idx="682">
                  <c:v>-2831.25</c:v>
                </c:pt>
                <c:pt idx="683">
                  <c:v>-2825</c:v>
                </c:pt>
                <c:pt idx="684">
                  <c:v>-2818.75</c:v>
                </c:pt>
                <c:pt idx="685">
                  <c:v>-2812.5</c:v>
                </c:pt>
                <c:pt idx="686">
                  <c:v>-2806.25</c:v>
                </c:pt>
                <c:pt idx="687">
                  <c:v>-2800</c:v>
                </c:pt>
                <c:pt idx="688">
                  <c:v>-2793.75</c:v>
                </c:pt>
                <c:pt idx="689">
                  <c:v>-2787.5</c:v>
                </c:pt>
                <c:pt idx="690">
                  <c:v>-2781.25</c:v>
                </c:pt>
                <c:pt idx="691">
                  <c:v>-2775</c:v>
                </c:pt>
                <c:pt idx="692">
                  <c:v>-2768.75</c:v>
                </c:pt>
                <c:pt idx="693">
                  <c:v>-2762.5</c:v>
                </c:pt>
                <c:pt idx="694">
                  <c:v>-2756.25</c:v>
                </c:pt>
                <c:pt idx="695">
                  <c:v>-2750</c:v>
                </c:pt>
                <c:pt idx="696">
                  <c:v>-2743.75</c:v>
                </c:pt>
                <c:pt idx="697">
                  <c:v>-2737.5</c:v>
                </c:pt>
                <c:pt idx="698">
                  <c:v>-2731.25</c:v>
                </c:pt>
                <c:pt idx="699">
                  <c:v>-2725</c:v>
                </c:pt>
                <c:pt idx="700">
                  <c:v>-2718.75</c:v>
                </c:pt>
                <c:pt idx="701">
                  <c:v>-2712.5</c:v>
                </c:pt>
                <c:pt idx="702">
                  <c:v>-2706.25</c:v>
                </c:pt>
                <c:pt idx="703">
                  <c:v>-2700</c:v>
                </c:pt>
                <c:pt idx="704">
                  <c:v>-2693.75</c:v>
                </c:pt>
                <c:pt idx="705">
                  <c:v>-2687.5</c:v>
                </c:pt>
                <c:pt idx="706">
                  <c:v>-2681.25</c:v>
                </c:pt>
                <c:pt idx="707">
                  <c:v>-2675</c:v>
                </c:pt>
                <c:pt idx="708">
                  <c:v>-2668.75</c:v>
                </c:pt>
                <c:pt idx="709">
                  <c:v>-2662.5</c:v>
                </c:pt>
                <c:pt idx="710">
                  <c:v>-2656.25</c:v>
                </c:pt>
                <c:pt idx="711">
                  <c:v>-2650</c:v>
                </c:pt>
                <c:pt idx="712">
                  <c:v>-2643.75</c:v>
                </c:pt>
                <c:pt idx="713">
                  <c:v>-2637.5</c:v>
                </c:pt>
                <c:pt idx="714">
                  <c:v>-2631.25</c:v>
                </c:pt>
                <c:pt idx="715">
                  <c:v>-2625</c:v>
                </c:pt>
                <c:pt idx="716">
                  <c:v>-2618.75</c:v>
                </c:pt>
                <c:pt idx="717">
                  <c:v>-2612.5</c:v>
                </c:pt>
                <c:pt idx="718">
                  <c:v>-2606.25</c:v>
                </c:pt>
                <c:pt idx="719">
                  <c:v>-2600</c:v>
                </c:pt>
                <c:pt idx="720">
                  <c:v>-2593.75</c:v>
                </c:pt>
                <c:pt idx="721">
                  <c:v>-2587.5</c:v>
                </c:pt>
                <c:pt idx="722">
                  <c:v>-2581.25</c:v>
                </c:pt>
                <c:pt idx="723">
                  <c:v>-2575</c:v>
                </c:pt>
                <c:pt idx="724">
                  <c:v>-2568.75</c:v>
                </c:pt>
                <c:pt idx="725">
                  <c:v>-2562.5</c:v>
                </c:pt>
                <c:pt idx="726">
                  <c:v>-2556.25</c:v>
                </c:pt>
                <c:pt idx="727">
                  <c:v>-2550</c:v>
                </c:pt>
                <c:pt idx="728">
                  <c:v>-2543.75</c:v>
                </c:pt>
                <c:pt idx="729">
                  <c:v>-2537.5</c:v>
                </c:pt>
                <c:pt idx="730">
                  <c:v>-2531.25</c:v>
                </c:pt>
                <c:pt idx="731">
                  <c:v>-2525</c:v>
                </c:pt>
                <c:pt idx="732">
                  <c:v>-2518.75</c:v>
                </c:pt>
                <c:pt idx="733">
                  <c:v>-2512.5</c:v>
                </c:pt>
                <c:pt idx="734">
                  <c:v>-2506.25</c:v>
                </c:pt>
                <c:pt idx="735">
                  <c:v>-2500</c:v>
                </c:pt>
                <c:pt idx="736">
                  <c:v>-2493.75</c:v>
                </c:pt>
                <c:pt idx="737">
                  <c:v>-2487.5</c:v>
                </c:pt>
                <c:pt idx="738">
                  <c:v>-2481.25</c:v>
                </c:pt>
                <c:pt idx="739">
                  <c:v>-2475</c:v>
                </c:pt>
                <c:pt idx="740">
                  <c:v>-2468.75</c:v>
                </c:pt>
                <c:pt idx="741">
                  <c:v>-2462.5</c:v>
                </c:pt>
                <c:pt idx="742">
                  <c:v>-2456.25</c:v>
                </c:pt>
                <c:pt idx="743">
                  <c:v>-2450</c:v>
                </c:pt>
                <c:pt idx="744">
                  <c:v>-2443.75</c:v>
                </c:pt>
                <c:pt idx="745">
                  <c:v>-2437.5</c:v>
                </c:pt>
                <c:pt idx="746">
                  <c:v>-2431.25</c:v>
                </c:pt>
                <c:pt idx="747">
                  <c:v>-2425</c:v>
                </c:pt>
                <c:pt idx="748">
                  <c:v>-2418.75</c:v>
                </c:pt>
                <c:pt idx="749">
                  <c:v>-2412.5</c:v>
                </c:pt>
                <c:pt idx="750">
                  <c:v>-2406.25</c:v>
                </c:pt>
                <c:pt idx="751">
                  <c:v>-2400</c:v>
                </c:pt>
                <c:pt idx="752">
                  <c:v>-2393.75</c:v>
                </c:pt>
                <c:pt idx="753">
                  <c:v>-2387.5</c:v>
                </c:pt>
                <c:pt idx="754">
                  <c:v>-2381.25</c:v>
                </c:pt>
                <c:pt idx="755">
                  <c:v>-2375</c:v>
                </c:pt>
                <c:pt idx="756">
                  <c:v>-2368.75</c:v>
                </c:pt>
                <c:pt idx="757">
                  <c:v>-2362.5</c:v>
                </c:pt>
                <c:pt idx="758">
                  <c:v>-2356.25</c:v>
                </c:pt>
                <c:pt idx="759">
                  <c:v>-2350</c:v>
                </c:pt>
                <c:pt idx="760">
                  <c:v>-2343.75</c:v>
                </c:pt>
                <c:pt idx="761">
                  <c:v>-2337.5</c:v>
                </c:pt>
                <c:pt idx="762">
                  <c:v>-2331.25</c:v>
                </c:pt>
                <c:pt idx="763">
                  <c:v>-2325</c:v>
                </c:pt>
                <c:pt idx="764">
                  <c:v>-2318.75</c:v>
                </c:pt>
                <c:pt idx="765">
                  <c:v>-2312.5</c:v>
                </c:pt>
                <c:pt idx="766">
                  <c:v>-2306.25</c:v>
                </c:pt>
                <c:pt idx="767">
                  <c:v>-2300</c:v>
                </c:pt>
                <c:pt idx="768">
                  <c:v>-2293.75</c:v>
                </c:pt>
                <c:pt idx="769">
                  <c:v>-2287.5</c:v>
                </c:pt>
                <c:pt idx="770">
                  <c:v>-2281.25</c:v>
                </c:pt>
                <c:pt idx="771">
                  <c:v>-2275</c:v>
                </c:pt>
                <c:pt idx="772">
                  <c:v>-2268.75</c:v>
                </c:pt>
                <c:pt idx="773">
                  <c:v>-2262.5</c:v>
                </c:pt>
                <c:pt idx="774">
                  <c:v>-2256.25</c:v>
                </c:pt>
                <c:pt idx="775">
                  <c:v>-2250</c:v>
                </c:pt>
                <c:pt idx="776">
                  <c:v>-2243.75</c:v>
                </c:pt>
                <c:pt idx="777">
                  <c:v>-2237.5</c:v>
                </c:pt>
                <c:pt idx="778">
                  <c:v>-2231.25</c:v>
                </c:pt>
                <c:pt idx="779">
                  <c:v>-2225</c:v>
                </c:pt>
                <c:pt idx="780">
                  <c:v>-2218.75</c:v>
                </c:pt>
                <c:pt idx="781">
                  <c:v>-2212.5</c:v>
                </c:pt>
                <c:pt idx="782">
                  <c:v>-2206.25</c:v>
                </c:pt>
                <c:pt idx="783">
                  <c:v>-2200</c:v>
                </c:pt>
                <c:pt idx="784">
                  <c:v>-2193.75</c:v>
                </c:pt>
                <c:pt idx="785">
                  <c:v>-2187.5</c:v>
                </c:pt>
                <c:pt idx="786">
                  <c:v>-2181.25</c:v>
                </c:pt>
                <c:pt idx="787">
                  <c:v>-2175</c:v>
                </c:pt>
                <c:pt idx="788">
                  <c:v>-2168.75</c:v>
                </c:pt>
                <c:pt idx="789">
                  <c:v>-2162.5</c:v>
                </c:pt>
                <c:pt idx="790">
                  <c:v>-2156.25</c:v>
                </c:pt>
                <c:pt idx="791">
                  <c:v>-2150</c:v>
                </c:pt>
                <c:pt idx="792">
                  <c:v>-2143.75</c:v>
                </c:pt>
                <c:pt idx="793">
                  <c:v>-2137.5</c:v>
                </c:pt>
                <c:pt idx="794">
                  <c:v>-2131.25</c:v>
                </c:pt>
                <c:pt idx="795">
                  <c:v>-2125</c:v>
                </c:pt>
                <c:pt idx="796">
                  <c:v>-2118.75</c:v>
                </c:pt>
                <c:pt idx="797">
                  <c:v>-2112.5</c:v>
                </c:pt>
                <c:pt idx="798">
                  <c:v>-2106.25</c:v>
                </c:pt>
                <c:pt idx="799">
                  <c:v>-2100</c:v>
                </c:pt>
                <c:pt idx="800">
                  <c:v>-2093.75</c:v>
                </c:pt>
                <c:pt idx="801">
                  <c:v>-2087.5</c:v>
                </c:pt>
                <c:pt idx="802">
                  <c:v>-2081.25</c:v>
                </c:pt>
                <c:pt idx="803">
                  <c:v>-2075</c:v>
                </c:pt>
                <c:pt idx="804">
                  <c:v>-2068.75</c:v>
                </c:pt>
                <c:pt idx="805">
                  <c:v>-2062.5</c:v>
                </c:pt>
                <c:pt idx="806">
                  <c:v>-2056.25</c:v>
                </c:pt>
                <c:pt idx="807">
                  <c:v>-2050</c:v>
                </c:pt>
                <c:pt idx="808">
                  <c:v>-2043.75</c:v>
                </c:pt>
                <c:pt idx="809">
                  <c:v>-2037.5</c:v>
                </c:pt>
                <c:pt idx="810">
                  <c:v>-2031.25</c:v>
                </c:pt>
                <c:pt idx="811">
                  <c:v>-2025</c:v>
                </c:pt>
                <c:pt idx="812">
                  <c:v>-2018.75</c:v>
                </c:pt>
                <c:pt idx="813">
                  <c:v>-2012.5</c:v>
                </c:pt>
                <c:pt idx="814">
                  <c:v>-2006.25</c:v>
                </c:pt>
                <c:pt idx="815">
                  <c:v>-2000</c:v>
                </c:pt>
                <c:pt idx="816">
                  <c:v>-1993.75</c:v>
                </c:pt>
                <c:pt idx="817">
                  <c:v>-1987.5</c:v>
                </c:pt>
                <c:pt idx="818">
                  <c:v>-1981.25</c:v>
                </c:pt>
                <c:pt idx="819">
                  <c:v>-1975</c:v>
                </c:pt>
                <c:pt idx="820">
                  <c:v>-1968.75</c:v>
                </c:pt>
                <c:pt idx="821">
                  <c:v>-1962.5</c:v>
                </c:pt>
                <c:pt idx="822">
                  <c:v>-1956.25</c:v>
                </c:pt>
                <c:pt idx="823">
                  <c:v>-1950</c:v>
                </c:pt>
                <c:pt idx="824">
                  <c:v>-1943.75</c:v>
                </c:pt>
                <c:pt idx="825">
                  <c:v>-1937.5</c:v>
                </c:pt>
                <c:pt idx="826">
                  <c:v>-1931.25</c:v>
                </c:pt>
                <c:pt idx="827">
                  <c:v>-1925</c:v>
                </c:pt>
                <c:pt idx="828">
                  <c:v>-1918.75</c:v>
                </c:pt>
                <c:pt idx="829">
                  <c:v>-1912.5</c:v>
                </c:pt>
                <c:pt idx="830">
                  <c:v>-1906.25</c:v>
                </c:pt>
                <c:pt idx="831">
                  <c:v>-1900</c:v>
                </c:pt>
                <c:pt idx="832">
                  <c:v>-1893.75</c:v>
                </c:pt>
                <c:pt idx="833">
                  <c:v>-1887.5</c:v>
                </c:pt>
                <c:pt idx="834">
                  <c:v>-1881.25</c:v>
                </c:pt>
                <c:pt idx="835">
                  <c:v>-1875</c:v>
                </c:pt>
                <c:pt idx="836">
                  <c:v>-1868.75</c:v>
                </c:pt>
                <c:pt idx="837">
                  <c:v>-1862.5</c:v>
                </c:pt>
                <c:pt idx="838">
                  <c:v>-1856.25</c:v>
                </c:pt>
                <c:pt idx="839">
                  <c:v>-1850</c:v>
                </c:pt>
                <c:pt idx="840">
                  <c:v>-1843.75</c:v>
                </c:pt>
                <c:pt idx="841">
                  <c:v>-1837.5</c:v>
                </c:pt>
                <c:pt idx="842">
                  <c:v>-1831.25</c:v>
                </c:pt>
                <c:pt idx="843">
                  <c:v>-1825</c:v>
                </c:pt>
                <c:pt idx="844">
                  <c:v>-1818.75</c:v>
                </c:pt>
                <c:pt idx="845">
                  <c:v>-1812.5</c:v>
                </c:pt>
                <c:pt idx="846">
                  <c:v>-1806.25</c:v>
                </c:pt>
                <c:pt idx="847">
                  <c:v>-1800</c:v>
                </c:pt>
                <c:pt idx="848">
                  <c:v>-1793.75</c:v>
                </c:pt>
                <c:pt idx="849">
                  <c:v>-1787.5</c:v>
                </c:pt>
                <c:pt idx="850">
                  <c:v>-1781.25</c:v>
                </c:pt>
                <c:pt idx="851">
                  <c:v>-1775</c:v>
                </c:pt>
                <c:pt idx="852">
                  <c:v>-1768.75</c:v>
                </c:pt>
                <c:pt idx="853">
                  <c:v>-1762.5</c:v>
                </c:pt>
                <c:pt idx="854">
                  <c:v>-1756.25</c:v>
                </c:pt>
                <c:pt idx="855">
                  <c:v>-1750</c:v>
                </c:pt>
                <c:pt idx="856">
                  <c:v>-1743.75</c:v>
                </c:pt>
                <c:pt idx="857">
                  <c:v>-1737.5</c:v>
                </c:pt>
                <c:pt idx="858">
                  <c:v>-1731.25</c:v>
                </c:pt>
                <c:pt idx="859">
                  <c:v>-1725</c:v>
                </c:pt>
                <c:pt idx="860">
                  <c:v>-1718.75</c:v>
                </c:pt>
                <c:pt idx="861">
                  <c:v>-1712.5</c:v>
                </c:pt>
                <c:pt idx="862">
                  <c:v>-1706.25</c:v>
                </c:pt>
                <c:pt idx="863">
                  <c:v>-1700</c:v>
                </c:pt>
                <c:pt idx="864">
                  <c:v>-1693.75</c:v>
                </c:pt>
                <c:pt idx="865">
                  <c:v>-1687.5</c:v>
                </c:pt>
                <c:pt idx="866">
                  <c:v>-1681.25</c:v>
                </c:pt>
                <c:pt idx="867">
                  <c:v>-1675</c:v>
                </c:pt>
                <c:pt idx="868">
                  <c:v>-1668.75</c:v>
                </c:pt>
                <c:pt idx="869">
                  <c:v>-1662.5</c:v>
                </c:pt>
                <c:pt idx="870">
                  <c:v>-1656.25</c:v>
                </c:pt>
                <c:pt idx="871">
                  <c:v>-1650</c:v>
                </c:pt>
                <c:pt idx="872">
                  <c:v>-1643.75</c:v>
                </c:pt>
                <c:pt idx="873">
                  <c:v>-1637.5</c:v>
                </c:pt>
                <c:pt idx="874">
                  <c:v>-1631.25</c:v>
                </c:pt>
                <c:pt idx="875">
                  <c:v>-1625</c:v>
                </c:pt>
                <c:pt idx="876">
                  <c:v>-1618.75</c:v>
                </c:pt>
                <c:pt idx="877">
                  <c:v>-1612.5</c:v>
                </c:pt>
                <c:pt idx="878">
                  <c:v>-1606.25</c:v>
                </c:pt>
                <c:pt idx="879">
                  <c:v>-1600</c:v>
                </c:pt>
                <c:pt idx="880">
                  <c:v>-1593.75</c:v>
                </c:pt>
                <c:pt idx="881">
                  <c:v>-1587.5</c:v>
                </c:pt>
                <c:pt idx="882">
                  <c:v>-1581.25</c:v>
                </c:pt>
                <c:pt idx="883">
                  <c:v>-1575</c:v>
                </c:pt>
                <c:pt idx="884">
                  <c:v>-1568.75</c:v>
                </c:pt>
                <c:pt idx="885">
                  <c:v>-1562.5</c:v>
                </c:pt>
                <c:pt idx="886">
                  <c:v>-1556.25</c:v>
                </c:pt>
                <c:pt idx="887">
                  <c:v>-1550</c:v>
                </c:pt>
                <c:pt idx="888">
                  <c:v>-1543.75</c:v>
                </c:pt>
                <c:pt idx="889">
                  <c:v>-1537.5</c:v>
                </c:pt>
                <c:pt idx="890">
                  <c:v>-1531.25</c:v>
                </c:pt>
                <c:pt idx="891">
                  <c:v>-1525</c:v>
                </c:pt>
                <c:pt idx="892">
                  <c:v>-1518.75</c:v>
                </c:pt>
                <c:pt idx="893">
                  <c:v>-1512.5</c:v>
                </c:pt>
                <c:pt idx="894">
                  <c:v>-1506.25</c:v>
                </c:pt>
                <c:pt idx="895">
                  <c:v>-1500</c:v>
                </c:pt>
                <c:pt idx="896">
                  <c:v>-1493.75</c:v>
                </c:pt>
                <c:pt idx="897">
                  <c:v>-1487.5</c:v>
                </c:pt>
                <c:pt idx="898">
                  <c:v>-1481.25</c:v>
                </c:pt>
                <c:pt idx="899">
                  <c:v>-1475</c:v>
                </c:pt>
                <c:pt idx="900">
                  <c:v>-1468.75</c:v>
                </c:pt>
                <c:pt idx="901">
                  <c:v>-1462.5</c:v>
                </c:pt>
                <c:pt idx="902">
                  <c:v>-1456.25</c:v>
                </c:pt>
                <c:pt idx="903">
                  <c:v>-1450</c:v>
                </c:pt>
                <c:pt idx="904">
                  <c:v>-1443.75</c:v>
                </c:pt>
                <c:pt idx="905">
                  <c:v>-1437.5</c:v>
                </c:pt>
                <c:pt idx="906">
                  <c:v>-1431.25</c:v>
                </c:pt>
                <c:pt idx="907">
                  <c:v>-1425</c:v>
                </c:pt>
                <c:pt idx="908">
                  <c:v>-1418.75</c:v>
                </c:pt>
                <c:pt idx="909">
                  <c:v>-1412.5</c:v>
                </c:pt>
                <c:pt idx="910">
                  <c:v>-1406.25</c:v>
                </c:pt>
                <c:pt idx="911">
                  <c:v>-1400</c:v>
                </c:pt>
                <c:pt idx="912">
                  <c:v>-1393.75</c:v>
                </c:pt>
                <c:pt idx="913">
                  <c:v>-1387.5</c:v>
                </c:pt>
                <c:pt idx="914">
                  <c:v>-1381.25</c:v>
                </c:pt>
                <c:pt idx="915">
                  <c:v>-1375</c:v>
                </c:pt>
                <c:pt idx="916">
                  <c:v>-1368.75</c:v>
                </c:pt>
                <c:pt idx="917">
                  <c:v>-1362.5</c:v>
                </c:pt>
                <c:pt idx="918">
                  <c:v>-1356.25</c:v>
                </c:pt>
                <c:pt idx="919">
                  <c:v>-1350</c:v>
                </c:pt>
                <c:pt idx="920">
                  <c:v>-1343.75</c:v>
                </c:pt>
                <c:pt idx="921">
                  <c:v>-1337.5</c:v>
                </c:pt>
                <c:pt idx="922">
                  <c:v>-1331.25</c:v>
                </c:pt>
                <c:pt idx="923">
                  <c:v>-1325</c:v>
                </c:pt>
                <c:pt idx="924">
                  <c:v>-1318.75</c:v>
                </c:pt>
                <c:pt idx="925">
                  <c:v>-1312.5</c:v>
                </c:pt>
                <c:pt idx="926">
                  <c:v>-1306.25</c:v>
                </c:pt>
                <c:pt idx="927">
                  <c:v>-1300</c:v>
                </c:pt>
                <c:pt idx="928">
                  <c:v>-1293.75</c:v>
                </c:pt>
                <c:pt idx="929">
                  <c:v>-1287.5</c:v>
                </c:pt>
                <c:pt idx="930">
                  <c:v>-1281.25</c:v>
                </c:pt>
                <c:pt idx="931">
                  <c:v>-1275</c:v>
                </c:pt>
                <c:pt idx="932">
                  <c:v>-1268.75</c:v>
                </c:pt>
                <c:pt idx="933">
                  <c:v>-1262.5</c:v>
                </c:pt>
                <c:pt idx="934">
                  <c:v>-1256.25</c:v>
                </c:pt>
                <c:pt idx="935">
                  <c:v>-1250</c:v>
                </c:pt>
                <c:pt idx="936">
                  <c:v>-1243.75</c:v>
                </c:pt>
                <c:pt idx="937">
                  <c:v>-1237.5</c:v>
                </c:pt>
                <c:pt idx="938">
                  <c:v>-1231.25</c:v>
                </c:pt>
                <c:pt idx="939">
                  <c:v>-1225</c:v>
                </c:pt>
                <c:pt idx="940">
                  <c:v>-1218.75</c:v>
                </c:pt>
                <c:pt idx="941">
                  <c:v>-1212.5</c:v>
                </c:pt>
                <c:pt idx="942">
                  <c:v>-1206.25</c:v>
                </c:pt>
                <c:pt idx="943">
                  <c:v>-1200</c:v>
                </c:pt>
                <c:pt idx="944">
                  <c:v>-1193.75</c:v>
                </c:pt>
                <c:pt idx="945">
                  <c:v>-1187.5</c:v>
                </c:pt>
                <c:pt idx="946">
                  <c:v>-1181.25</c:v>
                </c:pt>
                <c:pt idx="947">
                  <c:v>-1175</c:v>
                </c:pt>
                <c:pt idx="948">
                  <c:v>-1168.75</c:v>
                </c:pt>
                <c:pt idx="949">
                  <c:v>-1162.5</c:v>
                </c:pt>
                <c:pt idx="950">
                  <c:v>-1156.25</c:v>
                </c:pt>
                <c:pt idx="951">
                  <c:v>-1150</c:v>
                </c:pt>
                <c:pt idx="952">
                  <c:v>-1143.75</c:v>
                </c:pt>
                <c:pt idx="953">
                  <c:v>-1137.5</c:v>
                </c:pt>
                <c:pt idx="954">
                  <c:v>-1131.25</c:v>
                </c:pt>
                <c:pt idx="955">
                  <c:v>-1125</c:v>
                </c:pt>
                <c:pt idx="956">
                  <c:v>-1118.75</c:v>
                </c:pt>
                <c:pt idx="957">
                  <c:v>-1112.5</c:v>
                </c:pt>
                <c:pt idx="958">
                  <c:v>-1106.25</c:v>
                </c:pt>
                <c:pt idx="959">
                  <c:v>-1100</c:v>
                </c:pt>
                <c:pt idx="960">
                  <c:v>-1093.75</c:v>
                </c:pt>
                <c:pt idx="961">
                  <c:v>-1087.5</c:v>
                </c:pt>
                <c:pt idx="962">
                  <c:v>-1081.25</c:v>
                </c:pt>
                <c:pt idx="963">
                  <c:v>-1075</c:v>
                </c:pt>
                <c:pt idx="964">
                  <c:v>-1068.75</c:v>
                </c:pt>
                <c:pt idx="965">
                  <c:v>-1062.5</c:v>
                </c:pt>
                <c:pt idx="966">
                  <c:v>-1056.25</c:v>
                </c:pt>
                <c:pt idx="967">
                  <c:v>-1050</c:v>
                </c:pt>
                <c:pt idx="968">
                  <c:v>-1043.75</c:v>
                </c:pt>
                <c:pt idx="969">
                  <c:v>-1037.5</c:v>
                </c:pt>
                <c:pt idx="970">
                  <c:v>-1031.25</c:v>
                </c:pt>
                <c:pt idx="971">
                  <c:v>-1025</c:v>
                </c:pt>
                <c:pt idx="972">
                  <c:v>-1018.75</c:v>
                </c:pt>
                <c:pt idx="973">
                  <c:v>-1012.5</c:v>
                </c:pt>
                <c:pt idx="974">
                  <c:v>-1006.25</c:v>
                </c:pt>
                <c:pt idx="975">
                  <c:v>-1000</c:v>
                </c:pt>
                <c:pt idx="976">
                  <c:v>-993.75</c:v>
                </c:pt>
                <c:pt idx="977">
                  <c:v>-987.5</c:v>
                </c:pt>
                <c:pt idx="978">
                  <c:v>-981.25</c:v>
                </c:pt>
                <c:pt idx="979">
                  <c:v>-975</c:v>
                </c:pt>
                <c:pt idx="980">
                  <c:v>-968.75</c:v>
                </c:pt>
                <c:pt idx="981">
                  <c:v>-962.5</c:v>
                </c:pt>
                <c:pt idx="982">
                  <c:v>-956.25</c:v>
                </c:pt>
                <c:pt idx="983">
                  <c:v>-950</c:v>
                </c:pt>
                <c:pt idx="984">
                  <c:v>-943.75</c:v>
                </c:pt>
                <c:pt idx="985">
                  <c:v>-937.5</c:v>
                </c:pt>
                <c:pt idx="986">
                  <c:v>-931.25</c:v>
                </c:pt>
                <c:pt idx="987">
                  <c:v>-925</c:v>
                </c:pt>
                <c:pt idx="988">
                  <c:v>-918.75</c:v>
                </c:pt>
                <c:pt idx="989">
                  <c:v>-912.5</c:v>
                </c:pt>
                <c:pt idx="990">
                  <c:v>-906.25</c:v>
                </c:pt>
                <c:pt idx="991">
                  <c:v>-900</c:v>
                </c:pt>
                <c:pt idx="992">
                  <c:v>-893.75</c:v>
                </c:pt>
                <c:pt idx="993">
                  <c:v>-887.5</c:v>
                </c:pt>
                <c:pt idx="994">
                  <c:v>-881.25</c:v>
                </c:pt>
                <c:pt idx="995">
                  <c:v>-875</c:v>
                </c:pt>
                <c:pt idx="996">
                  <c:v>-868.75</c:v>
                </c:pt>
                <c:pt idx="997">
                  <c:v>-862.5</c:v>
                </c:pt>
                <c:pt idx="998">
                  <c:v>-856.25</c:v>
                </c:pt>
                <c:pt idx="999">
                  <c:v>-850</c:v>
                </c:pt>
                <c:pt idx="1000">
                  <c:v>-843.75</c:v>
                </c:pt>
                <c:pt idx="1001">
                  <c:v>-837.5</c:v>
                </c:pt>
                <c:pt idx="1002">
                  <c:v>-831.25</c:v>
                </c:pt>
                <c:pt idx="1003">
                  <c:v>-825</c:v>
                </c:pt>
                <c:pt idx="1004">
                  <c:v>-818.75</c:v>
                </c:pt>
                <c:pt idx="1005">
                  <c:v>-812.5</c:v>
                </c:pt>
                <c:pt idx="1006">
                  <c:v>-806.25</c:v>
                </c:pt>
                <c:pt idx="1007">
                  <c:v>-800</c:v>
                </c:pt>
                <c:pt idx="1008">
                  <c:v>-793.75</c:v>
                </c:pt>
                <c:pt idx="1009">
                  <c:v>-787.5</c:v>
                </c:pt>
                <c:pt idx="1010">
                  <c:v>-781.25</c:v>
                </c:pt>
                <c:pt idx="1011">
                  <c:v>-775</c:v>
                </c:pt>
                <c:pt idx="1012">
                  <c:v>-768.75</c:v>
                </c:pt>
                <c:pt idx="1013">
                  <c:v>-762.5</c:v>
                </c:pt>
                <c:pt idx="1014">
                  <c:v>-756.25</c:v>
                </c:pt>
                <c:pt idx="1015">
                  <c:v>-750</c:v>
                </c:pt>
                <c:pt idx="1016">
                  <c:v>-743.75</c:v>
                </c:pt>
                <c:pt idx="1017">
                  <c:v>-737.5</c:v>
                </c:pt>
                <c:pt idx="1018">
                  <c:v>-731.25</c:v>
                </c:pt>
                <c:pt idx="1019">
                  <c:v>-725</c:v>
                </c:pt>
                <c:pt idx="1020">
                  <c:v>-718.75</c:v>
                </c:pt>
                <c:pt idx="1021">
                  <c:v>-712.5</c:v>
                </c:pt>
                <c:pt idx="1022">
                  <c:v>-706.25</c:v>
                </c:pt>
                <c:pt idx="1023">
                  <c:v>-700</c:v>
                </c:pt>
                <c:pt idx="1024">
                  <c:v>-693.75</c:v>
                </c:pt>
                <c:pt idx="1025">
                  <c:v>-687.5</c:v>
                </c:pt>
                <c:pt idx="1026">
                  <c:v>-681.25</c:v>
                </c:pt>
                <c:pt idx="1027">
                  <c:v>-675</c:v>
                </c:pt>
                <c:pt idx="1028">
                  <c:v>-668.75</c:v>
                </c:pt>
                <c:pt idx="1029">
                  <c:v>-662.5</c:v>
                </c:pt>
                <c:pt idx="1030">
                  <c:v>-656.25</c:v>
                </c:pt>
                <c:pt idx="1031">
                  <c:v>-650</c:v>
                </c:pt>
                <c:pt idx="1032">
                  <c:v>-643.75</c:v>
                </c:pt>
                <c:pt idx="1033">
                  <c:v>-637.5</c:v>
                </c:pt>
                <c:pt idx="1034">
                  <c:v>-631.25</c:v>
                </c:pt>
                <c:pt idx="1035">
                  <c:v>-625</c:v>
                </c:pt>
                <c:pt idx="1036">
                  <c:v>-618.75</c:v>
                </c:pt>
                <c:pt idx="1037">
                  <c:v>-612.5</c:v>
                </c:pt>
                <c:pt idx="1038">
                  <c:v>-606.25</c:v>
                </c:pt>
                <c:pt idx="1039">
                  <c:v>-600</c:v>
                </c:pt>
                <c:pt idx="1040">
                  <c:v>-593.75</c:v>
                </c:pt>
                <c:pt idx="1041">
                  <c:v>-587.5</c:v>
                </c:pt>
                <c:pt idx="1042">
                  <c:v>-581.25</c:v>
                </c:pt>
                <c:pt idx="1043">
                  <c:v>-575</c:v>
                </c:pt>
                <c:pt idx="1044">
                  <c:v>-568.75</c:v>
                </c:pt>
                <c:pt idx="1045">
                  <c:v>-562.5</c:v>
                </c:pt>
                <c:pt idx="1046">
                  <c:v>-556.25</c:v>
                </c:pt>
                <c:pt idx="1047">
                  <c:v>-550</c:v>
                </c:pt>
                <c:pt idx="1048">
                  <c:v>-543.75</c:v>
                </c:pt>
                <c:pt idx="1049">
                  <c:v>-537.5</c:v>
                </c:pt>
                <c:pt idx="1050">
                  <c:v>-531.25</c:v>
                </c:pt>
                <c:pt idx="1051">
                  <c:v>-525</c:v>
                </c:pt>
                <c:pt idx="1052">
                  <c:v>-518.75</c:v>
                </c:pt>
                <c:pt idx="1053">
                  <c:v>-512.5</c:v>
                </c:pt>
                <c:pt idx="1054">
                  <c:v>-506.25</c:v>
                </c:pt>
                <c:pt idx="1055">
                  <c:v>-500</c:v>
                </c:pt>
                <c:pt idx="1056">
                  <c:v>-493.75</c:v>
                </c:pt>
                <c:pt idx="1057">
                  <c:v>-487.5</c:v>
                </c:pt>
                <c:pt idx="1058">
                  <c:v>-481.25</c:v>
                </c:pt>
                <c:pt idx="1059">
                  <c:v>-475</c:v>
                </c:pt>
                <c:pt idx="1060">
                  <c:v>-468.75</c:v>
                </c:pt>
                <c:pt idx="1061">
                  <c:v>-462.5</c:v>
                </c:pt>
                <c:pt idx="1062">
                  <c:v>-456.25</c:v>
                </c:pt>
                <c:pt idx="1063">
                  <c:v>-450</c:v>
                </c:pt>
                <c:pt idx="1064">
                  <c:v>-443.75</c:v>
                </c:pt>
                <c:pt idx="1065">
                  <c:v>-437.5</c:v>
                </c:pt>
                <c:pt idx="1066">
                  <c:v>-431.25</c:v>
                </c:pt>
                <c:pt idx="1067">
                  <c:v>-425</c:v>
                </c:pt>
                <c:pt idx="1068">
                  <c:v>-418.75</c:v>
                </c:pt>
                <c:pt idx="1069">
                  <c:v>-412.5</c:v>
                </c:pt>
                <c:pt idx="1070">
                  <c:v>-406.25</c:v>
                </c:pt>
                <c:pt idx="1071">
                  <c:v>-400</c:v>
                </c:pt>
                <c:pt idx="1072">
                  <c:v>-393.75</c:v>
                </c:pt>
                <c:pt idx="1073">
                  <c:v>-387.5</c:v>
                </c:pt>
                <c:pt idx="1074">
                  <c:v>-381.25</c:v>
                </c:pt>
                <c:pt idx="1075">
                  <c:v>-375</c:v>
                </c:pt>
                <c:pt idx="1076">
                  <c:v>-368.75</c:v>
                </c:pt>
                <c:pt idx="1077">
                  <c:v>-362.5</c:v>
                </c:pt>
                <c:pt idx="1078">
                  <c:v>-356.25</c:v>
                </c:pt>
                <c:pt idx="1079">
                  <c:v>-350</c:v>
                </c:pt>
                <c:pt idx="1080">
                  <c:v>-343.75</c:v>
                </c:pt>
                <c:pt idx="1081">
                  <c:v>-337.5</c:v>
                </c:pt>
                <c:pt idx="1082">
                  <c:v>-331.25</c:v>
                </c:pt>
                <c:pt idx="1083">
                  <c:v>-325</c:v>
                </c:pt>
                <c:pt idx="1084">
                  <c:v>-318.75</c:v>
                </c:pt>
                <c:pt idx="1085">
                  <c:v>-312.5</c:v>
                </c:pt>
                <c:pt idx="1086">
                  <c:v>-306.25</c:v>
                </c:pt>
                <c:pt idx="1087">
                  <c:v>-300</c:v>
                </c:pt>
                <c:pt idx="1088">
                  <c:v>-293.75</c:v>
                </c:pt>
                <c:pt idx="1089">
                  <c:v>-287.5</c:v>
                </c:pt>
                <c:pt idx="1090">
                  <c:v>-281.25</c:v>
                </c:pt>
                <c:pt idx="1091">
                  <c:v>-275</c:v>
                </c:pt>
                <c:pt idx="1092">
                  <c:v>-268.75</c:v>
                </c:pt>
                <c:pt idx="1093">
                  <c:v>-262.5</c:v>
                </c:pt>
                <c:pt idx="1094">
                  <c:v>-256.25</c:v>
                </c:pt>
                <c:pt idx="1095">
                  <c:v>-250</c:v>
                </c:pt>
                <c:pt idx="1096">
                  <c:v>-243.75</c:v>
                </c:pt>
                <c:pt idx="1097">
                  <c:v>-237.5</c:v>
                </c:pt>
                <c:pt idx="1098">
                  <c:v>-231.25</c:v>
                </c:pt>
                <c:pt idx="1099">
                  <c:v>-225</c:v>
                </c:pt>
                <c:pt idx="1100">
                  <c:v>-218.75</c:v>
                </c:pt>
                <c:pt idx="1101">
                  <c:v>-212.5</c:v>
                </c:pt>
                <c:pt idx="1102">
                  <c:v>-206.25</c:v>
                </c:pt>
                <c:pt idx="1103">
                  <c:v>-200</c:v>
                </c:pt>
                <c:pt idx="1104">
                  <c:v>-193.75</c:v>
                </c:pt>
                <c:pt idx="1105">
                  <c:v>-187.5</c:v>
                </c:pt>
                <c:pt idx="1106">
                  <c:v>-181.25</c:v>
                </c:pt>
                <c:pt idx="1107">
                  <c:v>-175</c:v>
                </c:pt>
                <c:pt idx="1108">
                  <c:v>-168.75</c:v>
                </c:pt>
                <c:pt idx="1109">
                  <c:v>-162.5</c:v>
                </c:pt>
                <c:pt idx="1110">
                  <c:v>-156.25</c:v>
                </c:pt>
                <c:pt idx="1111">
                  <c:v>-150</c:v>
                </c:pt>
                <c:pt idx="1112">
                  <c:v>-143.75</c:v>
                </c:pt>
                <c:pt idx="1113">
                  <c:v>-137.5</c:v>
                </c:pt>
                <c:pt idx="1114">
                  <c:v>-131.25</c:v>
                </c:pt>
                <c:pt idx="1115">
                  <c:v>-125</c:v>
                </c:pt>
                <c:pt idx="1116">
                  <c:v>-118.75</c:v>
                </c:pt>
                <c:pt idx="1117">
                  <c:v>-112.5</c:v>
                </c:pt>
                <c:pt idx="1118">
                  <c:v>-106.25</c:v>
                </c:pt>
                <c:pt idx="1119">
                  <c:v>-100</c:v>
                </c:pt>
                <c:pt idx="1120">
                  <c:v>-93.75</c:v>
                </c:pt>
                <c:pt idx="1121">
                  <c:v>-87.5</c:v>
                </c:pt>
                <c:pt idx="1122">
                  <c:v>-81.25</c:v>
                </c:pt>
                <c:pt idx="1123">
                  <c:v>-75</c:v>
                </c:pt>
                <c:pt idx="1124">
                  <c:v>-68.75</c:v>
                </c:pt>
                <c:pt idx="1125">
                  <c:v>-62.5</c:v>
                </c:pt>
                <c:pt idx="1126">
                  <c:v>-56.25</c:v>
                </c:pt>
                <c:pt idx="1127">
                  <c:v>-50</c:v>
                </c:pt>
                <c:pt idx="1128">
                  <c:v>-43.75</c:v>
                </c:pt>
                <c:pt idx="1129">
                  <c:v>-37.5</c:v>
                </c:pt>
                <c:pt idx="1130">
                  <c:v>-31.25</c:v>
                </c:pt>
                <c:pt idx="1131">
                  <c:v>-25</c:v>
                </c:pt>
                <c:pt idx="1132">
                  <c:v>-18.75</c:v>
                </c:pt>
                <c:pt idx="1133">
                  <c:v>-12.5</c:v>
                </c:pt>
                <c:pt idx="1134">
                  <c:v>-6.25</c:v>
                </c:pt>
                <c:pt idx="1135">
                  <c:v>0</c:v>
                </c:pt>
                <c:pt idx="1136">
                  <c:v>6.25</c:v>
                </c:pt>
                <c:pt idx="1137">
                  <c:v>12.5</c:v>
                </c:pt>
                <c:pt idx="1138">
                  <c:v>18.75</c:v>
                </c:pt>
                <c:pt idx="1139">
                  <c:v>25</c:v>
                </c:pt>
                <c:pt idx="1140">
                  <c:v>31.25</c:v>
                </c:pt>
                <c:pt idx="1141">
                  <c:v>37.5</c:v>
                </c:pt>
                <c:pt idx="1142">
                  <c:v>43.75</c:v>
                </c:pt>
                <c:pt idx="1143">
                  <c:v>50</c:v>
                </c:pt>
                <c:pt idx="1144">
                  <c:v>56.25</c:v>
                </c:pt>
                <c:pt idx="1145">
                  <c:v>62.5</c:v>
                </c:pt>
                <c:pt idx="1146">
                  <c:v>68.75</c:v>
                </c:pt>
                <c:pt idx="1147">
                  <c:v>75</c:v>
                </c:pt>
                <c:pt idx="1148">
                  <c:v>81.25</c:v>
                </c:pt>
                <c:pt idx="1149">
                  <c:v>87.5</c:v>
                </c:pt>
                <c:pt idx="1150">
                  <c:v>93.75</c:v>
                </c:pt>
                <c:pt idx="1151">
                  <c:v>100</c:v>
                </c:pt>
                <c:pt idx="1152">
                  <c:v>106.25</c:v>
                </c:pt>
                <c:pt idx="1153">
                  <c:v>112.5</c:v>
                </c:pt>
                <c:pt idx="1154">
                  <c:v>118.75</c:v>
                </c:pt>
                <c:pt idx="1155">
                  <c:v>125</c:v>
                </c:pt>
                <c:pt idx="1156">
                  <c:v>131.25</c:v>
                </c:pt>
                <c:pt idx="1157">
                  <c:v>137.5</c:v>
                </c:pt>
                <c:pt idx="1158">
                  <c:v>143.75</c:v>
                </c:pt>
                <c:pt idx="1159">
                  <c:v>150</c:v>
                </c:pt>
                <c:pt idx="1160">
                  <c:v>156.25</c:v>
                </c:pt>
                <c:pt idx="1161">
                  <c:v>162.5</c:v>
                </c:pt>
                <c:pt idx="1162">
                  <c:v>168.75</c:v>
                </c:pt>
                <c:pt idx="1163">
                  <c:v>175</c:v>
                </c:pt>
                <c:pt idx="1164">
                  <c:v>181.25</c:v>
                </c:pt>
                <c:pt idx="1165">
                  <c:v>187.5</c:v>
                </c:pt>
                <c:pt idx="1166">
                  <c:v>193.75</c:v>
                </c:pt>
                <c:pt idx="1167">
                  <c:v>200</c:v>
                </c:pt>
                <c:pt idx="1168">
                  <c:v>206.25</c:v>
                </c:pt>
                <c:pt idx="1169">
                  <c:v>212.5</c:v>
                </c:pt>
                <c:pt idx="1170">
                  <c:v>218.75</c:v>
                </c:pt>
                <c:pt idx="1171">
                  <c:v>225</c:v>
                </c:pt>
                <c:pt idx="1172">
                  <c:v>231.25</c:v>
                </c:pt>
                <c:pt idx="1173">
                  <c:v>237.5</c:v>
                </c:pt>
                <c:pt idx="1174">
                  <c:v>243.75</c:v>
                </c:pt>
                <c:pt idx="1175">
                  <c:v>250</c:v>
                </c:pt>
                <c:pt idx="1176">
                  <c:v>256.25</c:v>
                </c:pt>
                <c:pt idx="1177">
                  <c:v>262.5</c:v>
                </c:pt>
                <c:pt idx="1178">
                  <c:v>268.75</c:v>
                </c:pt>
                <c:pt idx="1179">
                  <c:v>275</c:v>
                </c:pt>
                <c:pt idx="1180">
                  <c:v>281.25</c:v>
                </c:pt>
                <c:pt idx="1181">
                  <c:v>287.5</c:v>
                </c:pt>
                <c:pt idx="1182">
                  <c:v>293.75</c:v>
                </c:pt>
                <c:pt idx="1183">
                  <c:v>300</c:v>
                </c:pt>
                <c:pt idx="1184">
                  <c:v>306.25</c:v>
                </c:pt>
                <c:pt idx="1185">
                  <c:v>312.5</c:v>
                </c:pt>
                <c:pt idx="1186">
                  <c:v>318.75</c:v>
                </c:pt>
                <c:pt idx="1187">
                  <c:v>325</c:v>
                </c:pt>
                <c:pt idx="1188">
                  <c:v>331.25</c:v>
                </c:pt>
                <c:pt idx="1189">
                  <c:v>337.5</c:v>
                </c:pt>
                <c:pt idx="1190">
                  <c:v>343.75</c:v>
                </c:pt>
                <c:pt idx="1191">
                  <c:v>350</c:v>
                </c:pt>
                <c:pt idx="1192">
                  <c:v>356.25</c:v>
                </c:pt>
                <c:pt idx="1193">
                  <c:v>362.5</c:v>
                </c:pt>
                <c:pt idx="1194">
                  <c:v>368.75</c:v>
                </c:pt>
                <c:pt idx="1195">
                  <c:v>375</c:v>
                </c:pt>
                <c:pt idx="1196">
                  <c:v>381.25</c:v>
                </c:pt>
                <c:pt idx="1197">
                  <c:v>387.5</c:v>
                </c:pt>
                <c:pt idx="1198">
                  <c:v>393.75</c:v>
                </c:pt>
                <c:pt idx="1199">
                  <c:v>400</c:v>
                </c:pt>
                <c:pt idx="1200">
                  <c:v>406.25</c:v>
                </c:pt>
                <c:pt idx="1201">
                  <c:v>412.5</c:v>
                </c:pt>
                <c:pt idx="1202">
                  <c:v>418.75</c:v>
                </c:pt>
                <c:pt idx="1203">
                  <c:v>425</c:v>
                </c:pt>
                <c:pt idx="1204">
                  <c:v>431.25</c:v>
                </c:pt>
                <c:pt idx="1205">
                  <c:v>437.5</c:v>
                </c:pt>
                <c:pt idx="1206">
                  <c:v>443.75</c:v>
                </c:pt>
                <c:pt idx="1207">
                  <c:v>450</c:v>
                </c:pt>
                <c:pt idx="1208">
                  <c:v>456.25</c:v>
                </c:pt>
                <c:pt idx="1209">
                  <c:v>462.5</c:v>
                </c:pt>
                <c:pt idx="1210">
                  <c:v>468.75</c:v>
                </c:pt>
                <c:pt idx="1211">
                  <c:v>475</c:v>
                </c:pt>
                <c:pt idx="1212">
                  <c:v>481.25</c:v>
                </c:pt>
                <c:pt idx="1213">
                  <c:v>487.5</c:v>
                </c:pt>
                <c:pt idx="1214">
                  <c:v>493.75</c:v>
                </c:pt>
                <c:pt idx="1215">
                  <c:v>500</c:v>
                </c:pt>
                <c:pt idx="1216">
                  <c:v>506.25</c:v>
                </c:pt>
                <c:pt idx="1217">
                  <c:v>512.5</c:v>
                </c:pt>
                <c:pt idx="1218">
                  <c:v>518.75</c:v>
                </c:pt>
                <c:pt idx="1219">
                  <c:v>525</c:v>
                </c:pt>
                <c:pt idx="1220">
                  <c:v>531.25</c:v>
                </c:pt>
                <c:pt idx="1221">
                  <c:v>537.5</c:v>
                </c:pt>
                <c:pt idx="1222">
                  <c:v>543.75</c:v>
                </c:pt>
                <c:pt idx="1223">
                  <c:v>550</c:v>
                </c:pt>
                <c:pt idx="1224">
                  <c:v>556.25</c:v>
                </c:pt>
                <c:pt idx="1225">
                  <c:v>562.5</c:v>
                </c:pt>
                <c:pt idx="1226">
                  <c:v>568.75</c:v>
                </c:pt>
                <c:pt idx="1227">
                  <c:v>575</c:v>
                </c:pt>
                <c:pt idx="1228">
                  <c:v>581.25</c:v>
                </c:pt>
                <c:pt idx="1229">
                  <c:v>587.5</c:v>
                </c:pt>
                <c:pt idx="1230">
                  <c:v>593.75</c:v>
                </c:pt>
                <c:pt idx="1231">
                  <c:v>600</c:v>
                </c:pt>
                <c:pt idx="1232">
                  <c:v>606.25</c:v>
                </c:pt>
                <c:pt idx="1233">
                  <c:v>612.5</c:v>
                </c:pt>
                <c:pt idx="1234">
                  <c:v>618.75</c:v>
                </c:pt>
                <c:pt idx="1235">
                  <c:v>625</c:v>
                </c:pt>
                <c:pt idx="1236">
                  <c:v>631.25</c:v>
                </c:pt>
                <c:pt idx="1237">
                  <c:v>637.5</c:v>
                </c:pt>
                <c:pt idx="1238">
                  <c:v>643.75</c:v>
                </c:pt>
                <c:pt idx="1239">
                  <c:v>650</c:v>
                </c:pt>
                <c:pt idx="1240">
                  <c:v>656.25</c:v>
                </c:pt>
                <c:pt idx="1241">
                  <c:v>662.5</c:v>
                </c:pt>
                <c:pt idx="1242">
                  <c:v>668.75</c:v>
                </c:pt>
                <c:pt idx="1243">
                  <c:v>675</c:v>
                </c:pt>
                <c:pt idx="1244">
                  <c:v>681.25</c:v>
                </c:pt>
                <c:pt idx="1245">
                  <c:v>687.5</c:v>
                </c:pt>
                <c:pt idx="1246">
                  <c:v>693.75</c:v>
                </c:pt>
                <c:pt idx="1247">
                  <c:v>700</c:v>
                </c:pt>
                <c:pt idx="1248">
                  <c:v>706.25</c:v>
                </c:pt>
                <c:pt idx="1249">
                  <c:v>712.5</c:v>
                </c:pt>
                <c:pt idx="1250">
                  <c:v>718.75</c:v>
                </c:pt>
                <c:pt idx="1251">
                  <c:v>725</c:v>
                </c:pt>
                <c:pt idx="1252">
                  <c:v>731.25</c:v>
                </c:pt>
                <c:pt idx="1253">
                  <c:v>737.5</c:v>
                </c:pt>
                <c:pt idx="1254">
                  <c:v>743.75</c:v>
                </c:pt>
                <c:pt idx="1255">
                  <c:v>750</c:v>
                </c:pt>
                <c:pt idx="1256">
                  <c:v>756.25</c:v>
                </c:pt>
                <c:pt idx="1257">
                  <c:v>762.5</c:v>
                </c:pt>
                <c:pt idx="1258">
                  <c:v>768.75</c:v>
                </c:pt>
                <c:pt idx="1259">
                  <c:v>775</c:v>
                </c:pt>
                <c:pt idx="1260">
                  <c:v>781.25</c:v>
                </c:pt>
                <c:pt idx="1261">
                  <c:v>787.5</c:v>
                </c:pt>
                <c:pt idx="1262">
                  <c:v>793.75</c:v>
                </c:pt>
                <c:pt idx="1263">
                  <c:v>800</c:v>
                </c:pt>
                <c:pt idx="1264">
                  <c:v>806.25</c:v>
                </c:pt>
                <c:pt idx="1265">
                  <c:v>812.5</c:v>
                </c:pt>
                <c:pt idx="1266">
                  <c:v>818.75</c:v>
                </c:pt>
                <c:pt idx="1267">
                  <c:v>825</c:v>
                </c:pt>
                <c:pt idx="1268">
                  <c:v>831.25</c:v>
                </c:pt>
                <c:pt idx="1269">
                  <c:v>837.5</c:v>
                </c:pt>
                <c:pt idx="1270">
                  <c:v>843.75</c:v>
                </c:pt>
                <c:pt idx="1271">
                  <c:v>850</c:v>
                </c:pt>
                <c:pt idx="1272">
                  <c:v>856.25</c:v>
                </c:pt>
                <c:pt idx="1273">
                  <c:v>862.5</c:v>
                </c:pt>
                <c:pt idx="1274">
                  <c:v>868.75</c:v>
                </c:pt>
                <c:pt idx="1275">
                  <c:v>875</c:v>
                </c:pt>
                <c:pt idx="1276">
                  <c:v>881.25</c:v>
                </c:pt>
                <c:pt idx="1277">
                  <c:v>887.5</c:v>
                </c:pt>
                <c:pt idx="1278">
                  <c:v>893.75</c:v>
                </c:pt>
                <c:pt idx="1279">
                  <c:v>900</c:v>
                </c:pt>
                <c:pt idx="1280">
                  <c:v>906.25</c:v>
                </c:pt>
                <c:pt idx="1281">
                  <c:v>912.5</c:v>
                </c:pt>
                <c:pt idx="1282">
                  <c:v>918.75</c:v>
                </c:pt>
                <c:pt idx="1283">
                  <c:v>925</c:v>
                </c:pt>
                <c:pt idx="1284">
                  <c:v>931.25</c:v>
                </c:pt>
                <c:pt idx="1285">
                  <c:v>937.5</c:v>
                </c:pt>
                <c:pt idx="1286">
                  <c:v>943.75</c:v>
                </c:pt>
                <c:pt idx="1287">
                  <c:v>950</c:v>
                </c:pt>
                <c:pt idx="1288">
                  <c:v>956.25</c:v>
                </c:pt>
                <c:pt idx="1289">
                  <c:v>962.5</c:v>
                </c:pt>
                <c:pt idx="1290">
                  <c:v>968.75</c:v>
                </c:pt>
                <c:pt idx="1291">
                  <c:v>975</c:v>
                </c:pt>
                <c:pt idx="1292">
                  <c:v>981.25</c:v>
                </c:pt>
                <c:pt idx="1293">
                  <c:v>987.5</c:v>
                </c:pt>
                <c:pt idx="1294">
                  <c:v>993.75</c:v>
                </c:pt>
                <c:pt idx="1295">
                  <c:v>1000</c:v>
                </c:pt>
                <c:pt idx="1296">
                  <c:v>1006.25</c:v>
                </c:pt>
                <c:pt idx="1297">
                  <c:v>1012.5</c:v>
                </c:pt>
                <c:pt idx="1298">
                  <c:v>1018.75</c:v>
                </c:pt>
                <c:pt idx="1299">
                  <c:v>1025</c:v>
                </c:pt>
                <c:pt idx="1300">
                  <c:v>1031.25</c:v>
                </c:pt>
                <c:pt idx="1301">
                  <c:v>1037.5</c:v>
                </c:pt>
                <c:pt idx="1302">
                  <c:v>1043.75</c:v>
                </c:pt>
                <c:pt idx="1303">
                  <c:v>1050</c:v>
                </c:pt>
                <c:pt idx="1304">
                  <c:v>1056.25</c:v>
                </c:pt>
                <c:pt idx="1305">
                  <c:v>1062.5</c:v>
                </c:pt>
                <c:pt idx="1306">
                  <c:v>1068.75</c:v>
                </c:pt>
                <c:pt idx="1307">
                  <c:v>1075</c:v>
                </c:pt>
                <c:pt idx="1308">
                  <c:v>1081.25</c:v>
                </c:pt>
                <c:pt idx="1309">
                  <c:v>1087.5</c:v>
                </c:pt>
                <c:pt idx="1310">
                  <c:v>1093.75</c:v>
                </c:pt>
                <c:pt idx="1311">
                  <c:v>1100</c:v>
                </c:pt>
                <c:pt idx="1312">
                  <c:v>1106.25</c:v>
                </c:pt>
                <c:pt idx="1313">
                  <c:v>1112.5</c:v>
                </c:pt>
                <c:pt idx="1314">
                  <c:v>1118.75</c:v>
                </c:pt>
                <c:pt idx="1315">
                  <c:v>1125</c:v>
                </c:pt>
                <c:pt idx="1316">
                  <c:v>1131.25</c:v>
                </c:pt>
                <c:pt idx="1317">
                  <c:v>1137.5</c:v>
                </c:pt>
                <c:pt idx="1318">
                  <c:v>1143.75</c:v>
                </c:pt>
                <c:pt idx="1319">
                  <c:v>1150</c:v>
                </c:pt>
                <c:pt idx="1320">
                  <c:v>1156.25</c:v>
                </c:pt>
                <c:pt idx="1321">
                  <c:v>1162.5</c:v>
                </c:pt>
                <c:pt idx="1322">
                  <c:v>1168.75</c:v>
                </c:pt>
                <c:pt idx="1323">
                  <c:v>1175</c:v>
                </c:pt>
                <c:pt idx="1324">
                  <c:v>1181.25</c:v>
                </c:pt>
                <c:pt idx="1325">
                  <c:v>1187.5</c:v>
                </c:pt>
                <c:pt idx="1326">
                  <c:v>1193.75</c:v>
                </c:pt>
                <c:pt idx="1327">
                  <c:v>1200</c:v>
                </c:pt>
                <c:pt idx="1328">
                  <c:v>1206.25</c:v>
                </c:pt>
                <c:pt idx="1329">
                  <c:v>1212.5</c:v>
                </c:pt>
                <c:pt idx="1330">
                  <c:v>1218.75</c:v>
                </c:pt>
                <c:pt idx="1331">
                  <c:v>1225</c:v>
                </c:pt>
                <c:pt idx="1332">
                  <c:v>1231.25</c:v>
                </c:pt>
                <c:pt idx="1333">
                  <c:v>1237.5</c:v>
                </c:pt>
                <c:pt idx="1334">
                  <c:v>1243.75</c:v>
                </c:pt>
                <c:pt idx="1335">
                  <c:v>1250</c:v>
                </c:pt>
                <c:pt idx="1336">
                  <c:v>1256.25</c:v>
                </c:pt>
                <c:pt idx="1337">
                  <c:v>1262.5</c:v>
                </c:pt>
                <c:pt idx="1338">
                  <c:v>1268.75</c:v>
                </c:pt>
                <c:pt idx="1339">
                  <c:v>1275</c:v>
                </c:pt>
                <c:pt idx="1340">
                  <c:v>1281.25</c:v>
                </c:pt>
                <c:pt idx="1341">
                  <c:v>1287.5</c:v>
                </c:pt>
                <c:pt idx="1342">
                  <c:v>1293.75</c:v>
                </c:pt>
                <c:pt idx="1343">
                  <c:v>1300</c:v>
                </c:pt>
                <c:pt idx="1344">
                  <c:v>1306.25</c:v>
                </c:pt>
                <c:pt idx="1345">
                  <c:v>1312.5</c:v>
                </c:pt>
                <c:pt idx="1346">
                  <c:v>1318.75</c:v>
                </c:pt>
                <c:pt idx="1347">
                  <c:v>1325</c:v>
                </c:pt>
                <c:pt idx="1348">
                  <c:v>1331.25</c:v>
                </c:pt>
                <c:pt idx="1349">
                  <c:v>1337.5</c:v>
                </c:pt>
                <c:pt idx="1350">
                  <c:v>1343.75</c:v>
                </c:pt>
                <c:pt idx="1351">
                  <c:v>1350</c:v>
                </c:pt>
                <c:pt idx="1352">
                  <c:v>1356.25</c:v>
                </c:pt>
                <c:pt idx="1353">
                  <c:v>1362.5</c:v>
                </c:pt>
                <c:pt idx="1354">
                  <c:v>1368.75</c:v>
                </c:pt>
                <c:pt idx="1355">
                  <c:v>1375</c:v>
                </c:pt>
                <c:pt idx="1356">
                  <c:v>1381.25</c:v>
                </c:pt>
                <c:pt idx="1357">
                  <c:v>1387.5</c:v>
                </c:pt>
                <c:pt idx="1358">
                  <c:v>1393.75</c:v>
                </c:pt>
                <c:pt idx="1359">
                  <c:v>1400</c:v>
                </c:pt>
                <c:pt idx="1360">
                  <c:v>1406.25</c:v>
                </c:pt>
                <c:pt idx="1361">
                  <c:v>1412.5</c:v>
                </c:pt>
                <c:pt idx="1362">
                  <c:v>1418.75</c:v>
                </c:pt>
                <c:pt idx="1363">
                  <c:v>1425</c:v>
                </c:pt>
                <c:pt idx="1364">
                  <c:v>1431.25</c:v>
                </c:pt>
                <c:pt idx="1365">
                  <c:v>1437.5</c:v>
                </c:pt>
                <c:pt idx="1366">
                  <c:v>1443.75</c:v>
                </c:pt>
                <c:pt idx="1367">
                  <c:v>1450</c:v>
                </c:pt>
                <c:pt idx="1368">
                  <c:v>1456.25</c:v>
                </c:pt>
                <c:pt idx="1369">
                  <c:v>1462.5</c:v>
                </c:pt>
                <c:pt idx="1370">
                  <c:v>1468.75</c:v>
                </c:pt>
                <c:pt idx="1371">
                  <c:v>1475</c:v>
                </c:pt>
                <c:pt idx="1372">
                  <c:v>1481.25</c:v>
                </c:pt>
                <c:pt idx="1373">
                  <c:v>1487.5</c:v>
                </c:pt>
                <c:pt idx="1374">
                  <c:v>1493.75</c:v>
                </c:pt>
                <c:pt idx="1375">
                  <c:v>1500</c:v>
                </c:pt>
                <c:pt idx="1376">
                  <c:v>1506.25</c:v>
                </c:pt>
                <c:pt idx="1377">
                  <c:v>1512.5</c:v>
                </c:pt>
                <c:pt idx="1378">
                  <c:v>1518.75</c:v>
                </c:pt>
                <c:pt idx="1379">
                  <c:v>1525</c:v>
                </c:pt>
                <c:pt idx="1380">
                  <c:v>1531.25</c:v>
                </c:pt>
                <c:pt idx="1381">
                  <c:v>1537.5</c:v>
                </c:pt>
                <c:pt idx="1382">
                  <c:v>1543.75</c:v>
                </c:pt>
                <c:pt idx="1383">
                  <c:v>1550</c:v>
                </c:pt>
                <c:pt idx="1384">
                  <c:v>1556.25</c:v>
                </c:pt>
                <c:pt idx="1385">
                  <c:v>1562.5</c:v>
                </c:pt>
                <c:pt idx="1386">
                  <c:v>1568.75</c:v>
                </c:pt>
                <c:pt idx="1387">
                  <c:v>1575</c:v>
                </c:pt>
                <c:pt idx="1388">
                  <c:v>1581.25</c:v>
                </c:pt>
                <c:pt idx="1389">
                  <c:v>1587.5</c:v>
                </c:pt>
                <c:pt idx="1390">
                  <c:v>1593.75</c:v>
                </c:pt>
                <c:pt idx="1391">
                  <c:v>1600</c:v>
                </c:pt>
                <c:pt idx="1392">
                  <c:v>1606.25</c:v>
                </c:pt>
                <c:pt idx="1393">
                  <c:v>1612.5</c:v>
                </c:pt>
                <c:pt idx="1394">
                  <c:v>1618.75</c:v>
                </c:pt>
                <c:pt idx="1395">
                  <c:v>1625</c:v>
                </c:pt>
                <c:pt idx="1396">
                  <c:v>1631.25</c:v>
                </c:pt>
                <c:pt idx="1397">
                  <c:v>1637.5</c:v>
                </c:pt>
                <c:pt idx="1398">
                  <c:v>1643.75</c:v>
                </c:pt>
                <c:pt idx="1399">
                  <c:v>1650</c:v>
                </c:pt>
                <c:pt idx="1400">
                  <c:v>1656.25</c:v>
                </c:pt>
                <c:pt idx="1401">
                  <c:v>1662.5</c:v>
                </c:pt>
                <c:pt idx="1402">
                  <c:v>1668.75</c:v>
                </c:pt>
                <c:pt idx="1403">
                  <c:v>1675</c:v>
                </c:pt>
                <c:pt idx="1404">
                  <c:v>1681.25</c:v>
                </c:pt>
                <c:pt idx="1405">
                  <c:v>1687.5</c:v>
                </c:pt>
                <c:pt idx="1406">
                  <c:v>1693.75</c:v>
                </c:pt>
                <c:pt idx="1407">
                  <c:v>1700</c:v>
                </c:pt>
                <c:pt idx="1408">
                  <c:v>1706.25</c:v>
                </c:pt>
                <c:pt idx="1409">
                  <c:v>1712.5</c:v>
                </c:pt>
                <c:pt idx="1410">
                  <c:v>1718.75</c:v>
                </c:pt>
                <c:pt idx="1411">
                  <c:v>1725</c:v>
                </c:pt>
                <c:pt idx="1412">
                  <c:v>1731.25</c:v>
                </c:pt>
                <c:pt idx="1413">
                  <c:v>1737.5</c:v>
                </c:pt>
                <c:pt idx="1414">
                  <c:v>1743.75</c:v>
                </c:pt>
                <c:pt idx="1415">
                  <c:v>1750</c:v>
                </c:pt>
                <c:pt idx="1416">
                  <c:v>1756.25</c:v>
                </c:pt>
                <c:pt idx="1417">
                  <c:v>1762.5</c:v>
                </c:pt>
                <c:pt idx="1418">
                  <c:v>1768.75</c:v>
                </c:pt>
                <c:pt idx="1419">
                  <c:v>1775</c:v>
                </c:pt>
                <c:pt idx="1420">
                  <c:v>1781.25</c:v>
                </c:pt>
                <c:pt idx="1421">
                  <c:v>1787.5</c:v>
                </c:pt>
                <c:pt idx="1422">
                  <c:v>1793.75</c:v>
                </c:pt>
                <c:pt idx="1423">
                  <c:v>1800</c:v>
                </c:pt>
                <c:pt idx="1424">
                  <c:v>1806.25</c:v>
                </c:pt>
                <c:pt idx="1425">
                  <c:v>1812.5</c:v>
                </c:pt>
                <c:pt idx="1426">
                  <c:v>1818.75</c:v>
                </c:pt>
                <c:pt idx="1427">
                  <c:v>1825</c:v>
                </c:pt>
                <c:pt idx="1428">
                  <c:v>1831.25</c:v>
                </c:pt>
                <c:pt idx="1429">
                  <c:v>1837.5</c:v>
                </c:pt>
                <c:pt idx="1430">
                  <c:v>1843.75</c:v>
                </c:pt>
                <c:pt idx="1431">
                  <c:v>1850</c:v>
                </c:pt>
                <c:pt idx="1432">
                  <c:v>1856.25</c:v>
                </c:pt>
                <c:pt idx="1433">
                  <c:v>1862.5</c:v>
                </c:pt>
                <c:pt idx="1434">
                  <c:v>1868.75</c:v>
                </c:pt>
                <c:pt idx="1435">
                  <c:v>1875</c:v>
                </c:pt>
                <c:pt idx="1436">
                  <c:v>1881.25</c:v>
                </c:pt>
                <c:pt idx="1437">
                  <c:v>1887.5</c:v>
                </c:pt>
                <c:pt idx="1438">
                  <c:v>1893.75</c:v>
                </c:pt>
                <c:pt idx="1439">
                  <c:v>1900</c:v>
                </c:pt>
                <c:pt idx="1440">
                  <c:v>1906.25</c:v>
                </c:pt>
                <c:pt idx="1441">
                  <c:v>1912.5</c:v>
                </c:pt>
                <c:pt idx="1442">
                  <c:v>1918.75</c:v>
                </c:pt>
                <c:pt idx="1443">
                  <c:v>1925</c:v>
                </c:pt>
                <c:pt idx="1444">
                  <c:v>1931.25</c:v>
                </c:pt>
                <c:pt idx="1445">
                  <c:v>1937.5</c:v>
                </c:pt>
                <c:pt idx="1446">
                  <c:v>1943.75</c:v>
                </c:pt>
                <c:pt idx="1447">
                  <c:v>1950</c:v>
                </c:pt>
                <c:pt idx="1448">
                  <c:v>1956.25</c:v>
                </c:pt>
                <c:pt idx="1449">
                  <c:v>1962.5</c:v>
                </c:pt>
                <c:pt idx="1450">
                  <c:v>1968.75</c:v>
                </c:pt>
                <c:pt idx="1451">
                  <c:v>1975</c:v>
                </c:pt>
                <c:pt idx="1452">
                  <c:v>1981.25</c:v>
                </c:pt>
                <c:pt idx="1453">
                  <c:v>1987.5</c:v>
                </c:pt>
                <c:pt idx="1454">
                  <c:v>1993.75</c:v>
                </c:pt>
                <c:pt idx="1455">
                  <c:v>2000</c:v>
                </c:pt>
                <c:pt idx="1456">
                  <c:v>2006.25</c:v>
                </c:pt>
                <c:pt idx="1457">
                  <c:v>2012.5</c:v>
                </c:pt>
                <c:pt idx="1458">
                  <c:v>2018.75</c:v>
                </c:pt>
                <c:pt idx="1459">
                  <c:v>2025</c:v>
                </c:pt>
                <c:pt idx="1460">
                  <c:v>2031.25</c:v>
                </c:pt>
                <c:pt idx="1461">
                  <c:v>2037.5</c:v>
                </c:pt>
                <c:pt idx="1462">
                  <c:v>2043.75</c:v>
                </c:pt>
                <c:pt idx="1463">
                  <c:v>2050</c:v>
                </c:pt>
                <c:pt idx="1464">
                  <c:v>2056.25</c:v>
                </c:pt>
                <c:pt idx="1465">
                  <c:v>2062.5</c:v>
                </c:pt>
                <c:pt idx="1466">
                  <c:v>2068.75</c:v>
                </c:pt>
                <c:pt idx="1467">
                  <c:v>2075</c:v>
                </c:pt>
                <c:pt idx="1468">
                  <c:v>2081.25</c:v>
                </c:pt>
                <c:pt idx="1469">
                  <c:v>2087.5</c:v>
                </c:pt>
                <c:pt idx="1470">
                  <c:v>2093.75</c:v>
                </c:pt>
                <c:pt idx="1471">
                  <c:v>2100</c:v>
                </c:pt>
                <c:pt idx="1472">
                  <c:v>2106.25</c:v>
                </c:pt>
                <c:pt idx="1473">
                  <c:v>2112.5</c:v>
                </c:pt>
                <c:pt idx="1474">
                  <c:v>2118.75</c:v>
                </c:pt>
                <c:pt idx="1475">
                  <c:v>2125</c:v>
                </c:pt>
                <c:pt idx="1476">
                  <c:v>2131.25</c:v>
                </c:pt>
                <c:pt idx="1477">
                  <c:v>2137.5</c:v>
                </c:pt>
                <c:pt idx="1478">
                  <c:v>2143.75</c:v>
                </c:pt>
                <c:pt idx="1479">
                  <c:v>2150</c:v>
                </c:pt>
                <c:pt idx="1480">
                  <c:v>2156.25</c:v>
                </c:pt>
                <c:pt idx="1481">
                  <c:v>2162.5</c:v>
                </c:pt>
                <c:pt idx="1482">
                  <c:v>2168.75</c:v>
                </c:pt>
                <c:pt idx="1483">
                  <c:v>2175</c:v>
                </c:pt>
                <c:pt idx="1484">
                  <c:v>2181.25</c:v>
                </c:pt>
                <c:pt idx="1485">
                  <c:v>2187.5</c:v>
                </c:pt>
                <c:pt idx="1486">
                  <c:v>2193.75</c:v>
                </c:pt>
                <c:pt idx="1487">
                  <c:v>2200</c:v>
                </c:pt>
                <c:pt idx="1488">
                  <c:v>2206.25</c:v>
                </c:pt>
                <c:pt idx="1489">
                  <c:v>2212.5</c:v>
                </c:pt>
                <c:pt idx="1490">
                  <c:v>2218.75</c:v>
                </c:pt>
                <c:pt idx="1491">
                  <c:v>2225</c:v>
                </c:pt>
                <c:pt idx="1492">
                  <c:v>2231.25</c:v>
                </c:pt>
                <c:pt idx="1493">
                  <c:v>2237.5</c:v>
                </c:pt>
                <c:pt idx="1494">
                  <c:v>2243.75</c:v>
                </c:pt>
                <c:pt idx="1495">
                  <c:v>2250</c:v>
                </c:pt>
                <c:pt idx="1496">
                  <c:v>2256.25</c:v>
                </c:pt>
                <c:pt idx="1497">
                  <c:v>2262.5</c:v>
                </c:pt>
                <c:pt idx="1498">
                  <c:v>2268.75</c:v>
                </c:pt>
                <c:pt idx="1499">
                  <c:v>2275</c:v>
                </c:pt>
                <c:pt idx="1500">
                  <c:v>2281.25</c:v>
                </c:pt>
                <c:pt idx="1501">
                  <c:v>2287.5</c:v>
                </c:pt>
                <c:pt idx="1502">
                  <c:v>2293.75</c:v>
                </c:pt>
                <c:pt idx="1503">
                  <c:v>2300</c:v>
                </c:pt>
                <c:pt idx="1504">
                  <c:v>2306.25</c:v>
                </c:pt>
                <c:pt idx="1505">
                  <c:v>2312.5</c:v>
                </c:pt>
                <c:pt idx="1506">
                  <c:v>2318.75</c:v>
                </c:pt>
                <c:pt idx="1507">
                  <c:v>2325</c:v>
                </c:pt>
                <c:pt idx="1508">
                  <c:v>2331.25</c:v>
                </c:pt>
                <c:pt idx="1509">
                  <c:v>2337.5</c:v>
                </c:pt>
                <c:pt idx="1510">
                  <c:v>2343.75</c:v>
                </c:pt>
                <c:pt idx="1511">
                  <c:v>2350</c:v>
                </c:pt>
                <c:pt idx="1512">
                  <c:v>2356.25</c:v>
                </c:pt>
                <c:pt idx="1513">
                  <c:v>2362.5</c:v>
                </c:pt>
                <c:pt idx="1514">
                  <c:v>2368.75</c:v>
                </c:pt>
                <c:pt idx="1515">
                  <c:v>2375</c:v>
                </c:pt>
                <c:pt idx="1516">
                  <c:v>2381.25</c:v>
                </c:pt>
                <c:pt idx="1517">
                  <c:v>2387.5</c:v>
                </c:pt>
                <c:pt idx="1518">
                  <c:v>2393.75</c:v>
                </c:pt>
                <c:pt idx="1519">
                  <c:v>2400</c:v>
                </c:pt>
                <c:pt idx="1520">
                  <c:v>2406.25</c:v>
                </c:pt>
                <c:pt idx="1521">
                  <c:v>2412.5</c:v>
                </c:pt>
                <c:pt idx="1522">
                  <c:v>2418.75</c:v>
                </c:pt>
                <c:pt idx="1523">
                  <c:v>2425</c:v>
                </c:pt>
                <c:pt idx="1524">
                  <c:v>2431.25</c:v>
                </c:pt>
                <c:pt idx="1525">
                  <c:v>2437.5</c:v>
                </c:pt>
                <c:pt idx="1526">
                  <c:v>2443.75</c:v>
                </c:pt>
                <c:pt idx="1527">
                  <c:v>2450</c:v>
                </c:pt>
                <c:pt idx="1528">
                  <c:v>2456.25</c:v>
                </c:pt>
                <c:pt idx="1529">
                  <c:v>2462.5</c:v>
                </c:pt>
                <c:pt idx="1530">
                  <c:v>2468.75</c:v>
                </c:pt>
                <c:pt idx="1531">
                  <c:v>2475</c:v>
                </c:pt>
                <c:pt idx="1532">
                  <c:v>2481.25</c:v>
                </c:pt>
                <c:pt idx="1533">
                  <c:v>2487.5</c:v>
                </c:pt>
                <c:pt idx="1534">
                  <c:v>2493.75</c:v>
                </c:pt>
                <c:pt idx="1535">
                  <c:v>2500</c:v>
                </c:pt>
                <c:pt idx="1536">
                  <c:v>2506.25</c:v>
                </c:pt>
                <c:pt idx="1537">
                  <c:v>2512.5</c:v>
                </c:pt>
                <c:pt idx="1538">
                  <c:v>2518.75</c:v>
                </c:pt>
                <c:pt idx="1539">
                  <c:v>2525</c:v>
                </c:pt>
                <c:pt idx="1540">
                  <c:v>2531.25</c:v>
                </c:pt>
                <c:pt idx="1541">
                  <c:v>2537.5</c:v>
                </c:pt>
                <c:pt idx="1542">
                  <c:v>2543.75</c:v>
                </c:pt>
                <c:pt idx="1543">
                  <c:v>2550</c:v>
                </c:pt>
                <c:pt idx="1544">
                  <c:v>2556.25</c:v>
                </c:pt>
                <c:pt idx="1545">
                  <c:v>2562.5</c:v>
                </c:pt>
                <c:pt idx="1546">
                  <c:v>2568.75</c:v>
                </c:pt>
                <c:pt idx="1547">
                  <c:v>2575</c:v>
                </c:pt>
                <c:pt idx="1548">
                  <c:v>2581.25</c:v>
                </c:pt>
                <c:pt idx="1549">
                  <c:v>2587.5</c:v>
                </c:pt>
                <c:pt idx="1550">
                  <c:v>2593.75</c:v>
                </c:pt>
                <c:pt idx="1551">
                  <c:v>2600</c:v>
                </c:pt>
                <c:pt idx="1552">
                  <c:v>2606.25</c:v>
                </c:pt>
                <c:pt idx="1553">
                  <c:v>2612.5</c:v>
                </c:pt>
                <c:pt idx="1554">
                  <c:v>2618.75</c:v>
                </c:pt>
                <c:pt idx="1555">
                  <c:v>2625</c:v>
                </c:pt>
                <c:pt idx="1556">
                  <c:v>2631.25</c:v>
                </c:pt>
                <c:pt idx="1557">
                  <c:v>2637.5</c:v>
                </c:pt>
                <c:pt idx="1558">
                  <c:v>2643.75</c:v>
                </c:pt>
                <c:pt idx="1559">
                  <c:v>2650</c:v>
                </c:pt>
                <c:pt idx="1560">
                  <c:v>2656.25</c:v>
                </c:pt>
                <c:pt idx="1561">
                  <c:v>2662.5</c:v>
                </c:pt>
                <c:pt idx="1562">
                  <c:v>2668.75</c:v>
                </c:pt>
                <c:pt idx="1563">
                  <c:v>2675</c:v>
                </c:pt>
                <c:pt idx="1564">
                  <c:v>2681.25</c:v>
                </c:pt>
                <c:pt idx="1565">
                  <c:v>2687.5</c:v>
                </c:pt>
                <c:pt idx="1566">
                  <c:v>2693.75</c:v>
                </c:pt>
                <c:pt idx="1567">
                  <c:v>2700</c:v>
                </c:pt>
                <c:pt idx="1568">
                  <c:v>2706.25</c:v>
                </c:pt>
                <c:pt idx="1569">
                  <c:v>2712.5</c:v>
                </c:pt>
                <c:pt idx="1570">
                  <c:v>2718.75</c:v>
                </c:pt>
                <c:pt idx="1571">
                  <c:v>2725</c:v>
                </c:pt>
                <c:pt idx="1572">
                  <c:v>2731.25</c:v>
                </c:pt>
                <c:pt idx="1573">
                  <c:v>2737.5</c:v>
                </c:pt>
                <c:pt idx="1574">
                  <c:v>2743.75</c:v>
                </c:pt>
                <c:pt idx="1575">
                  <c:v>2750</c:v>
                </c:pt>
                <c:pt idx="1576">
                  <c:v>2756.25</c:v>
                </c:pt>
                <c:pt idx="1577">
                  <c:v>2762.5</c:v>
                </c:pt>
                <c:pt idx="1578">
                  <c:v>2768.75</c:v>
                </c:pt>
                <c:pt idx="1579">
                  <c:v>2775</c:v>
                </c:pt>
                <c:pt idx="1580">
                  <c:v>2781.25</c:v>
                </c:pt>
                <c:pt idx="1581">
                  <c:v>2787.5</c:v>
                </c:pt>
                <c:pt idx="1582">
                  <c:v>2793.75</c:v>
                </c:pt>
                <c:pt idx="1583">
                  <c:v>2800</c:v>
                </c:pt>
                <c:pt idx="1584">
                  <c:v>2806.25</c:v>
                </c:pt>
                <c:pt idx="1585">
                  <c:v>2812.5</c:v>
                </c:pt>
                <c:pt idx="1586">
                  <c:v>2818.75</c:v>
                </c:pt>
                <c:pt idx="1587">
                  <c:v>2825</c:v>
                </c:pt>
                <c:pt idx="1588">
                  <c:v>2831.25</c:v>
                </c:pt>
                <c:pt idx="1589">
                  <c:v>2837.5</c:v>
                </c:pt>
                <c:pt idx="1590">
                  <c:v>2843.75</c:v>
                </c:pt>
                <c:pt idx="1591">
                  <c:v>2850</c:v>
                </c:pt>
                <c:pt idx="1592">
                  <c:v>2856.25</c:v>
                </c:pt>
                <c:pt idx="1593">
                  <c:v>2862.5</c:v>
                </c:pt>
                <c:pt idx="1594">
                  <c:v>2868.75</c:v>
                </c:pt>
                <c:pt idx="1595">
                  <c:v>2875</c:v>
                </c:pt>
                <c:pt idx="1596">
                  <c:v>2881.25</c:v>
                </c:pt>
                <c:pt idx="1597">
                  <c:v>2887.5</c:v>
                </c:pt>
                <c:pt idx="1598">
                  <c:v>2893.75</c:v>
                </c:pt>
                <c:pt idx="1599">
                  <c:v>2900</c:v>
                </c:pt>
                <c:pt idx="1600">
                  <c:v>2906.25</c:v>
                </c:pt>
                <c:pt idx="1601">
                  <c:v>2912.5</c:v>
                </c:pt>
                <c:pt idx="1602">
                  <c:v>2918.75</c:v>
                </c:pt>
                <c:pt idx="1603">
                  <c:v>2925</c:v>
                </c:pt>
                <c:pt idx="1604">
                  <c:v>2931.25</c:v>
                </c:pt>
                <c:pt idx="1605">
                  <c:v>2937.5</c:v>
                </c:pt>
                <c:pt idx="1606">
                  <c:v>2943.75</c:v>
                </c:pt>
                <c:pt idx="1607">
                  <c:v>2950</c:v>
                </c:pt>
                <c:pt idx="1608">
                  <c:v>2956.25</c:v>
                </c:pt>
                <c:pt idx="1609">
                  <c:v>2962.5</c:v>
                </c:pt>
                <c:pt idx="1610">
                  <c:v>2968.75</c:v>
                </c:pt>
                <c:pt idx="1611">
                  <c:v>2975</c:v>
                </c:pt>
                <c:pt idx="1612">
                  <c:v>2981.25</c:v>
                </c:pt>
                <c:pt idx="1613">
                  <c:v>2987.5</c:v>
                </c:pt>
                <c:pt idx="1614">
                  <c:v>2993.75</c:v>
                </c:pt>
                <c:pt idx="1615">
                  <c:v>3000</c:v>
                </c:pt>
                <c:pt idx="1616">
                  <c:v>3006.25</c:v>
                </c:pt>
                <c:pt idx="1617">
                  <c:v>3012.5</c:v>
                </c:pt>
                <c:pt idx="1618">
                  <c:v>3018.75</c:v>
                </c:pt>
                <c:pt idx="1619">
                  <c:v>3025</c:v>
                </c:pt>
                <c:pt idx="1620">
                  <c:v>3031.25</c:v>
                </c:pt>
                <c:pt idx="1621">
                  <c:v>3037.5</c:v>
                </c:pt>
                <c:pt idx="1622">
                  <c:v>3043.75</c:v>
                </c:pt>
                <c:pt idx="1623">
                  <c:v>3050</c:v>
                </c:pt>
                <c:pt idx="1624">
                  <c:v>3056.25</c:v>
                </c:pt>
                <c:pt idx="1625">
                  <c:v>3062.5</c:v>
                </c:pt>
                <c:pt idx="1626">
                  <c:v>3068.75</c:v>
                </c:pt>
                <c:pt idx="1627">
                  <c:v>3075</c:v>
                </c:pt>
                <c:pt idx="1628">
                  <c:v>3081.25</c:v>
                </c:pt>
                <c:pt idx="1629">
                  <c:v>3087.5</c:v>
                </c:pt>
                <c:pt idx="1630">
                  <c:v>3093.75</c:v>
                </c:pt>
                <c:pt idx="1631">
                  <c:v>3100</c:v>
                </c:pt>
                <c:pt idx="1632">
                  <c:v>3106.25</c:v>
                </c:pt>
                <c:pt idx="1633">
                  <c:v>3112.5</c:v>
                </c:pt>
                <c:pt idx="1634">
                  <c:v>3118.75</c:v>
                </c:pt>
                <c:pt idx="1635">
                  <c:v>3125</c:v>
                </c:pt>
                <c:pt idx="1636">
                  <c:v>3131.25</c:v>
                </c:pt>
                <c:pt idx="1637">
                  <c:v>3137.5</c:v>
                </c:pt>
                <c:pt idx="1638">
                  <c:v>3143.75</c:v>
                </c:pt>
                <c:pt idx="1639">
                  <c:v>3150</c:v>
                </c:pt>
                <c:pt idx="1640">
                  <c:v>3156.25</c:v>
                </c:pt>
                <c:pt idx="1641">
                  <c:v>3162.5</c:v>
                </c:pt>
                <c:pt idx="1642">
                  <c:v>3168.75</c:v>
                </c:pt>
                <c:pt idx="1643">
                  <c:v>3175</c:v>
                </c:pt>
                <c:pt idx="1644">
                  <c:v>3181.25</c:v>
                </c:pt>
                <c:pt idx="1645">
                  <c:v>3187.5</c:v>
                </c:pt>
                <c:pt idx="1646">
                  <c:v>3193.75</c:v>
                </c:pt>
                <c:pt idx="1647">
                  <c:v>3200</c:v>
                </c:pt>
                <c:pt idx="1648">
                  <c:v>3206.25</c:v>
                </c:pt>
                <c:pt idx="1649">
                  <c:v>3212.5</c:v>
                </c:pt>
                <c:pt idx="1650">
                  <c:v>3218.75</c:v>
                </c:pt>
                <c:pt idx="1651">
                  <c:v>3225</c:v>
                </c:pt>
                <c:pt idx="1652">
                  <c:v>3231.25</c:v>
                </c:pt>
                <c:pt idx="1653">
                  <c:v>3237.5</c:v>
                </c:pt>
                <c:pt idx="1654">
                  <c:v>3243.75</c:v>
                </c:pt>
                <c:pt idx="1655">
                  <c:v>3250</c:v>
                </c:pt>
                <c:pt idx="1656">
                  <c:v>3256.25</c:v>
                </c:pt>
                <c:pt idx="1657">
                  <c:v>3262.5</c:v>
                </c:pt>
                <c:pt idx="1658">
                  <c:v>3268.75</c:v>
                </c:pt>
                <c:pt idx="1659">
                  <c:v>3275</c:v>
                </c:pt>
                <c:pt idx="1660">
                  <c:v>3281.25</c:v>
                </c:pt>
                <c:pt idx="1661">
                  <c:v>3287.5</c:v>
                </c:pt>
                <c:pt idx="1662">
                  <c:v>3293.75</c:v>
                </c:pt>
                <c:pt idx="1663">
                  <c:v>3300</c:v>
                </c:pt>
                <c:pt idx="1664">
                  <c:v>3306.25</c:v>
                </c:pt>
                <c:pt idx="1665">
                  <c:v>3312.5</c:v>
                </c:pt>
                <c:pt idx="1666">
                  <c:v>3318.75</c:v>
                </c:pt>
                <c:pt idx="1667">
                  <c:v>3325</c:v>
                </c:pt>
                <c:pt idx="1668">
                  <c:v>3331.25</c:v>
                </c:pt>
                <c:pt idx="1669">
                  <c:v>3337.5</c:v>
                </c:pt>
                <c:pt idx="1670">
                  <c:v>3343.75</c:v>
                </c:pt>
                <c:pt idx="1671">
                  <c:v>3350</c:v>
                </c:pt>
                <c:pt idx="1672">
                  <c:v>3356.25</c:v>
                </c:pt>
                <c:pt idx="1673">
                  <c:v>3362.5</c:v>
                </c:pt>
                <c:pt idx="1674">
                  <c:v>3368.75</c:v>
                </c:pt>
                <c:pt idx="1675">
                  <c:v>3375</c:v>
                </c:pt>
                <c:pt idx="1676">
                  <c:v>3381.25</c:v>
                </c:pt>
                <c:pt idx="1677">
                  <c:v>3387.5</c:v>
                </c:pt>
                <c:pt idx="1678">
                  <c:v>3393.75</c:v>
                </c:pt>
                <c:pt idx="1679">
                  <c:v>3400</c:v>
                </c:pt>
                <c:pt idx="1680">
                  <c:v>3406.25</c:v>
                </c:pt>
                <c:pt idx="1681">
                  <c:v>3412.5</c:v>
                </c:pt>
                <c:pt idx="1682">
                  <c:v>3418.75</c:v>
                </c:pt>
                <c:pt idx="1683">
                  <c:v>3425</c:v>
                </c:pt>
                <c:pt idx="1684">
                  <c:v>3431.25</c:v>
                </c:pt>
                <c:pt idx="1685">
                  <c:v>3437.5</c:v>
                </c:pt>
                <c:pt idx="1686">
                  <c:v>3443.75</c:v>
                </c:pt>
                <c:pt idx="1687">
                  <c:v>3450</c:v>
                </c:pt>
                <c:pt idx="1688">
                  <c:v>3456.25</c:v>
                </c:pt>
                <c:pt idx="1689">
                  <c:v>3462.5</c:v>
                </c:pt>
                <c:pt idx="1690">
                  <c:v>3468.75</c:v>
                </c:pt>
                <c:pt idx="1691">
                  <c:v>3475</c:v>
                </c:pt>
                <c:pt idx="1692">
                  <c:v>3481.25</c:v>
                </c:pt>
                <c:pt idx="1693">
                  <c:v>3487.5</c:v>
                </c:pt>
                <c:pt idx="1694">
                  <c:v>3493.75</c:v>
                </c:pt>
                <c:pt idx="1695">
                  <c:v>3500</c:v>
                </c:pt>
                <c:pt idx="1696">
                  <c:v>3506.25</c:v>
                </c:pt>
                <c:pt idx="1697">
                  <c:v>3512.5</c:v>
                </c:pt>
                <c:pt idx="1698">
                  <c:v>3518.75</c:v>
                </c:pt>
                <c:pt idx="1699">
                  <c:v>3525</c:v>
                </c:pt>
                <c:pt idx="1700">
                  <c:v>3531.25</c:v>
                </c:pt>
                <c:pt idx="1701">
                  <c:v>3537.5</c:v>
                </c:pt>
                <c:pt idx="1702">
                  <c:v>3543.75</c:v>
                </c:pt>
                <c:pt idx="1703">
                  <c:v>3550</c:v>
                </c:pt>
                <c:pt idx="1704">
                  <c:v>3556.25</c:v>
                </c:pt>
                <c:pt idx="1705">
                  <c:v>3562.5</c:v>
                </c:pt>
                <c:pt idx="1706">
                  <c:v>3568.75</c:v>
                </c:pt>
                <c:pt idx="1707">
                  <c:v>3575</c:v>
                </c:pt>
                <c:pt idx="1708">
                  <c:v>3581.25</c:v>
                </c:pt>
                <c:pt idx="1709">
                  <c:v>3587.5</c:v>
                </c:pt>
                <c:pt idx="1710">
                  <c:v>3593.75</c:v>
                </c:pt>
                <c:pt idx="1711">
                  <c:v>3600</c:v>
                </c:pt>
                <c:pt idx="1712">
                  <c:v>3606.25</c:v>
                </c:pt>
                <c:pt idx="1713">
                  <c:v>3612.5</c:v>
                </c:pt>
                <c:pt idx="1714">
                  <c:v>3618.75</c:v>
                </c:pt>
                <c:pt idx="1715">
                  <c:v>3625</c:v>
                </c:pt>
                <c:pt idx="1716">
                  <c:v>3631.25</c:v>
                </c:pt>
                <c:pt idx="1717">
                  <c:v>3637.5</c:v>
                </c:pt>
                <c:pt idx="1718">
                  <c:v>3643.75</c:v>
                </c:pt>
                <c:pt idx="1719">
                  <c:v>3650</c:v>
                </c:pt>
                <c:pt idx="1720">
                  <c:v>3656.25</c:v>
                </c:pt>
                <c:pt idx="1721">
                  <c:v>3662.5</c:v>
                </c:pt>
                <c:pt idx="1722">
                  <c:v>3668.75</c:v>
                </c:pt>
                <c:pt idx="1723">
                  <c:v>3675</c:v>
                </c:pt>
                <c:pt idx="1724">
                  <c:v>3681.25</c:v>
                </c:pt>
                <c:pt idx="1725">
                  <c:v>3687.5</c:v>
                </c:pt>
                <c:pt idx="1726">
                  <c:v>3693.75</c:v>
                </c:pt>
                <c:pt idx="1727">
                  <c:v>3700</c:v>
                </c:pt>
                <c:pt idx="1728">
                  <c:v>3706.25</c:v>
                </c:pt>
                <c:pt idx="1729">
                  <c:v>3712.5</c:v>
                </c:pt>
                <c:pt idx="1730">
                  <c:v>3718.75</c:v>
                </c:pt>
                <c:pt idx="1731">
                  <c:v>3725</c:v>
                </c:pt>
                <c:pt idx="1732">
                  <c:v>3731.25</c:v>
                </c:pt>
                <c:pt idx="1733">
                  <c:v>3737.5</c:v>
                </c:pt>
                <c:pt idx="1734">
                  <c:v>3743.75</c:v>
                </c:pt>
                <c:pt idx="1735">
                  <c:v>3750</c:v>
                </c:pt>
                <c:pt idx="1736">
                  <c:v>3756.25</c:v>
                </c:pt>
                <c:pt idx="1737">
                  <c:v>3762.5</c:v>
                </c:pt>
                <c:pt idx="1738">
                  <c:v>3768.75</c:v>
                </c:pt>
                <c:pt idx="1739">
                  <c:v>3775</c:v>
                </c:pt>
                <c:pt idx="1740">
                  <c:v>3781.25</c:v>
                </c:pt>
                <c:pt idx="1741">
                  <c:v>3787.5</c:v>
                </c:pt>
                <c:pt idx="1742">
                  <c:v>3793.75</c:v>
                </c:pt>
                <c:pt idx="1743">
                  <c:v>3800</c:v>
                </c:pt>
                <c:pt idx="1744">
                  <c:v>3806.25</c:v>
                </c:pt>
                <c:pt idx="1745">
                  <c:v>3812.5</c:v>
                </c:pt>
                <c:pt idx="1746">
                  <c:v>3818.75</c:v>
                </c:pt>
                <c:pt idx="1747">
                  <c:v>3825</c:v>
                </c:pt>
                <c:pt idx="1748">
                  <c:v>3831.25</c:v>
                </c:pt>
                <c:pt idx="1749">
                  <c:v>3837.5</c:v>
                </c:pt>
                <c:pt idx="1750">
                  <c:v>3843.75</c:v>
                </c:pt>
                <c:pt idx="1751">
                  <c:v>3850</c:v>
                </c:pt>
                <c:pt idx="1752">
                  <c:v>3856.25</c:v>
                </c:pt>
                <c:pt idx="1753">
                  <c:v>3862.5</c:v>
                </c:pt>
                <c:pt idx="1754">
                  <c:v>3868.75</c:v>
                </c:pt>
                <c:pt idx="1755">
                  <c:v>3875</c:v>
                </c:pt>
                <c:pt idx="1756">
                  <c:v>3881.25</c:v>
                </c:pt>
                <c:pt idx="1757">
                  <c:v>3887.5</c:v>
                </c:pt>
                <c:pt idx="1758">
                  <c:v>3893.75</c:v>
                </c:pt>
                <c:pt idx="1759">
                  <c:v>3900</c:v>
                </c:pt>
                <c:pt idx="1760">
                  <c:v>3906.25</c:v>
                </c:pt>
                <c:pt idx="1761">
                  <c:v>3912.5</c:v>
                </c:pt>
                <c:pt idx="1762">
                  <c:v>3918.75</c:v>
                </c:pt>
                <c:pt idx="1763">
                  <c:v>3925</c:v>
                </c:pt>
                <c:pt idx="1764">
                  <c:v>3931.25</c:v>
                </c:pt>
                <c:pt idx="1765">
                  <c:v>3937.5</c:v>
                </c:pt>
                <c:pt idx="1766">
                  <c:v>3943.75</c:v>
                </c:pt>
                <c:pt idx="1767">
                  <c:v>3950</c:v>
                </c:pt>
                <c:pt idx="1768">
                  <c:v>3956.25</c:v>
                </c:pt>
                <c:pt idx="1769">
                  <c:v>3962.5</c:v>
                </c:pt>
                <c:pt idx="1770">
                  <c:v>3968.75</c:v>
                </c:pt>
                <c:pt idx="1771">
                  <c:v>3975</c:v>
                </c:pt>
                <c:pt idx="1772">
                  <c:v>3981.25</c:v>
                </c:pt>
                <c:pt idx="1773">
                  <c:v>3987.5</c:v>
                </c:pt>
                <c:pt idx="1774">
                  <c:v>3993.75</c:v>
                </c:pt>
                <c:pt idx="1775">
                  <c:v>4000</c:v>
                </c:pt>
                <c:pt idx="1776">
                  <c:v>4006.25</c:v>
                </c:pt>
                <c:pt idx="1777">
                  <c:v>4012.5</c:v>
                </c:pt>
                <c:pt idx="1778">
                  <c:v>4018.75</c:v>
                </c:pt>
                <c:pt idx="1779">
                  <c:v>4025</c:v>
                </c:pt>
                <c:pt idx="1780">
                  <c:v>4031.25</c:v>
                </c:pt>
                <c:pt idx="1781">
                  <c:v>4037.5</c:v>
                </c:pt>
                <c:pt idx="1782">
                  <c:v>4043.75</c:v>
                </c:pt>
                <c:pt idx="1783">
                  <c:v>4050</c:v>
                </c:pt>
                <c:pt idx="1784">
                  <c:v>4056.25</c:v>
                </c:pt>
                <c:pt idx="1785">
                  <c:v>4062.5</c:v>
                </c:pt>
                <c:pt idx="1786">
                  <c:v>4068.75</c:v>
                </c:pt>
                <c:pt idx="1787">
                  <c:v>4075</c:v>
                </c:pt>
                <c:pt idx="1788">
                  <c:v>4081.25</c:v>
                </c:pt>
                <c:pt idx="1789">
                  <c:v>4087.5</c:v>
                </c:pt>
                <c:pt idx="1790">
                  <c:v>4093.75</c:v>
                </c:pt>
                <c:pt idx="1791">
                  <c:v>4100</c:v>
                </c:pt>
                <c:pt idx="1792">
                  <c:v>4106.25</c:v>
                </c:pt>
                <c:pt idx="1793">
                  <c:v>4112.5</c:v>
                </c:pt>
                <c:pt idx="1794">
                  <c:v>4118.75</c:v>
                </c:pt>
                <c:pt idx="1795">
                  <c:v>4125</c:v>
                </c:pt>
                <c:pt idx="1796">
                  <c:v>4131.25</c:v>
                </c:pt>
                <c:pt idx="1797">
                  <c:v>4137.5</c:v>
                </c:pt>
                <c:pt idx="1798">
                  <c:v>4143.75</c:v>
                </c:pt>
                <c:pt idx="1799">
                  <c:v>4150</c:v>
                </c:pt>
                <c:pt idx="1800">
                  <c:v>4156.25</c:v>
                </c:pt>
                <c:pt idx="1801">
                  <c:v>4162.5</c:v>
                </c:pt>
                <c:pt idx="1802">
                  <c:v>4168.75</c:v>
                </c:pt>
                <c:pt idx="1803">
                  <c:v>4175</c:v>
                </c:pt>
                <c:pt idx="1804">
                  <c:v>4181.25</c:v>
                </c:pt>
                <c:pt idx="1805">
                  <c:v>4187.5</c:v>
                </c:pt>
                <c:pt idx="1806">
                  <c:v>4193.75</c:v>
                </c:pt>
                <c:pt idx="1807">
                  <c:v>4200</c:v>
                </c:pt>
                <c:pt idx="1808">
                  <c:v>4206.25</c:v>
                </c:pt>
                <c:pt idx="1809">
                  <c:v>4212.5</c:v>
                </c:pt>
                <c:pt idx="1810">
                  <c:v>4218.75</c:v>
                </c:pt>
                <c:pt idx="1811">
                  <c:v>4225</c:v>
                </c:pt>
                <c:pt idx="1812">
                  <c:v>4231.25</c:v>
                </c:pt>
                <c:pt idx="1813">
                  <c:v>4237.5</c:v>
                </c:pt>
                <c:pt idx="1814">
                  <c:v>4243.75</c:v>
                </c:pt>
                <c:pt idx="1815">
                  <c:v>4250</c:v>
                </c:pt>
                <c:pt idx="1816">
                  <c:v>4256.25</c:v>
                </c:pt>
                <c:pt idx="1817">
                  <c:v>4262.5</c:v>
                </c:pt>
                <c:pt idx="1818">
                  <c:v>4268.75</c:v>
                </c:pt>
                <c:pt idx="1819">
                  <c:v>4275</c:v>
                </c:pt>
                <c:pt idx="1820">
                  <c:v>4281.25</c:v>
                </c:pt>
                <c:pt idx="1821">
                  <c:v>4287.5</c:v>
                </c:pt>
                <c:pt idx="1822">
                  <c:v>4293.75</c:v>
                </c:pt>
                <c:pt idx="1823">
                  <c:v>4300</c:v>
                </c:pt>
                <c:pt idx="1824">
                  <c:v>4306.25</c:v>
                </c:pt>
                <c:pt idx="1825">
                  <c:v>4312.5</c:v>
                </c:pt>
                <c:pt idx="1826">
                  <c:v>4318.75</c:v>
                </c:pt>
                <c:pt idx="1827">
                  <c:v>4325</c:v>
                </c:pt>
                <c:pt idx="1828">
                  <c:v>4331.25</c:v>
                </c:pt>
                <c:pt idx="1829">
                  <c:v>4337.5</c:v>
                </c:pt>
                <c:pt idx="1830">
                  <c:v>4343.75</c:v>
                </c:pt>
                <c:pt idx="1831">
                  <c:v>4350</c:v>
                </c:pt>
                <c:pt idx="1832">
                  <c:v>4356.25</c:v>
                </c:pt>
                <c:pt idx="1833">
                  <c:v>4362.5</c:v>
                </c:pt>
                <c:pt idx="1834">
                  <c:v>4368.75</c:v>
                </c:pt>
                <c:pt idx="1835">
                  <c:v>4375</c:v>
                </c:pt>
                <c:pt idx="1836">
                  <c:v>4381.25</c:v>
                </c:pt>
                <c:pt idx="1837">
                  <c:v>4387.5</c:v>
                </c:pt>
                <c:pt idx="1838">
                  <c:v>4393.75</c:v>
                </c:pt>
                <c:pt idx="1839">
                  <c:v>4400</c:v>
                </c:pt>
                <c:pt idx="1840">
                  <c:v>4406.25</c:v>
                </c:pt>
                <c:pt idx="1841">
                  <c:v>4412.5</c:v>
                </c:pt>
                <c:pt idx="1842">
                  <c:v>4418.75</c:v>
                </c:pt>
                <c:pt idx="1843">
                  <c:v>4425</c:v>
                </c:pt>
                <c:pt idx="1844">
                  <c:v>4431.25</c:v>
                </c:pt>
                <c:pt idx="1845">
                  <c:v>4437.5</c:v>
                </c:pt>
                <c:pt idx="1846">
                  <c:v>4443.75</c:v>
                </c:pt>
                <c:pt idx="1847">
                  <c:v>4450</c:v>
                </c:pt>
                <c:pt idx="1848">
                  <c:v>4456.25</c:v>
                </c:pt>
                <c:pt idx="1849">
                  <c:v>4462.5</c:v>
                </c:pt>
                <c:pt idx="1850">
                  <c:v>4468.75</c:v>
                </c:pt>
                <c:pt idx="1851">
                  <c:v>4475</c:v>
                </c:pt>
                <c:pt idx="1852">
                  <c:v>4481.25</c:v>
                </c:pt>
                <c:pt idx="1853">
                  <c:v>4487.5</c:v>
                </c:pt>
                <c:pt idx="1854">
                  <c:v>4493.75</c:v>
                </c:pt>
                <c:pt idx="1855">
                  <c:v>4500</c:v>
                </c:pt>
                <c:pt idx="1856">
                  <c:v>4506.25</c:v>
                </c:pt>
                <c:pt idx="1857">
                  <c:v>4512.5</c:v>
                </c:pt>
                <c:pt idx="1858">
                  <c:v>4518.75</c:v>
                </c:pt>
                <c:pt idx="1859">
                  <c:v>4525</c:v>
                </c:pt>
                <c:pt idx="1860">
                  <c:v>4531.25</c:v>
                </c:pt>
                <c:pt idx="1861">
                  <c:v>4537.5</c:v>
                </c:pt>
                <c:pt idx="1862">
                  <c:v>4543.75</c:v>
                </c:pt>
                <c:pt idx="1863">
                  <c:v>4550</c:v>
                </c:pt>
                <c:pt idx="1864">
                  <c:v>4556.25</c:v>
                </c:pt>
                <c:pt idx="1865">
                  <c:v>4562.5</c:v>
                </c:pt>
                <c:pt idx="1866">
                  <c:v>4568.75</c:v>
                </c:pt>
                <c:pt idx="1867">
                  <c:v>4575</c:v>
                </c:pt>
                <c:pt idx="1868">
                  <c:v>4581.25</c:v>
                </c:pt>
                <c:pt idx="1869">
                  <c:v>4587.5</c:v>
                </c:pt>
                <c:pt idx="1870">
                  <c:v>4593.75</c:v>
                </c:pt>
                <c:pt idx="1871">
                  <c:v>4600</c:v>
                </c:pt>
                <c:pt idx="1872">
                  <c:v>4606.25</c:v>
                </c:pt>
                <c:pt idx="1873">
                  <c:v>4612.5</c:v>
                </c:pt>
                <c:pt idx="1874">
                  <c:v>4618.75</c:v>
                </c:pt>
                <c:pt idx="1875">
                  <c:v>4625</c:v>
                </c:pt>
                <c:pt idx="1876">
                  <c:v>4631.25</c:v>
                </c:pt>
                <c:pt idx="1877">
                  <c:v>4637.5</c:v>
                </c:pt>
                <c:pt idx="1878">
                  <c:v>4643.75</c:v>
                </c:pt>
                <c:pt idx="1879">
                  <c:v>4650</c:v>
                </c:pt>
                <c:pt idx="1880">
                  <c:v>4656.25</c:v>
                </c:pt>
                <c:pt idx="1881">
                  <c:v>4662.5</c:v>
                </c:pt>
                <c:pt idx="1882">
                  <c:v>4668.75</c:v>
                </c:pt>
                <c:pt idx="1883">
                  <c:v>4675</c:v>
                </c:pt>
                <c:pt idx="1884">
                  <c:v>4681.25</c:v>
                </c:pt>
                <c:pt idx="1885">
                  <c:v>4687.5</c:v>
                </c:pt>
                <c:pt idx="1886">
                  <c:v>4693.75</c:v>
                </c:pt>
                <c:pt idx="1887">
                  <c:v>4700</c:v>
                </c:pt>
                <c:pt idx="1888">
                  <c:v>4706.25</c:v>
                </c:pt>
                <c:pt idx="1889">
                  <c:v>4712.5</c:v>
                </c:pt>
                <c:pt idx="1890">
                  <c:v>4718.75</c:v>
                </c:pt>
                <c:pt idx="1891">
                  <c:v>4725</c:v>
                </c:pt>
                <c:pt idx="1892">
                  <c:v>4731.25</c:v>
                </c:pt>
                <c:pt idx="1893">
                  <c:v>4737.5</c:v>
                </c:pt>
                <c:pt idx="1894">
                  <c:v>4743.75</c:v>
                </c:pt>
                <c:pt idx="1895">
                  <c:v>4750</c:v>
                </c:pt>
                <c:pt idx="1896">
                  <c:v>4756.25</c:v>
                </c:pt>
                <c:pt idx="1897">
                  <c:v>4762.5</c:v>
                </c:pt>
                <c:pt idx="1898">
                  <c:v>4768.75</c:v>
                </c:pt>
                <c:pt idx="1899">
                  <c:v>4775</c:v>
                </c:pt>
                <c:pt idx="1900">
                  <c:v>4781.25</c:v>
                </c:pt>
                <c:pt idx="1901">
                  <c:v>4787.5</c:v>
                </c:pt>
                <c:pt idx="1902">
                  <c:v>4793.75</c:v>
                </c:pt>
                <c:pt idx="1903">
                  <c:v>4800</c:v>
                </c:pt>
                <c:pt idx="1904">
                  <c:v>4806.25</c:v>
                </c:pt>
                <c:pt idx="1905">
                  <c:v>4812.5</c:v>
                </c:pt>
                <c:pt idx="1906">
                  <c:v>4818.75</c:v>
                </c:pt>
                <c:pt idx="1907">
                  <c:v>4825</c:v>
                </c:pt>
                <c:pt idx="1908">
                  <c:v>4831.25</c:v>
                </c:pt>
                <c:pt idx="1909">
                  <c:v>4837.5</c:v>
                </c:pt>
                <c:pt idx="1910">
                  <c:v>4843.75</c:v>
                </c:pt>
                <c:pt idx="1911">
                  <c:v>4850</c:v>
                </c:pt>
                <c:pt idx="1912">
                  <c:v>4856.25</c:v>
                </c:pt>
                <c:pt idx="1913">
                  <c:v>4862.5</c:v>
                </c:pt>
                <c:pt idx="1914">
                  <c:v>4868.75</c:v>
                </c:pt>
                <c:pt idx="1915">
                  <c:v>4875</c:v>
                </c:pt>
                <c:pt idx="1916">
                  <c:v>4881.25</c:v>
                </c:pt>
                <c:pt idx="1917">
                  <c:v>4887.5</c:v>
                </c:pt>
                <c:pt idx="1918">
                  <c:v>4893.75</c:v>
                </c:pt>
                <c:pt idx="1919">
                  <c:v>4900</c:v>
                </c:pt>
                <c:pt idx="1920">
                  <c:v>4906.25</c:v>
                </c:pt>
                <c:pt idx="1921">
                  <c:v>4912.5</c:v>
                </c:pt>
                <c:pt idx="1922">
                  <c:v>4918.75</c:v>
                </c:pt>
                <c:pt idx="1923">
                  <c:v>4925</c:v>
                </c:pt>
                <c:pt idx="1924">
                  <c:v>4931.25</c:v>
                </c:pt>
                <c:pt idx="1925">
                  <c:v>4937.5</c:v>
                </c:pt>
                <c:pt idx="1926">
                  <c:v>4943.75</c:v>
                </c:pt>
                <c:pt idx="1927">
                  <c:v>4950</c:v>
                </c:pt>
                <c:pt idx="1928">
                  <c:v>4956.25</c:v>
                </c:pt>
                <c:pt idx="1929">
                  <c:v>4962.5</c:v>
                </c:pt>
                <c:pt idx="1930">
                  <c:v>4968.75</c:v>
                </c:pt>
                <c:pt idx="1931">
                  <c:v>4975</c:v>
                </c:pt>
                <c:pt idx="1932">
                  <c:v>4981.25</c:v>
                </c:pt>
                <c:pt idx="1933">
                  <c:v>4987.5</c:v>
                </c:pt>
                <c:pt idx="1934">
                  <c:v>4993.75</c:v>
                </c:pt>
                <c:pt idx="1935">
                  <c:v>5000</c:v>
                </c:pt>
                <c:pt idx="1936">
                  <c:v>5006.25</c:v>
                </c:pt>
                <c:pt idx="1937">
                  <c:v>5012.5</c:v>
                </c:pt>
                <c:pt idx="1938">
                  <c:v>5018.75</c:v>
                </c:pt>
                <c:pt idx="1939">
                  <c:v>5025</c:v>
                </c:pt>
                <c:pt idx="1940">
                  <c:v>5031.25</c:v>
                </c:pt>
                <c:pt idx="1941">
                  <c:v>5037.5</c:v>
                </c:pt>
                <c:pt idx="1942">
                  <c:v>5043.75</c:v>
                </c:pt>
                <c:pt idx="1943">
                  <c:v>5050</c:v>
                </c:pt>
                <c:pt idx="1944">
                  <c:v>5056.25</c:v>
                </c:pt>
                <c:pt idx="1945">
                  <c:v>5062.5</c:v>
                </c:pt>
                <c:pt idx="1946">
                  <c:v>5068.75</c:v>
                </c:pt>
                <c:pt idx="1947">
                  <c:v>5075</c:v>
                </c:pt>
                <c:pt idx="1948">
                  <c:v>5081.25</c:v>
                </c:pt>
                <c:pt idx="1949">
                  <c:v>5087.5</c:v>
                </c:pt>
                <c:pt idx="1950">
                  <c:v>5093.75</c:v>
                </c:pt>
                <c:pt idx="1951">
                  <c:v>5100</c:v>
                </c:pt>
                <c:pt idx="1952">
                  <c:v>5106.25</c:v>
                </c:pt>
                <c:pt idx="1953">
                  <c:v>5112.5</c:v>
                </c:pt>
                <c:pt idx="1954">
                  <c:v>5118.75</c:v>
                </c:pt>
                <c:pt idx="1955">
                  <c:v>5125</c:v>
                </c:pt>
                <c:pt idx="1956">
                  <c:v>5131.25</c:v>
                </c:pt>
                <c:pt idx="1957">
                  <c:v>5137.5</c:v>
                </c:pt>
                <c:pt idx="1958">
                  <c:v>5143.75</c:v>
                </c:pt>
                <c:pt idx="1959">
                  <c:v>5150</c:v>
                </c:pt>
                <c:pt idx="1960">
                  <c:v>5156.25</c:v>
                </c:pt>
                <c:pt idx="1961">
                  <c:v>5162.5</c:v>
                </c:pt>
                <c:pt idx="1962">
                  <c:v>5168.75</c:v>
                </c:pt>
                <c:pt idx="1963">
                  <c:v>5175</c:v>
                </c:pt>
                <c:pt idx="1964">
                  <c:v>5181.25</c:v>
                </c:pt>
                <c:pt idx="1965">
                  <c:v>5187.5</c:v>
                </c:pt>
                <c:pt idx="1966">
                  <c:v>5193.75</c:v>
                </c:pt>
                <c:pt idx="1967">
                  <c:v>5200</c:v>
                </c:pt>
                <c:pt idx="1968">
                  <c:v>5206.25</c:v>
                </c:pt>
                <c:pt idx="1969">
                  <c:v>5212.5</c:v>
                </c:pt>
                <c:pt idx="1970">
                  <c:v>5218.75</c:v>
                </c:pt>
                <c:pt idx="1971">
                  <c:v>5225</c:v>
                </c:pt>
                <c:pt idx="1972">
                  <c:v>5231.25</c:v>
                </c:pt>
                <c:pt idx="1973">
                  <c:v>5237.5</c:v>
                </c:pt>
                <c:pt idx="1974">
                  <c:v>5243.75</c:v>
                </c:pt>
                <c:pt idx="1975">
                  <c:v>5250</c:v>
                </c:pt>
                <c:pt idx="1976">
                  <c:v>5256.25</c:v>
                </c:pt>
                <c:pt idx="1977">
                  <c:v>5262.5</c:v>
                </c:pt>
                <c:pt idx="1978">
                  <c:v>5268.75</c:v>
                </c:pt>
                <c:pt idx="1979">
                  <c:v>5275</c:v>
                </c:pt>
                <c:pt idx="1980">
                  <c:v>5281.25</c:v>
                </c:pt>
                <c:pt idx="1981">
                  <c:v>5287.5</c:v>
                </c:pt>
                <c:pt idx="1982">
                  <c:v>5293.75</c:v>
                </c:pt>
                <c:pt idx="1983">
                  <c:v>5300</c:v>
                </c:pt>
                <c:pt idx="1984">
                  <c:v>5306.25</c:v>
                </c:pt>
                <c:pt idx="1985">
                  <c:v>5312.5</c:v>
                </c:pt>
                <c:pt idx="1986">
                  <c:v>5318.75</c:v>
                </c:pt>
                <c:pt idx="1987">
                  <c:v>5325</c:v>
                </c:pt>
                <c:pt idx="1988">
                  <c:v>5331.25</c:v>
                </c:pt>
                <c:pt idx="1989">
                  <c:v>5337.5</c:v>
                </c:pt>
                <c:pt idx="1990">
                  <c:v>5343.75</c:v>
                </c:pt>
                <c:pt idx="1991">
                  <c:v>5350</c:v>
                </c:pt>
                <c:pt idx="1992">
                  <c:v>5356.25</c:v>
                </c:pt>
                <c:pt idx="1993">
                  <c:v>5362.5</c:v>
                </c:pt>
                <c:pt idx="1994">
                  <c:v>5368.75</c:v>
                </c:pt>
                <c:pt idx="1995">
                  <c:v>5375</c:v>
                </c:pt>
                <c:pt idx="1996">
                  <c:v>5381.25</c:v>
                </c:pt>
                <c:pt idx="1997">
                  <c:v>5387.5</c:v>
                </c:pt>
                <c:pt idx="1998">
                  <c:v>5393.75</c:v>
                </c:pt>
                <c:pt idx="1999">
                  <c:v>5400</c:v>
                </c:pt>
                <c:pt idx="2000">
                  <c:v>5406.25</c:v>
                </c:pt>
                <c:pt idx="2001">
                  <c:v>5412.5</c:v>
                </c:pt>
                <c:pt idx="2002">
                  <c:v>5418.75</c:v>
                </c:pt>
                <c:pt idx="2003">
                  <c:v>5425</c:v>
                </c:pt>
                <c:pt idx="2004">
                  <c:v>5431.25</c:v>
                </c:pt>
                <c:pt idx="2005">
                  <c:v>5437.5</c:v>
                </c:pt>
                <c:pt idx="2006">
                  <c:v>5443.75</c:v>
                </c:pt>
                <c:pt idx="2007">
                  <c:v>5450</c:v>
                </c:pt>
                <c:pt idx="2008">
                  <c:v>5456.25</c:v>
                </c:pt>
                <c:pt idx="2009">
                  <c:v>5462.5</c:v>
                </c:pt>
                <c:pt idx="2010">
                  <c:v>5468.75</c:v>
                </c:pt>
                <c:pt idx="2011">
                  <c:v>5475</c:v>
                </c:pt>
                <c:pt idx="2012">
                  <c:v>5481.25</c:v>
                </c:pt>
                <c:pt idx="2013">
                  <c:v>5487.5</c:v>
                </c:pt>
                <c:pt idx="2014">
                  <c:v>5493.75</c:v>
                </c:pt>
                <c:pt idx="2015">
                  <c:v>5500</c:v>
                </c:pt>
                <c:pt idx="2016">
                  <c:v>5506.25</c:v>
                </c:pt>
                <c:pt idx="2017">
                  <c:v>5512.5</c:v>
                </c:pt>
                <c:pt idx="2018">
                  <c:v>5518.75</c:v>
                </c:pt>
                <c:pt idx="2019">
                  <c:v>5525</c:v>
                </c:pt>
                <c:pt idx="2020">
                  <c:v>5531.25</c:v>
                </c:pt>
                <c:pt idx="2021">
                  <c:v>5537.5</c:v>
                </c:pt>
                <c:pt idx="2022">
                  <c:v>5543.75</c:v>
                </c:pt>
                <c:pt idx="2023">
                  <c:v>5550</c:v>
                </c:pt>
                <c:pt idx="2024">
                  <c:v>5556.25</c:v>
                </c:pt>
                <c:pt idx="2025">
                  <c:v>5562.5</c:v>
                </c:pt>
                <c:pt idx="2026">
                  <c:v>5568.75</c:v>
                </c:pt>
                <c:pt idx="2027">
                  <c:v>5575</c:v>
                </c:pt>
                <c:pt idx="2028">
                  <c:v>5581.25</c:v>
                </c:pt>
                <c:pt idx="2029">
                  <c:v>5587.5</c:v>
                </c:pt>
                <c:pt idx="2030">
                  <c:v>5593.75</c:v>
                </c:pt>
                <c:pt idx="2031">
                  <c:v>5600</c:v>
                </c:pt>
                <c:pt idx="2032">
                  <c:v>5606.25</c:v>
                </c:pt>
                <c:pt idx="2033">
                  <c:v>5612.5</c:v>
                </c:pt>
                <c:pt idx="2034">
                  <c:v>5618.75</c:v>
                </c:pt>
                <c:pt idx="2035">
                  <c:v>5625</c:v>
                </c:pt>
                <c:pt idx="2036">
                  <c:v>5631.25</c:v>
                </c:pt>
                <c:pt idx="2037">
                  <c:v>5637.5</c:v>
                </c:pt>
                <c:pt idx="2038">
                  <c:v>5643.75</c:v>
                </c:pt>
                <c:pt idx="2039">
                  <c:v>5650</c:v>
                </c:pt>
                <c:pt idx="2040">
                  <c:v>5656.25</c:v>
                </c:pt>
                <c:pt idx="2041">
                  <c:v>5662.5</c:v>
                </c:pt>
                <c:pt idx="2042">
                  <c:v>5668.75</c:v>
                </c:pt>
                <c:pt idx="2043">
                  <c:v>5675</c:v>
                </c:pt>
                <c:pt idx="2044">
                  <c:v>5681.25</c:v>
                </c:pt>
                <c:pt idx="2045">
                  <c:v>5687.5</c:v>
                </c:pt>
                <c:pt idx="2046">
                  <c:v>5693.75</c:v>
                </c:pt>
                <c:pt idx="2047">
                  <c:v>5700</c:v>
                </c:pt>
                <c:pt idx="2048">
                  <c:v>5706.25</c:v>
                </c:pt>
                <c:pt idx="2049">
                  <c:v>5712.5</c:v>
                </c:pt>
                <c:pt idx="2050">
                  <c:v>5718.75</c:v>
                </c:pt>
                <c:pt idx="2051">
                  <c:v>5725</c:v>
                </c:pt>
                <c:pt idx="2052">
                  <c:v>5731.25</c:v>
                </c:pt>
                <c:pt idx="2053">
                  <c:v>5737.5</c:v>
                </c:pt>
                <c:pt idx="2054">
                  <c:v>5743.75</c:v>
                </c:pt>
                <c:pt idx="2055">
                  <c:v>5750</c:v>
                </c:pt>
                <c:pt idx="2056">
                  <c:v>5756.25</c:v>
                </c:pt>
                <c:pt idx="2057">
                  <c:v>5762.5</c:v>
                </c:pt>
                <c:pt idx="2058">
                  <c:v>5768.75</c:v>
                </c:pt>
                <c:pt idx="2059">
                  <c:v>5775</c:v>
                </c:pt>
                <c:pt idx="2060">
                  <c:v>5781.25</c:v>
                </c:pt>
                <c:pt idx="2061">
                  <c:v>5787.5</c:v>
                </c:pt>
                <c:pt idx="2062">
                  <c:v>5793.75</c:v>
                </c:pt>
                <c:pt idx="2063">
                  <c:v>5800</c:v>
                </c:pt>
                <c:pt idx="2064">
                  <c:v>5806.25</c:v>
                </c:pt>
                <c:pt idx="2065">
                  <c:v>5812.5</c:v>
                </c:pt>
                <c:pt idx="2066">
                  <c:v>5818.75</c:v>
                </c:pt>
                <c:pt idx="2067">
                  <c:v>5825</c:v>
                </c:pt>
                <c:pt idx="2068">
                  <c:v>5831.25</c:v>
                </c:pt>
                <c:pt idx="2069">
                  <c:v>5837.5</c:v>
                </c:pt>
                <c:pt idx="2070">
                  <c:v>5843.75</c:v>
                </c:pt>
                <c:pt idx="2071">
                  <c:v>5850</c:v>
                </c:pt>
                <c:pt idx="2072">
                  <c:v>5856.25</c:v>
                </c:pt>
                <c:pt idx="2073">
                  <c:v>5862.5</c:v>
                </c:pt>
                <c:pt idx="2074">
                  <c:v>5868.75</c:v>
                </c:pt>
                <c:pt idx="2075">
                  <c:v>5875</c:v>
                </c:pt>
                <c:pt idx="2076">
                  <c:v>5881.25</c:v>
                </c:pt>
                <c:pt idx="2077">
                  <c:v>5887.5</c:v>
                </c:pt>
                <c:pt idx="2078">
                  <c:v>5893.75</c:v>
                </c:pt>
                <c:pt idx="2079">
                  <c:v>5900</c:v>
                </c:pt>
                <c:pt idx="2080">
                  <c:v>5906.25</c:v>
                </c:pt>
                <c:pt idx="2081">
                  <c:v>5912.5</c:v>
                </c:pt>
                <c:pt idx="2082">
                  <c:v>5918.75</c:v>
                </c:pt>
                <c:pt idx="2083">
                  <c:v>5925</c:v>
                </c:pt>
                <c:pt idx="2084">
                  <c:v>5931.25</c:v>
                </c:pt>
                <c:pt idx="2085">
                  <c:v>5937.5</c:v>
                </c:pt>
                <c:pt idx="2086">
                  <c:v>5943.75</c:v>
                </c:pt>
                <c:pt idx="2087">
                  <c:v>5950</c:v>
                </c:pt>
                <c:pt idx="2088">
                  <c:v>5956.25</c:v>
                </c:pt>
                <c:pt idx="2089">
                  <c:v>5962.5</c:v>
                </c:pt>
                <c:pt idx="2090">
                  <c:v>5968.75</c:v>
                </c:pt>
                <c:pt idx="2091">
                  <c:v>5975</c:v>
                </c:pt>
                <c:pt idx="2092">
                  <c:v>5981.25</c:v>
                </c:pt>
                <c:pt idx="2093">
                  <c:v>5987.5</c:v>
                </c:pt>
                <c:pt idx="2094">
                  <c:v>5993.75</c:v>
                </c:pt>
                <c:pt idx="2095">
                  <c:v>6000</c:v>
                </c:pt>
                <c:pt idx="2096">
                  <c:v>6006.25</c:v>
                </c:pt>
                <c:pt idx="2097">
                  <c:v>6012.5</c:v>
                </c:pt>
                <c:pt idx="2098">
                  <c:v>6018.75</c:v>
                </c:pt>
                <c:pt idx="2099">
                  <c:v>6025</c:v>
                </c:pt>
                <c:pt idx="2100">
                  <c:v>6031.25</c:v>
                </c:pt>
                <c:pt idx="2101">
                  <c:v>6037.5</c:v>
                </c:pt>
                <c:pt idx="2102">
                  <c:v>6043.75</c:v>
                </c:pt>
                <c:pt idx="2103">
                  <c:v>6050</c:v>
                </c:pt>
                <c:pt idx="2104">
                  <c:v>6056.25</c:v>
                </c:pt>
                <c:pt idx="2105">
                  <c:v>6062.5</c:v>
                </c:pt>
                <c:pt idx="2106">
                  <c:v>6068.75</c:v>
                </c:pt>
                <c:pt idx="2107">
                  <c:v>6075</c:v>
                </c:pt>
                <c:pt idx="2108">
                  <c:v>6081.25</c:v>
                </c:pt>
                <c:pt idx="2109">
                  <c:v>6087.5</c:v>
                </c:pt>
                <c:pt idx="2110">
                  <c:v>6093.75</c:v>
                </c:pt>
                <c:pt idx="2111">
                  <c:v>6100</c:v>
                </c:pt>
                <c:pt idx="2112">
                  <c:v>6106.25</c:v>
                </c:pt>
                <c:pt idx="2113">
                  <c:v>6112.5</c:v>
                </c:pt>
                <c:pt idx="2114">
                  <c:v>6118.75</c:v>
                </c:pt>
                <c:pt idx="2115">
                  <c:v>6125</c:v>
                </c:pt>
                <c:pt idx="2116">
                  <c:v>6131.25</c:v>
                </c:pt>
                <c:pt idx="2117">
                  <c:v>6137.5</c:v>
                </c:pt>
                <c:pt idx="2118">
                  <c:v>6143.75</c:v>
                </c:pt>
                <c:pt idx="2119">
                  <c:v>6150</c:v>
                </c:pt>
                <c:pt idx="2120">
                  <c:v>6156.25</c:v>
                </c:pt>
                <c:pt idx="2121">
                  <c:v>6162.5</c:v>
                </c:pt>
                <c:pt idx="2122">
                  <c:v>6168.75</c:v>
                </c:pt>
                <c:pt idx="2123">
                  <c:v>6175</c:v>
                </c:pt>
                <c:pt idx="2124">
                  <c:v>6181.25</c:v>
                </c:pt>
                <c:pt idx="2125">
                  <c:v>6187.5</c:v>
                </c:pt>
                <c:pt idx="2126">
                  <c:v>6193.75</c:v>
                </c:pt>
                <c:pt idx="2127">
                  <c:v>6200</c:v>
                </c:pt>
                <c:pt idx="2128">
                  <c:v>6206.25</c:v>
                </c:pt>
                <c:pt idx="2129">
                  <c:v>6212.5</c:v>
                </c:pt>
                <c:pt idx="2130">
                  <c:v>6218.75</c:v>
                </c:pt>
                <c:pt idx="2131">
                  <c:v>6225</c:v>
                </c:pt>
                <c:pt idx="2132">
                  <c:v>6231.25</c:v>
                </c:pt>
                <c:pt idx="2133">
                  <c:v>6237.5</c:v>
                </c:pt>
                <c:pt idx="2134">
                  <c:v>6243.75</c:v>
                </c:pt>
                <c:pt idx="2135">
                  <c:v>6250</c:v>
                </c:pt>
                <c:pt idx="2136">
                  <c:v>6256.25</c:v>
                </c:pt>
                <c:pt idx="2137">
                  <c:v>6262.5</c:v>
                </c:pt>
                <c:pt idx="2138">
                  <c:v>6268.75</c:v>
                </c:pt>
                <c:pt idx="2139">
                  <c:v>6275</c:v>
                </c:pt>
                <c:pt idx="2140">
                  <c:v>6281.25</c:v>
                </c:pt>
                <c:pt idx="2141">
                  <c:v>6287.5</c:v>
                </c:pt>
                <c:pt idx="2142">
                  <c:v>6293.75</c:v>
                </c:pt>
                <c:pt idx="2143">
                  <c:v>6300</c:v>
                </c:pt>
                <c:pt idx="2144">
                  <c:v>6306.25</c:v>
                </c:pt>
                <c:pt idx="2145">
                  <c:v>6312.5</c:v>
                </c:pt>
                <c:pt idx="2146">
                  <c:v>6318.75</c:v>
                </c:pt>
                <c:pt idx="2147">
                  <c:v>6325</c:v>
                </c:pt>
                <c:pt idx="2148">
                  <c:v>6331.25</c:v>
                </c:pt>
                <c:pt idx="2149">
                  <c:v>6337.5</c:v>
                </c:pt>
                <c:pt idx="2150">
                  <c:v>6343.75</c:v>
                </c:pt>
                <c:pt idx="2151">
                  <c:v>6350</c:v>
                </c:pt>
                <c:pt idx="2152">
                  <c:v>6356.25</c:v>
                </c:pt>
                <c:pt idx="2153">
                  <c:v>6362.5</c:v>
                </c:pt>
                <c:pt idx="2154">
                  <c:v>6368.75</c:v>
                </c:pt>
                <c:pt idx="2155">
                  <c:v>6375</c:v>
                </c:pt>
                <c:pt idx="2156">
                  <c:v>6381.25</c:v>
                </c:pt>
                <c:pt idx="2157">
                  <c:v>6387.5</c:v>
                </c:pt>
                <c:pt idx="2158">
                  <c:v>6393.75</c:v>
                </c:pt>
                <c:pt idx="2159">
                  <c:v>6400</c:v>
                </c:pt>
                <c:pt idx="2160">
                  <c:v>6406.25</c:v>
                </c:pt>
                <c:pt idx="2161">
                  <c:v>6412.5</c:v>
                </c:pt>
                <c:pt idx="2162">
                  <c:v>6418.75</c:v>
                </c:pt>
                <c:pt idx="2163">
                  <c:v>6425</c:v>
                </c:pt>
                <c:pt idx="2164">
                  <c:v>6431.25</c:v>
                </c:pt>
                <c:pt idx="2165">
                  <c:v>6437.5</c:v>
                </c:pt>
                <c:pt idx="2166">
                  <c:v>6443.75</c:v>
                </c:pt>
                <c:pt idx="2167">
                  <c:v>6450</c:v>
                </c:pt>
                <c:pt idx="2168">
                  <c:v>6456.25</c:v>
                </c:pt>
                <c:pt idx="2169">
                  <c:v>6462.5</c:v>
                </c:pt>
                <c:pt idx="2170">
                  <c:v>6468.75</c:v>
                </c:pt>
                <c:pt idx="2171">
                  <c:v>6475</c:v>
                </c:pt>
                <c:pt idx="2172">
                  <c:v>6481.25</c:v>
                </c:pt>
                <c:pt idx="2173">
                  <c:v>6487.5</c:v>
                </c:pt>
                <c:pt idx="2174">
                  <c:v>6493.75</c:v>
                </c:pt>
                <c:pt idx="2175">
                  <c:v>6500</c:v>
                </c:pt>
                <c:pt idx="2176">
                  <c:v>6506.25</c:v>
                </c:pt>
                <c:pt idx="2177">
                  <c:v>6512.5</c:v>
                </c:pt>
                <c:pt idx="2178">
                  <c:v>6518.75</c:v>
                </c:pt>
                <c:pt idx="2179">
                  <c:v>6525</c:v>
                </c:pt>
                <c:pt idx="2180">
                  <c:v>6531.25</c:v>
                </c:pt>
                <c:pt idx="2181">
                  <c:v>6537.5</c:v>
                </c:pt>
                <c:pt idx="2182">
                  <c:v>6543.75</c:v>
                </c:pt>
                <c:pt idx="2183">
                  <c:v>6550</c:v>
                </c:pt>
                <c:pt idx="2184">
                  <c:v>6556.25</c:v>
                </c:pt>
                <c:pt idx="2185">
                  <c:v>6562.5</c:v>
                </c:pt>
                <c:pt idx="2186">
                  <c:v>6568.75</c:v>
                </c:pt>
                <c:pt idx="2187">
                  <c:v>6575</c:v>
                </c:pt>
                <c:pt idx="2188">
                  <c:v>6581.25</c:v>
                </c:pt>
                <c:pt idx="2189">
                  <c:v>6587.5</c:v>
                </c:pt>
                <c:pt idx="2190">
                  <c:v>6593.75</c:v>
                </c:pt>
                <c:pt idx="2191">
                  <c:v>6600</c:v>
                </c:pt>
                <c:pt idx="2192">
                  <c:v>6606.25</c:v>
                </c:pt>
                <c:pt idx="2193">
                  <c:v>6612.5</c:v>
                </c:pt>
                <c:pt idx="2194">
                  <c:v>6618.75</c:v>
                </c:pt>
                <c:pt idx="2195">
                  <c:v>6625</c:v>
                </c:pt>
                <c:pt idx="2196">
                  <c:v>6631.25</c:v>
                </c:pt>
                <c:pt idx="2197">
                  <c:v>6637.5</c:v>
                </c:pt>
                <c:pt idx="2198">
                  <c:v>6643.75</c:v>
                </c:pt>
                <c:pt idx="2199">
                  <c:v>6650</c:v>
                </c:pt>
                <c:pt idx="2200">
                  <c:v>6656.25</c:v>
                </c:pt>
                <c:pt idx="2201">
                  <c:v>6662.5</c:v>
                </c:pt>
                <c:pt idx="2202">
                  <c:v>6668.75</c:v>
                </c:pt>
                <c:pt idx="2203">
                  <c:v>6675</c:v>
                </c:pt>
                <c:pt idx="2204">
                  <c:v>6681.25</c:v>
                </c:pt>
                <c:pt idx="2205">
                  <c:v>6687.5</c:v>
                </c:pt>
                <c:pt idx="2206">
                  <c:v>6693.75</c:v>
                </c:pt>
                <c:pt idx="2207">
                  <c:v>6700</c:v>
                </c:pt>
                <c:pt idx="2208">
                  <c:v>6706.25</c:v>
                </c:pt>
                <c:pt idx="2209">
                  <c:v>6712.5</c:v>
                </c:pt>
                <c:pt idx="2210">
                  <c:v>6718.75</c:v>
                </c:pt>
                <c:pt idx="2211">
                  <c:v>6725</c:v>
                </c:pt>
                <c:pt idx="2212">
                  <c:v>6731.25</c:v>
                </c:pt>
                <c:pt idx="2213">
                  <c:v>6737.5</c:v>
                </c:pt>
                <c:pt idx="2214">
                  <c:v>6743.75</c:v>
                </c:pt>
                <c:pt idx="2215">
                  <c:v>6750</c:v>
                </c:pt>
                <c:pt idx="2216">
                  <c:v>6756.25</c:v>
                </c:pt>
                <c:pt idx="2217">
                  <c:v>6762.5</c:v>
                </c:pt>
                <c:pt idx="2218">
                  <c:v>6768.75</c:v>
                </c:pt>
                <c:pt idx="2219">
                  <c:v>6775</c:v>
                </c:pt>
                <c:pt idx="2220">
                  <c:v>6781.25</c:v>
                </c:pt>
                <c:pt idx="2221">
                  <c:v>6787.5</c:v>
                </c:pt>
                <c:pt idx="2222">
                  <c:v>6793.75</c:v>
                </c:pt>
                <c:pt idx="2223">
                  <c:v>6800</c:v>
                </c:pt>
                <c:pt idx="2224">
                  <c:v>6806.25</c:v>
                </c:pt>
                <c:pt idx="2225">
                  <c:v>6812.5</c:v>
                </c:pt>
                <c:pt idx="2226">
                  <c:v>6818.75</c:v>
                </c:pt>
                <c:pt idx="2227">
                  <c:v>6825</c:v>
                </c:pt>
                <c:pt idx="2228">
                  <c:v>6831.25</c:v>
                </c:pt>
                <c:pt idx="2229">
                  <c:v>6837.5</c:v>
                </c:pt>
                <c:pt idx="2230">
                  <c:v>6843.75</c:v>
                </c:pt>
                <c:pt idx="2231">
                  <c:v>6850</c:v>
                </c:pt>
                <c:pt idx="2232">
                  <c:v>6856.25</c:v>
                </c:pt>
                <c:pt idx="2233">
                  <c:v>6862.5</c:v>
                </c:pt>
                <c:pt idx="2234">
                  <c:v>6868.75</c:v>
                </c:pt>
                <c:pt idx="2235">
                  <c:v>6875</c:v>
                </c:pt>
                <c:pt idx="2236">
                  <c:v>6881.25</c:v>
                </c:pt>
                <c:pt idx="2237">
                  <c:v>6887.5</c:v>
                </c:pt>
                <c:pt idx="2238">
                  <c:v>6893.75</c:v>
                </c:pt>
                <c:pt idx="2239">
                  <c:v>6900</c:v>
                </c:pt>
                <c:pt idx="2240">
                  <c:v>6906.25</c:v>
                </c:pt>
                <c:pt idx="2241">
                  <c:v>6912.5</c:v>
                </c:pt>
                <c:pt idx="2242">
                  <c:v>6918.75</c:v>
                </c:pt>
                <c:pt idx="2243">
                  <c:v>6925</c:v>
                </c:pt>
                <c:pt idx="2244">
                  <c:v>6931.25</c:v>
                </c:pt>
                <c:pt idx="2245">
                  <c:v>6937.5</c:v>
                </c:pt>
                <c:pt idx="2246">
                  <c:v>6943.75</c:v>
                </c:pt>
                <c:pt idx="2247">
                  <c:v>6950</c:v>
                </c:pt>
                <c:pt idx="2248">
                  <c:v>6956.25</c:v>
                </c:pt>
                <c:pt idx="2249">
                  <c:v>6962.5</c:v>
                </c:pt>
                <c:pt idx="2250">
                  <c:v>6968.75</c:v>
                </c:pt>
                <c:pt idx="2251">
                  <c:v>6975</c:v>
                </c:pt>
                <c:pt idx="2252">
                  <c:v>6981.25</c:v>
                </c:pt>
                <c:pt idx="2253">
                  <c:v>6987.5</c:v>
                </c:pt>
                <c:pt idx="2254">
                  <c:v>6993.75</c:v>
                </c:pt>
                <c:pt idx="2255">
                  <c:v>7000</c:v>
                </c:pt>
                <c:pt idx="2256">
                  <c:v>7006.25</c:v>
                </c:pt>
                <c:pt idx="2257">
                  <c:v>7012.5</c:v>
                </c:pt>
                <c:pt idx="2258">
                  <c:v>7018.75</c:v>
                </c:pt>
                <c:pt idx="2259">
                  <c:v>7025</c:v>
                </c:pt>
                <c:pt idx="2260">
                  <c:v>7031.25</c:v>
                </c:pt>
                <c:pt idx="2261">
                  <c:v>7037.5</c:v>
                </c:pt>
                <c:pt idx="2262">
                  <c:v>7043.75</c:v>
                </c:pt>
                <c:pt idx="2263">
                  <c:v>7050</c:v>
                </c:pt>
                <c:pt idx="2264">
                  <c:v>7056.25</c:v>
                </c:pt>
                <c:pt idx="2265">
                  <c:v>7062.5</c:v>
                </c:pt>
                <c:pt idx="2266">
                  <c:v>7068.75</c:v>
                </c:pt>
                <c:pt idx="2267">
                  <c:v>7075</c:v>
                </c:pt>
                <c:pt idx="2268">
                  <c:v>7081.25</c:v>
                </c:pt>
                <c:pt idx="2269">
                  <c:v>7087.5</c:v>
                </c:pt>
                <c:pt idx="2270">
                  <c:v>7093.75</c:v>
                </c:pt>
                <c:pt idx="2271">
                  <c:v>7100</c:v>
                </c:pt>
                <c:pt idx="2272">
                  <c:v>7106.25</c:v>
                </c:pt>
                <c:pt idx="2273">
                  <c:v>7112.5</c:v>
                </c:pt>
                <c:pt idx="2274">
                  <c:v>7118.75</c:v>
                </c:pt>
                <c:pt idx="2275">
                  <c:v>7125</c:v>
                </c:pt>
                <c:pt idx="2276">
                  <c:v>7131.25</c:v>
                </c:pt>
                <c:pt idx="2277">
                  <c:v>7137.5</c:v>
                </c:pt>
                <c:pt idx="2278">
                  <c:v>7143.75</c:v>
                </c:pt>
                <c:pt idx="2279">
                  <c:v>7150</c:v>
                </c:pt>
                <c:pt idx="2280">
                  <c:v>7156.25</c:v>
                </c:pt>
                <c:pt idx="2281">
                  <c:v>7162.5</c:v>
                </c:pt>
                <c:pt idx="2282">
                  <c:v>7168.75</c:v>
                </c:pt>
                <c:pt idx="2283">
                  <c:v>7175</c:v>
                </c:pt>
                <c:pt idx="2284">
                  <c:v>7181.25</c:v>
                </c:pt>
                <c:pt idx="2285">
                  <c:v>7187.5</c:v>
                </c:pt>
                <c:pt idx="2286">
                  <c:v>7193.75</c:v>
                </c:pt>
                <c:pt idx="2287">
                  <c:v>7200</c:v>
                </c:pt>
                <c:pt idx="2288">
                  <c:v>7206.25</c:v>
                </c:pt>
                <c:pt idx="2289">
                  <c:v>7212.5</c:v>
                </c:pt>
                <c:pt idx="2290">
                  <c:v>7218.75</c:v>
                </c:pt>
                <c:pt idx="2291">
                  <c:v>7225</c:v>
                </c:pt>
                <c:pt idx="2292">
                  <c:v>7231.25</c:v>
                </c:pt>
                <c:pt idx="2293">
                  <c:v>7237.5</c:v>
                </c:pt>
                <c:pt idx="2294">
                  <c:v>7243.75</c:v>
                </c:pt>
                <c:pt idx="2295">
                  <c:v>7250</c:v>
                </c:pt>
                <c:pt idx="2296">
                  <c:v>7256.25</c:v>
                </c:pt>
                <c:pt idx="2297">
                  <c:v>7262.5</c:v>
                </c:pt>
                <c:pt idx="2298">
                  <c:v>7268.75</c:v>
                </c:pt>
                <c:pt idx="2299">
                  <c:v>7275</c:v>
                </c:pt>
                <c:pt idx="2300">
                  <c:v>7281.25</c:v>
                </c:pt>
                <c:pt idx="2301">
                  <c:v>7287.5</c:v>
                </c:pt>
                <c:pt idx="2302">
                  <c:v>7293.75</c:v>
                </c:pt>
                <c:pt idx="2303">
                  <c:v>7300</c:v>
                </c:pt>
                <c:pt idx="2304">
                  <c:v>7306.25</c:v>
                </c:pt>
                <c:pt idx="2305">
                  <c:v>7312.5</c:v>
                </c:pt>
                <c:pt idx="2306">
                  <c:v>7318.75</c:v>
                </c:pt>
                <c:pt idx="2307">
                  <c:v>7325</c:v>
                </c:pt>
                <c:pt idx="2308">
                  <c:v>7331.25</c:v>
                </c:pt>
                <c:pt idx="2309">
                  <c:v>7337.5</c:v>
                </c:pt>
                <c:pt idx="2310">
                  <c:v>7343.75</c:v>
                </c:pt>
                <c:pt idx="2311">
                  <c:v>7350</c:v>
                </c:pt>
                <c:pt idx="2312">
                  <c:v>7356.25</c:v>
                </c:pt>
                <c:pt idx="2313">
                  <c:v>7362.5</c:v>
                </c:pt>
                <c:pt idx="2314">
                  <c:v>7368.75</c:v>
                </c:pt>
                <c:pt idx="2315">
                  <c:v>7375</c:v>
                </c:pt>
                <c:pt idx="2316">
                  <c:v>7381.25</c:v>
                </c:pt>
                <c:pt idx="2317">
                  <c:v>7387.5</c:v>
                </c:pt>
                <c:pt idx="2318">
                  <c:v>7393.75</c:v>
                </c:pt>
                <c:pt idx="2319">
                  <c:v>7400</c:v>
                </c:pt>
                <c:pt idx="2320">
                  <c:v>7406.25</c:v>
                </c:pt>
                <c:pt idx="2321">
                  <c:v>7412.5</c:v>
                </c:pt>
                <c:pt idx="2322">
                  <c:v>7418.75</c:v>
                </c:pt>
                <c:pt idx="2323">
                  <c:v>7425</c:v>
                </c:pt>
                <c:pt idx="2324">
                  <c:v>7431.25</c:v>
                </c:pt>
                <c:pt idx="2325">
                  <c:v>7437.5</c:v>
                </c:pt>
                <c:pt idx="2326">
                  <c:v>7443.75</c:v>
                </c:pt>
                <c:pt idx="2327">
                  <c:v>7450</c:v>
                </c:pt>
                <c:pt idx="2328">
                  <c:v>7456.25</c:v>
                </c:pt>
                <c:pt idx="2329">
                  <c:v>7462.5</c:v>
                </c:pt>
                <c:pt idx="2330">
                  <c:v>7468.75</c:v>
                </c:pt>
                <c:pt idx="2331">
                  <c:v>7475</c:v>
                </c:pt>
                <c:pt idx="2332">
                  <c:v>7481.25</c:v>
                </c:pt>
                <c:pt idx="2333">
                  <c:v>7487.5</c:v>
                </c:pt>
                <c:pt idx="2334">
                  <c:v>7493.75</c:v>
                </c:pt>
                <c:pt idx="2335">
                  <c:v>7500</c:v>
                </c:pt>
                <c:pt idx="2336">
                  <c:v>7506.25</c:v>
                </c:pt>
                <c:pt idx="2337">
                  <c:v>7512.5</c:v>
                </c:pt>
                <c:pt idx="2338">
                  <c:v>7518.75</c:v>
                </c:pt>
                <c:pt idx="2339">
                  <c:v>7525</c:v>
                </c:pt>
                <c:pt idx="2340">
                  <c:v>7531.25</c:v>
                </c:pt>
                <c:pt idx="2341">
                  <c:v>7537.5</c:v>
                </c:pt>
                <c:pt idx="2342">
                  <c:v>7543.75</c:v>
                </c:pt>
                <c:pt idx="2343">
                  <c:v>7550</c:v>
                </c:pt>
                <c:pt idx="2344">
                  <c:v>7556.25</c:v>
                </c:pt>
                <c:pt idx="2345">
                  <c:v>7562.5</c:v>
                </c:pt>
                <c:pt idx="2346">
                  <c:v>7568.75</c:v>
                </c:pt>
                <c:pt idx="2347">
                  <c:v>7575</c:v>
                </c:pt>
                <c:pt idx="2348">
                  <c:v>7581.25</c:v>
                </c:pt>
                <c:pt idx="2349">
                  <c:v>7587.5</c:v>
                </c:pt>
                <c:pt idx="2350">
                  <c:v>7593.75</c:v>
                </c:pt>
                <c:pt idx="2351">
                  <c:v>7600</c:v>
                </c:pt>
                <c:pt idx="2352">
                  <c:v>7606.25</c:v>
                </c:pt>
                <c:pt idx="2353">
                  <c:v>7612.5</c:v>
                </c:pt>
                <c:pt idx="2354">
                  <c:v>7618.75</c:v>
                </c:pt>
                <c:pt idx="2355">
                  <c:v>7625</c:v>
                </c:pt>
                <c:pt idx="2356">
                  <c:v>7631.25</c:v>
                </c:pt>
                <c:pt idx="2357">
                  <c:v>7637.5</c:v>
                </c:pt>
                <c:pt idx="2358">
                  <c:v>7643.75</c:v>
                </c:pt>
                <c:pt idx="2359">
                  <c:v>7650</c:v>
                </c:pt>
                <c:pt idx="2360">
                  <c:v>7656.25</c:v>
                </c:pt>
                <c:pt idx="2361">
                  <c:v>7662.5</c:v>
                </c:pt>
                <c:pt idx="2362">
                  <c:v>7668.75</c:v>
                </c:pt>
                <c:pt idx="2363">
                  <c:v>7675</c:v>
                </c:pt>
                <c:pt idx="2364">
                  <c:v>7681.25</c:v>
                </c:pt>
                <c:pt idx="2365">
                  <c:v>7687.5</c:v>
                </c:pt>
                <c:pt idx="2366">
                  <c:v>7693.75</c:v>
                </c:pt>
                <c:pt idx="2367">
                  <c:v>7700</c:v>
                </c:pt>
                <c:pt idx="2368">
                  <c:v>7706.25</c:v>
                </c:pt>
                <c:pt idx="2369">
                  <c:v>7712.5</c:v>
                </c:pt>
                <c:pt idx="2370">
                  <c:v>7718.75</c:v>
                </c:pt>
                <c:pt idx="2371">
                  <c:v>7725</c:v>
                </c:pt>
                <c:pt idx="2372">
                  <c:v>7731.25</c:v>
                </c:pt>
                <c:pt idx="2373">
                  <c:v>7737.5</c:v>
                </c:pt>
                <c:pt idx="2374">
                  <c:v>7743.75</c:v>
                </c:pt>
                <c:pt idx="2375">
                  <c:v>7750</c:v>
                </c:pt>
                <c:pt idx="2376">
                  <c:v>7756.25</c:v>
                </c:pt>
                <c:pt idx="2377">
                  <c:v>7762.5</c:v>
                </c:pt>
                <c:pt idx="2378">
                  <c:v>7768.75</c:v>
                </c:pt>
                <c:pt idx="2379">
                  <c:v>7775</c:v>
                </c:pt>
                <c:pt idx="2380">
                  <c:v>7781.25</c:v>
                </c:pt>
                <c:pt idx="2381">
                  <c:v>7787.5</c:v>
                </c:pt>
                <c:pt idx="2382">
                  <c:v>7793.75</c:v>
                </c:pt>
                <c:pt idx="2383">
                  <c:v>7800</c:v>
                </c:pt>
                <c:pt idx="2384">
                  <c:v>7806.25</c:v>
                </c:pt>
                <c:pt idx="2385">
                  <c:v>7812.5</c:v>
                </c:pt>
                <c:pt idx="2386">
                  <c:v>7818.75</c:v>
                </c:pt>
                <c:pt idx="2387">
                  <c:v>7825</c:v>
                </c:pt>
                <c:pt idx="2388">
                  <c:v>7831.25</c:v>
                </c:pt>
                <c:pt idx="2389">
                  <c:v>7837.5</c:v>
                </c:pt>
                <c:pt idx="2390">
                  <c:v>7843.75</c:v>
                </c:pt>
                <c:pt idx="2391">
                  <c:v>7850</c:v>
                </c:pt>
                <c:pt idx="2392">
                  <c:v>7856.25</c:v>
                </c:pt>
                <c:pt idx="2393">
                  <c:v>7862.5</c:v>
                </c:pt>
                <c:pt idx="2394">
                  <c:v>7868.75</c:v>
                </c:pt>
                <c:pt idx="2395">
                  <c:v>7875</c:v>
                </c:pt>
                <c:pt idx="2396">
                  <c:v>7881.25</c:v>
                </c:pt>
                <c:pt idx="2397">
                  <c:v>7887.5</c:v>
                </c:pt>
                <c:pt idx="2398">
                  <c:v>7893.75</c:v>
                </c:pt>
                <c:pt idx="2399">
                  <c:v>7900</c:v>
                </c:pt>
                <c:pt idx="2400">
                  <c:v>7906.25</c:v>
                </c:pt>
                <c:pt idx="2401">
                  <c:v>7912.5</c:v>
                </c:pt>
                <c:pt idx="2402">
                  <c:v>7918.75</c:v>
                </c:pt>
                <c:pt idx="2403">
                  <c:v>7925</c:v>
                </c:pt>
                <c:pt idx="2404">
                  <c:v>7931.25</c:v>
                </c:pt>
                <c:pt idx="2405">
                  <c:v>7937.5</c:v>
                </c:pt>
                <c:pt idx="2406">
                  <c:v>7943.75</c:v>
                </c:pt>
                <c:pt idx="2407">
                  <c:v>7950</c:v>
                </c:pt>
                <c:pt idx="2408">
                  <c:v>7956.25</c:v>
                </c:pt>
                <c:pt idx="2409">
                  <c:v>7962.5</c:v>
                </c:pt>
                <c:pt idx="2410">
                  <c:v>7968.75</c:v>
                </c:pt>
                <c:pt idx="2411">
                  <c:v>7975</c:v>
                </c:pt>
                <c:pt idx="2412">
                  <c:v>7981.25</c:v>
                </c:pt>
                <c:pt idx="2413">
                  <c:v>7987.5</c:v>
                </c:pt>
                <c:pt idx="2414">
                  <c:v>7993.75</c:v>
                </c:pt>
                <c:pt idx="2415">
                  <c:v>8000</c:v>
                </c:pt>
                <c:pt idx="2416">
                  <c:v>8006.25</c:v>
                </c:pt>
                <c:pt idx="2417">
                  <c:v>8012.5</c:v>
                </c:pt>
                <c:pt idx="2418">
                  <c:v>8018.75</c:v>
                </c:pt>
                <c:pt idx="2419">
                  <c:v>8025</c:v>
                </c:pt>
                <c:pt idx="2420">
                  <c:v>8031.25</c:v>
                </c:pt>
                <c:pt idx="2421">
                  <c:v>8037.5</c:v>
                </c:pt>
                <c:pt idx="2422">
                  <c:v>8043.75</c:v>
                </c:pt>
                <c:pt idx="2423">
                  <c:v>8050</c:v>
                </c:pt>
                <c:pt idx="2424">
                  <c:v>8056.25</c:v>
                </c:pt>
                <c:pt idx="2425">
                  <c:v>8062.5</c:v>
                </c:pt>
                <c:pt idx="2426">
                  <c:v>8068.75</c:v>
                </c:pt>
                <c:pt idx="2427">
                  <c:v>8075</c:v>
                </c:pt>
                <c:pt idx="2428">
                  <c:v>8081.25</c:v>
                </c:pt>
                <c:pt idx="2429">
                  <c:v>8087.5</c:v>
                </c:pt>
                <c:pt idx="2430">
                  <c:v>8093.75</c:v>
                </c:pt>
                <c:pt idx="2431">
                  <c:v>8100</c:v>
                </c:pt>
                <c:pt idx="2432">
                  <c:v>8106.25</c:v>
                </c:pt>
                <c:pt idx="2433">
                  <c:v>8112.5</c:v>
                </c:pt>
                <c:pt idx="2434">
                  <c:v>8118.75</c:v>
                </c:pt>
                <c:pt idx="2435">
                  <c:v>8125</c:v>
                </c:pt>
                <c:pt idx="2436">
                  <c:v>8131.25</c:v>
                </c:pt>
                <c:pt idx="2437">
                  <c:v>8137.5</c:v>
                </c:pt>
                <c:pt idx="2438">
                  <c:v>8143.75</c:v>
                </c:pt>
                <c:pt idx="2439">
                  <c:v>8150</c:v>
                </c:pt>
                <c:pt idx="2440">
                  <c:v>8156.25</c:v>
                </c:pt>
                <c:pt idx="2441">
                  <c:v>8162.5</c:v>
                </c:pt>
                <c:pt idx="2442">
                  <c:v>8168.75</c:v>
                </c:pt>
                <c:pt idx="2443">
                  <c:v>8175</c:v>
                </c:pt>
                <c:pt idx="2444">
                  <c:v>8181.25</c:v>
                </c:pt>
                <c:pt idx="2445">
                  <c:v>8187.5</c:v>
                </c:pt>
                <c:pt idx="2446">
                  <c:v>8193.75</c:v>
                </c:pt>
                <c:pt idx="2447">
                  <c:v>8200</c:v>
                </c:pt>
                <c:pt idx="2448">
                  <c:v>8206.25</c:v>
                </c:pt>
                <c:pt idx="2449">
                  <c:v>8212.5</c:v>
                </c:pt>
                <c:pt idx="2450">
                  <c:v>8218.75</c:v>
                </c:pt>
                <c:pt idx="2451">
                  <c:v>8225</c:v>
                </c:pt>
                <c:pt idx="2452">
                  <c:v>8231.25</c:v>
                </c:pt>
                <c:pt idx="2453">
                  <c:v>8237.5</c:v>
                </c:pt>
                <c:pt idx="2454">
                  <c:v>8243.75</c:v>
                </c:pt>
                <c:pt idx="2455">
                  <c:v>8250</c:v>
                </c:pt>
                <c:pt idx="2456">
                  <c:v>8256.25</c:v>
                </c:pt>
                <c:pt idx="2457">
                  <c:v>8262.5</c:v>
                </c:pt>
                <c:pt idx="2458">
                  <c:v>8268.75</c:v>
                </c:pt>
                <c:pt idx="2459">
                  <c:v>8275</c:v>
                </c:pt>
                <c:pt idx="2460">
                  <c:v>8281.25</c:v>
                </c:pt>
                <c:pt idx="2461">
                  <c:v>8287.5</c:v>
                </c:pt>
                <c:pt idx="2462">
                  <c:v>8293.75</c:v>
                </c:pt>
                <c:pt idx="2463">
                  <c:v>8300</c:v>
                </c:pt>
                <c:pt idx="2464">
                  <c:v>8306.25</c:v>
                </c:pt>
                <c:pt idx="2465">
                  <c:v>8312.5</c:v>
                </c:pt>
                <c:pt idx="2466">
                  <c:v>8318.75</c:v>
                </c:pt>
                <c:pt idx="2467">
                  <c:v>8325</c:v>
                </c:pt>
                <c:pt idx="2468">
                  <c:v>8331.25</c:v>
                </c:pt>
                <c:pt idx="2469">
                  <c:v>8337.5</c:v>
                </c:pt>
                <c:pt idx="2470">
                  <c:v>8343.75</c:v>
                </c:pt>
                <c:pt idx="2471">
                  <c:v>8350</c:v>
                </c:pt>
                <c:pt idx="2472">
                  <c:v>8356.25</c:v>
                </c:pt>
                <c:pt idx="2473">
                  <c:v>8362.5</c:v>
                </c:pt>
                <c:pt idx="2474">
                  <c:v>8368.75</c:v>
                </c:pt>
                <c:pt idx="2475">
                  <c:v>8375</c:v>
                </c:pt>
                <c:pt idx="2476">
                  <c:v>8381.25</c:v>
                </c:pt>
                <c:pt idx="2477">
                  <c:v>8387.5</c:v>
                </c:pt>
                <c:pt idx="2478">
                  <c:v>8393.75</c:v>
                </c:pt>
                <c:pt idx="2479">
                  <c:v>8400</c:v>
                </c:pt>
                <c:pt idx="2480">
                  <c:v>8406.25</c:v>
                </c:pt>
                <c:pt idx="2481">
                  <c:v>8412.5</c:v>
                </c:pt>
                <c:pt idx="2482">
                  <c:v>8418.75</c:v>
                </c:pt>
                <c:pt idx="2483">
                  <c:v>8425</c:v>
                </c:pt>
                <c:pt idx="2484">
                  <c:v>8431.25</c:v>
                </c:pt>
                <c:pt idx="2485">
                  <c:v>8437.5</c:v>
                </c:pt>
                <c:pt idx="2486">
                  <c:v>8443.75</c:v>
                </c:pt>
                <c:pt idx="2487">
                  <c:v>8450</c:v>
                </c:pt>
                <c:pt idx="2488">
                  <c:v>8456.25</c:v>
                </c:pt>
                <c:pt idx="2489">
                  <c:v>8462.5</c:v>
                </c:pt>
                <c:pt idx="2490">
                  <c:v>8468.75</c:v>
                </c:pt>
                <c:pt idx="2491">
                  <c:v>8475</c:v>
                </c:pt>
                <c:pt idx="2492">
                  <c:v>8481.25</c:v>
                </c:pt>
                <c:pt idx="2493">
                  <c:v>8487.5</c:v>
                </c:pt>
                <c:pt idx="2494">
                  <c:v>8493.75</c:v>
                </c:pt>
                <c:pt idx="2495">
                  <c:v>8500</c:v>
                </c:pt>
                <c:pt idx="2496">
                  <c:v>8506.25</c:v>
                </c:pt>
                <c:pt idx="2497">
                  <c:v>8512.5</c:v>
                </c:pt>
                <c:pt idx="2498">
                  <c:v>8518.75</c:v>
                </c:pt>
                <c:pt idx="2499">
                  <c:v>8525</c:v>
                </c:pt>
                <c:pt idx="2500">
                  <c:v>8531.25</c:v>
                </c:pt>
                <c:pt idx="2501">
                  <c:v>8537.5</c:v>
                </c:pt>
                <c:pt idx="2502">
                  <c:v>8543.75</c:v>
                </c:pt>
                <c:pt idx="2503">
                  <c:v>8550</c:v>
                </c:pt>
                <c:pt idx="2504">
                  <c:v>8556.25</c:v>
                </c:pt>
                <c:pt idx="2505">
                  <c:v>8562.5</c:v>
                </c:pt>
                <c:pt idx="2506">
                  <c:v>8568.75</c:v>
                </c:pt>
                <c:pt idx="2507">
                  <c:v>8575</c:v>
                </c:pt>
                <c:pt idx="2508">
                  <c:v>8581.25</c:v>
                </c:pt>
                <c:pt idx="2509">
                  <c:v>8587.5</c:v>
                </c:pt>
                <c:pt idx="2510">
                  <c:v>8593.75</c:v>
                </c:pt>
                <c:pt idx="2511">
                  <c:v>8600</c:v>
                </c:pt>
                <c:pt idx="2512">
                  <c:v>8606.25</c:v>
                </c:pt>
                <c:pt idx="2513">
                  <c:v>8612.5</c:v>
                </c:pt>
                <c:pt idx="2514">
                  <c:v>8618.75</c:v>
                </c:pt>
                <c:pt idx="2515">
                  <c:v>8625</c:v>
                </c:pt>
                <c:pt idx="2516">
                  <c:v>8631.25</c:v>
                </c:pt>
                <c:pt idx="2517">
                  <c:v>8637.5</c:v>
                </c:pt>
                <c:pt idx="2518">
                  <c:v>8643.75</c:v>
                </c:pt>
                <c:pt idx="2519">
                  <c:v>8650</c:v>
                </c:pt>
                <c:pt idx="2520">
                  <c:v>8656.25</c:v>
                </c:pt>
                <c:pt idx="2521">
                  <c:v>8662.5</c:v>
                </c:pt>
                <c:pt idx="2522">
                  <c:v>8668.75</c:v>
                </c:pt>
                <c:pt idx="2523">
                  <c:v>8675</c:v>
                </c:pt>
                <c:pt idx="2524">
                  <c:v>8681.25</c:v>
                </c:pt>
                <c:pt idx="2525">
                  <c:v>8687.5</c:v>
                </c:pt>
                <c:pt idx="2526">
                  <c:v>8693.75</c:v>
                </c:pt>
                <c:pt idx="2527">
                  <c:v>8700</c:v>
                </c:pt>
                <c:pt idx="2528">
                  <c:v>8706.25</c:v>
                </c:pt>
                <c:pt idx="2529">
                  <c:v>8712.5</c:v>
                </c:pt>
                <c:pt idx="2530">
                  <c:v>8718.75</c:v>
                </c:pt>
                <c:pt idx="2531">
                  <c:v>8725</c:v>
                </c:pt>
                <c:pt idx="2532">
                  <c:v>8731.25</c:v>
                </c:pt>
                <c:pt idx="2533">
                  <c:v>8737.5</c:v>
                </c:pt>
                <c:pt idx="2534">
                  <c:v>8743.75</c:v>
                </c:pt>
                <c:pt idx="2535">
                  <c:v>8750</c:v>
                </c:pt>
                <c:pt idx="2536">
                  <c:v>8756.25</c:v>
                </c:pt>
                <c:pt idx="2537">
                  <c:v>8762.5</c:v>
                </c:pt>
                <c:pt idx="2538">
                  <c:v>8768.75</c:v>
                </c:pt>
                <c:pt idx="2539">
                  <c:v>8775</c:v>
                </c:pt>
                <c:pt idx="2540">
                  <c:v>8781.25</c:v>
                </c:pt>
                <c:pt idx="2541">
                  <c:v>8787.5</c:v>
                </c:pt>
                <c:pt idx="2542">
                  <c:v>8793.75</c:v>
                </c:pt>
                <c:pt idx="2543">
                  <c:v>8800</c:v>
                </c:pt>
                <c:pt idx="2544">
                  <c:v>8806.25</c:v>
                </c:pt>
                <c:pt idx="2545">
                  <c:v>8812.5</c:v>
                </c:pt>
                <c:pt idx="2546">
                  <c:v>8818.75</c:v>
                </c:pt>
                <c:pt idx="2547">
                  <c:v>8825</c:v>
                </c:pt>
                <c:pt idx="2548">
                  <c:v>8831.25</c:v>
                </c:pt>
                <c:pt idx="2549">
                  <c:v>8837.5</c:v>
                </c:pt>
                <c:pt idx="2550">
                  <c:v>8843.75</c:v>
                </c:pt>
                <c:pt idx="2551">
                  <c:v>8850</c:v>
                </c:pt>
                <c:pt idx="2552">
                  <c:v>8856.25</c:v>
                </c:pt>
                <c:pt idx="2553">
                  <c:v>8862.5</c:v>
                </c:pt>
                <c:pt idx="2554">
                  <c:v>8868.75</c:v>
                </c:pt>
                <c:pt idx="2555">
                  <c:v>8875</c:v>
                </c:pt>
                <c:pt idx="2556">
                  <c:v>8881.25</c:v>
                </c:pt>
                <c:pt idx="2557">
                  <c:v>8887.5</c:v>
                </c:pt>
                <c:pt idx="2558">
                  <c:v>8893.75</c:v>
                </c:pt>
                <c:pt idx="2559">
                  <c:v>8900</c:v>
                </c:pt>
                <c:pt idx="2560">
                  <c:v>8906.25</c:v>
                </c:pt>
                <c:pt idx="2561">
                  <c:v>8912.5</c:v>
                </c:pt>
                <c:pt idx="2562">
                  <c:v>8918.75</c:v>
                </c:pt>
                <c:pt idx="2563">
                  <c:v>8925</c:v>
                </c:pt>
                <c:pt idx="2564">
                  <c:v>8931.25</c:v>
                </c:pt>
                <c:pt idx="2565">
                  <c:v>8937.5</c:v>
                </c:pt>
                <c:pt idx="2566">
                  <c:v>8943.75</c:v>
                </c:pt>
                <c:pt idx="2567">
                  <c:v>8950</c:v>
                </c:pt>
                <c:pt idx="2568">
                  <c:v>8956.25</c:v>
                </c:pt>
                <c:pt idx="2569">
                  <c:v>8962.5</c:v>
                </c:pt>
                <c:pt idx="2570">
                  <c:v>8968.75</c:v>
                </c:pt>
                <c:pt idx="2571">
                  <c:v>8975</c:v>
                </c:pt>
                <c:pt idx="2572">
                  <c:v>8981.25</c:v>
                </c:pt>
                <c:pt idx="2573">
                  <c:v>8987.5</c:v>
                </c:pt>
                <c:pt idx="2574">
                  <c:v>8993.75</c:v>
                </c:pt>
                <c:pt idx="2575">
                  <c:v>9000</c:v>
                </c:pt>
                <c:pt idx="2576">
                  <c:v>9006.25</c:v>
                </c:pt>
                <c:pt idx="2577">
                  <c:v>9012.5</c:v>
                </c:pt>
                <c:pt idx="2578">
                  <c:v>9018.75</c:v>
                </c:pt>
                <c:pt idx="2579">
                  <c:v>9025</c:v>
                </c:pt>
                <c:pt idx="2580">
                  <c:v>9031.25</c:v>
                </c:pt>
                <c:pt idx="2581">
                  <c:v>9037.5</c:v>
                </c:pt>
                <c:pt idx="2582">
                  <c:v>9043.75</c:v>
                </c:pt>
                <c:pt idx="2583">
                  <c:v>9050</c:v>
                </c:pt>
                <c:pt idx="2584">
                  <c:v>9056.25</c:v>
                </c:pt>
                <c:pt idx="2585">
                  <c:v>9062.5</c:v>
                </c:pt>
                <c:pt idx="2586">
                  <c:v>9068.75</c:v>
                </c:pt>
                <c:pt idx="2587">
                  <c:v>9075</c:v>
                </c:pt>
                <c:pt idx="2588">
                  <c:v>9081.25</c:v>
                </c:pt>
                <c:pt idx="2589">
                  <c:v>9087.5</c:v>
                </c:pt>
                <c:pt idx="2590">
                  <c:v>9093.75</c:v>
                </c:pt>
                <c:pt idx="2591">
                  <c:v>9100</c:v>
                </c:pt>
                <c:pt idx="2592">
                  <c:v>9106.25</c:v>
                </c:pt>
                <c:pt idx="2593">
                  <c:v>9112.5</c:v>
                </c:pt>
                <c:pt idx="2594">
                  <c:v>9118.75</c:v>
                </c:pt>
                <c:pt idx="2595">
                  <c:v>9125</c:v>
                </c:pt>
                <c:pt idx="2596">
                  <c:v>9131.25</c:v>
                </c:pt>
                <c:pt idx="2597">
                  <c:v>9137.5</c:v>
                </c:pt>
                <c:pt idx="2598">
                  <c:v>9143.75</c:v>
                </c:pt>
                <c:pt idx="2599">
                  <c:v>9150</c:v>
                </c:pt>
                <c:pt idx="2600">
                  <c:v>9156.25</c:v>
                </c:pt>
                <c:pt idx="2601">
                  <c:v>9162.5</c:v>
                </c:pt>
                <c:pt idx="2602">
                  <c:v>9168.75</c:v>
                </c:pt>
                <c:pt idx="2603">
                  <c:v>9175</c:v>
                </c:pt>
                <c:pt idx="2604">
                  <c:v>9181.25</c:v>
                </c:pt>
                <c:pt idx="2605">
                  <c:v>9187.5</c:v>
                </c:pt>
                <c:pt idx="2606">
                  <c:v>9193.75</c:v>
                </c:pt>
                <c:pt idx="2607">
                  <c:v>9200</c:v>
                </c:pt>
                <c:pt idx="2608">
                  <c:v>9206.25</c:v>
                </c:pt>
                <c:pt idx="2609">
                  <c:v>9212.5</c:v>
                </c:pt>
                <c:pt idx="2610">
                  <c:v>9218.75</c:v>
                </c:pt>
                <c:pt idx="2611">
                  <c:v>9225</c:v>
                </c:pt>
                <c:pt idx="2612">
                  <c:v>9231.25</c:v>
                </c:pt>
                <c:pt idx="2613">
                  <c:v>9237.5</c:v>
                </c:pt>
                <c:pt idx="2614">
                  <c:v>9243.75</c:v>
                </c:pt>
                <c:pt idx="2615">
                  <c:v>9250</c:v>
                </c:pt>
                <c:pt idx="2616">
                  <c:v>9256.25</c:v>
                </c:pt>
                <c:pt idx="2617">
                  <c:v>9262.5</c:v>
                </c:pt>
                <c:pt idx="2618">
                  <c:v>9268.75</c:v>
                </c:pt>
                <c:pt idx="2619">
                  <c:v>9275</c:v>
                </c:pt>
                <c:pt idx="2620">
                  <c:v>9281.25</c:v>
                </c:pt>
                <c:pt idx="2621">
                  <c:v>9287.5</c:v>
                </c:pt>
                <c:pt idx="2622">
                  <c:v>9293.75</c:v>
                </c:pt>
                <c:pt idx="2623">
                  <c:v>9300</c:v>
                </c:pt>
                <c:pt idx="2624">
                  <c:v>9306.25</c:v>
                </c:pt>
                <c:pt idx="2625">
                  <c:v>9312.5</c:v>
                </c:pt>
                <c:pt idx="2626">
                  <c:v>9318.75</c:v>
                </c:pt>
                <c:pt idx="2627">
                  <c:v>9325</c:v>
                </c:pt>
                <c:pt idx="2628">
                  <c:v>9331.25</c:v>
                </c:pt>
                <c:pt idx="2629">
                  <c:v>9337.5</c:v>
                </c:pt>
                <c:pt idx="2630">
                  <c:v>9343.75</c:v>
                </c:pt>
                <c:pt idx="2631">
                  <c:v>9350</c:v>
                </c:pt>
                <c:pt idx="2632">
                  <c:v>9356.25</c:v>
                </c:pt>
                <c:pt idx="2633">
                  <c:v>9362.5</c:v>
                </c:pt>
                <c:pt idx="2634">
                  <c:v>9368.75</c:v>
                </c:pt>
                <c:pt idx="2635">
                  <c:v>9375</c:v>
                </c:pt>
                <c:pt idx="2636">
                  <c:v>9381.25</c:v>
                </c:pt>
                <c:pt idx="2637">
                  <c:v>9387.5</c:v>
                </c:pt>
                <c:pt idx="2638">
                  <c:v>9393.75</c:v>
                </c:pt>
                <c:pt idx="2639">
                  <c:v>9400</c:v>
                </c:pt>
                <c:pt idx="2640">
                  <c:v>9406.25</c:v>
                </c:pt>
                <c:pt idx="2641">
                  <c:v>9412.5</c:v>
                </c:pt>
                <c:pt idx="2642">
                  <c:v>9418.75</c:v>
                </c:pt>
                <c:pt idx="2643">
                  <c:v>9425</c:v>
                </c:pt>
                <c:pt idx="2644">
                  <c:v>9431.25</c:v>
                </c:pt>
                <c:pt idx="2645">
                  <c:v>9437.5</c:v>
                </c:pt>
                <c:pt idx="2646">
                  <c:v>9443.75</c:v>
                </c:pt>
                <c:pt idx="2647">
                  <c:v>9450</c:v>
                </c:pt>
                <c:pt idx="2648">
                  <c:v>9456.25</c:v>
                </c:pt>
                <c:pt idx="2649">
                  <c:v>9462.5</c:v>
                </c:pt>
                <c:pt idx="2650">
                  <c:v>9468.75</c:v>
                </c:pt>
                <c:pt idx="2651">
                  <c:v>9475</c:v>
                </c:pt>
                <c:pt idx="2652">
                  <c:v>9481.25</c:v>
                </c:pt>
                <c:pt idx="2653">
                  <c:v>9487.5</c:v>
                </c:pt>
                <c:pt idx="2654">
                  <c:v>9493.75</c:v>
                </c:pt>
                <c:pt idx="2655">
                  <c:v>9500</c:v>
                </c:pt>
                <c:pt idx="2656">
                  <c:v>9506.25</c:v>
                </c:pt>
                <c:pt idx="2657">
                  <c:v>9512.5</c:v>
                </c:pt>
                <c:pt idx="2658">
                  <c:v>9518.75</c:v>
                </c:pt>
                <c:pt idx="2659">
                  <c:v>9525</c:v>
                </c:pt>
                <c:pt idx="2660">
                  <c:v>9531.25</c:v>
                </c:pt>
                <c:pt idx="2661">
                  <c:v>9537.5</c:v>
                </c:pt>
                <c:pt idx="2662">
                  <c:v>9543.75</c:v>
                </c:pt>
                <c:pt idx="2663">
                  <c:v>9550</c:v>
                </c:pt>
                <c:pt idx="2664">
                  <c:v>9556.25</c:v>
                </c:pt>
                <c:pt idx="2665">
                  <c:v>9562.5</c:v>
                </c:pt>
                <c:pt idx="2666">
                  <c:v>9568.75</c:v>
                </c:pt>
                <c:pt idx="2667">
                  <c:v>9575</c:v>
                </c:pt>
                <c:pt idx="2668">
                  <c:v>9581.25</c:v>
                </c:pt>
                <c:pt idx="2669">
                  <c:v>9587.5</c:v>
                </c:pt>
                <c:pt idx="2670">
                  <c:v>9593.75</c:v>
                </c:pt>
                <c:pt idx="2671">
                  <c:v>9600</c:v>
                </c:pt>
                <c:pt idx="2672">
                  <c:v>9606.25</c:v>
                </c:pt>
                <c:pt idx="2673">
                  <c:v>9612.5</c:v>
                </c:pt>
                <c:pt idx="2674">
                  <c:v>9618.75</c:v>
                </c:pt>
                <c:pt idx="2675">
                  <c:v>9625</c:v>
                </c:pt>
                <c:pt idx="2676">
                  <c:v>9631.25</c:v>
                </c:pt>
                <c:pt idx="2677">
                  <c:v>9637.5</c:v>
                </c:pt>
                <c:pt idx="2678">
                  <c:v>9643.75</c:v>
                </c:pt>
                <c:pt idx="2679">
                  <c:v>9650</c:v>
                </c:pt>
                <c:pt idx="2680">
                  <c:v>9656.25</c:v>
                </c:pt>
                <c:pt idx="2681">
                  <c:v>9662.5</c:v>
                </c:pt>
                <c:pt idx="2682">
                  <c:v>9668.75</c:v>
                </c:pt>
                <c:pt idx="2683">
                  <c:v>9675</c:v>
                </c:pt>
                <c:pt idx="2684">
                  <c:v>9681.25</c:v>
                </c:pt>
                <c:pt idx="2685">
                  <c:v>9687.5</c:v>
                </c:pt>
                <c:pt idx="2686">
                  <c:v>9693.75</c:v>
                </c:pt>
                <c:pt idx="2687">
                  <c:v>9700</c:v>
                </c:pt>
                <c:pt idx="2688">
                  <c:v>9706.25</c:v>
                </c:pt>
                <c:pt idx="2689">
                  <c:v>9712.5</c:v>
                </c:pt>
                <c:pt idx="2690">
                  <c:v>9718.75</c:v>
                </c:pt>
                <c:pt idx="2691">
                  <c:v>9725</c:v>
                </c:pt>
                <c:pt idx="2692">
                  <c:v>9731.25</c:v>
                </c:pt>
                <c:pt idx="2693">
                  <c:v>9737.5</c:v>
                </c:pt>
                <c:pt idx="2694">
                  <c:v>9743.75</c:v>
                </c:pt>
                <c:pt idx="2695">
                  <c:v>9750</c:v>
                </c:pt>
                <c:pt idx="2696">
                  <c:v>9756.25</c:v>
                </c:pt>
                <c:pt idx="2697">
                  <c:v>9762.5</c:v>
                </c:pt>
                <c:pt idx="2698">
                  <c:v>9768.75</c:v>
                </c:pt>
                <c:pt idx="2699">
                  <c:v>9775</c:v>
                </c:pt>
                <c:pt idx="2700">
                  <c:v>9781.25</c:v>
                </c:pt>
                <c:pt idx="2701">
                  <c:v>9787.5</c:v>
                </c:pt>
                <c:pt idx="2702">
                  <c:v>9793.75</c:v>
                </c:pt>
                <c:pt idx="2703">
                  <c:v>9800</c:v>
                </c:pt>
                <c:pt idx="2704">
                  <c:v>9806.25</c:v>
                </c:pt>
                <c:pt idx="2705">
                  <c:v>9812.5</c:v>
                </c:pt>
                <c:pt idx="2706">
                  <c:v>9818.75</c:v>
                </c:pt>
                <c:pt idx="2707">
                  <c:v>9825</c:v>
                </c:pt>
                <c:pt idx="2708">
                  <c:v>9831.25</c:v>
                </c:pt>
                <c:pt idx="2709">
                  <c:v>9837.5</c:v>
                </c:pt>
                <c:pt idx="2710">
                  <c:v>9843.75</c:v>
                </c:pt>
                <c:pt idx="2711">
                  <c:v>9850</c:v>
                </c:pt>
                <c:pt idx="2712">
                  <c:v>9856.25</c:v>
                </c:pt>
                <c:pt idx="2713">
                  <c:v>9862.5</c:v>
                </c:pt>
                <c:pt idx="2714">
                  <c:v>9868.75</c:v>
                </c:pt>
                <c:pt idx="2715">
                  <c:v>9875</c:v>
                </c:pt>
                <c:pt idx="2716">
                  <c:v>9881.25</c:v>
                </c:pt>
                <c:pt idx="2717">
                  <c:v>9887.5</c:v>
                </c:pt>
                <c:pt idx="2718">
                  <c:v>9893.75</c:v>
                </c:pt>
                <c:pt idx="2719">
                  <c:v>9900</c:v>
                </c:pt>
                <c:pt idx="2720">
                  <c:v>9906.25</c:v>
                </c:pt>
                <c:pt idx="2721">
                  <c:v>9912.5</c:v>
                </c:pt>
                <c:pt idx="2722">
                  <c:v>9918.75</c:v>
                </c:pt>
                <c:pt idx="2723">
                  <c:v>9925</c:v>
                </c:pt>
                <c:pt idx="2724">
                  <c:v>9931.25</c:v>
                </c:pt>
                <c:pt idx="2725">
                  <c:v>9937.5</c:v>
                </c:pt>
                <c:pt idx="2726">
                  <c:v>9943.75</c:v>
                </c:pt>
                <c:pt idx="2727">
                  <c:v>9950</c:v>
                </c:pt>
                <c:pt idx="2728">
                  <c:v>9956.25</c:v>
                </c:pt>
                <c:pt idx="2729">
                  <c:v>9962.5</c:v>
                </c:pt>
                <c:pt idx="2730">
                  <c:v>9968.75</c:v>
                </c:pt>
                <c:pt idx="2731">
                  <c:v>9975</c:v>
                </c:pt>
                <c:pt idx="2732">
                  <c:v>9981.25</c:v>
                </c:pt>
                <c:pt idx="2733">
                  <c:v>9987.5</c:v>
                </c:pt>
                <c:pt idx="2734">
                  <c:v>9993.75</c:v>
                </c:pt>
                <c:pt idx="2735">
                  <c:v>10000</c:v>
                </c:pt>
                <c:pt idx="2736">
                  <c:v>10006.25</c:v>
                </c:pt>
                <c:pt idx="2737">
                  <c:v>10012.5</c:v>
                </c:pt>
                <c:pt idx="2738">
                  <c:v>10018.75</c:v>
                </c:pt>
                <c:pt idx="2739">
                  <c:v>10025</c:v>
                </c:pt>
                <c:pt idx="2740">
                  <c:v>10031.25</c:v>
                </c:pt>
                <c:pt idx="2741">
                  <c:v>10037.5</c:v>
                </c:pt>
                <c:pt idx="2742">
                  <c:v>10043.75</c:v>
                </c:pt>
                <c:pt idx="2743">
                  <c:v>10050</c:v>
                </c:pt>
                <c:pt idx="2744">
                  <c:v>10056.25</c:v>
                </c:pt>
                <c:pt idx="2745">
                  <c:v>10062.5</c:v>
                </c:pt>
                <c:pt idx="2746">
                  <c:v>10068.75</c:v>
                </c:pt>
                <c:pt idx="2747">
                  <c:v>10075</c:v>
                </c:pt>
                <c:pt idx="2748">
                  <c:v>10081.25</c:v>
                </c:pt>
                <c:pt idx="2749">
                  <c:v>10087.5</c:v>
                </c:pt>
                <c:pt idx="2750">
                  <c:v>10093.75</c:v>
                </c:pt>
                <c:pt idx="2751">
                  <c:v>10100</c:v>
                </c:pt>
                <c:pt idx="2752">
                  <c:v>10106.25</c:v>
                </c:pt>
                <c:pt idx="2753">
                  <c:v>10112.5</c:v>
                </c:pt>
                <c:pt idx="2754">
                  <c:v>10118.75</c:v>
                </c:pt>
                <c:pt idx="2755">
                  <c:v>10125</c:v>
                </c:pt>
                <c:pt idx="2756">
                  <c:v>10131.25</c:v>
                </c:pt>
                <c:pt idx="2757">
                  <c:v>10137.5</c:v>
                </c:pt>
                <c:pt idx="2758">
                  <c:v>10143.75</c:v>
                </c:pt>
                <c:pt idx="2759">
                  <c:v>10150</c:v>
                </c:pt>
                <c:pt idx="2760">
                  <c:v>10156.25</c:v>
                </c:pt>
                <c:pt idx="2761">
                  <c:v>10162.5</c:v>
                </c:pt>
                <c:pt idx="2762">
                  <c:v>10168.75</c:v>
                </c:pt>
                <c:pt idx="2763">
                  <c:v>10175</c:v>
                </c:pt>
                <c:pt idx="2764">
                  <c:v>10181.25</c:v>
                </c:pt>
                <c:pt idx="2765">
                  <c:v>10187.5</c:v>
                </c:pt>
                <c:pt idx="2766">
                  <c:v>10193.75</c:v>
                </c:pt>
                <c:pt idx="2767">
                  <c:v>10200</c:v>
                </c:pt>
                <c:pt idx="2768">
                  <c:v>10206.25</c:v>
                </c:pt>
                <c:pt idx="2769">
                  <c:v>10212.5</c:v>
                </c:pt>
                <c:pt idx="2770">
                  <c:v>10218.75</c:v>
                </c:pt>
                <c:pt idx="2771">
                  <c:v>10225</c:v>
                </c:pt>
                <c:pt idx="2772">
                  <c:v>10231.25</c:v>
                </c:pt>
                <c:pt idx="2773">
                  <c:v>10237.5</c:v>
                </c:pt>
                <c:pt idx="2774">
                  <c:v>10243.75</c:v>
                </c:pt>
                <c:pt idx="2775">
                  <c:v>10250</c:v>
                </c:pt>
                <c:pt idx="2776">
                  <c:v>10256.25</c:v>
                </c:pt>
                <c:pt idx="2777">
                  <c:v>10262.5</c:v>
                </c:pt>
                <c:pt idx="2778">
                  <c:v>10268.75</c:v>
                </c:pt>
                <c:pt idx="2779">
                  <c:v>10275</c:v>
                </c:pt>
                <c:pt idx="2780">
                  <c:v>10281.25</c:v>
                </c:pt>
                <c:pt idx="2781">
                  <c:v>10287.5</c:v>
                </c:pt>
                <c:pt idx="2782">
                  <c:v>10293.75</c:v>
                </c:pt>
                <c:pt idx="2783">
                  <c:v>10300</c:v>
                </c:pt>
                <c:pt idx="2784">
                  <c:v>10306.25</c:v>
                </c:pt>
                <c:pt idx="2785">
                  <c:v>10312.5</c:v>
                </c:pt>
                <c:pt idx="2786">
                  <c:v>10318.75</c:v>
                </c:pt>
                <c:pt idx="2787">
                  <c:v>10325</c:v>
                </c:pt>
                <c:pt idx="2788">
                  <c:v>10331.25</c:v>
                </c:pt>
                <c:pt idx="2789">
                  <c:v>10337.5</c:v>
                </c:pt>
                <c:pt idx="2790">
                  <c:v>10343.75</c:v>
                </c:pt>
                <c:pt idx="2791">
                  <c:v>10350</c:v>
                </c:pt>
                <c:pt idx="2792">
                  <c:v>10356.25</c:v>
                </c:pt>
                <c:pt idx="2793">
                  <c:v>10362.5</c:v>
                </c:pt>
                <c:pt idx="2794">
                  <c:v>10368.75</c:v>
                </c:pt>
                <c:pt idx="2795">
                  <c:v>10375</c:v>
                </c:pt>
                <c:pt idx="2796">
                  <c:v>10381.25</c:v>
                </c:pt>
                <c:pt idx="2797">
                  <c:v>10387.5</c:v>
                </c:pt>
                <c:pt idx="2798">
                  <c:v>10393.75</c:v>
                </c:pt>
                <c:pt idx="2799">
                  <c:v>10400</c:v>
                </c:pt>
                <c:pt idx="2800">
                  <c:v>10406.25</c:v>
                </c:pt>
                <c:pt idx="2801">
                  <c:v>10412.5</c:v>
                </c:pt>
                <c:pt idx="2802">
                  <c:v>10418.75</c:v>
                </c:pt>
                <c:pt idx="2803">
                  <c:v>10425</c:v>
                </c:pt>
                <c:pt idx="2804">
                  <c:v>10431.25</c:v>
                </c:pt>
                <c:pt idx="2805">
                  <c:v>10437.5</c:v>
                </c:pt>
                <c:pt idx="2806">
                  <c:v>10443.75</c:v>
                </c:pt>
                <c:pt idx="2807">
                  <c:v>10450</c:v>
                </c:pt>
                <c:pt idx="2808">
                  <c:v>10456.25</c:v>
                </c:pt>
                <c:pt idx="2809">
                  <c:v>10462.5</c:v>
                </c:pt>
                <c:pt idx="2810">
                  <c:v>10468.75</c:v>
                </c:pt>
                <c:pt idx="2811">
                  <c:v>10475</c:v>
                </c:pt>
                <c:pt idx="2812">
                  <c:v>10481.25</c:v>
                </c:pt>
                <c:pt idx="2813">
                  <c:v>10487.5</c:v>
                </c:pt>
                <c:pt idx="2814">
                  <c:v>10493.75</c:v>
                </c:pt>
                <c:pt idx="2815">
                  <c:v>10500</c:v>
                </c:pt>
                <c:pt idx="2816">
                  <c:v>10506.25</c:v>
                </c:pt>
                <c:pt idx="2817">
                  <c:v>10512.5</c:v>
                </c:pt>
                <c:pt idx="2818">
                  <c:v>10518.75</c:v>
                </c:pt>
                <c:pt idx="2819">
                  <c:v>10525</c:v>
                </c:pt>
                <c:pt idx="2820">
                  <c:v>10531.25</c:v>
                </c:pt>
                <c:pt idx="2821">
                  <c:v>10537.5</c:v>
                </c:pt>
                <c:pt idx="2822">
                  <c:v>10543.75</c:v>
                </c:pt>
                <c:pt idx="2823">
                  <c:v>10550</c:v>
                </c:pt>
                <c:pt idx="2824">
                  <c:v>10556.25</c:v>
                </c:pt>
                <c:pt idx="2825">
                  <c:v>10562.5</c:v>
                </c:pt>
                <c:pt idx="2826">
                  <c:v>10568.75</c:v>
                </c:pt>
                <c:pt idx="2827">
                  <c:v>10575</c:v>
                </c:pt>
                <c:pt idx="2828">
                  <c:v>10581.25</c:v>
                </c:pt>
                <c:pt idx="2829">
                  <c:v>10587.5</c:v>
                </c:pt>
                <c:pt idx="2830">
                  <c:v>10593.75</c:v>
                </c:pt>
                <c:pt idx="2831">
                  <c:v>10600</c:v>
                </c:pt>
                <c:pt idx="2832">
                  <c:v>10606.25</c:v>
                </c:pt>
                <c:pt idx="2833">
                  <c:v>10612.5</c:v>
                </c:pt>
                <c:pt idx="2834">
                  <c:v>10618.75</c:v>
                </c:pt>
                <c:pt idx="2835">
                  <c:v>10625</c:v>
                </c:pt>
                <c:pt idx="2836">
                  <c:v>10631.25</c:v>
                </c:pt>
                <c:pt idx="2837">
                  <c:v>10637.5</c:v>
                </c:pt>
                <c:pt idx="2838">
                  <c:v>10643.75</c:v>
                </c:pt>
                <c:pt idx="2839">
                  <c:v>10650</c:v>
                </c:pt>
                <c:pt idx="2840">
                  <c:v>10656.25</c:v>
                </c:pt>
                <c:pt idx="2841">
                  <c:v>10662.5</c:v>
                </c:pt>
                <c:pt idx="2842">
                  <c:v>10668.75</c:v>
                </c:pt>
                <c:pt idx="2843">
                  <c:v>10675</c:v>
                </c:pt>
                <c:pt idx="2844">
                  <c:v>10681.25</c:v>
                </c:pt>
                <c:pt idx="2845">
                  <c:v>10687.5</c:v>
                </c:pt>
                <c:pt idx="2846">
                  <c:v>10693.75</c:v>
                </c:pt>
                <c:pt idx="2847">
                  <c:v>10700</c:v>
                </c:pt>
                <c:pt idx="2848">
                  <c:v>10706.25</c:v>
                </c:pt>
                <c:pt idx="2849">
                  <c:v>10712.5</c:v>
                </c:pt>
                <c:pt idx="2850">
                  <c:v>10718.75</c:v>
                </c:pt>
                <c:pt idx="2851">
                  <c:v>10725</c:v>
                </c:pt>
                <c:pt idx="2852">
                  <c:v>10731.25</c:v>
                </c:pt>
                <c:pt idx="2853">
                  <c:v>10737.5</c:v>
                </c:pt>
                <c:pt idx="2854">
                  <c:v>10743.75</c:v>
                </c:pt>
                <c:pt idx="2855">
                  <c:v>10750</c:v>
                </c:pt>
                <c:pt idx="2856">
                  <c:v>10756.25</c:v>
                </c:pt>
                <c:pt idx="2857">
                  <c:v>10762.5</c:v>
                </c:pt>
                <c:pt idx="2858">
                  <c:v>10768.75</c:v>
                </c:pt>
                <c:pt idx="2859">
                  <c:v>10775</c:v>
                </c:pt>
                <c:pt idx="2860">
                  <c:v>10781.25</c:v>
                </c:pt>
                <c:pt idx="2861">
                  <c:v>10787.5</c:v>
                </c:pt>
                <c:pt idx="2862">
                  <c:v>10793.75</c:v>
                </c:pt>
                <c:pt idx="2863">
                  <c:v>10800</c:v>
                </c:pt>
                <c:pt idx="2864">
                  <c:v>10806.25</c:v>
                </c:pt>
                <c:pt idx="2865">
                  <c:v>10812.5</c:v>
                </c:pt>
                <c:pt idx="2866">
                  <c:v>10818.75</c:v>
                </c:pt>
                <c:pt idx="2867">
                  <c:v>10825</c:v>
                </c:pt>
                <c:pt idx="2868">
                  <c:v>10831.25</c:v>
                </c:pt>
                <c:pt idx="2869">
                  <c:v>10837.5</c:v>
                </c:pt>
                <c:pt idx="2870">
                  <c:v>10843.75</c:v>
                </c:pt>
                <c:pt idx="2871">
                  <c:v>10850</c:v>
                </c:pt>
                <c:pt idx="2872">
                  <c:v>10856.25</c:v>
                </c:pt>
                <c:pt idx="2873">
                  <c:v>10862.5</c:v>
                </c:pt>
                <c:pt idx="2874">
                  <c:v>10868.75</c:v>
                </c:pt>
                <c:pt idx="2875">
                  <c:v>10875</c:v>
                </c:pt>
                <c:pt idx="2876">
                  <c:v>10881.25</c:v>
                </c:pt>
                <c:pt idx="2877">
                  <c:v>10887.5</c:v>
                </c:pt>
                <c:pt idx="2878">
                  <c:v>10893.75</c:v>
                </c:pt>
                <c:pt idx="2879">
                  <c:v>10900</c:v>
                </c:pt>
                <c:pt idx="2880">
                  <c:v>10906.25</c:v>
                </c:pt>
                <c:pt idx="2881">
                  <c:v>10912.5</c:v>
                </c:pt>
                <c:pt idx="2882">
                  <c:v>10918.75</c:v>
                </c:pt>
                <c:pt idx="2883">
                  <c:v>10925</c:v>
                </c:pt>
                <c:pt idx="2884">
                  <c:v>10931.25</c:v>
                </c:pt>
                <c:pt idx="2885">
                  <c:v>10937.5</c:v>
                </c:pt>
                <c:pt idx="2886">
                  <c:v>10943.75</c:v>
                </c:pt>
                <c:pt idx="2887">
                  <c:v>10950</c:v>
                </c:pt>
                <c:pt idx="2888">
                  <c:v>10956.25</c:v>
                </c:pt>
                <c:pt idx="2889">
                  <c:v>10962.5</c:v>
                </c:pt>
                <c:pt idx="2890">
                  <c:v>10968.75</c:v>
                </c:pt>
                <c:pt idx="2891">
                  <c:v>10975</c:v>
                </c:pt>
                <c:pt idx="2892">
                  <c:v>10981.25</c:v>
                </c:pt>
                <c:pt idx="2893">
                  <c:v>10987.5</c:v>
                </c:pt>
                <c:pt idx="2894">
                  <c:v>10993.75</c:v>
                </c:pt>
                <c:pt idx="2895">
                  <c:v>11000</c:v>
                </c:pt>
                <c:pt idx="2896">
                  <c:v>11006.25</c:v>
                </c:pt>
                <c:pt idx="2897">
                  <c:v>11012.5</c:v>
                </c:pt>
                <c:pt idx="2898">
                  <c:v>11018.75</c:v>
                </c:pt>
                <c:pt idx="2899">
                  <c:v>11025</c:v>
                </c:pt>
                <c:pt idx="2900">
                  <c:v>11031.25</c:v>
                </c:pt>
                <c:pt idx="2901">
                  <c:v>11037.5</c:v>
                </c:pt>
                <c:pt idx="2902">
                  <c:v>11043.75</c:v>
                </c:pt>
                <c:pt idx="2903">
                  <c:v>11050</c:v>
                </c:pt>
                <c:pt idx="2904">
                  <c:v>11056.25</c:v>
                </c:pt>
                <c:pt idx="2905">
                  <c:v>11062.5</c:v>
                </c:pt>
                <c:pt idx="2906">
                  <c:v>11068.75</c:v>
                </c:pt>
                <c:pt idx="2907">
                  <c:v>11075</c:v>
                </c:pt>
                <c:pt idx="2908">
                  <c:v>11081.25</c:v>
                </c:pt>
                <c:pt idx="2909">
                  <c:v>11087.5</c:v>
                </c:pt>
                <c:pt idx="2910">
                  <c:v>11093.75</c:v>
                </c:pt>
                <c:pt idx="2911">
                  <c:v>11100</c:v>
                </c:pt>
                <c:pt idx="2912">
                  <c:v>11106.25</c:v>
                </c:pt>
                <c:pt idx="2913">
                  <c:v>11112.5</c:v>
                </c:pt>
                <c:pt idx="2914">
                  <c:v>11118.75</c:v>
                </c:pt>
                <c:pt idx="2915">
                  <c:v>11125</c:v>
                </c:pt>
                <c:pt idx="2916">
                  <c:v>11131.25</c:v>
                </c:pt>
                <c:pt idx="2917">
                  <c:v>11137.5</c:v>
                </c:pt>
                <c:pt idx="2918">
                  <c:v>11143.75</c:v>
                </c:pt>
                <c:pt idx="2919">
                  <c:v>11150</c:v>
                </c:pt>
                <c:pt idx="2920">
                  <c:v>11156.25</c:v>
                </c:pt>
                <c:pt idx="2921">
                  <c:v>11162.5</c:v>
                </c:pt>
                <c:pt idx="2922">
                  <c:v>11168.75</c:v>
                </c:pt>
                <c:pt idx="2923">
                  <c:v>11175</c:v>
                </c:pt>
                <c:pt idx="2924">
                  <c:v>11181.25</c:v>
                </c:pt>
                <c:pt idx="2925">
                  <c:v>11187.5</c:v>
                </c:pt>
                <c:pt idx="2926">
                  <c:v>11193.75</c:v>
                </c:pt>
                <c:pt idx="2927">
                  <c:v>11200</c:v>
                </c:pt>
                <c:pt idx="2928">
                  <c:v>11206.25</c:v>
                </c:pt>
                <c:pt idx="2929">
                  <c:v>11212.5</c:v>
                </c:pt>
                <c:pt idx="2930">
                  <c:v>11218.75</c:v>
                </c:pt>
                <c:pt idx="2931">
                  <c:v>11225</c:v>
                </c:pt>
                <c:pt idx="2932">
                  <c:v>11231.25</c:v>
                </c:pt>
                <c:pt idx="2933">
                  <c:v>11237.5</c:v>
                </c:pt>
                <c:pt idx="2934">
                  <c:v>11243.75</c:v>
                </c:pt>
                <c:pt idx="2935">
                  <c:v>11250</c:v>
                </c:pt>
                <c:pt idx="2936">
                  <c:v>11256.25</c:v>
                </c:pt>
                <c:pt idx="2937">
                  <c:v>11262.5</c:v>
                </c:pt>
                <c:pt idx="2938">
                  <c:v>11268.75</c:v>
                </c:pt>
                <c:pt idx="2939">
                  <c:v>11275</c:v>
                </c:pt>
                <c:pt idx="2940">
                  <c:v>11281.25</c:v>
                </c:pt>
                <c:pt idx="2941">
                  <c:v>11287.5</c:v>
                </c:pt>
                <c:pt idx="2942">
                  <c:v>11293.75</c:v>
                </c:pt>
                <c:pt idx="2943">
                  <c:v>11300</c:v>
                </c:pt>
                <c:pt idx="2944">
                  <c:v>11306.25</c:v>
                </c:pt>
                <c:pt idx="2945">
                  <c:v>11312.5</c:v>
                </c:pt>
                <c:pt idx="2946">
                  <c:v>11318.75</c:v>
                </c:pt>
                <c:pt idx="2947">
                  <c:v>11325</c:v>
                </c:pt>
                <c:pt idx="2948">
                  <c:v>11331.25</c:v>
                </c:pt>
                <c:pt idx="2949">
                  <c:v>11337.5</c:v>
                </c:pt>
                <c:pt idx="2950">
                  <c:v>11343.75</c:v>
                </c:pt>
                <c:pt idx="2951">
                  <c:v>11350</c:v>
                </c:pt>
                <c:pt idx="2952">
                  <c:v>11356.25</c:v>
                </c:pt>
                <c:pt idx="2953">
                  <c:v>11362.5</c:v>
                </c:pt>
                <c:pt idx="2954">
                  <c:v>11368.75</c:v>
                </c:pt>
                <c:pt idx="2955">
                  <c:v>11375</c:v>
                </c:pt>
                <c:pt idx="2956">
                  <c:v>11381.25</c:v>
                </c:pt>
                <c:pt idx="2957">
                  <c:v>11387.5</c:v>
                </c:pt>
                <c:pt idx="2958">
                  <c:v>11393.75</c:v>
                </c:pt>
                <c:pt idx="2959">
                  <c:v>11400</c:v>
                </c:pt>
                <c:pt idx="2960">
                  <c:v>11406.25</c:v>
                </c:pt>
                <c:pt idx="2961">
                  <c:v>11412.5</c:v>
                </c:pt>
                <c:pt idx="2962">
                  <c:v>11418.75</c:v>
                </c:pt>
                <c:pt idx="2963">
                  <c:v>11425</c:v>
                </c:pt>
                <c:pt idx="2964">
                  <c:v>11431.25</c:v>
                </c:pt>
                <c:pt idx="2965">
                  <c:v>11437.5</c:v>
                </c:pt>
                <c:pt idx="2966">
                  <c:v>11443.75</c:v>
                </c:pt>
                <c:pt idx="2967">
                  <c:v>11450</c:v>
                </c:pt>
                <c:pt idx="2968">
                  <c:v>11456.25</c:v>
                </c:pt>
                <c:pt idx="2969">
                  <c:v>11462.5</c:v>
                </c:pt>
                <c:pt idx="2970">
                  <c:v>11468.75</c:v>
                </c:pt>
                <c:pt idx="2971">
                  <c:v>11475</c:v>
                </c:pt>
                <c:pt idx="2972">
                  <c:v>11481.25</c:v>
                </c:pt>
                <c:pt idx="2973">
                  <c:v>11487.5</c:v>
                </c:pt>
                <c:pt idx="2974">
                  <c:v>11493.75</c:v>
                </c:pt>
                <c:pt idx="2975">
                  <c:v>11500</c:v>
                </c:pt>
                <c:pt idx="2976">
                  <c:v>11506.25</c:v>
                </c:pt>
                <c:pt idx="2977">
                  <c:v>11512.5</c:v>
                </c:pt>
                <c:pt idx="2978">
                  <c:v>11518.75</c:v>
                </c:pt>
                <c:pt idx="2979">
                  <c:v>11525</c:v>
                </c:pt>
                <c:pt idx="2980">
                  <c:v>11531.25</c:v>
                </c:pt>
                <c:pt idx="2981">
                  <c:v>11537.5</c:v>
                </c:pt>
                <c:pt idx="2982">
                  <c:v>11543.75</c:v>
                </c:pt>
                <c:pt idx="2983">
                  <c:v>11550</c:v>
                </c:pt>
                <c:pt idx="2984">
                  <c:v>11556.25</c:v>
                </c:pt>
                <c:pt idx="2985">
                  <c:v>11562.5</c:v>
                </c:pt>
                <c:pt idx="2986">
                  <c:v>11568.75</c:v>
                </c:pt>
                <c:pt idx="2987">
                  <c:v>11575</c:v>
                </c:pt>
                <c:pt idx="2988">
                  <c:v>11581.25</c:v>
                </c:pt>
                <c:pt idx="2989">
                  <c:v>11587.5</c:v>
                </c:pt>
                <c:pt idx="2990">
                  <c:v>11593.75</c:v>
                </c:pt>
                <c:pt idx="2991">
                  <c:v>11600</c:v>
                </c:pt>
                <c:pt idx="2992">
                  <c:v>11606.25</c:v>
                </c:pt>
                <c:pt idx="2993">
                  <c:v>11612.5</c:v>
                </c:pt>
                <c:pt idx="2994">
                  <c:v>11618.75</c:v>
                </c:pt>
                <c:pt idx="2995">
                  <c:v>11625</c:v>
                </c:pt>
                <c:pt idx="2996">
                  <c:v>11631.25</c:v>
                </c:pt>
                <c:pt idx="2997">
                  <c:v>11637.5</c:v>
                </c:pt>
                <c:pt idx="2998">
                  <c:v>11643.75</c:v>
                </c:pt>
                <c:pt idx="2999">
                  <c:v>11650</c:v>
                </c:pt>
                <c:pt idx="3000">
                  <c:v>11656.25</c:v>
                </c:pt>
                <c:pt idx="3001">
                  <c:v>11662.5</c:v>
                </c:pt>
                <c:pt idx="3002">
                  <c:v>11668.75</c:v>
                </c:pt>
                <c:pt idx="3003">
                  <c:v>11675</c:v>
                </c:pt>
                <c:pt idx="3004">
                  <c:v>11681.25</c:v>
                </c:pt>
                <c:pt idx="3005">
                  <c:v>11687.5</c:v>
                </c:pt>
                <c:pt idx="3006">
                  <c:v>11693.75</c:v>
                </c:pt>
                <c:pt idx="3007">
                  <c:v>11700</c:v>
                </c:pt>
                <c:pt idx="3008">
                  <c:v>11706.25</c:v>
                </c:pt>
                <c:pt idx="3009">
                  <c:v>11712.5</c:v>
                </c:pt>
                <c:pt idx="3010">
                  <c:v>11718.75</c:v>
                </c:pt>
                <c:pt idx="3011">
                  <c:v>11725</c:v>
                </c:pt>
                <c:pt idx="3012">
                  <c:v>11731.25</c:v>
                </c:pt>
                <c:pt idx="3013">
                  <c:v>11737.5</c:v>
                </c:pt>
                <c:pt idx="3014">
                  <c:v>11743.75</c:v>
                </c:pt>
                <c:pt idx="3015">
                  <c:v>11750</c:v>
                </c:pt>
                <c:pt idx="3016">
                  <c:v>11756.25</c:v>
                </c:pt>
                <c:pt idx="3017">
                  <c:v>11762.5</c:v>
                </c:pt>
                <c:pt idx="3018">
                  <c:v>11768.75</c:v>
                </c:pt>
                <c:pt idx="3019">
                  <c:v>11775</c:v>
                </c:pt>
                <c:pt idx="3020">
                  <c:v>11781.25</c:v>
                </c:pt>
                <c:pt idx="3021">
                  <c:v>11787.5</c:v>
                </c:pt>
                <c:pt idx="3022">
                  <c:v>11793.75</c:v>
                </c:pt>
                <c:pt idx="3023">
                  <c:v>11800</c:v>
                </c:pt>
                <c:pt idx="3024">
                  <c:v>11806.25</c:v>
                </c:pt>
                <c:pt idx="3025">
                  <c:v>11812.5</c:v>
                </c:pt>
                <c:pt idx="3026">
                  <c:v>11818.75</c:v>
                </c:pt>
                <c:pt idx="3027">
                  <c:v>11825</c:v>
                </c:pt>
                <c:pt idx="3028">
                  <c:v>11831.25</c:v>
                </c:pt>
                <c:pt idx="3029">
                  <c:v>11837.5</c:v>
                </c:pt>
                <c:pt idx="3030">
                  <c:v>11843.75</c:v>
                </c:pt>
                <c:pt idx="3031">
                  <c:v>11850</c:v>
                </c:pt>
                <c:pt idx="3032">
                  <c:v>11856.25</c:v>
                </c:pt>
                <c:pt idx="3033">
                  <c:v>11862.5</c:v>
                </c:pt>
                <c:pt idx="3034">
                  <c:v>11868.75</c:v>
                </c:pt>
                <c:pt idx="3035">
                  <c:v>11875</c:v>
                </c:pt>
                <c:pt idx="3036">
                  <c:v>11881.25</c:v>
                </c:pt>
                <c:pt idx="3037">
                  <c:v>11887.5</c:v>
                </c:pt>
                <c:pt idx="3038">
                  <c:v>11893.75</c:v>
                </c:pt>
                <c:pt idx="3039">
                  <c:v>11900</c:v>
                </c:pt>
                <c:pt idx="3040">
                  <c:v>11906.25</c:v>
                </c:pt>
                <c:pt idx="3041">
                  <c:v>11912.5</c:v>
                </c:pt>
                <c:pt idx="3042">
                  <c:v>11918.75</c:v>
                </c:pt>
                <c:pt idx="3043">
                  <c:v>11925</c:v>
                </c:pt>
                <c:pt idx="3044">
                  <c:v>11931.25</c:v>
                </c:pt>
                <c:pt idx="3045">
                  <c:v>11937.5</c:v>
                </c:pt>
                <c:pt idx="3046">
                  <c:v>11943.75</c:v>
                </c:pt>
                <c:pt idx="3047">
                  <c:v>11950</c:v>
                </c:pt>
                <c:pt idx="3048">
                  <c:v>11956.25</c:v>
                </c:pt>
                <c:pt idx="3049">
                  <c:v>11962.5</c:v>
                </c:pt>
                <c:pt idx="3050">
                  <c:v>11968.75</c:v>
                </c:pt>
                <c:pt idx="3051">
                  <c:v>11975</c:v>
                </c:pt>
                <c:pt idx="3052">
                  <c:v>11981.25</c:v>
                </c:pt>
                <c:pt idx="3053">
                  <c:v>11987.5</c:v>
                </c:pt>
                <c:pt idx="3054">
                  <c:v>11993.75</c:v>
                </c:pt>
                <c:pt idx="3055">
                  <c:v>12000</c:v>
                </c:pt>
                <c:pt idx="3056">
                  <c:v>12006.25</c:v>
                </c:pt>
                <c:pt idx="3057">
                  <c:v>12012.5</c:v>
                </c:pt>
                <c:pt idx="3058">
                  <c:v>12018.75</c:v>
                </c:pt>
                <c:pt idx="3059">
                  <c:v>12025</c:v>
                </c:pt>
                <c:pt idx="3060">
                  <c:v>12031.25</c:v>
                </c:pt>
                <c:pt idx="3061">
                  <c:v>12037.5</c:v>
                </c:pt>
                <c:pt idx="3062">
                  <c:v>12043.75</c:v>
                </c:pt>
                <c:pt idx="3063">
                  <c:v>12050</c:v>
                </c:pt>
                <c:pt idx="3064">
                  <c:v>12056.25</c:v>
                </c:pt>
                <c:pt idx="3065">
                  <c:v>12062.5</c:v>
                </c:pt>
                <c:pt idx="3066">
                  <c:v>12068.75</c:v>
                </c:pt>
                <c:pt idx="3067">
                  <c:v>12075</c:v>
                </c:pt>
                <c:pt idx="3068">
                  <c:v>12081.25</c:v>
                </c:pt>
                <c:pt idx="3069">
                  <c:v>12087.5</c:v>
                </c:pt>
                <c:pt idx="3070">
                  <c:v>12093.75</c:v>
                </c:pt>
                <c:pt idx="3071">
                  <c:v>12100</c:v>
                </c:pt>
                <c:pt idx="3072">
                  <c:v>12106.25</c:v>
                </c:pt>
                <c:pt idx="3073">
                  <c:v>12112.5</c:v>
                </c:pt>
                <c:pt idx="3074">
                  <c:v>12118.75</c:v>
                </c:pt>
                <c:pt idx="3075">
                  <c:v>12125</c:v>
                </c:pt>
                <c:pt idx="3076">
                  <c:v>12131.25</c:v>
                </c:pt>
                <c:pt idx="3077">
                  <c:v>12137.5</c:v>
                </c:pt>
                <c:pt idx="3078">
                  <c:v>12143.75</c:v>
                </c:pt>
                <c:pt idx="3079">
                  <c:v>12150</c:v>
                </c:pt>
                <c:pt idx="3080">
                  <c:v>12156.25</c:v>
                </c:pt>
                <c:pt idx="3081">
                  <c:v>12162.5</c:v>
                </c:pt>
                <c:pt idx="3082">
                  <c:v>12168.75</c:v>
                </c:pt>
                <c:pt idx="3083">
                  <c:v>12175</c:v>
                </c:pt>
                <c:pt idx="3084">
                  <c:v>12181.25</c:v>
                </c:pt>
                <c:pt idx="3085">
                  <c:v>12187.5</c:v>
                </c:pt>
                <c:pt idx="3086">
                  <c:v>12193.75</c:v>
                </c:pt>
                <c:pt idx="3087">
                  <c:v>12200</c:v>
                </c:pt>
                <c:pt idx="3088">
                  <c:v>12206.25</c:v>
                </c:pt>
                <c:pt idx="3089">
                  <c:v>12212.5</c:v>
                </c:pt>
                <c:pt idx="3090">
                  <c:v>12218.75</c:v>
                </c:pt>
                <c:pt idx="3091">
                  <c:v>12225</c:v>
                </c:pt>
                <c:pt idx="3092">
                  <c:v>12231.25</c:v>
                </c:pt>
                <c:pt idx="3093">
                  <c:v>12237.5</c:v>
                </c:pt>
                <c:pt idx="3094">
                  <c:v>12243.75</c:v>
                </c:pt>
                <c:pt idx="3095">
                  <c:v>12250</c:v>
                </c:pt>
                <c:pt idx="3096">
                  <c:v>12256.25</c:v>
                </c:pt>
                <c:pt idx="3097">
                  <c:v>12262.5</c:v>
                </c:pt>
                <c:pt idx="3098">
                  <c:v>12268.75</c:v>
                </c:pt>
                <c:pt idx="3099">
                  <c:v>12275</c:v>
                </c:pt>
                <c:pt idx="3100">
                  <c:v>12281.25</c:v>
                </c:pt>
                <c:pt idx="3101">
                  <c:v>12287.5</c:v>
                </c:pt>
                <c:pt idx="3102">
                  <c:v>12293.75</c:v>
                </c:pt>
                <c:pt idx="3103">
                  <c:v>12300</c:v>
                </c:pt>
                <c:pt idx="3104">
                  <c:v>12306.25</c:v>
                </c:pt>
                <c:pt idx="3105">
                  <c:v>12312.5</c:v>
                </c:pt>
                <c:pt idx="3106">
                  <c:v>12318.75</c:v>
                </c:pt>
                <c:pt idx="3107">
                  <c:v>12325</c:v>
                </c:pt>
                <c:pt idx="3108">
                  <c:v>12331.25</c:v>
                </c:pt>
                <c:pt idx="3109">
                  <c:v>12337.5</c:v>
                </c:pt>
                <c:pt idx="3110">
                  <c:v>12343.75</c:v>
                </c:pt>
                <c:pt idx="3111">
                  <c:v>12350</c:v>
                </c:pt>
                <c:pt idx="3112">
                  <c:v>12356.25</c:v>
                </c:pt>
                <c:pt idx="3113">
                  <c:v>12362.5</c:v>
                </c:pt>
                <c:pt idx="3114">
                  <c:v>12368.75</c:v>
                </c:pt>
                <c:pt idx="3115">
                  <c:v>12375</c:v>
                </c:pt>
                <c:pt idx="3116">
                  <c:v>12381.25</c:v>
                </c:pt>
                <c:pt idx="3117">
                  <c:v>12387.5</c:v>
                </c:pt>
                <c:pt idx="3118">
                  <c:v>12393.75</c:v>
                </c:pt>
                <c:pt idx="3119">
                  <c:v>12400</c:v>
                </c:pt>
                <c:pt idx="3120">
                  <c:v>12406.25</c:v>
                </c:pt>
                <c:pt idx="3121">
                  <c:v>12412.5</c:v>
                </c:pt>
                <c:pt idx="3122">
                  <c:v>12418.75</c:v>
                </c:pt>
                <c:pt idx="3123">
                  <c:v>12425</c:v>
                </c:pt>
                <c:pt idx="3124">
                  <c:v>12431.25</c:v>
                </c:pt>
                <c:pt idx="3125">
                  <c:v>12437.5</c:v>
                </c:pt>
                <c:pt idx="3126">
                  <c:v>12443.75</c:v>
                </c:pt>
                <c:pt idx="3127">
                  <c:v>12450</c:v>
                </c:pt>
                <c:pt idx="3128">
                  <c:v>12456.25</c:v>
                </c:pt>
                <c:pt idx="3129">
                  <c:v>12462.5</c:v>
                </c:pt>
                <c:pt idx="3130">
                  <c:v>12468.75</c:v>
                </c:pt>
                <c:pt idx="3131">
                  <c:v>12475</c:v>
                </c:pt>
                <c:pt idx="3132">
                  <c:v>12481.25</c:v>
                </c:pt>
                <c:pt idx="3133">
                  <c:v>12487.5</c:v>
                </c:pt>
                <c:pt idx="3134">
                  <c:v>12493.75</c:v>
                </c:pt>
                <c:pt idx="3135">
                  <c:v>12500</c:v>
                </c:pt>
                <c:pt idx="3136">
                  <c:v>12506.25</c:v>
                </c:pt>
                <c:pt idx="3137">
                  <c:v>12512.5</c:v>
                </c:pt>
                <c:pt idx="3138">
                  <c:v>12518.75</c:v>
                </c:pt>
                <c:pt idx="3139">
                  <c:v>12525</c:v>
                </c:pt>
                <c:pt idx="3140">
                  <c:v>12531.25</c:v>
                </c:pt>
                <c:pt idx="3141">
                  <c:v>12537.5</c:v>
                </c:pt>
                <c:pt idx="3142">
                  <c:v>12543.75</c:v>
                </c:pt>
                <c:pt idx="3143">
                  <c:v>12550</c:v>
                </c:pt>
                <c:pt idx="3144">
                  <c:v>12556.25</c:v>
                </c:pt>
                <c:pt idx="3145">
                  <c:v>12562.5</c:v>
                </c:pt>
                <c:pt idx="3146">
                  <c:v>12568.75</c:v>
                </c:pt>
                <c:pt idx="3147">
                  <c:v>12575</c:v>
                </c:pt>
                <c:pt idx="3148">
                  <c:v>12581.25</c:v>
                </c:pt>
                <c:pt idx="3149">
                  <c:v>12587.5</c:v>
                </c:pt>
                <c:pt idx="3150">
                  <c:v>12593.75</c:v>
                </c:pt>
                <c:pt idx="3151">
                  <c:v>12600</c:v>
                </c:pt>
                <c:pt idx="3152">
                  <c:v>12606.25</c:v>
                </c:pt>
                <c:pt idx="3153">
                  <c:v>12612.5</c:v>
                </c:pt>
                <c:pt idx="3154">
                  <c:v>12618.75</c:v>
                </c:pt>
                <c:pt idx="3155">
                  <c:v>12625</c:v>
                </c:pt>
                <c:pt idx="3156">
                  <c:v>12631.25</c:v>
                </c:pt>
                <c:pt idx="3157">
                  <c:v>12637.5</c:v>
                </c:pt>
                <c:pt idx="3158">
                  <c:v>12643.75</c:v>
                </c:pt>
                <c:pt idx="3159">
                  <c:v>12650</c:v>
                </c:pt>
                <c:pt idx="3160">
                  <c:v>12656.25</c:v>
                </c:pt>
                <c:pt idx="3161">
                  <c:v>12662.5</c:v>
                </c:pt>
                <c:pt idx="3162">
                  <c:v>12668.75</c:v>
                </c:pt>
                <c:pt idx="3163">
                  <c:v>12675</c:v>
                </c:pt>
                <c:pt idx="3164">
                  <c:v>12681.25</c:v>
                </c:pt>
                <c:pt idx="3165">
                  <c:v>12687.5</c:v>
                </c:pt>
                <c:pt idx="3166">
                  <c:v>12693.75</c:v>
                </c:pt>
                <c:pt idx="3167">
                  <c:v>12700</c:v>
                </c:pt>
                <c:pt idx="3168">
                  <c:v>12706.25</c:v>
                </c:pt>
                <c:pt idx="3169">
                  <c:v>12712.5</c:v>
                </c:pt>
                <c:pt idx="3170">
                  <c:v>12718.75</c:v>
                </c:pt>
                <c:pt idx="3171">
                  <c:v>12725</c:v>
                </c:pt>
                <c:pt idx="3172">
                  <c:v>12731.25</c:v>
                </c:pt>
                <c:pt idx="3173">
                  <c:v>12737.5</c:v>
                </c:pt>
                <c:pt idx="3174">
                  <c:v>12743.75</c:v>
                </c:pt>
                <c:pt idx="3175">
                  <c:v>12750</c:v>
                </c:pt>
                <c:pt idx="3176">
                  <c:v>12756.25</c:v>
                </c:pt>
                <c:pt idx="3177">
                  <c:v>12762.5</c:v>
                </c:pt>
                <c:pt idx="3178">
                  <c:v>12768.75</c:v>
                </c:pt>
                <c:pt idx="3179">
                  <c:v>12775</c:v>
                </c:pt>
                <c:pt idx="3180">
                  <c:v>12781.25</c:v>
                </c:pt>
                <c:pt idx="3181">
                  <c:v>12787.5</c:v>
                </c:pt>
                <c:pt idx="3182">
                  <c:v>12793.75</c:v>
                </c:pt>
                <c:pt idx="3183">
                  <c:v>12800</c:v>
                </c:pt>
                <c:pt idx="3184">
                  <c:v>12806.25</c:v>
                </c:pt>
                <c:pt idx="3185">
                  <c:v>12812.5</c:v>
                </c:pt>
                <c:pt idx="3186">
                  <c:v>12818.75</c:v>
                </c:pt>
                <c:pt idx="3187">
                  <c:v>12825</c:v>
                </c:pt>
                <c:pt idx="3188">
                  <c:v>12831.25</c:v>
                </c:pt>
                <c:pt idx="3189">
                  <c:v>12837.5</c:v>
                </c:pt>
                <c:pt idx="3190">
                  <c:v>12843.75</c:v>
                </c:pt>
                <c:pt idx="3191">
                  <c:v>12850</c:v>
                </c:pt>
                <c:pt idx="3192">
                  <c:v>12856.25</c:v>
                </c:pt>
                <c:pt idx="3193">
                  <c:v>12862.5</c:v>
                </c:pt>
                <c:pt idx="3194">
                  <c:v>12868.75</c:v>
                </c:pt>
                <c:pt idx="3195">
                  <c:v>12875</c:v>
                </c:pt>
                <c:pt idx="3196">
                  <c:v>12881.25</c:v>
                </c:pt>
                <c:pt idx="3197">
                  <c:v>12887.5</c:v>
                </c:pt>
                <c:pt idx="3198">
                  <c:v>12893.75</c:v>
                </c:pt>
                <c:pt idx="3199">
                  <c:v>12900</c:v>
                </c:pt>
                <c:pt idx="3200">
                  <c:v>12906.25</c:v>
                </c:pt>
                <c:pt idx="3201">
                  <c:v>12912.5</c:v>
                </c:pt>
                <c:pt idx="3202">
                  <c:v>12918.75</c:v>
                </c:pt>
                <c:pt idx="3203">
                  <c:v>12925</c:v>
                </c:pt>
                <c:pt idx="3204">
                  <c:v>12931.25</c:v>
                </c:pt>
                <c:pt idx="3205">
                  <c:v>12937.5</c:v>
                </c:pt>
                <c:pt idx="3206">
                  <c:v>12943.75</c:v>
                </c:pt>
                <c:pt idx="3207">
                  <c:v>12950</c:v>
                </c:pt>
                <c:pt idx="3208">
                  <c:v>12956.25</c:v>
                </c:pt>
                <c:pt idx="3209">
                  <c:v>12962.5</c:v>
                </c:pt>
                <c:pt idx="3210">
                  <c:v>12968.75</c:v>
                </c:pt>
                <c:pt idx="3211">
                  <c:v>12975</c:v>
                </c:pt>
                <c:pt idx="3212">
                  <c:v>12981.25</c:v>
                </c:pt>
                <c:pt idx="3213">
                  <c:v>12987.5</c:v>
                </c:pt>
                <c:pt idx="3214">
                  <c:v>12993.75</c:v>
                </c:pt>
                <c:pt idx="3215">
                  <c:v>13000</c:v>
                </c:pt>
                <c:pt idx="3216">
                  <c:v>13006.25</c:v>
                </c:pt>
                <c:pt idx="3217">
                  <c:v>13012.5</c:v>
                </c:pt>
                <c:pt idx="3218">
                  <c:v>13018.75</c:v>
                </c:pt>
                <c:pt idx="3219">
                  <c:v>13025</c:v>
                </c:pt>
                <c:pt idx="3220">
                  <c:v>13031.25</c:v>
                </c:pt>
                <c:pt idx="3221">
                  <c:v>13037.5</c:v>
                </c:pt>
                <c:pt idx="3222">
                  <c:v>13043.75</c:v>
                </c:pt>
                <c:pt idx="3223">
                  <c:v>13050</c:v>
                </c:pt>
                <c:pt idx="3224">
                  <c:v>13056.25</c:v>
                </c:pt>
                <c:pt idx="3225">
                  <c:v>13062.5</c:v>
                </c:pt>
                <c:pt idx="3226">
                  <c:v>13068.75</c:v>
                </c:pt>
                <c:pt idx="3227">
                  <c:v>13075</c:v>
                </c:pt>
                <c:pt idx="3228">
                  <c:v>13081.25</c:v>
                </c:pt>
                <c:pt idx="3229">
                  <c:v>13087.5</c:v>
                </c:pt>
                <c:pt idx="3230">
                  <c:v>13093.75</c:v>
                </c:pt>
                <c:pt idx="3231">
                  <c:v>13100</c:v>
                </c:pt>
                <c:pt idx="3232">
                  <c:v>13106.25</c:v>
                </c:pt>
                <c:pt idx="3233">
                  <c:v>13112.5</c:v>
                </c:pt>
                <c:pt idx="3234">
                  <c:v>13118.75</c:v>
                </c:pt>
                <c:pt idx="3235">
                  <c:v>13125</c:v>
                </c:pt>
                <c:pt idx="3236">
                  <c:v>13131.25</c:v>
                </c:pt>
                <c:pt idx="3237">
                  <c:v>13137.5</c:v>
                </c:pt>
                <c:pt idx="3238">
                  <c:v>13143.75</c:v>
                </c:pt>
                <c:pt idx="3239">
                  <c:v>13150</c:v>
                </c:pt>
                <c:pt idx="3240">
                  <c:v>13156.25</c:v>
                </c:pt>
                <c:pt idx="3241">
                  <c:v>13162.5</c:v>
                </c:pt>
                <c:pt idx="3242">
                  <c:v>13168.75</c:v>
                </c:pt>
                <c:pt idx="3243">
                  <c:v>13175</c:v>
                </c:pt>
                <c:pt idx="3244">
                  <c:v>13181.25</c:v>
                </c:pt>
                <c:pt idx="3245">
                  <c:v>13187.5</c:v>
                </c:pt>
                <c:pt idx="3246">
                  <c:v>13193.75</c:v>
                </c:pt>
                <c:pt idx="3247">
                  <c:v>13200</c:v>
                </c:pt>
                <c:pt idx="3248">
                  <c:v>13206.25</c:v>
                </c:pt>
                <c:pt idx="3249">
                  <c:v>13212.5</c:v>
                </c:pt>
                <c:pt idx="3250">
                  <c:v>13218.75</c:v>
                </c:pt>
                <c:pt idx="3251">
                  <c:v>13225</c:v>
                </c:pt>
                <c:pt idx="3252">
                  <c:v>13231.25</c:v>
                </c:pt>
                <c:pt idx="3253">
                  <c:v>13237.5</c:v>
                </c:pt>
                <c:pt idx="3254">
                  <c:v>13243.75</c:v>
                </c:pt>
                <c:pt idx="3255">
                  <c:v>13250</c:v>
                </c:pt>
                <c:pt idx="3256">
                  <c:v>13256.25</c:v>
                </c:pt>
                <c:pt idx="3257">
                  <c:v>13262.5</c:v>
                </c:pt>
                <c:pt idx="3258">
                  <c:v>13268.75</c:v>
                </c:pt>
                <c:pt idx="3259">
                  <c:v>13275</c:v>
                </c:pt>
                <c:pt idx="3260">
                  <c:v>13281.25</c:v>
                </c:pt>
                <c:pt idx="3261">
                  <c:v>13287.5</c:v>
                </c:pt>
                <c:pt idx="3262">
                  <c:v>13293.75</c:v>
                </c:pt>
                <c:pt idx="3263">
                  <c:v>13300</c:v>
                </c:pt>
                <c:pt idx="3264">
                  <c:v>13306.25</c:v>
                </c:pt>
                <c:pt idx="3265">
                  <c:v>13312.5</c:v>
                </c:pt>
                <c:pt idx="3266">
                  <c:v>13318.75</c:v>
                </c:pt>
                <c:pt idx="3267">
                  <c:v>13325</c:v>
                </c:pt>
                <c:pt idx="3268">
                  <c:v>13331.25</c:v>
                </c:pt>
                <c:pt idx="3269">
                  <c:v>13337.5</c:v>
                </c:pt>
                <c:pt idx="3270">
                  <c:v>13343.75</c:v>
                </c:pt>
                <c:pt idx="3271">
                  <c:v>13350</c:v>
                </c:pt>
                <c:pt idx="3272">
                  <c:v>13356.25</c:v>
                </c:pt>
                <c:pt idx="3273">
                  <c:v>13362.5</c:v>
                </c:pt>
                <c:pt idx="3274">
                  <c:v>13368.75</c:v>
                </c:pt>
                <c:pt idx="3275">
                  <c:v>13375</c:v>
                </c:pt>
                <c:pt idx="3276">
                  <c:v>13381.25</c:v>
                </c:pt>
                <c:pt idx="3277">
                  <c:v>13387.5</c:v>
                </c:pt>
                <c:pt idx="3278">
                  <c:v>13393.75</c:v>
                </c:pt>
                <c:pt idx="3279">
                  <c:v>13400</c:v>
                </c:pt>
                <c:pt idx="3280">
                  <c:v>13406.25</c:v>
                </c:pt>
                <c:pt idx="3281">
                  <c:v>13412.5</c:v>
                </c:pt>
                <c:pt idx="3282">
                  <c:v>13418.75</c:v>
                </c:pt>
                <c:pt idx="3283">
                  <c:v>13425</c:v>
                </c:pt>
                <c:pt idx="3284">
                  <c:v>13431.25</c:v>
                </c:pt>
                <c:pt idx="3285">
                  <c:v>13437.5</c:v>
                </c:pt>
                <c:pt idx="3286">
                  <c:v>13443.75</c:v>
                </c:pt>
                <c:pt idx="3287">
                  <c:v>13450</c:v>
                </c:pt>
                <c:pt idx="3288">
                  <c:v>13456.25</c:v>
                </c:pt>
                <c:pt idx="3289">
                  <c:v>13462.5</c:v>
                </c:pt>
                <c:pt idx="3290">
                  <c:v>13468.75</c:v>
                </c:pt>
                <c:pt idx="3291">
                  <c:v>13475</c:v>
                </c:pt>
                <c:pt idx="3292">
                  <c:v>13481.25</c:v>
                </c:pt>
                <c:pt idx="3293">
                  <c:v>13487.5</c:v>
                </c:pt>
                <c:pt idx="3294">
                  <c:v>13493.75</c:v>
                </c:pt>
                <c:pt idx="3295">
                  <c:v>13500</c:v>
                </c:pt>
                <c:pt idx="3296">
                  <c:v>13506.25</c:v>
                </c:pt>
                <c:pt idx="3297">
                  <c:v>13512.5</c:v>
                </c:pt>
                <c:pt idx="3298">
                  <c:v>13518.75</c:v>
                </c:pt>
                <c:pt idx="3299">
                  <c:v>13525</c:v>
                </c:pt>
                <c:pt idx="3300">
                  <c:v>13531.25</c:v>
                </c:pt>
                <c:pt idx="3301">
                  <c:v>13537.5</c:v>
                </c:pt>
                <c:pt idx="3302">
                  <c:v>13543.75</c:v>
                </c:pt>
                <c:pt idx="3303">
                  <c:v>13550</c:v>
                </c:pt>
                <c:pt idx="3304">
                  <c:v>13556.25</c:v>
                </c:pt>
                <c:pt idx="3305">
                  <c:v>13562.5</c:v>
                </c:pt>
                <c:pt idx="3306">
                  <c:v>13568.75</c:v>
                </c:pt>
                <c:pt idx="3307">
                  <c:v>13575</c:v>
                </c:pt>
                <c:pt idx="3308">
                  <c:v>13581.25</c:v>
                </c:pt>
                <c:pt idx="3309">
                  <c:v>13587.5</c:v>
                </c:pt>
                <c:pt idx="3310">
                  <c:v>13593.75</c:v>
                </c:pt>
                <c:pt idx="3311">
                  <c:v>13600</c:v>
                </c:pt>
                <c:pt idx="3312">
                  <c:v>13606.25</c:v>
                </c:pt>
                <c:pt idx="3313">
                  <c:v>13612.5</c:v>
                </c:pt>
                <c:pt idx="3314">
                  <c:v>13618.75</c:v>
                </c:pt>
                <c:pt idx="3315">
                  <c:v>13625</c:v>
                </c:pt>
                <c:pt idx="3316">
                  <c:v>13631.25</c:v>
                </c:pt>
                <c:pt idx="3317">
                  <c:v>13637.5</c:v>
                </c:pt>
                <c:pt idx="3318">
                  <c:v>13643.75</c:v>
                </c:pt>
                <c:pt idx="3319">
                  <c:v>13650</c:v>
                </c:pt>
                <c:pt idx="3320">
                  <c:v>13656.25</c:v>
                </c:pt>
                <c:pt idx="3321">
                  <c:v>13662.5</c:v>
                </c:pt>
                <c:pt idx="3322">
                  <c:v>13668.75</c:v>
                </c:pt>
                <c:pt idx="3323">
                  <c:v>13675</c:v>
                </c:pt>
                <c:pt idx="3324">
                  <c:v>13681.25</c:v>
                </c:pt>
                <c:pt idx="3325">
                  <c:v>13687.5</c:v>
                </c:pt>
                <c:pt idx="3326">
                  <c:v>13693.75</c:v>
                </c:pt>
                <c:pt idx="3327">
                  <c:v>13700</c:v>
                </c:pt>
                <c:pt idx="3328">
                  <c:v>13706.25</c:v>
                </c:pt>
                <c:pt idx="3329">
                  <c:v>13712.5</c:v>
                </c:pt>
                <c:pt idx="3330">
                  <c:v>13718.75</c:v>
                </c:pt>
                <c:pt idx="3331">
                  <c:v>13725</c:v>
                </c:pt>
                <c:pt idx="3332">
                  <c:v>13731.25</c:v>
                </c:pt>
                <c:pt idx="3333">
                  <c:v>13737.5</c:v>
                </c:pt>
                <c:pt idx="3334">
                  <c:v>13743.75</c:v>
                </c:pt>
                <c:pt idx="3335">
                  <c:v>13750</c:v>
                </c:pt>
                <c:pt idx="3336">
                  <c:v>13756.25</c:v>
                </c:pt>
                <c:pt idx="3337">
                  <c:v>13762.5</c:v>
                </c:pt>
                <c:pt idx="3338">
                  <c:v>13768.75</c:v>
                </c:pt>
                <c:pt idx="3339">
                  <c:v>13775</c:v>
                </c:pt>
                <c:pt idx="3340">
                  <c:v>13781.25</c:v>
                </c:pt>
                <c:pt idx="3341">
                  <c:v>13787.5</c:v>
                </c:pt>
                <c:pt idx="3342">
                  <c:v>13793.75</c:v>
                </c:pt>
                <c:pt idx="3343">
                  <c:v>13800</c:v>
                </c:pt>
                <c:pt idx="3344">
                  <c:v>13806.25</c:v>
                </c:pt>
                <c:pt idx="3345">
                  <c:v>13812.5</c:v>
                </c:pt>
                <c:pt idx="3346">
                  <c:v>13818.75</c:v>
                </c:pt>
                <c:pt idx="3347">
                  <c:v>13825</c:v>
                </c:pt>
                <c:pt idx="3348">
                  <c:v>13831.25</c:v>
                </c:pt>
                <c:pt idx="3349">
                  <c:v>13837.5</c:v>
                </c:pt>
                <c:pt idx="3350">
                  <c:v>13843.75</c:v>
                </c:pt>
                <c:pt idx="3351">
                  <c:v>13850</c:v>
                </c:pt>
                <c:pt idx="3352">
                  <c:v>13856.25</c:v>
                </c:pt>
                <c:pt idx="3353">
                  <c:v>13862.5</c:v>
                </c:pt>
                <c:pt idx="3354">
                  <c:v>13868.75</c:v>
                </c:pt>
                <c:pt idx="3355">
                  <c:v>13875</c:v>
                </c:pt>
                <c:pt idx="3356">
                  <c:v>13881.25</c:v>
                </c:pt>
                <c:pt idx="3357">
                  <c:v>13887.5</c:v>
                </c:pt>
                <c:pt idx="3358">
                  <c:v>13893.75</c:v>
                </c:pt>
                <c:pt idx="3359">
                  <c:v>13900</c:v>
                </c:pt>
                <c:pt idx="3360">
                  <c:v>13906.25</c:v>
                </c:pt>
                <c:pt idx="3361">
                  <c:v>13912.5</c:v>
                </c:pt>
                <c:pt idx="3362">
                  <c:v>13918.75</c:v>
                </c:pt>
                <c:pt idx="3363">
                  <c:v>13925</c:v>
                </c:pt>
                <c:pt idx="3364">
                  <c:v>13931.25</c:v>
                </c:pt>
                <c:pt idx="3365">
                  <c:v>13937.5</c:v>
                </c:pt>
                <c:pt idx="3366">
                  <c:v>13943.75</c:v>
                </c:pt>
                <c:pt idx="3367">
                  <c:v>13950</c:v>
                </c:pt>
                <c:pt idx="3368">
                  <c:v>13956.25</c:v>
                </c:pt>
                <c:pt idx="3369">
                  <c:v>13962.5</c:v>
                </c:pt>
                <c:pt idx="3370">
                  <c:v>13968.75</c:v>
                </c:pt>
                <c:pt idx="3371">
                  <c:v>13975</c:v>
                </c:pt>
                <c:pt idx="3372">
                  <c:v>13981.25</c:v>
                </c:pt>
                <c:pt idx="3373">
                  <c:v>13987.5</c:v>
                </c:pt>
                <c:pt idx="3374">
                  <c:v>13993.75</c:v>
                </c:pt>
                <c:pt idx="3375">
                  <c:v>14000</c:v>
                </c:pt>
                <c:pt idx="3376">
                  <c:v>14006.25</c:v>
                </c:pt>
                <c:pt idx="3377">
                  <c:v>14012.5</c:v>
                </c:pt>
                <c:pt idx="3378">
                  <c:v>14018.75</c:v>
                </c:pt>
                <c:pt idx="3379">
                  <c:v>14025</c:v>
                </c:pt>
                <c:pt idx="3380">
                  <c:v>14031.25</c:v>
                </c:pt>
                <c:pt idx="3381">
                  <c:v>14037.5</c:v>
                </c:pt>
                <c:pt idx="3382">
                  <c:v>14043.75</c:v>
                </c:pt>
                <c:pt idx="3383">
                  <c:v>14050</c:v>
                </c:pt>
                <c:pt idx="3384">
                  <c:v>14056.25</c:v>
                </c:pt>
                <c:pt idx="3385">
                  <c:v>14062.5</c:v>
                </c:pt>
                <c:pt idx="3386">
                  <c:v>14068.75</c:v>
                </c:pt>
                <c:pt idx="3387">
                  <c:v>14075</c:v>
                </c:pt>
                <c:pt idx="3388">
                  <c:v>14081.25</c:v>
                </c:pt>
                <c:pt idx="3389">
                  <c:v>14087.5</c:v>
                </c:pt>
                <c:pt idx="3390">
                  <c:v>14093.75</c:v>
                </c:pt>
                <c:pt idx="3391">
                  <c:v>14100</c:v>
                </c:pt>
                <c:pt idx="3392">
                  <c:v>14106.25</c:v>
                </c:pt>
                <c:pt idx="3393">
                  <c:v>14112.5</c:v>
                </c:pt>
                <c:pt idx="3394">
                  <c:v>14118.75</c:v>
                </c:pt>
                <c:pt idx="3395">
                  <c:v>14125</c:v>
                </c:pt>
                <c:pt idx="3396">
                  <c:v>14131.25</c:v>
                </c:pt>
                <c:pt idx="3397">
                  <c:v>14137.5</c:v>
                </c:pt>
                <c:pt idx="3398">
                  <c:v>14143.75</c:v>
                </c:pt>
                <c:pt idx="3399">
                  <c:v>14150</c:v>
                </c:pt>
                <c:pt idx="3400">
                  <c:v>14156.25</c:v>
                </c:pt>
                <c:pt idx="3401">
                  <c:v>14162.5</c:v>
                </c:pt>
                <c:pt idx="3402">
                  <c:v>14168.75</c:v>
                </c:pt>
                <c:pt idx="3403">
                  <c:v>14175</c:v>
                </c:pt>
                <c:pt idx="3404">
                  <c:v>14181.25</c:v>
                </c:pt>
                <c:pt idx="3405">
                  <c:v>14187.5</c:v>
                </c:pt>
                <c:pt idx="3406">
                  <c:v>14193.75</c:v>
                </c:pt>
                <c:pt idx="3407">
                  <c:v>14200</c:v>
                </c:pt>
                <c:pt idx="3408">
                  <c:v>14206.25</c:v>
                </c:pt>
                <c:pt idx="3409">
                  <c:v>14212.5</c:v>
                </c:pt>
                <c:pt idx="3410">
                  <c:v>14218.75</c:v>
                </c:pt>
                <c:pt idx="3411">
                  <c:v>14225</c:v>
                </c:pt>
                <c:pt idx="3412">
                  <c:v>14231.25</c:v>
                </c:pt>
                <c:pt idx="3413">
                  <c:v>14237.5</c:v>
                </c:pt>
                <c:pt idx="3414">
                  <c:v>14243.75</c:v>
                </c:pt>
                <c:pt idx="3415">
                  <c:v>14250</c:v>
                </c:pt>
                <c:pt idx="3416">
                  <c:v>14256.25</c:v>
                </c:pt>
                <c:pt idx="3417">
                  <c:v>14262.5</c:v>
                </c:pt>
                <c:pt idx="3418">
                  <c:v>14268.75</c:v>
                </c:pt>
                <c:pt idx="3419">
                  <c:v>14275</c:v>
                </c:pt>
                <c:pt idx="3420">
                  <c:v>14281.25</c:v>
                </c:pt>
                <c:pt idx="3421">
                  <c:v>14287.5</c:v>
                </c:pt>
                <c:pt idx="3422">
                  <c:v>14293.75</c:v>
                </c:pt>
                <c:pt idx="3423">
                  <c:v>14300</c:v>
                </c:pt>
                <c:pt idx="3424">
                  <c:v>14306.25</c:v>
                </c:pt>
                <c:pt idx="3425">
                  <c:v>14312.5</c:v>
                </c:pt>
                <c:pt idx="3426">
                  <c:v>14318.75</c:v>
                </c:pt>
                <c:pt idx="3427">
                  <c:v>14325</c:v>
                </c:pt>
                <c:pt idx="3428">
                  <c:v>14331.25</c:v>
                </c:pt>
                <c:pt idx="3429">
                  <c:v>14337.5</c:v>
                </c:pt>
                <c:pt idx="3430">
                  <c:v>14343.75</c:v>
                </c:pt>
                <c:pt idx="3431">
                  <c:v>14350</c:v>
                </c:pt>
                <c:pt idx="3432">
                  <c:v>14356.25</c:v>
                </c:pt>
                <c:pt idx="3433">
                  <c:v>14362.5</c:v>
                </c:pt>
                <c:pt idx="3434">
                  <c:v>14368.75</c:v>
                </c:pt>
                <c:pt idx="3435">
                  <c:v>14375</c:v>
                </c:pt>
                <c:pt idx="3436">
                  <c:v>14381.25</c:v>
                </c:pt>
                <c:pt idx="3437">
                  <c:v>14387.5</c:v>
                </c:pt>
                <c:pt idx="3438">
                  <c:v>14393.75</c:v>
                </c:pt>
                <c:pt idx="3439">
                  <c:v>14400</c:v>
                </c:pt>
                <c:pt idx="3440">
                  <c:v>14406.25</c:v>
                </c:pt>
                <c:pt idx="3441">
                  <c:v>14412.5</c:v>
                </c:pt>
                <c:pt idx="3442">
                  <c:v>14418.75</c:v>
                </c:pt>
                <c:pt idx="3443">
                  <c:v>14425</c:v>
                </c:pt>
                <c:pt idx="3444">
                  <c:v>14431.25</c:v>
                </c:pt>
                <c:pt idx="3445">
                  <c:v>14437.5</c:v>
                </c:pt>
                <c:pt idx="3446">
                  <c:v>14443.75</c:v>
                </c:pt>
                <c:pt idx="3447">
                  <c:v>14450</c:v>
                </c:pt>
                <c:pt idx="3448">
                  <c:v>14456.25</c:v>
                </c:pt>
                <c:pt idx="3449">
                  <c:v>14462.5</c:v>
                </c:pt>
                <c:pt idx="3450">
                  <c:v>14468.75</c:v>
                </c:pt>
                <c:pt idx="3451">
                  <c:v>14475</c:v>
                </c:pt>
                <c:pt idx="3452">
                  <c:v>14481.25</c:v>
                </c:pt>
                <c:pt idx="3453">
                  <c:v>14487.5</c:v>
                </c:pt>
                <c:pt idx="3454">
                  <c:v>14493.75</c:v>
                </c:pt>
                <c:pt idx="3455">
                  <c:v>14500</c:v>
                </c:pt>
                <c:pt idx="3456">
                  <c:v>14506.25</c:v>
                </c:pt>
                <c:pt idx="3457">
                  <c:v>14512.5</c:v>
                </c:pt>
                <c:pt idx="3458">
                  <c:v>14518.75</c:v>
                </c:pt>
                <c:pt idx="3459">
                  <c:v>14525</c:v>
                </c:pt>
                <c:pt idx="3460">
                  <c:v>14531.25</c:v>
                </c:pt>
                <c:pt idx="3461">
                  <c:v>14537.5</c:v>
                </c:pt>
                <c:pt idx="3462">
                  <c:v>14543.75</c:v>
                </c:pt>
                <c:pt idx="3463">
                  <c:v>14550</c:v>
                </c:pt>
                <c:pt idx="3464">
                  <c:v>14556.25</c:v>
                </c:pt>
                <c:pt idx="3465">
                  <c:v>14562.5</c:v>
                </c:pt>
                <c:pt idx="3466">
                  <c:v>14568.75</c:v>
                </c:pt>
                <c:pt idx="3467">
                  <c:v>14575</c:v>
                </c:pt>
                <c:pt idx="3468">
                  <c:v>14581.25</c:v>
                </c:pt>
                <c:pt idx="3469">
                  <c:v>14587.5</c:v>
                </c:pt>
                <c:pt idx="3470">
                  <c:v>14593.75</c:v>
                </c:pt>
                <c:pt idx="3471">
                  <c:v>14600</c:v>
                </c:pt>
                <c:pt idx="3472">
                  <c:v>14606.25</c:v>
                </c:pt>
                <c:pt idx="3473">
                  <c:v>14612.5</c:v>
                </c:pt>
                <c:pt idx="3474">
                  <c:v>14618.75</c:v>
                </c:pt>
                <c:pt idx="3475">
                  <c:v>14625</c:v>
                </c:pt>
                <c:pt idx="3476">
                  <c:v>14631.25</c:v>
                </c:pt>
                <c:pt idx="3477">
                  <c:v>14637.5</c:v>
                </c:pt>
                <c:pt idx="3478">
                  <c:v>14643.75</c:v>
                </c:pt>
                <c:pt idx="3479">
                  <c:v>14650</c:v>
                </c:pt>
                <c:pt idx="3480">
                  <c:v>14656.25</c:v>
                </c:pt>
                <c:pt idx="3481">
                  <c:v>14662.5</c:v>
                </c:pt>
                <c:pt idx="3482">
                  <c:v>14668.75</c:v>
                </c:pt>
                <c:pt idx="3483">
                  <c:v>14675</c:v>
                </c:pt>
                <c:pt idx="3484">
                  <c:v>14681.25</c:v>
                </c:pt>
                <c:pt idx="3485">
                  <c:v>14687.5</c:v>
                </c:pt>
                <c:pt idx="3486">
                  <c:v>14693.75</c:v>
                </c:pt>
                <c:pt idx="3487">
                  <c:v>14700</c:v>
                </c:pt>
                <c:pt idx="3488">
                  <c:v>14706.25</c:v>
                </c:pt>
                <c:pt idx="3489">
                  <c:v>14712.5</c:v>
                </c:pt>
                <c:pt idx="3490">
                  <c:v>14718.75</c:v>
                </c:pt>
                <c:pt idx="3491">
                  <c:v>14725</c:v>
                </c:pt>
                <c:pt idx="3492">
                  <c:v>14731.25</c:v>
                </c:pt>
                <c:pt idx="3493">
                  <c:v>14737.5</c:v>
                </c:pt>
                <c:pt idx="3494">
                  <c:v>14743.75</c:v>
                </c:pt>
                <c:pt idx="3495">
                  <c:v>14750</c:v>
                </c:pt>
                <c:pt idx="3496">
                  <c:v>14756.25</c:v>
                </c:pt>
                <c:pt idx="3497">
                  <c:v>14762.5</c:v>
                </c:pt>
                <c:pt idx="3498">
                  <c:v>14768.75</c:v>
                </c:pt>
                <c:pt idx="3499">
                  <c:v>14775</c:v>
                </c:pt>
                <c:pt idx="3500">
                  <c:v>14781.25</c:v>
                </c:pt>
                <c:pt idx="3501">
                  <c:v>14787.5</c:v>
                </c:pt>
                <c:pt idx="3502">
                  <c:v>14793.75</c:v>
                </c:pt>
                <c:pt idx="3503">
                  <c:v>14800</c:v>
                </c:pt>
                <c:pt idx="3504">
                  <c:v>14806.25</c:v>
                </c:pt>
                <c:pt idx="3505">
                  <c:v>14812.5</c:v>
                </c:pt>
                <c:pt idx="3506">
                  <c:v>14818.75</c:v>
                </c:pt>
                <c:pt idx="3507">
                  <c:v>14825</c:v>
                </c:pt>
                <c:pt idx="3508">
                  <c:v>14831.25</c:v>
                </c:pt>
                <c:pt idx="3509">
                  <c:v>14837.5</c:v>
                </c:pt>
                <c:pt idx="3510">
                  <c:v>14843.75</c:v>
                </c:pt>
                <c:pt idx="3511">
                  <c:v>14850</c:v>
                </c:pt>
                <c:pt idx="3512">
                  <c:v>14856.25</c:v>
                </c:pt>
                <c:pt idx="3513">
                  <c:v>14862.5</c:v>
                </c:pt>
                <c:pt idx="3514">
                  <c:v>14868.75</c:v>
                </c:pt>
                <c:pt idx="3515">
                  <c:v>14875</c:v>
                </c:pt>
                <c:pt idx="3516">
                  <c:v>14881.25</c:v>
                </c:pt>
                <c:pt idx="3517">
                  <c:v>14887.5</c:v>
                </c:pt>
                <c:pt idx="3518">
                  <c:v>14893.75</c:v>
                </c:pt>
                <c:pt idx="3519">
                  <c:v>14900</c:v>
                </c:pt>
                <c:pt idx="3520">
                  <c:v>14906.25</c:v>
                </c:pt>
                <c:pt idx="3521">
                  <c:v>14912.5</c:v>
                </c:pt>
                <c:pt idx="3522">
                  <c:v>14918.75</c:v>
                </c:pt>
                <c:pt idx="3523">
                  <c:v>14925</c:v>
                </c:pt>
                <c:pt idx="3524">
                  <c:v>14931.25</c:v>
                </c:pt>
                <c:pt idx="3525">
                  <c:v>14937.5</c:v>
                </c:pt>
                <c:pt idx="3526">
                  <c:v>14943.75</c:v>
                </c:pt>
                <c:pt idx="3527">
                  <c:v>14950</c:v>
                </c:pt>
                <c:pt idx="3528">
                  <c:v>14956.25</c:v>
                </c:pt>
                <c:pt idx="3529">
                  <c:v>14962.5</c:v>
                </c:pt>
                <c:pt idx="3530">
                  <c:v>14968.75</c:v>
                </c:pt>
                <c:pt idx="3531">
                  <c:v>14975</c:v>
                </c:pt>
                <c:pt idx="3532">
                  <c:v>14981.25</c:v>
                </c:pt>
                <c:pt idx="3533">
                  <c:v>14987.5</c:v>
                </c:pt>
                <c:pt idx="3534">
                  <c:v>14993.75</c:v>
                </c:pt>
                <c:pt idx="3535">
                  <c:v>15000</c:v>
                </c:pt>
                <c:pt idx="3536">
                  <c:v>15006.25</c:v>
                </c:pt>
                <c:pt idx="3537">
                  <c:v>15012.5</c:v>
                </c:pt>
                <c:pt idx="3538">
                  <c:v>15018.75</c:v>
                </c:pt>
                <c:pt idx="3539">
                  <c:v>15025</c:v>
                </c:pt>
                <c:pt idx="3540">
                  <c:v>15031.25</c:v>
                </c:pt>
                <c:pt idx="3541">
                  <c:v>15037.5</c:v>
                </c:pt>
                <c:pt idx="3542">
                  <c:v>15043.75</c:v>
                </c:pt>
                <c:pt idx="3543">
                  <c:v>15050</c:v>
                </c:pt>
                <c:pt idx="3544">
                  <c:v>15056.25</c:v>
                </c:pt>
                <c:pt idx="3545">
                  <c:v>15062.5</c:v>
                </c:pt>
                <c:pt idx="3546">
                  <c:v>15068.75</c:v>
                </c:pt>
                <c:pt idx="3547">
                  <c:v>15075</c:v>
                </c:pt>
                <c:pt idx="3548">
                  <c:v>15081.25</c:v>
                </c:pt>
                <c:pt idx="3549">
                  <c:v>15087.5</c:v>
                </c:pt>
                <c:pt idx="3550">
                  <c:v>15093.75</c:v>
                </c:pt>
                <c:pt idx="3551">
                  <c:v>15100</c:v>
                </c:pt>
                <c:pt idx="3552">
                  <c:v>15106.25</c:v>
                </c:pt>
                <c:pt idx="3553">
                  <c:v>15112.5</c:v>
                </c:pt>
                <c:pt idx="3554">
                  <c:v>15118.75</c:v>
                </c:pt>
                <c:pt idx="3555">
                  <c:v>15125</c:v>
                </c:pt>
                <c:pt idx="3556">
                  <c:v>15131.25</c:v>
                </c:pt>
                <c:pt idx="3557">
                  <c:v>15137.5</c:v>
                </c:pt>
                <c:pt idx="3558">
                  <c:v>15143.75</c:v>
                </c:pt>
                <c:pt idx="3559">
                  <c:v>15150</c:v>
                </c:pt>
                <c:pt idx="3560">
                  <c:v>15156.25</c:v>
                </c:pt>
                <c:pt idx="3561">
                  <c:v>15162.5</c:v>
                </c:pt>
                <c:pt idx="3562">
                  <c:v>15168.75</c:v>
                </c:pt>
                <c:pt idx="3563">
                  <c:v>15175</c:v>
                </c:pt>
                <c:pt idx="3564">
                  <c:v>15181.25</c:v>
                </c:pt>
                <c:pt idx="3565">
                  <c:v>15187.5</c:v>
                </c:pt>
                <c:pt idx="3566">
                  <c:v>15193.75</c:v>
                </c:pt>
                <c:pt idx="3567">
                  <c:v>15200</c:v>
                </c:pt>
                <c:pt idx="3568">
                  <c:v>15206.25</c:v>
                </c:pt>
                <c:pt idx="3569">
                  <c:v>15212.5</c:v>
                </c:pt>
                <c:pt idx="3570">
                  <c:v>15218.75</c:v>
                </c:pt>
                <c:pt idx="3571">
                  <c:v>15225</c:v>
                </c:pt>
                <c:pt idx="3572">
                  <c:v>15231.25</c:v>
                </c:pt>
                <c:pt idx="3573">
                  <c:v>15237.5</c:v>
                </c:pt>
                <c:pt idx="3574">
                  <c:v>15243.75</c:v>
                </c:pt>
                <c:pt idx="3575">
                  <c:v>15250</c:v>
                </c:pt>
                <c:pt idx="3576">
                  <c:v>15256.25</c:v>
                </c:pt>
                <c:pt idx="3577">
                  <c:v>15262.5</c:v>
                </c:pt>
                <c:pt idx="3578">
                  <c:v>15268.75</c:v>
                </c:pt>
                <c:pt idx="3579">
                  <c:v>15275</c:v>
                </c:pt>
                <c:pt idx="3580">
                  <c:v>15281.25</c:v>
                </c:pt>
                <c:pt idx="3581">
                  <c:v>15287.5</c:v>
                </c:pt>
                <c:pt idx="3582">
                  <c:v>15293.75</c:v>
                </c:pt>
                <c:pt idx="3583">
                  <c:v>15300</c:v>
                </c:pt>
                <c:pt idx="3584">
                  <c:v>15306.25</c:v>
                </c:pt>
                <c:pt idx="3585">
                  <c:v>15312.5</c:v>
                </c:pt>
                <c:pt idx="3586">
                  <c:v>15318.75</c:v>
                </c:pt>
                <c:pt idx="3587">
                  <c:v>15325</c:v>
                </c:pt>
                <c:pt idx="3588">
                  <c:v>15331.25</c:v>
                </c:pt>
                <c:pt idx="3589">
                  <c:v>15337.5</c:v>
                </c:pt>
                <c:pt idx="3590">
                  <c:v>15343.75</c:v>
                </c:pt>
                <c:pt idx="3591">
                  <c:v>15350</c:v>
                </c:pt>
                <c:pt idx="3592">
                  <c:v>15356.25</c:v>
                </c:pt>
                <c:pt idx="3593">
                  <c:v>15362.5</c:v>
                </c:pt>
                <c:pt idx="3594">
                  <c:v>15368.75</c:v>
                </c:pt>
                <c:pt idx="3595">
                  <c:v>15375</c:v>
                </c:pt>
                <c:pt idx="3596">
                  <c:v>15381.25</c:v>
                </c:pt>
                <c:pt idx="3597">
                  <c:v>15387.5</c:v>
                </c:pt>
                <c:pt idx="3598">
                  <c:v>15393.75</c:v>
                </c:pt>
                <c:pt idx="3599">
                  <c:v>15400</c:v>
                </c:pt>
                <c:pt idx="3600">
                  <c:v>15406.25</c:v>
                </c:pt>
                <c:pt idx="3601">
                  <c:v>15412.5</c:v>
                </c:pt>
                <c:pt idx="3602">
                  <c:v>15418.75</c:v>
                </c:pt>
                <c:pt idx="3603">
                  <c:v>15425</c:v>
                </c:pt>
                <c:pt idx="3604">
                  <c:v>15431.25</c:v>
                </c:pt>
                <c:pt idx="3605">
                  <c:v>15437.5</c:v>
                </c:pt>
                <c:pt idx="3606">
                  <c:v>15443.75</c:v>
                </c:pt>
                <c:pt idx="3607">
                  <c:v>15450</c:v>
                </c:pt>
                <c:pt idx="3608">
                  <c:v>15456.25</c:v>
                </c:pt>
                <c:pt idx="3609">
                  <c:v>15462.5</c:v>
                </c:pt>
                <c:pt idx="3610">
                  <c:v>15468.75</c:v>
                </c:pt>
                <c:pt idx="3611">
                  <c:v>15475</c:v>
                </c:pt>
                <c:pt idx="3612">
                  <c:v>15481.25</c:v>
                </c:pt>
                <c:pt idx="3613">
                  <c:v>15487.5</c:v>
                </c:pt>
                <c:pt idx="3614">
                  <c:v>15493.75</c:v>
                </c:pt>
                <c:pt idx="3615">
                  <c:v>15500</c:v>
                </c:pt>
                <c:pt idx="3616">
                  <c:v>15506.25</c:v>
                </c:pt>
                <c:pt idx="3617">
                  <c:v>15512.5</c:v>
                </c:pt>
                <c:pt idx="3618">
                  <c:v>15518.75</c:v>
                </c:pt>
                <c:pt idx="3619">
                  <c:v>15525</c:v>
                </c:pt>
                <c:pt idx="3620">
                  <c:v>15531.25</c:v>
                </c:pt>
                <c:pt idx="3621">
                  <c:v>15537.5</c:v>
                </c:pt>
                <c:pt idx="3622">
                  <c:v>15543.75</c:v>
                </c:pt>
                <c:pt idx="3623">
                  <c:v>15550</c:v>
                </c:pt>
                <c:pt idx="3624">
                  <c:v>15556.25</c:v>
                </c:pt>
                <c:pt idx="3625">
                  <c:v>15562.5</c:v>
                </c:pt>
                <c:pt idx="3626">
                  <c:v>15568.75</c:v>
                </c:pt>
                <c:pt idx="3627">
                  <c:v>15575</c:v>
                </c:pt>
                <c:pt idx="3628">
                  <c:v>15581.25</c:v>
                </c:pt>
                <c:pt idx="3629">
                  <c:v>15587.5</c:v>
                </c:pt>
                <c:pt idx="3630">
                  <c:v>15593.75</c:v>
                </c:pt>
                <c:pt idx="3631">
                  <c:v>15600</c:v>
                </c:pt>
                <c:pt idx="3632">
                  <c:v>15606.25</c:v>
                </c:pt>
                <c:pt idx="3633">
                  <c:v>15612.5</c:v>
                </c:pt>
                <c:pt idx="3634">
                  <c:v>15618.75</c:v>
                </c:pt>
                <c:pt idx="3635">
                  <c:v>15625</c:v>
                </c:pt>
                <c:pt idx="3636">
                  <c:v>15631.25</c:v>
                </c:pt>
                <c:pt idx="3637">
                  <c:v>15637.5</c:v>
                </c:pt>
                <c:pt idx="3638">
                  <c:v>15643.75</c:v>
                </c:pt>
                <c:pt idx="3639">
                  <c:v>15650</c:v>
                </c:pt>
                <c:pt idx="3640">
                  <c:v>15656.25</c:v>
                </c:pt>
                <c:pt idx="3641">
                  <c:v>15662.5</c:v>
                </c:pt>
                <c:pt idx="3642">
                  <c:v>15668.75</c:v>
                </c:pt>
                <c:pt idx="3643">
                  <c:v>15675</c:v>
                </c:pt>
                <c:pt idx="3644">
                  <c:v>15681.25</c:v>
                </c:pt>
                <c:pt idx="3645">
                  <c:v>15687.5</c:v>
                </c:pt>
                <c:pt idx="3646">
                  <c:v>15693.75</c:v>
                </c:pt>
                <c:pt idx="3647">
                  <c:v>15700</c:v>
                </c:pt>
                <c:pt idx="3648">
                  <c:v>15706.25</c:v>
                </c:pt>
                <c:pt idx="3649">
                  <c:v>15712.5</c:v>
                </c:pt>
                <c:pt idx="3650">
                  <c:v>15718.75</c:v>
                </c:pt>
                <c:pt idx="3651">
                  <c:v>15725</c:v>
                </c:pt>
                <c:pt idx="3652">
                  <c:v>15731.25</c:v>
                </c:pt>
                <c:pt idx="3653">
                  <c:v>15737.5</c:v>
                </c:pt>
                <c:pt idx="3654">
                  <c:v>15743.75</c:v>
                </c:pt>
                <c:pt idx="3655">
                  <c:v>15750</c:v>
                </c:pt>
                <c:pt idx="3656">
                  <c:v>15756.25</c:v>
                </c:pt>
                <c:pt idx="3657">
                  <c:v>15762.5</c:v>
                </c:pt>
                <c:pt idx="3658">
                  <c:v>15768.75</c:v>
                </c:pt>
                <c:pt idx="3659">
                  <c:v>15775</c:v>
                </c:pt>
                <c:pt idx="3660">
                  <c:v>15781.25</c:v>
                </c:pt>
                <c:pt idx="3661">
                  <c:v>15787.5</c:v>
                </c:pt>
                <c:pt idx="3662">
                  <c:v>15793.75</c:v>
                </c:pt>
                <c:pt idx="3663">
                  <c:v>15800</c:v>
                </c:pt>
                <c:pt idx="3664">
                  <c:v>15806.25</c:v>
                </c:pt>
                <c:pt idx="3665">
                  <c:v>15812.5</c:v>
                </c:pt>
                <c:pt idx="3666">
                  <c:v>15818.75</c:v>
                </c:pt>
                <c:pt idx="3667">
                  <c:v>15825</c:v>
                </c:pt>
                <c:pt idx="3668">
                  <c:v>15831.25</c:v>
                </c:pt>
                <c:pt idx="3669">
                  <c:v>15837.5</c:v>
                </c:pt>
                <c:pt idx="3670">
                  <c:v>15843.75</c:v>
                </c:pt>
                <c:pt idx="3671">
                  <c:v>15850</c:v>
                </c:pt>
                <c:pt idx="3672">
                  <c:v>15856.25</c:v>
                </c:pt>
                <c:pt idx="3673">
                  <c:v>15862.5</c:v>
                </c:pt>
                <c:pt idx="3674">
                  <c:v>15868.75</c:v>
                </c:pt>
                <c:pt idx="3675">
                  <c:v>15875</c:v>
                </c:pt>
                <c:pt idx="3676">
                  <c:v>15881.25</c:v>
                </c:pt>
                <c:pt idx="3677">
                  <c:v>15887.5</c:v>
                </c:pt>
                <c:pt idx="3678">
                  <c:v>15893.75</c:v>
                </c:pt>
                <c:pt idx="3679">
                  <c:v>15900</c:v>
                </c:pt>
                <c:pt idx="3680">
                  <c:v>15906.25</c:v>
                </c:pt>
                <c:pt idx="3681">
                  <c:v>15912.5</c:v>
                </c:pt>
                <c:pt idx="3682">
                  <c:v>15918.75</c:v>
                </c:pt>
                <c:pt idx="3683">
                  <c:v>15925</c:v>
                </c:pt>
                <c:pt idx="3684">
                  <c:v>15931.25</c:v>
                </c:pt>
                <c:pt idx="3685">
                  <c:v>15937.5</c:v>
                </c:pt>
                <c:pt idx="3686">
                  <c:v>15943.75</c:v>
                </c:pt>
                <c:pt idx="3687">
                  <c:v>15950</c:v>
                </c:pt>
                <c:pt idx="3688">
                  <c:v>15956.25</c:v>
                </c:pt>
                <c:pt idx="3689">
                  <c:v>15962.5</c:v>
                </c:pt>
                <c:pt idx="3690">
                  <c:v>15968.75</c:v>
                </c:pt>
                <c:pt idx="3691">
                  <c:v>15975</c:v>
                </c:pt>
                <c:pt idx="3692">
                  <c:v>15981.25</c:v>
                </c:pt>
                <c:pt idx="3693">
                  <c:v>15987.5</c:v>
                </c:pt>
                <c:pt idx="3694">
                  <c:v>15993.75</c:v>
                </c:pt>
                <c:pt idx="3695">
                  <c:v>16000</c:v>
                </c:pt>
                <c:pt idx="3696">
                  <c:v>16006.25</c:v>
                </c:pt>
                <c:pt idx="3697">
                  <c:v>16012.5</c:v>
                </c:pt>
                <c:pt idx="3698">
                  <c:v>16018.75</c:v>
                </c:pt>
                <c:pt idx="3699">
                  <c:v>16025</c:v>
                </c:pt>
                <c:pt idx="3700">
                  <c:v>16031.25</c:v>
                </c:pt>
                <c:pt idx="3701">
                  <c:v>16037.5</c:v>
                </c:pt>
                <c:pt idx="3702">
                  <c:v>16043.75</c:v>
                </c:pt>
                <c:pt idx="3703">
                  <c:v>16050</c:v>
                </c:pt>
                <c:pt idx="3704">
                  <c:v>16056.25</c:v>
                </c:pt>
                <c:pt idx="3705">
                  <c:v>16062.5</c:v>
                </c:pt>
                <c:pt idx="3706">
                  <c:v>16068.75</c:v>
                </c:pt>
                <c:pt idx="3707">
                  <c:v>16075</c:v>
                </c:pt>
                <c:pt idx="3708">
                  <c:v>16081.25</c:v>
                </c:pt>
                <c:pt idx="3709">
                  <c:v>16087.5</c:v>
                </c:pt>
                <c:pt idx="3710">
                  <c:v>16093.75</c:v>
                </c:pt>
                <c:pt idx="3711">
                  <c:v>16100</c:v>
                </c:pt>
                <c:pt idx="3712">
                  <c:v>16106.25</c:v>
                </c:pt>
                <c:pt idx="3713">
                  <c:v>16112.5</c:v>
                </c:pt>
                <c:pt idx="3714">
                  <c:v>16118.75</c:v>
                </c:pt>
                <c:pt idx="3715">
                  <c:v>16125</c:v>
                </c:pt>
                <c:pt idx="3716">
                  <c:v>16131.25</c:v>
                </c:pt>
                <c:pt idx="3717">
                  <c:v>16137.5</c:v>
                </c:pt>
                <c:pt idx="3718">
                  <c:v>16143.75</c:v>
                </c:pt>
                <c:pt idx="3719">
                  <c:v>16150</c:v>
                </c:pt>
                <c:pt idx="3720">
                  <c:v>16156.25</c:v>
                </c:pt>
                <c:pt idx="3721">
                  <c:v>16162.5</c:v>
                </c:pt>
                <c:pt idx="3722">
                  <c:v>16168.75</c:v>
                </c:pt>
                <c:pt idx="3723">
                  <c:v>16175</c:v>
                </c:pt>
                <c:pt idx="3724">
                  <c:v>16181.25</c:v>
                </c:pt>
                <c:pt idx="3725">
                  <c:v>16187.5</c:v>
                </c:pt>
                <c:pt idx="3726">
                  <c:v>16193.75</c:v>
                </c:pt>
                <c:pt idx="3727">
                  <c:v>16200</c:v>
                </c:pt>
                <c:pt idx="3728">
                  <c:v>16206.25</c:v>
                </c:pt>
                <c:pt idx="3729">
                  <c:v>16212.5</c:v>
                </c:pt>
                <c:pt idx="3730">
                  <c:v>16218.75</c:v>
                </c:pt>
                <c:pt idx="3731">
                  <c:v>16225</c:v>
                </c:pt>
                <c:pt idx="3732">
                  <c:v>16231.25</c:v>
                </c:pt>
                <c:pt idx="3733">
                  <c:v>16237.5</c:v>
                </c:pt>
                <c:pt idx="3734">
                  <c:v>16243.75</c:v>
                </c:pt>
                <c:pt idx="3735">
                  <c:v>16250</c:v>
                </c:pt>
                <c:pt idx="3736">
                  <c:v>16256.25</c:v>
                </c:pt>
                <c:pt idx="3737">
                  <c:v>16262.5</c:v>
                </c:pt>
                <c:pt idx="3738">
                  <c:v>16268.75</c:v>
                </c:pt>
                <c:pt idx="3739">
                  <c:v>16275</c:v>
                </c:pt>
                <c:pt idx="3740">
                  <c:v>16281.25</c:v>
                </c:pt>
                <c:pt idx="3741">
                  <c:v>16287.5</c:v>
                </c:pt>
                <c:pt idx="3742">
                  <c:v>16293.75</c:v>
                </c:pt>
                <c:pt idx="3743">
                  <c:v>16300</c:v>
                </c:pt>
                <c:pt idx="3744">
                  <c:v>16306.25</c:v>
                </c:pt>
                <c:pt idx="3745">
                  <c:v>16312.5</c:v>
                </c:pt>
                <c:pt idx="3746">
                  <c:v>16318.75</c:v>
                </c:pt>
                <c:pt idx="3747">
                  <c:v>16325</c:v>
                </c:pt>
                <c:pt idx="3748">
                  <c:v>16331.25</c:v>
                </c:pt>
                <c:pt idx="3749">
                  <c:v>16337.5</c:v>
                </c:pt>
                <c:pt idx="3750">
                  <c:v>16343.75</c:v>
                </c:pt>
                <c:pt idx="3751">
                  <c:v>16350</c:v>
                </c:pt>
                <c:pt idx="3752">
                  <c:v>16356.25</c:v>
                </c:pt>
                <c:pt idx="3753">
                  <c:v>16362.5</c:v>
                </c:pt>
                <c:pt idx="3754">
                  <c:v>16368.75</c:v>
                </c:pt>
                <c:pt idx="3755">
                  <c:v>16375</c:v>
                </c:pt>
                <c:pt idx="3756">
                  <c:v>16381.25</c:v>
                </c:pt>
                <c:pt idx="3757">
                  <c:v>16387.5</c:v>
                </c:pt>
                <c:pt idx="3758">
                  <c:v>16393.75</c:v>
                </c:pt>
                <c:pt idx="3759">
                  <c:v>16400</c:v>
                </c:pt>
                <c:pt idx="3760">
                  <c:v>16406.25</c:v>
                </c:pt>
                <c:pt idx="3761">
                  <c:v>16412.5</c:v>
                </c:pt>
                <c:pt idx="3762">
                  <c:v>16418.75</c:v>
                </c:pt>
                <c:pt idx="3763">
                  <c:v>16425</c:v>
                </c:pt>
                <c:pt idx="3764">
                  <c:v>16431.25</c:v>
                </c:pt>
                <c:pt idx="3765">
                  <c:v>16437.5</c:v>
                </c:pt>
                <c:pt idx="3766">
                  <c:v>16443.75</c:v>
                </c:pt>
                <c:pt idx="3767">
                  <c:v>16450</c:v>
                </c:pt>
                <c:pt idx="3768">
                  <c:v>16456.25</c:v>
                </c:pt>
                <c:pt idx="3769">
                  <c:v>16462.5</c:v>
                </c:pt>
                <c:pt idx="3770">
                  <c:v>16468.75</c:v>
                </c:pt>
                <c:pt idx="3771">
                  <c:v>16475</c:v>
                </c:pt>
                <c:pt idx="3772">
                  <c:v>16481.25</c:v>
                </c:pt>
                <c:pt idx="3773">
                  <c:v>16487.5</c:v>
                </c:pt>
                <c:pt idx="3774">
                  <c:v>16493.75</c:v>
                </c:pt>
                <c:pt idx="3775">
                  <c:v>16500</c:v>
                </c:pt>
                <c:pt idx="3776">
                  <c:v>16506.25</c:v>
                </c:pt>
                <c:pt idx="3777">
                  <c:v>16512.5</c:v>
                </c:pt>
                <c:pt idx="3778">
                  <c:v>16518.75</c:v>
                </c:pt>
                <c:pt idx="3779">
                  <c:v>16525</c:v>
                </c:pt>
                <c:pt idx="3780">
                  <c:v>16531.25</c:v>
                </c:pt>
                <c:pt idx="3781">
                  <c:v>16537.5</c:v>
                </c:pt>
                <c:pt idx="3782">
                  <c:v>16543.75</c:v>
                </c:pt>
                <c:pt idx="3783">
                  <c:v>16550</c:v>
                </c:pt>
                <c:pt idx="3784">
                  <c:v>16556.25</c:v>
                </c:pt>
                <c:pt idx="3785">
                  <c:v>16562.5</c:v>
                </c:pt>
                <c:pt idx="3786">
                  <c:v>16568.75</c:v>
                </c:pt>
                <c:pt idx="3787">
                  <c:v>16575</c:v>
                </c:pt>
                <c:pt idx="3788">
                  <c:v>16581.25</c:v>
                </c:pt>
                <c:pt idx="3789">
                  <c:v>16587.5</c:v>
                </c:pt>
                <c:pt idx="3790">
                  <c:v>16593.75</c:v>
                </c:pt>
                <c:pt idx="3791">
                  <c:v>16600</c:v>
                </c:pt>
                <c:pt idx="3792">
                  <c:v>16606.25</c:v>
                </c:pt>
                <c:pt idx="3793">
                  <c:v>16612.5</c:v>
                </c:pt>
                <c:pt idx="3794">
                  <c:v>16618.75</c:v>
                </c:pt>
                <c:pt idx="3795">
                  <c:v>16625</c:v>
                </c:pt>
                <c:pt idx="3796">
                  <c:v>16631.25</c:v>
                </c:pt>
                <c:pt idx="3797">
                  <c:v>16637.5</c:v>
                </c:pt>
                <c:pt idx="3798">
                  <c:v>16643.75</c:v>
                </c:pt>
                <c:pt idx="3799">
                  <c:v>16650</c:v>
                </c:pt>
                <c:pt idx="3800">
                  <c:v>16656.25</c:v>
                </c:pt>
                <c:pt idx="3801">
                  <c:v>16662.5</c:v>
                </c:pt>
                <c:pt idx="3802">
                  <c:v>16668.75</c:v>
                </c:pt>
                <c:pt idx="3803">
                  <c:v>16675</c:v>
                </c:pt>
                <c:pt idx="3804">
                  <c:v>16681.25</c:v>
                </c:pt>
                <c:pt idx="3805">
                  <c:v>16687.5</c:v>
                </c:pt>
                <c:pt idx="3806">
                  <c:v>16693.75</c:v>
                </c:pt>
                <c:pt idx="3807">
                  <c:v>16700</c:v>
                </c:pt>
                <c:pt idx="3808">
                  <c:v>16706.25</c:v>
                </c:pt>
                <c:pt idx="3809">
                  <c:v>16712.5</c:v>
                </c:pt>
                <c:pt idx="3810">
                  <c:v>16718.75</c:v>
                </c:pt>
                <c:pt idx="3811">
                  <c:v>16725</c:v>
                </c:pt>
                <c:pt idx="3812">
                  <c:v>16731.25</c:v>
                </c:pt>
                <c:pt idx="3813">
                  <c:v>16737.5</c:v>
                </c:pt>
                <c:pt idx="3814">
                  <c:v>16743.75</c:v>
                </c:pt>
                <c:pt idx="3815">
                  <c:v>16750</c:v>
                </c:pt>
                <c:pt idx="3816">
                  <c:v>16756.25</c:v>
                </c:pt>
                <c:pt idx="3817">
                  <c:v>16762.5</c:v>
                </c:pt>
                <c:pt idx="3818">
                  <c:v>16768.75</c:v>
                </c:pt>
                <c:pt idx="3819">
                  <c:v>16775</c:v>
                </c:pt>
                <c:pt idx="3820">
                  <c:v>16781.25</c:v>
                </c:pt>
                <c:pt idx="3821">
                  <c:v>16787.5</c:v>
                </c:pt>
                <c:pt idx="3822">
                  <c:v>16793.75</c:v>
                </c:pt>
                <c:pt idx="3823">
                  <c:v>16800</c:v>
                </c:pt>
                <c:pt idx="3824">
                  <c:v>16806.25</c:v>
                </c:pt>
                <c:pt idx="3825">
                  <c:v>16812.5</c:v>
                </c:pt>
                <c:pt idx="3826">
                  <c:v>16818.75</c:v>
                </c:pt>
                <c:pt idx="3827">
                  <c:v>16825</c:v>
                </c:pt>
                <c:pt idx="3828">
                  <c:v>16831.25</c:v>
                </c:pt>
                <c:pt idx="3829">
                  <c:v>16837.5</c:v>
                </c:pt>
                <c:pt idx="3830">
                  <c:v>16843.75</c:v>
                </c:pt>
                <c:pt idx="3831">
                  <c:v>16850</c:v>
                </c:pt>
                <c:pt idx="3832">
                  <c:v>16856.25</c:v>
                </c:pt>
                <c:pt idx="3833">
                  <c:v>16862.5</c:v>
                </c:pt>
                <c:pt idx="3834">
                  <c:v>16868.75</c:v>
                </c:pt>
                <c:pt idx="3835">
                  <c:v>16875</c:v>
                </c:pt>
                <c:pt idx="3836">
                  <c:v>16881.25</c:v>
                </c:pt>
                <c:pt idx="3837">
                  <c:v>16887.5</c:v>
                </c:pt>
                <c:pt idx="3838">
                  <c:v>16893.75</c:v>
                </c:pt>
                <c:pt idx="3839">
                  <c:v>16900</c:v>
                </c:pt>
                <c:pt idx="3840">
                  <c:v>16906.25</c:v>
                </c:pt>
                <c:pt idx="3841">
                  <c:v>16912.5</c:v>
                </c:pt>
                <c:pt idx="3842">
                  <c:v>16918.75</c:v>
                </c:pt>
                <c:pt idx="3843">
                  <c:v>16925</c:v>
                </c:pt>
                <c:pt idx="3844">
                  <c:v>16931.25</c:v>
                </c:pt>
                <c:pt idx="3845">
                  <c:v>16937.5</c:v>
                </c:pt>
                <c:pt idx="3846">
                  <c:v>16943.75</c:v>
                </c:pt>
                <c:pt idx="3847">
                  <c:v>16950</c:v>
                </c:pt>
                <c:pt idx="3848">
                  <c:v>16956.25</c:v>
                </c:pt>
                <c:pt idx="3849">
                  <c:v>16962.5</c:v>
                </c:pt>
                <c:pt idx="3850">
                  <c:v>16968.75</c:v>
                </c:pt>
                <c:pt idx="3851">
                  <c:v>16975</c:v>
                </c:pt>
                <c:pt idx="3852">
                  <c:v>16981.25</c:v>
                </c:pt>
                <c:pt idx="3853">
                  <c:v>16987.5</c:v>
                </c:pt>
                <c:pt idx="3854">
                  <c:v>16993.75</c:v>
                </c:pt>
                <c:pt idx="3855">
                  <c:v>17000</c:v>
                </c:pt>
                <c:pt idx="3856">
                  <c:v>17006.25</c:v>
                </c:pt>
                <c:pt idx="3857">
                  <c:v>17012.5</c:v>
                </c:pt>
                <c:pt idx="3858">
                  <c:v>17018.75</c:v>
                </c:pt>
                <c:pt idx="3859">
                  <c:v>17025</c:v>
                </c:pt>
                <c:pt idx="3860">
                  <c:v>17031.25</c:v>
                </c:pt>
                <c:pt idx="3861">
                  <c:v>17037.5</c:v>
                </c:pt>
                <c:pt idx="3862">
                  <c:v>17043.75</c:v>
                </c:pt>
                <c:pt idx="3863">
                  <c:v>17050</c:v>
                </c:pt>
                <c:pt idx="3864">
                  <c:v>17056.25</c:v>
                </c:pt>
                <c:pt idx="3865">
                  <c:v>17062.5</c:v>
                </c:pt>
                <c:pt idx="3866">
                  <c:v>17068.75</c:v>
                </c:pt>
                <c:pt idx="3867">
                  <c:v>17075</c:v>
                </c:pt>
                <c:pt idx="3868">
                  <c:v>17081.25</c:v>
                </c:pt>
                <c:pt idx="3869">
                  <c:v>17087.5</c:v>
                </c:pt>
                <c:pt idx="3870">
                  <c:v>17093.75</c:v>
                </c:pt>
                <c:pt idx="3871">
                  <c:v>17100</c:v>
                </c:pt>
                <c:pt idx="3872">
                  <c:v>17106.25</c:v>
                </c:pt>
                <c:pt idx="3873">
                  <c:v>17112.5</c:v>
                </c:pt>
                <c:pt idx="3874">
                  <c:v>17118.75</c:v>
                </c:pt>
                <c:pt idx="3875">
                  <c:v>17125</c:v>
                </c:pt>
                <c:pt idx="3876">
                  <c:v>17131.25</c:v>
                </c:pt>
                <c:pt idx="3877">
                  <c:v>17137.5</c:v>
                </c:pt>
                <c:pt idx="3878">
                  <c:v>17143.75</c:v>
                </c:pt>
                <c:pt idx="3879">
                  <c:v>17150</c:v>
                </c:pt>
                <c:pt idx="3880">
                  <c:v>17156.25</c:v>
                </c:pt>
                <c:pt idx="3881">
                  <c:v>17162.5</c:v>
                </c:pt>
                <c:pt idx="3882">
                  <c:v>17168.75</c:v>
                </c:pt>
                <c:pt idx="3883">
                  <c:v>17175</c:v>
                </c:pt>
                <c:pt idx="3884">
                  <c:v>17181.25</c:v>
                </c:pt>
                <c:pt idx="3885">
                  <c:v>17187.5</c:v>
                </c:pt>
                <c:pt idx="3886">
                  <c:v>17193.75</c:v>
                </c:pt>
                <c:pt idx="3887">
                  <c:v>17200</c:v>
                </c:pt>
                <c:pt idx="3888">
                  <c:v>17206.25</c:v>
                </c:pt>
                <c:pt idx="3889">
                  <c:v>17212.5</c:v>
                </c:pt>
                <c:pt idx="3890">
                  <c:v>17218.75</c:v>
                </c:pt>
                <c:pt idx="3891">
                  <c:v>17225</c:v>
                </c:pt>
                <c:pt idx="3892">
                  <c:v>17231.25</c:v>
                </c:pt>
                <c:pt idx="3893">
                  <c:v>17237.5</c:v>
                </c:pt>
                <c:pt idx="3894">
                  <c:v>17243.75</c:v>
                </c:pt>
                <c:pt idx="3895">
                  <c:v>17250</c:v>
                </c:pt>
                <c:pt idx="3896">
                  <c:v>17256.25</c:v>
                </c:pt>
                <c:pt idx="3897">
                  <c:v>17262.5</c:v>
                </c:pt>
                <c:pt idx="3898">
                  <c:v>17268.75</c:v>
                </c:pt>
                <c:pt idx="3899">
                  <c:v>17275</c:v>
                </c:pt>
                <c:pt idx="3900">
                  <c:v>17281.25</c:v>
                </c:pt>
                <c:pt idx="3901">
                  <c:v>17287.5</c:v>
                </c:pt>
                <c:pt idx="3902">
                  <c:v>17293.75</c:v>
                </c:pt>
                <c:pt idx="3903">
                  <c:v>17300</c:v>
                </c:pt>
                <c:pt idx="3904">
                  <c:v>17306.25</c:v>
                </c:pt>
                <c:pt idx="3905">
                  <c:v>17312.5</c:v>
                </c:pt>
                <c:pt idx="3906">
                  <c:v>17318.75</c:v>
                </c:pt>
                <c:pt idx="3907">
                  <c:v>17325</c:v>
                </c:pt>
                <c:pt idx="3908">
                  <c:v>17331.25</c:v>
                </c:pt>
                <c:pt idx="3909">
                  <c:v>17337.5</c:v>
                </c:pt>
                <c:pt idx="3910">
                  <c:v>17343.75</c:v>
                </c:pt>
                <c:pt idx="3911">
                  <c:v>17350</c:v>
                </c:pt>
                <c:pt idx="3912">
                  <c:v>17356.25</c:v>
                </c:pt>
                <c:pt idx="3913">
                  <c:v>17362.5</c:v>
                </c:pt>
                <c:pt idx="3914">
                  <c:v>17368.75</c:v>
                </c:pt>
                <c:pt idx="3915">
                  <c:v>17375</c:v>
                </c:pt>
                <c:pt idx="3916">
                  <c:v>17381.25</c:v>
                </c:pt>
                <c:pt idx="3917">
                  <c:v>17387.5</c:v>
                </c:pt>
                <c:pt idx="3918">
                  <c:v>17393.75</c:v>
                </c:pt>
                <c:pt idx="3919">
                  <c:v>17400</c:v>
                </c:pt>
                <c:pt idx="3920">
                  <c:v>17406.25</c:v>
                </c:pt>
                <c:pt idx="3921">
                  <c:v>17412.5</c:v>
                </c:pt>
                <c:pt idx="3922">
                  <c:v>17418.75</c:v>
                </c:pt>
                <c:pt idx="3923">
                  <c:v>17425</c:v>
                </c:pt>
                <c:pt idx="3924">
                  <c:v>17431.25</c:v>
                </c:pt>
                <c:pt idx="3925">
                  <c:v>17437.5</c:v>
                </c:pt>
                <c:pt idx="3926">
                  <c:v>17443.75</c:v>
                </c:pt>
                <c:pt idx="3927">
                  <c:v>17450</c:v>
                </c:pt>
                <c:pt idx="3928">
                  <c:v>17456.25</c:v>
                </c:pt>
                <c:pt idx="3929">
                  <c:v>17462.5</c:v>
                </c:pt>
                <c:pt idx="3930">
                  <c:v>17468.75</c:v>
                </c:pt>
                <c:pt idx="3931">
                  <c:v>17475</c:v>
                </c:pt>
                <c:pt idx="3932">
                  <c:v>17481.25</c:v>
                </c:pt>
                <c:pt idx="3933">
                  <c:v>17487.5</c:v>
                </c:pt>
                <c:pt idx="3934">
                  <c:v>17493.75</c:v>
                </c:pt>
                <c:pt idx="3935">
                  <c:v>17500</c:v>
                </c:pt>
                <c:pt idx="3936">
                  <c:v>17506.25</c:v>
                </c:pt>
                <c:pt idx="3937">
                  <c:v>17512.5</c:v>
                </c:pt>
                <c:pt idx="3938">
                  <c:v>17518.75</c:v>
                </c:pt>
                <c:pt idx="3939">
                  <c:v>17525</c:v>
                </c:pt>
                <c:pt idx="3940">
                  <c:v>17531.25</c:v>
                </c:pt>
                <c:pt idx="3941">
                  <c:v>17537.5</c:v>
                </c:pt>
                <c:pt idx="3942">
                  <c:v>17543.75</c:v>
                </c:pt>
                <c:pt idx="3943">
                  <c:v>17550</c:v>
                </c:pt>
                <c:pt idx="3944">
                  <c:v>17556.25</c:v>
                </c:pt>
                <c:pt idx="3945">
                  <c:v>17562.5</c:v>
                </c:pt>
                <c:pt idx="3946">
                  <c:v>17568.75</c:v>
                </c:pt>
                <c:pt idx="3947">
                  <c:v>17575</c:v>
                </c:pt>
                <c:pt idx="3948">
                  <c:v>17581.25</c:v>
                </c:pt>
                <c:pt idx="3949">
                  <c:v>17587.5</c:v>
                </c:pt>
                <c:pt idx="3950">
                  <c:v>17593.75</c:v>
                </c:pt>
                <c:pt idx="3951">
                  <c:v>17600</c:v>
                </c:pt>
                <c:pt idx="3952">
                  <c:v>17606.25</c:v>
                </c:pt>
                <c:pt idx="3953">
                  <c:v>17612.5</c:v>
                </c:pt>
                <c:pt idx="3954">
                  <c:v>17618.75</c:v>
                </c:pt>
                <c:pt idx="3955">
                  <c:v>17625</c:v>
                </c:pt>
                <c:pt idx="3956">
                  <c:v>17631.25</c:v>
                </c:pt>
                <c:pt idx="3957">
                  <c:v>17637.5</c:v>
                </c:pt>
                <c:pt idx="3958">
                  <c:v>17643.75</c:v>
                </c:pt>
                <c:pt idx="3959">
                  <c:v>17650</c:v>
                </c:pt>
                <c:pt idx="3960">
                  <c:v>17656.25</c:v>
                </c:pt>
                <c:pt idx="3961">
                  <c:v>17662.5</c:v>
                </c:pt>
                <c:pt idx="3962">
                  <c:v>17668.75</c:v>
                </c:pt>
                <c:pt idx="3963">
                  <c:v>17675</c:v>
                </c:pt>
                <c:pt idx="3964">
                  <c:v>17681.25</c:v>
                </c:pt>
                <c:pt idx="3965">
                  <c:v>17687.5</c:v>
                </c:pt>
                <c:pt idx="3966">
                  <c:v>17693.75</c:v>
                </c:pt>
                <c:pt idx="3967">
                  <c:v>17700</c:v>
                </c:pt>
                <c:pt idx="3968">
                  <c:v>17706.25</c:v>
                </c:pt>
                <c:pt idx="3969">
                  <c:v>17712.5</c:v>
                </c:pt>
                <c:pt idx="3970">
                  <c:v>17718.75</c:v>
                </c:pt>
                <c:pt idx="3971">
                  <c:v>17725</c:v>
                </c:pt>
                <c:pt idx="3972">
                  <c:v>17731.25</c:v>
                </c:pt>
                <c:pt idx="3973">
                  <c:v>17737.5</c:v>
                </c:pt>
                <c:pt idx="3974">
                  <c:v>17743.75</c:v>
                </c:pt>
                <c:pt idx="3975">
                  <c:v>17750</c:v>
                </c:pt>
                <c:pt idx="3976">
                  <c:v>17756.25</c:v>
                </c:pt>
                <c:pt idx="3977">
                  <c:v>17762.5</c:v>
                </c:pt>
                <c:pt idx="3978">
                  <c:v>17768.75</c:v>
                </c:pt>
                <c:pt idx="3979">
                  <c:v>17775</c:v>
                </c:pt>
                <c:pt idx="3980">
                  <c:v>17781.25</c:v>
                </c:pt>
                <c:pt idx="3981">
                  <c:v>17787.5</c:v>
                </c:pt>
                <c:pt idx="3982">
                  <c:v>17793.75</c:v>
                </c:pt>
                <c:pt idx="3983">
                  <c:v>17800</c:v>
                </c:pt>
                <c:pt idx="3984">
                  <c:v>17806.25</c:v>
                </c:pt>
                <c:pt idx="3985">
                  <c:v>17812.5</c:v>
                </c:pt>
                <c:pt idx="3986">
                  <c:v>17818.75</c:v>
                </c:pt>
                <c:pt idx="3987">
                  <c:v>17825</c:v>
                </c:pt>
                <c:pt idx="3988">
                  <c:v>17831.25</c:v>
                </c:pt>
                <c:pt idx="3989">
                  <c:v>17837.5</c:v>
                </c:pt>
                <c:pt idx="3990">
                  <c:v>17843.75</c:v>
                </c:pt>
                <c:pt idx="3991">
                  <c:v>17850</c:v>
                </c:pt>
                <c:pt idx="3992">
                  <c:v>17856.25</c:v>
                </c:pt>
                <c:pt idx="3993">
                  <c:v>17862.5</c:v>
                </c:pt>
                <c:pt idx="3994">
                  <c:v>17868.75</c:v>
                </c:pt>
                <c:pt idx="3995">
                  <c:v>17875</c:v>
                </c:pt>
                <c:pt idx="3996">
                  <c:v>17881.25</c:v>
                </c:pt>
                <c:pt idx="3997">
                  <c:v>17887.5</c:v>
                </c:pt>
                <c:pt idx="3998">
                  <c:v>17893.75</c:v>
                </c:pt>
                <c:pt idx="3999">
                  <c:v>17900</c:v>
                </c:pt>
                <c:pt idx="4000">
                  <c:v>17906.25</c:v>
                </c:pt>
                <c:pt idx="4001">
                  <c:v>17912.5</c:v>
                </c:pt>
                <c:pt idx="4002">
                  <c:v>17918.75</c:v>
                </c:pt>
                <c:pt idx="4003">
                  <c:v>17925</c:v>
                </c:pt>
                <c:pt idx="4004">
                  <c:v>17931.25</c:v>
                </c:pt>
                <c:pt idx="4005">
                  <c:v>17937.5</c:v>
                </c:pt>
                <c:pt idx="4006">
                  <c:v>17943.75</c:v>
                </c:pt>
                <c:pt idx="4007">
                  <c:v>17950</c:v>
                </c:pt>
                <c:pt idx="4008">
                  <c:v>17956.25</c:v>
                </c:pt>
                <c:pt idx="4009">
                  <c:v>17962.5</c:v>
                </c:pt>
                <c:pt idx="4010">
                  <c:v>17968.75</c:v>
                </c:pt>
                <c:pt idx="4011">
                  <c:v>17975</c:v>
                </c:pt>
                <c:pt idx="4012">
                  <c:v>17981.25</c:v>
                </c:pt>
                <c:pt idx="4013">
                  <c:v>17987.5</c:v>
                </c:pt>
                <c:pt idx="4014">
                  <c:v>17993.75</c:v>
                </c:pt>
                <c:pt idx="4015">
                  <c:v>18000</c:v>
                </c:pt>
                <c:pt idx="4016">
                  <c:v>18006.25</c:v>
                </c:pt>
                <c:pt idx="4017">
                  <c:v>18012.5</c:v>
                </c:pt>
                <c:pt idx="4018">
                  <c:v>18018.75</c:v>
                </c:pt>
                <c:pt idx="4019">
                  <c:v>18025</c:v>
                </c:pt>
                <c:pt idx="4020">
                  <c:v>18031.25</c:v>
                </c:pt>
                <c:pt idx="4021">
                  <c:v>18037.5</c:v>
                </c:pt>
                <c:pt idx="4022">
                  <c:v>18043.75</c:v>
                </c:pt>
                <c:pt idx="4023">
                  <c:v>18050</c:v>
                </c:pt>
                <c:pt idx="4024">
                  <c:v>18056.25</c:v>
                </c:pt>
                <c:pt idx="4025">
                  <c:v>18062.5</c:v>
                </c:pt>
                <c:pt idx="4026">
                  <c:v>18068.75</c:v>
                </c:pt>
                <c:pt idx="4027">
                  <c:v>18075</c:v>
                </c:pt>
                <c:pt idx="4028">
                  <c:v>18081.25</c:v>
                </c:pt>
                <c:pt idx="4029">
                  <c:v>18087.5</c:v>
                </c:pt>
                <c:pt idx="4030">
                  <c:v>18093.75</c:v>
                </c:pt>
                <c:pt idx="4031">
                  <c:v>18100</c:v>
                </c:pt>
                <c:pt idx="4032">
                  <c:v>18106.25</c:v>
                </c:pt>
                <c:pt idx="4033">
                  <c:v>18112.5</c:v>
                </c:pt>
                <c:pt idx="4034">
                  <c:v>18118.75</c:v>
                </c:pt>
                <c:pt idx="4035">
                  <c:v>18125</c:v>
                </c:pt>
                <c:pt idx="4036">
                  <c:v>18131.25</c:v>
                </c:pt>
                <c:pt idx="4037">
                  <c:v>18137.5</c:v>
                </c:pt>
                <c:pt idx="4038">
                  <c:v>18143.75</c:v>
                </c:pt>
                <c:pt idx="4039">
                  <c:v>18150</c:v>
                </c:pt>
                <c:pt idx="4040">
                  <c:v>18156.25</c:v>
                </c:pt>
                <c:pt idx="4041">
                  <c:v>18162.5</c:v>
                </c:pt>
                <c:pt idx="4042">
                  <c:v>18168.75</c:v>
                </c:pt>
                <c:pt idx="4043">
                  <c:v>18175</c:v>
                </c:pt>
                <c:pt idx="4044">
                  <c:v>18181.25</c:v>
                </c:pt>
                <c:pt idx="4045">
                  <c:v>18187.5</c:v>
                </c:pt>
                <c:pt idx="4046">
                  <c:v>18193.75</c:v>
                </c:pt>
                <c:pt idx="4047">
                  <c:v>18200</c:v>
                </c:pt>
                <c:pt idx="4048">
                  <c:v>18206.25</c:v>
                </c:pt>
                <c:pt idx="4049">
                  <c:v>18212.5</c:v>
                </c:pt>
                <c:pt idx="4050">
                  <c:v>18218.75</c:v>
                </c:pt>
                <c:pt idx="4051">
                  <c:v>18225</c:v>
                </c:pt>
                <c:pt idx="4052">
                  <c:v>18231.25</c:v>
                </c:pt>
                <c:pt idx="4053">
                  <c:v>18237.5</c:v>
                </c:pt>
                <c:pt idx="4054">
                  <c:v>18243.75</c:v>
                </c:pt>
                <c:pt idx="4055">
                  <c:v>18250</c:v>
                </c:pt>
                <c:pt idx="4056">
                  <c:v>18256.25</c:v>
                </c:pt>
                <c:pt idx="4057">
                  <c:v>18262.5</c:v>
                </c:pt>
                <c:pt idx="4058">
                  <c:v>18268.75</c:v>
                </c:pt>
                <c:pt idx="4059">
                  <c:v>18275</c:v>
                </c:pt>
                <c:pt idx="4060">
                  <c:v>18281.25</c:v>
                </c:pt>
                <c:pt idx="4061">
                  <c:v>18287.5</c:v>
                </c:pt>
                <c:pt idx="4062">
                  <c:v>18293.75</c:v>
                </c:pt>
                <c:pt idx="4063">
                  <c:v>18300</c:v>
                </c:pt>
                <c:pt idx="4064">
                  <c:v>18306.25</c:v>
                </c:pt>
                <c:pt idx="4065">
                  <c:v>18312.5</c:v>
                </c:pt>
                <c:pt idx="4066">
                  <c:v>18318.75</c:v>
                </c:pt>
                <c:pt idx="4067">
                  <c:v>18325</c:v>
                </c:pt>
                <c:pt idx="4068">
                  <c:v>18331.25</c:v>
                </c:pt>
                <c:pt idx="4069">
                  <c:v>18337.5</c:v>
                </c:pt>
                <c:pt idx="4070">
                  <c:v>18343.75</c:v>
                </c:pt>
                <c:pt idx="4071">
                  <c:v>18350</c:v>
                </c:pt>
                <c:pt idx="4072">
                  <c:v>18356.25</c:v>
                </c:pt>
                <c:pt idx="4073">
                  <c:v>18362.5</c:v>
                </c:pt>
                <c:pt idx="4074">
                  <c:v>18368.75</c:v>
                </c:pt>
                <c:pt idx="4075">
                  <c:v>18375</c:v>
                </c:pt>
                <c:pt idx="4076">
                  <c:v>18381.25</c:v>
                </c:pt>
                <c:pt idx="4077">
                  <c:v>18387.5</c:v>
                </c:pt>
                <c:pt idx="4078">
                  <c:v>18393.75</c:v>
                </c:pt>
                <c:pt idx="4079">
                  <c:v>18400</c:v>
                </c:pt>
                <c:pt idx="4080">
                  <c:v>18406.25</c:v>
                </c:pt>
                <c:pt idx="4081">
                  <c:v>18412.5</c:v>
                </c:pt>
                <c:pt idx="4082">
                  <c:v>18418.75</c:v>
                </c:pt>
                <c:pt idx="4083">
                  <c:v>18425</c:v>
                </c:pt>
                <c:pt idx="4084">
                  <c:v>18431.25</c:v>
                </c:pt>
                <c:pt idx="4085">
                  <c:v>18437.5</c:v>
                </c:pt>
                <c:pt idx="4086">
                  <c:v>18443.75</c:v>
                </c:pt>
                <c:pt idx="4087">
                  <c:v>18450</c:v>
                </c:pt>
                <c:pt idx="4088">
                  <c:v>18456.25</c:v>
                </c:pt>
                <c:pt idx="4089">
                  <c:v>18462.5</c:v>
                </c:pt>
                <c:pt idx="4090">
                  <c:v>18468.75</c:v>
                </c:pt>
                <c:pt idx="4091">
                  <c:v>18475</c:v>
                </c:pt>
                <c:pt idx="4092">
                  <c:v>18481.25</c:v>
                </c:pt>
                <c:pt idx="4093">
                  <c:v>18487.5</c:v>
                </c:pt>
                <c:pt idx="4094">
                  <c:v>18493.75</c:v>
                </c:pt>
                <c:pt idx="4095">
                  <c:v>18500</c:v>
                </c:pt>
                <c:pt idx="4096">
                  <c:v>18506.25</c:v>
                </c:pt>
                <c:pt idx="4097">
                  <c:v>18512.5</c:v>
                </c:pt>
                <c:pt idx="4098">
                  <c:v>18518.75</c:v>
                </c:pt>
                <c:pt idx="4099">
                  <c:v>18525</c:v>
                </c:pt>
                <c:pt idx="4100">
                  <c:v>18531.25</c:v>
                </c:pt>
                <c:pt idx="4101">
                  <c:v>18537.5</c:v>
                </c:pt>
                <c:pt idx="4102">
                  <c:v>18543.75</c:v>
                </c:pt>
                <c:pt idx="4103">
                  <c:v>18550</c:v>
                </c:pt>
                <c:pt idx="4104">
                  <c:v>18556.25</c:v>
                </c:pt>
                <c:pt idx="4105">
                  <c:v>18562.5</c:v>
                </c:pt>
                <c:pt idx="4106">
                  <c:v>18568.75</c:v>
                </c:pt>
                <c:pt idx="4107">
                  <c:v>18575</c:v>
                </c:pt>
                <c:pt idx="4108">
                  <c:v>18581.25</c:v>
                </c:pt>
                <c:pt idx="4109">
                  <c:v>18587.5</c:v>
                </c:pt>
                <c:pt idx="4110">
                  <c:v>18593.75</c:v>
                </c:pt>
                <c:pt idx="4111">
                  <c:v>18600</c:v>
                </c:pt>
                <c:pt idx="4112">
                  <c:v>18606.25</c:v>
                </c:pt>
                <c:pt idx="4113">
                  <c:v>18612.5</c:v>
                </c:pt>
                <c:pt idx="4114">
                  <c:v>18618.75</c:v>
                </c:pt>
                <c:pt idx="4115">
                  <c:v>18625</c:v>
                </c:pt>
                <c:pt idx="4116">
                  <c:v>18631.25</c:v>
                </c:pt>
                <c:pt idx="4117">
                  <c:v>18637.5</c:v>
                </c:pt>
                <c:pt idx="4118">
                  <c:v>18643.75</c:v>
                </c:pt>
                <c:pt idx="4119">
                  <c:v>18650</c:v>
                </c:pt>
                <c:pt idx="4120">
                  <c:v>18656.25</c:v>
                </c:pt>
                <c:pt idx="4121">
                  <c:v>18662.5</c:v>
                </c:pt>
                <c:pt idx="4122">
                  <c:v>18668.75</c:v>
                </c:pt>
                <c:pt idx="4123">
                  <c:v>18675</c:v>
                </c:pt>
                <c:pt idx="4124">
                  <c:v>18681.25</c:v>
                </c:pt>
                <c:pt idx="4125">
                  <c:v>18687.5</c:v>
                </c:pt>
                <c:pt idx="4126">
                  <c:v>18693.75</c:v>
                </c:pt>
                <c:pt idx="4127">
                  <c:v>18700</c:v>
                </c:pt>
                <c:pt idx="4128">
                  <c:v>18706.25</c:v>
                </c:pt>
                <c:pt idx="4129">
                  <c:v>18712.5</c:v>
                </c:pt>
                <c:pt idx="4130">
                  <c:v>18718.75</c:v>
                </c:pt>
                <c:pt idx="4131">
                  <c:v>18725</c:v>
                </c:pt>
                <c:pt idx="4132">
                  <c:v>18731.25</c:v>
                </c:pt>
                <c:pt idx="4133">
                  <c:v>18737.5</c:v>
                </c:pt>
                <c:pt idx="4134">
                  <c:v>18743.75</c:v>
                </c:pt>
                <c:pt idx="4135">
                  <c:v>18750</c:v>
                </c:pt>
                <c:pt idx="4136">
                  <c:v>18756.25</c:v>
                </c:pt>
                <c:pt idx="4137">
                  <c:v>18762.5</c:v>
                </c:pt>
                <c:pt idx="4138">
                  <c:v>18768.75</c:v>
                </c:pt>
                <c:pt idx="4139">
                  <c:v>18775</c:v>
                </c:pt>
                <c:pt idx="4140">
                  <c:v>18781.25</c:v>
                </c:pt>
                <c:pt idx="4141">
                  <c:v>18787.5</c:v>
                </c:pt>
                <c:pt idx="4142">
                  <c:v>18793.75</c:v>
                </c:pt>
                <c:pt idx="4143">
                  <c:v>18800</c:v>
                </c:pt>
                <c:pt idx="4144">
                  <c:v>18806.25</c:v>
                </c:pt>
                <c:pt idx="4145">
                  <c:v>18812.5</c:v>
                </c:pt>
                <c:pt idx="4146">
                  <c:v>18818.75</c:v>
                </c:pt>
                <c:pt idx="4147">
                  <c:v>18825</c:v>
                </c:pt>
                <c:pt idx="4148">
                  <c:v>18831.25</c:v>
                </c:pt>
                <c:pt idx="4149">
                  <c:v>18837.5</c:v>
                </c:pt>
                <c:pt idx="4150">
                  <c:v>18843.75</c:v>
                </c:pt>
                <c:pt idx="4151">
                  <c:v>18850</c:v>
                </c:pt>
                <c:pt idx="4152">
                  <c:v>18856.25</c:v>
                </c:pt>
                <c:pt idx="4153">
                  <c:v>18862.5</c:v>
                </c:pt>
                <c:pt idx="4154">
                  <c:v>18868.75</c:v>
                </c:pt>
                <c:pt idx="4155">
                  <c:v>18875</c:v>
                </c:pt>
                <c:pt idx="4156">
                  <c:v>18881.25</c:v>
                </c:pt>
                <c:pt idx="4157">
                  <c:v>18887.5</c:v>
                </c:pt>
                <c:pt idx="4158">
                  <c:v>18893.75</c:v>
                </c:pt>
                <c:pt idx="4159">
                  <c:v>18900</c:v>
                </c:pt>
                <c:pt idx="4160">
                  <c:v>18906.25</c:v>
                </c:pt>
                <c:pt idx="4161">
                  <c:v>18912.5</c:v>
                </c:pt>
                <c:pt idx="4162">
                  <c:v>18918.75</c:v>
                </c:pt>
                <c:pt idx="4163">
                  <c:v>18925</c:v>
                </c:pt>
                <c:pt idx="4164">
                  <c:v>18931.25</c:v>
                </c:pt>
                <c:pt idx="4165">
                  <c:v>18937.5</c:v>
                </c:pt>
                <c:pt idx="4166">
                  <c:v>18943.75</c:v>
                </c:pt>
                <c:pt idx="4167">
                  <c:v>18950</c:v>
                </c:pt>
                <c:pt idx="4168">
                  <c:v>18956.25</c:v>
                </c:pt>
                <c:pt idx="4169">
                  <c:v>18962.5</c:v>
                </c:pt>
                <c:pt idx="4170">
                  <c:v>18968.75</c:v>
                </c:pt>
                <c:pt idx="4171">
                  <c:v>18975</c:v>
                </c:pt>
                <c:pt idx="4172">
                  <c:v>18981.25</c:v>
                </c:pt>
                <c:pt idx="4173">
                  <c:v>18987.5</c:v>
                </c:pt>
                <c:pt idx="4174">
                  <c:v>18993.75</c:v>
                </c:pt>
                <c:pt idx="4175">
                  <c:v>19000</c:v>
                </c:pt>
                <c:pt idx="4176">
                  <c:v>19006.25</c:v>
                </c:pt>
                <c:pt idx="4177">
                  <c:v>19012.5</c:v>
                </c:pt>
                <c:pt idx="4178">
                  <c:v>19018.75</c:v>
                </c:pt>
                <c:pt idx="4179">
                  <c:v>19025</c:v>
                </c:pt>
                <c:pt idx="4180">
                  <c:v>19031.25</c:v>
                </c:pt>
                <c:pt idx="4181">
                  <c:v>19037.5</c:v>
                </c:pt>
                <c:pt idx="4182">
                  <c:v>19043.75</c:v>
                </c:pt>
                <c:pt idx="4183">
                  <c:v>19050</c:v>
                </c:pt>
                <c:pt idx="4184">
                  <c:v>19056.25</c:v>
                </c:pt>
                <c:pt idx="4185">
                  <c:v>19062.5</c:v>
                </c:pt>
                <c:pt idx="4186">
                  <c:v>19068.75</c:v>
                </c:pt>
                <c:pt idx="4187">
                  <c:v>19075</c:v>
                </c:pt>
                <c:pt idx="4188">
                  <c:v>19081.25</c:v>
                </c:pt>
                <c:pt idx="4189">
                  <c:v>19087.5</c:v>
                </c:pt>
                <c:pt idx="4190">
                  <c:v>19093.75</c:v>
                </c:pt>
                <c:pt idx="4191">
                  <c:v>19100</c:v>
                </c:pt>
                <c:pt idx="4192">
                  <c:v>19106.25</c:v>
                </c:pt>
                <c:pt idx="4193">
                  <c:v>19112.5</c:v>
                </c:pt>
                <c:pt idx="4194">
                  <c:v>19118.75</c:v>
                </c:pt>
                <c:pt idx="4195">
                  <c:v>19125</c:v>
                </c:pt>
                <c:pt idx="4196">
                  <c:v>19131.25</c:v>
                </c:pt>
                <c:pt idx="4197">
                  <c:v>19137.5</c:v>
                </c:pt>
                <c:pt idx="4198">
                  <c:v>19143.75</c:v>
                </c:pt>
                <c:pt idx="4199">
                  <c:v>19150</c:v>
                </c:pt>
                <c:pt idx="4200">
                  <c:v>19156.25</c:v>
                </c:pt>
                <c:pt idx="4201">
                  <c:v>19162.5</c:v>
                </c:pt>
                <c:pt idx="4202">
                  <c:v>19168.75</c:v>
                </c:pt>
                <c:pt idx="4203">
                  <c:v>19175</c:v>
                </c:pt>
                <c:pt idx="4204">
                  <c:v>19181.25</c:v>
                </c:pt>
                <c:pt idx="4205">
                  <c:v>19187.5</c:v>
                </c:pt>
                <c:pt idx="4206">
                  <c:v>19193.75</c:v>
                </c:pt>
                <c:pt idx="4207">
                  <c:v>19200</c:v>
                </c:pt>
                <c:pt idx="4208">
                  <c:v>19206.25</c:v>
                </c:pt>
                <c:pt idx="4209">
                  <c:v>19212.5</c:v>
                </c:pt>
                <c:pt idx="4210">
                  <c:v>19218.75</c:v>
                </c:pt>
                <c:pt idx="4211">
                  <c:v>19225</c:v>
                </c:pt>
                <c:pt idx="4212">
                  <c:v>19231.25</c:v>
                </c:pt>
                <c:pt idx="4213">
                  <c:v>19237.5</c:v>
                </c:pt>
                <c:pt idx="4214">
                  <c:v>19243.75</c:v>
                </c:pt>
                <c:pt idx="4215">
                  <c:v>19250</c:v>
                </c:pt>
                <c:pt idx="4216">
                  <c:v>19256.25</c:v>
                </c:pt>
                <c:pt idx="4217">
                  <c:v>19262.5</c:v>
                </c:pt>
                <c:pt idx="4218">
                  <c:v>19268.75</c:v>
                </c:pt>
                <c:pt idx="4219">
                  <c:v>19275</c:v>
                </c:pt>
                <c:pt idx="4220">
                  <c:v>19281.25</c:v>
                </c:pt>
                <c:pt idx="4221">
                  <c:v>19287.5</c:v>
                </c:pt>
                <c:pt idx="4222">
                  <c:v>19293.75</c:v>
                </c:pt>
                <c:pt idx="4223">
                  <c:v>19300</c:v>
                </c:pt>
                <c:pt idx="4224">
                  <c:v>19306.25</c:v>
                </c:pt>
                <c:pt idx="4225">
                  <c:v>19312.5</c:v>
                </c:pt>
                <c:pt idx="4226">
                  <c:v>19318.75</c:v>
                </c:pt>
                <c:pt idx="4227">
                  <c:v>19325</c:v>
                </c:pt>
                <c:pt idx="4228">
                  <c:v>19331.25</c:v>
                </c:pt>
                <c:pt idx="4229">
                  <c:v>19337.5</c:v>
                </c:pt>
                <c:pt idx="4230">
                  <c:v>19343.75</c:v>
                </c:pt>
                <c:pt idx="4231">
                  <c:v>19350</c:v>
                </c:pt>
                <c:pt idx="4232">
                  <c:v>19356.25</c:v>
                </c:pt>
                <c:pt idx="4233">
                  <c:v>19362.5</c:v>
                </c:pt>
                <c:pt idx="4234">
                  <c:v>19368.75</c:v>
                </c:pt>
                <c:pt idx="4235">
                  <c:v>19375</c:v>
                </c:pt>
                <c:pt idx="4236">
                  <c:v>19381.25</c:v>
                </c:pt>
                <c:pt idx="4237">
                  <c:v>19387.5</c:v>
                </c:pt>
                <c:pt idx="4238">
                  <c:v>19393.75</c:v>
                </c:pt>
                <c:pt idx="4239">
                  <c:v>19400</c:v>
                </c:pt>
                <c:pt idx="4240">
                  <c:v>19406.25</c:v>
                </c:pt>
                <c:pt idx="4241">
                  <c:v>19412.5</c:v>
                </c:pt>
                <c:pt idx="4242">
                  <c:v>19418.75</c:v>
                </c:pt>
                <c:pt idx="4243">
                  <c:v>19425</c:v>
                </c:pt>
                <c:pt idx="4244">
                  <c:v>19431.25</c:v>
                </c:pt>
                <c:pt idx="4245">
                  <c:v>19437.5</c:v>
                </c:pt>
                <c:pt idx="4246">
                  <c:v>19443.75</c:v>
                </c:pt>
                <c:pt idx="4247">
                  <c:v>19450</c:v>
                </c:pt>
                <c:pt idx="4248">
                  <c:v>19456.25</c:v>
                </c:pt>
                <c:pt idx="4249">
                  <c:v>19462.5</c:v>
                </c:pt>
                <c:pt idx="4250">
                  <c:v>19468.75</c:v>
                </c:pt>
                <c:pt idx="4251">
                  <c:v>19475</c:v>
                </c:pt>
                <c:pt idx="4252">
                  <c:v>19481.25</c:v>
                </c:pt>
                <c:pt idx="4253">
                  <c:v>19487.5</c:v>
                </c:pt>
                <c:pt idx="4254">
                  <c:v>19493.75</c:v>
                </c:pt>
                <c:pt idx="4255">
                  <c:v>19500</c:v>
                </c:pt>
                <c:pt idx="4256">
                  <c:v>19506.25</c:v>
                </c:pt>
                <c:pt idx="4257">
                  <c:v>19512.5</c:v>
                </c:pt>
                <c:pt idx="4258">
                  <c:v>19518.75</c:v>
                </c:pt>
                <c:pt idx="4259">
                  <c:v>19525</c:v>
                </c:pt>
                <c:pt idx="4260">
                  <c:v>19531.25</c:v>
                </c:pt>
                <c:pt idx="4261">
                  <c:v>19537.5</c:v>
                </c:pt>
                <c:pt idx="4262">
                  <c:v>19543.75</c:v>
                </c:pt>
                <c:pt idx="4263">
                  <c:v>19550</c:v>
                </c:pt>
                <c:pt idx="4264">
                  <c:v>19556.25</c:v>
                </c:pt>
                <c:pt idx="4265">
                  <c:v>19562.5</c:v>
                </c:pt>
                <c:pt idx="4266">
                  <c:v>19568.75</c:v>
                </c:pt>
                <c:pt idx="4267">
                  <c:v>19575</c:v>
                </c:pt>
                <c:pt idx="4268">
                  <c:v>19581.25</c:v>
                </c:pt>
                <c:pt idx="4269">
                  <c:v>19587.5</c:v>
                </c:pt>
                <c:pt idx="4270">
                  <c:v>19593.75</c:v>
                </c:pt>
                <c:pt idx="4271">
                  <c:v>19600</c:v>
                </c:pt>
                <c:pt idx="4272">
                  <c:v>19606.25</c:v>
                </c:pt>
                <c:pt idx="4273">
                  <c:v>19612.5</c:v>
                </c:pt>
                <c:pt idx="4274">
                  <c:v>19618.75</c:v>
                </c:pt>
                <c:pt idx="4275">
                  <c:v>19625</c:v>
                </c:pt>
                <c:pt idx="4276">
                  <c:v>19631.25</c:v>
                </c:pt>
                <c:pt idx="4277">
                  <c:v>19637.5</c:v>
                </c:pt>
                <c:pt idx="4278">
                  <c:v>19643.75</c:v>
                </c:pt>
                <c:pt idx="4279">
                  <c:v>19650</c:v>
                </c:pt>
                <c:pt idx="4280">
                  <c:v>19656.25</c:v>
                </c:pt>
                <c:pt idx="4281">
                  <c:v>19662.5</c:v>
                </c:pt>
                <c:pt idx="4282">
                  <c:v>19668.75</c:v>
                </c:pt>
                <c:pt idx="4283">
                  <c:v>19675</c:v>
                </c:pt>
                <c:pt idx="4284">
                  <c:v>19681.25</c:v>
                </c:pt>
                <c:pt idx="4285">
                  <c:v>19687.5</c:v>
                </c:pt>
                <c:pt idx="4286">
                  <c:v>19693.75</c:v>
                </c:pt>
                <c:pt idx="4287">
                  <c:v>19700</c:v>
                </c:pt>
                <c:pt idx="4288">
                  <c:v>19706.25</c:v>
                </c:pt>
                <c:pt idx="4289">
                  <c:v>19712.5</c:v>
                </c:pt>
                <c:pt idx="4290">
                  <c:v>19718.75</c:v>
                </c:pt>
                <c:pt idx="4291">
                  <c:v>19725</c:v>
                </c:pt>
                <c:pt idx="4292">
                  <c:v>19731.25</c:v>
                </c:pt>
                <c:pt idx="4293">
                  <c:v>19737.5</c:v>
                </c:pt>
                <c:pt idx="4294">
                  <c:v>19743.75</c:v>
                </c:pt>
                <c:pt idx="4295">
                  <c:v>19750</c:v>
                </c:pt>
                <c:pt idx="4296">
                  <c:v>19756.25</c:v>
                </c:pt>
                <c:pt idx="4297">
                  <c:v>19762.5</c:v>
                </c:pt>
                <c:pt idx="4298">
                  <c:v>19768.75</c:v>
                </c:pt>
                <c:pt idx="4299">
                  <c:v>19775</c:v>
                </c:pt>
                <c:pt idx="4300">
                  <c:v>19781.25</c:v>
                </c:pt>
                <c:pt idx="4301">
                  <c:v>19787.5</c:v>
                </c:pt>
                <c:pt idx="4302">
                  <c:v>19793.75</c:v>
                </c:pt>
                <c:pt idx="4303">
                  <c:v>19800</c:v>
                </c:pt>
                <c:pt idx="4304">
                  <c:v>19806.25</c:v>
                </c:pt>
                <c:pt idx="4305">
                  <c:v>19812.5</c:v>
                </c:pt>
                <c:pt idx="4306">
                  <c:v>19818.75</c:v>
                </c:pt>
                <c:pt idx="4307">
                  <c:v>19825</c:v>
                </c:pt>
                <c:pt idx="4308">
                  <c:v>19831.25</c:v>
                </c:pt>
                <c:pt idx="4309">
                  <c:v>19837.5</c:v>
                </c:pt>
                <c:pt idx="4310">
                  <c:v>19843.75</c:v>
                </c:pt>
                <c:pt idx="4311">
                  <c:v>19850</c:v>
                </c:pt>
                <c:pt idx="4312">
                  <c:v>19856.25</c:v>
                </c:pt>
                <c:pt idx="4313">
                  <c:v>19862.5</c:v>
                </c:pt>
                <c:pt idx="4314">
                  <c:v>19868.75</c:v>
                </c:pt>
                <c:pt idx="4315">
                  <c:v>19875</c:v>
                </c:pt>
                <c:pt idx="4316">
                  <c:v>19881.25</c:v>
                </c:pt>
                <c:pt idx="4317">
                  <c:v>19887.5</c:v>
                </c:pt>
                <c:pt idx="4318">
                  <c:v>19893.75</c:v>
                </c:pt>
                <c:pt idx="4319">
                  <c:v>19900</c:v>
                </c:pt>
                <c:pt idx="4320">
                  <c:v>19906.25</c:v>
                </c:pt>
                <c:pt idx="4321">
                  <c:v>19912.5</c:v>
                </c:pt>
                <c:pt idx="4322">
                  <c:v>19918.75</c:v>
                </c:pt>
                <c:pt idx="4323">
                  <c:v>19925</c:v>
                </c:pt>
                <c:pt idx="4324">
                  <c:v>19931.25</c:v>
                </c:pt>
                <c:pt idx="4325">
                  <c:v>19937.5</c:v>
                </c:pt>
                <c:pt idx="4326">
                  <c:v>19943.75</c:v>
                </c:pt>
                <c:pt idx="4327">
                  <c:v>19950</c:v>
                </c:pt>
                <c:pt idx="4328">
                  <c:v>19956.25</c:v>
                </c:pt>
                <c:pt idx="4329">
                  <c:v>19962.5</c:v>
                </c:pt>
                <c:pt idx="4330">
                  <c:v>19968.75</c:v>
                </c:pt>
                <c:pt idx="4331">
                  <c:v>19975</c:v>
                </c:pt>
                <c:pt idx="4332">
                  <c:v>19981.25</c:v>
                </c:pt>
                <c:pt idx="4333">
                  <c:v>19987.5</c:v>
                </c:pt>
                <c:pt idx="4334">
                  <c:v>19993.75</c:v>
                </c:pt>
                <c:pt idx="4335">
                  <c:v>20000</c:v>
                </c:pt>
                <c:pt idx="4336">
                  <c:v>20006.25</c:v>
                </c:pt>
                <c:pt idx="4337">
                  <c:v>20012.5</c:v>
                </c:pt>
                <c:pt idx="4338">
                  <c:v>20018.75</c:v>
                </c:pt>
                <c:pt idx="4339">
                  <c:v>20025</c:v>
                </c:pt>
                <c:pt idx="4340">
                  <c:v>20031.25</c:v>
                </c:pt>
                <c:pt idx="4341">
                  <c:v>20037.5</c:v>
                </c:pt>
                <c:pt idx="4342">
                  <c:v>20043.75</c:v>
                </c:pt>
                <c:pt idx="4343">
                  <c:v>20050</c:v>
                </c:pt>
                <c:pt idx="4344">
                  <c:v>20056.25</c:v>
                </c:pt>
                <c:pt idx="4345">
                  <c:v>20062.5</c:v>
                </c:pt>
                <c:pt idx="4346">
                  <c:v>20068.75</c:v>
                </c:pt>
                <c:pt idx="4347">
                  <c:v>20075</c:v>
                </c:pt>
                <c:pt idx="4348">
                  <c:v>20081.25</c:v>
                </c:pt>
                <c:pt idx="4349">
                  <c:v>20087.5</c:v>
                </c:pt>
                <c:pt idx="4350">
                  <c:v>20093.75</c:v>
                </c:pt>
                <c:pt idx="4351">
                  <c:v>20100</c:v>
                </c:pt>
                <c:pt idx="4352">
                  <c:v>20106.25</c:v>
                </c:pt>
                <c:pt idx="4353">
                  <c:v>20112.5</c:v>
                </c:pt>
                <c:pt idx="4354">
                  <c:v>20118.75</c:v>
                </c:pt>
                <c:pt idx="4355">
                  <c:v>20125</c:v>
                </c:pt>
                <c:pt idx="4356">
                  <c:v>20131.25</c:v>
                </c:pt>
                <c:pt idx="4357">
                  <c:v>20137.5</c:v>
                </c:pt>
                <c:pt idx="4358">
                  <c:v>20143.75</c:v>
                </c:pt>
                <c:pt idx="4359">
                  <c:v>20150</c:v>
                </c:pt>
                <c:pt idx="4360">
                  <c:v>20156.25</c:v>
                </c:pt>
                <c:pt idx="4361">
                  <c:v>20162.5</c:v>
                </c:pt>
                <c:pt idx="4362">
                  <c:v>20168.75</c:v>
                </c:pt>
                <c:pt idx="4363">
                  <c:v>20175</c:v>
                </c:pt>
                <c:pt idx="4364">
                  <c:v>20181.25</c:v>
                </c:pt>
                <c:pt idx="4365">
                  <c:v>20187.5</c:v>
                </c:pt>
                <c:pt idx="4366">
                  <c:v>20193.75</c:v>
                </c:pt>
                <c:pt idx="4367">
                  <c:v>20200</c:v>
                </c:pt>
                <c:pt idx="4368">
                  <c:v>20206.25</c:v>
                </c:pt>
                <c:pt idx="4369">
                  <c:v>20212.5</c:v>
                </c:pt>
                <c:pt idx="4370">
                  <c:v>20218.75</c:v>
                </c:pt>
                <c:pt idx="4371">
                  <c:v>20225</c:v>
                </c:pt>
                <c:pt idx="4372">
                  <c:v>20231.25</c:v>
                </c:pt>
                <c:pt idx="4373">
                  <c:v>20237.5</c:v>
                </c:pt>
                <c:pt idx="4374">
                  <c:v>20243.75</c:v>
                </c:pt>
                <c:pt idx="4375">
                  <c:v>20250</c:v>
                </c:pt>
                <c:pt idx="4376">
                  <c:v>20256.25</c:v>
                </c:pt>
                <c:pt idx="4377">
                  <c:v>20262.5</c:v>
                </c:pt>
                <c:pt idx="4378">
                  <c:v>20268.75</c:v>
                </c:pt>
                <c:pt idx="4379">
                  <c:v>20275</c:v>
                </c:pt>
                <c:pt idx="4380">
                  <c:v>20281.25</c:v>
                </c:pt>
                <c:pt idx="4381">
                  <c:v>20287.5</c:v>
                </c:pt>
                <c:pt idx="4382">
                  <c:v>20293.75</c:v>
                </c:pt>
                <c:pt idx="4383">
                  <c:v>20300</c:v>
                </c:pt>
                <c:pt idx="4384">
                  <c:v>20306.25</c:v>
                </c:pt>
                <c:pt idx="4385">
                  <c:v>20312.5</c:v>
                </c:pt>
                <c:pt idx="4386">
                  <c:v>20318.75</c:v>
                </c:pt>
                <c:pt idx="4387">
                  <c:v>20325</c:v>
                </c:pt>
                <c:pt idx="4388">
                  <c:v>20331.25</c:v>
                </c:pt>
                <c:pt idx="4389">
                  <c:v>20337.5</c:v>
                </c:pt>
                <c:pt idx="4390">
                  <c:v>20343.75</c:v>
                </c:pt>
                <c:pt idx="4391">
                  <c:v>20350</c:v>
                </c:pt>
                <c:pt idx="4392">
                  <c:v>20356.25</c:v>
                </c:pt>
                <c:pt idx="4393">
                  <c:v>20362.5</c:v>
                </c:pt>
                <c:pt idx="4394">
                  <c:v>20368.75</c:v>
                </c:pt>
                <c:pt idx="4395">
                  <c:v>20375</c:v>
                </c:pt>
                <c:pt idx="4396">
                  <c:v>20381.25</c:v>
                </c:pt>
                <c:pt idx="4397">
                  <c:v>20387.5</c:v>
                </c:pt>
                <c:pt idx="4398">
                  <c:v>20393.75</c:v>
                </c:pt>
                <c:pt idx="4399">
                  <c:v>20400</c:v>
                </c:pt>
                <c:pt idx="4400">
                  <c:v>20406.25</c:v>
                </c:pt>
                <c:pt idx="4401">
                  <c:v>20412.5</c:v>
                </c:pt>
                <c:pt idx="4402">
                  <c:v>20418.75</c:v>
                </c:pt>
                <c:pt idx="4403">
                  <c:v>20425</c:v>
                </c:pt>
                <c:pt idx="4404">
                  <c:v>20431.25</c:v>
                </c:pt>
                <c:pt idx="4405">
                  <c:v>20437.5</c:v>
                </c:pt>
                <c:pt idx="4406">
                  <c:v>20443.75</c:v>
                </c:pt>
                <c:pt idx="4407">
                  <c:v>20450</c:v>
                </c:pt>
                <c:pt idx="4408">
                  <c:v>20456.25</c:v>
                </c:pt>
                <c:pt idx="4409">
                  <c:v>20462.5</c:v>
                </c:pt>
                <c:pt idx="4410">
                  <c:v>20468.75</c:v>
                </c:pt>
                <c:pt idx="4411">
                  <c:v>20475</c:v>
                </c:pt>
                <c:pt idx="4412">
                  <c:v>20481.25</c:v>
                </c:pt>
                <c:pt idx="4413">
                  <c:v>20487.5</c:v>
                </c:pt>
                <c:pt idx="4414">
                  <c:v>20493.75</c:v>
                </c:pt>
                <c:pt idx="4415">
                  <c:v>20500</c:v>
                </c:pt>
                <c:pt idx="4416">
                  <c:v>20506.25</c:v>
                </c:pt>
                <c:pt idx="4417">
                  <c:v>20512.5</c:v>
                </c:pt>
                <c:pt idx="4418">
                  <c:v>20518.75</c:v>
                </c:pt>
                <c:pt idx="4419">
                  <c:v>20525</c:v>
                </c:pt>
                <c:pt idx="4420">
                  <c:v>20531.25</c:v>
                </c:pt>
                <c:pt idx="4421">
                  <c:v>20537.5</c:v>
                </c:pt>
                <c:pt idx="4422">
                  <c:v>20543.75</c:v>
                </c:pt>
                <c:pt idx="4423">
                  <c:v>20550</c:v>
                </c:pt>
                <c:pt idx="4424">
                  <c:v>20556.25</c:v>
                </c:pt>
                <c:pt idx="4425">
                  <c:v>20562.5</c:v>
                </c:pt>
                <c:pt idx="4426">
                  <c:v>20568.75</c:v>
                </c:pt>
                <c:pt idx="4427">
                  <c:v>20575</c:v>
                </c:pt>
                <c:pt idx="4428">
                  <c:v>20581.25</c:v>
                </c:pt>
                <c:pt idx="4429">
                  <c:v>20587.5</c:v>
                </c:pt>
                <c:pt idx="4430">
                  <c:v>20593.75</c:v>
                </c:pt>
                <c:pt idx="4431">
                  <c:v>20600</c:v>
                </c:pt>
                <c:pt idx="4432">
                  <c:v>20606.25</c:v>
                </c:pt>
                <c:pt idx="4433">
                  <c:v>20612.5</c:v>
                </c:pt>
                <c:pt idx="4434">
                  <c:v>20618.75</c:v>
                </c:pt>
                <c:pt idx="4435">
                  <c:v>20625</c:v>
                </c:pt>
                <c:pt idx="4436">
                  <c:v>20631.25</c:v>
                </c:pt>
                <c:pt idx="4437">
                  <c:v>20637.5</c:v>
                </c:pt>
                <c:pt idx="4438">
                  <c:v>20643.75</c:v>
                </c:pt>
                <c:pt idx="4439">
                  <c:v>20650</c:v>
                </c:pt>
                <c:pt idx="4440">
                  <c:v>20656.25</c:v>
                </c:pt>
                <c:pt idx="4441">
                  <c:v>20662.5</c:v>
                </c:pt>
                <c:pt idx="4442">
                  <c:v>20668.75</c:v>
                </c:pt>
                <c:pt idx="4443">
                  <c:v>20675</c:v>
                </c:pt>
                <c:pt idx="4444">
                  <c:v>20681.25</c:v>
                </c:pt>
                <c:pt idx="4445">
                  <c:v>20687.5</c:v>
                </c:pt>
                <c:pt idx="4446">
                  <c:v>20693.75</c:v>
                </c:pt>
                <c:pt idx="4447">
                  <c:v>20700</c:v>
                </c:pt>
                <c:pt idx="4448">
                  <c:v>20706.25</c:v>
                </c:pt>
                <c:pt idx="4449">
                  <c:v>20712.5</c:v>
                </c:pt>
                <c:pt idx="4450">
                  <c:v>20718.75</c:v>
                </c:pt>
                <c:pt idx="4451">
                  <c:v>20725</c:v>
                </c:pt>
                <c:pt idx="4452">
                  <c:v>20731.25</c:v>
                </c:pt>
                <c:pt idx="4453">
                  <c:v>20737.5</c:v>
                </c:pt>
                <c:pt idx="4454">
                  <c:v>20743.75</c:v>
                </c:pt>
                <c:pt idx="4455">
                  <c:v>20750</c:v>
                </c:pt>
                <c:pt idx="4456">
                  <c:v>20756.25</c:v>
                </c:pt>
                <c:pt idx="4457">
                  <c:v>20762.5</c:v>
                </c:pt>
                <c:pt idx="4458">
                  <c:v>20768.75</c:v>
                </c:pt>
                <c:pt idx="4459">
                  <c:v>20775</c:v>
                </c:pt>
                <c:pt idx="4460">
                  <c:v>20781.25</c:v>
                </c:pt>
                <c:pt idx="4461">
                  <c:v>20787.5</c:v>
                </c:pt>
                <c:pt idx="4462">
                  <c:v>20793.75</c:v>
                </c:pt>
                <c:pt idx="4463">
                  <c:v>20800</c:v>
                </c:pt>
                <c:pt idx="4464">
                  <c:v>20806.25</c:v>
                </c:pt>
                <c:pt idx="4465">
                  <c:v>20812.5</c:v>
                </c:pt>
                <c:pt idx="4466">
                  <c:v>20818.75</c:v>
                </c:pt>
                <c:pt idx="4467">
                  <c:v>20825</c:v>
                </c:pt>
                <c:pt idx="4468">
                  <c:v>20831.25</c:v>
                </c:pt>
                <c:pt idx="4469">
                  <c:v>20837.5</c:v>
                </c:pt>
                <c:pt idx="4470">
                  <c:v>20843.75</c:v>
                </c:pt>
                <c:pt idx="4471">
                  <c:v>20850</c:v>
                </c:pt>
                <c:pt idx="4472">
                  <c:v>20856.25</c:v>
                </c:pt>
                <c:pt idx="4473">
                  <c:v>20862.5</c:v>
                </c:pt>
                <c:pt idx="4474">
                  <c:v>20868.75</c:v>
                </c:pt>
                <c:pt idx="4475">
                  <c:v>20875</c:v>
                </c:pt>
                <c:pt idx="4476">
                  <c:v>20881.25</c:v>
                </c:pt>
                <c:pt idx="4477">
                  <c:v>20887.5</c:v>
                </c:pt>
                <c:pt idx="4478">
                  <c:v>20893.75</c:v>
                </c:pt>
                <c:pt idx="4479">
                  <c:v>20900</c:v>
                </c:pt>
                <c:pt idx="4480">
                  <c:v>20906.25</c:v>
                </c:pt>
                <c:pt idx="4481">
                  <c:v>20912.5</c:v>
                </c:pt>
                <c:pt idx="4482">
                  <c:v>20918.75</c:v>
                </c:pt>
                <c:pt idx="4483">
                  <c:v>20925</c:v>
                </c:pt>
                <c:pt idx="4484">
                  <c:v>20931.25</c:v>
                </c:pt>
                <c:pt idx="4485">
                  <c:v>20937.5</c:v>
                </c:pt>
                <c:pt idx="4486">
                  <c:v>20943.75</c:v>
                </c:pt>
                <c:pt idx="4487">
                  <c:v>20950</c:v>
                </c:pt>
                <c:pt idx="4488">
                  <c:v>20956.25</c:v>
                </c:pt>
                <c:pt idx="4489">
                  <c:v>20962.5</c:v>
                </c:pt>
                <c:pt idx="4490">
                  <c:v>20968.75</c:v>
                </c:pt>
                <c:pt idx="4491">
                  <c:v>20975</c:v>
                </c:pt>
                <c:pt idx="4492">
                  <c:v>20981.25</c:v>
                </c:pt>
                <c:pt idx="4493">
                  <c:v>20987.5</c:v>
                </c:pt>
                <c:pt idx="4494">
                  <c:v>20993.75</c:v>
                </c:pt>
                <c:pt idx="4495">
                  <c:v>21000</c:v>
                </c:pt>
                <c:pt idx="4496">
                  <c:v>21006.25</c:v>
                </c:pt>
                <c:pt idx="4497">
                  <c:v>21012.5</c:v>
                </c:pt>
                <c:pt idx="4498">
                  <c:v>21018.75</c:v>
                </c:pt>
                <c:pt idx="4499">
                  <c:v>21025</c:v>
                </c:pt>
                <c:pt idx="4500">
                  <c:v>21031.25</c:v>
                </c:pt>
                <c:pt idx="4501">
                  <c:v>21037.5</c:v>
                </c:pt>
                <c:pt idx="4502">
                  <c:v>21043.75</c:v>
                </c:pt>
                <c:pt idx="4503">
                  <c:v>21050</c:v>
                </c:pt>
                <c:pt idx="4504">
                  <c:v>21056.25</c:v>
                </c:pt>
                <c:pt idx="4505">
                  <c:v>21062.5</c:v>
                </c:pt>
                <c:pt idx="4506">
                  <c:v>21068.75</c:v>
                </c:pt>
                <c:pt idx="4507">
                  <c:v>21075</c:v>
                </c:pt>
                <c:pt idx="4508">
                  <c:v>21081.25</c:v>
                </c:pt>
                <c:pt idx="4509">
                  <c:v>21087.5</c:v>
                </c:pt>
                <c:pt idx="4510">
                  <c:v>21093.75</c:v>
                </c:pt>
                <c:pt idx="4511">
                  <c:v>21100</c:v>
                </c:pt>
                <c:pt idx="4512">
                  <c:v>21106.25</c:v>
                </c:pt>
                <c:pt idx="4513">
                  <c:v>21112.5</c:v>
                </c:pt>
                <c:pt idx="4514">
                  <c:v>21118.75</c:v>
                </c:pt>
                <c:pt idx="4515">
                  <c:v>21125</c:v>
                </c:pt>
                <c:pt idx="4516">
                  <c:v>21131.25</c:v>
                </c:pt>
                <c:pt idx="4517">
                  <c:v>21137.5</c:v>
                </c:pt>
                <c:pt idx="4518">
                  <c:v>21143.75</c:v>
                </c:pt>
                <c:pt idx="4519">
                  <c:v>21150</c:v>
                </c:pt>
                <c:pt idx="4520">
                  <c:v>21156.25</c:v>
                </c:pt>
                <c:pt idx="4521">
                  <c:v>21162.5</c:v>
                </c:pt>
                <c:pt idx="4522">
                  <c:v>21168.75</c:v>
                </c:pt>
                <c:pt idx="4523">
                  <c:v>21175</c:v>
                </c:pt>
                <c:pt idx="4524">
                  <c:v>21181.25</c:v>
                </c:pt>
                <c:pt idx="4525">
                  <c:v>21187.5</c:v>
                </c:pt>
                <c:pt idx="4526">
                  <c:v>21193.75</c:v>
                </c:pt>
                <c:pt idx="4527">
                  <c:v>21200</c:v>
                </c:pt>
                <c:pt idx="4528">
                  <c:v>21206.25</c:v>
                </c:pt>
                <c:pt idx="4529">
                  <c:v>21212.5</c:v>
                </c:pt>
                <c:pt idx="4530">
                  <c:v>21218.75</c:v>
                </c:pt>
                <c:pt idx="4531">
                  <c:v>21225</c:v>
                </c:pt>
                <c:pt idx="4532">
                  <c:v>21231.25</c:v>
                </c:pt>
                <c:pt idx="4533">
                  <c:v>21237.5</c:v>
                </c:pt>
                <c:pt idx="4534">
                  <c:v>21243.75</c:v>
                </c:pt>
                <c:pt idx="4535">
                  <c:v>21250</c:v>
                </c:pt>
                <c:pt idx="4536">
                  <c:v>21256.25</c:v>
                </c:pt>
                <c:pt idx="4537">
                  <c:v>21262.5</c:v>
                </c:pt>
                <c:pt idx="4538">
                  <c:v>21268.75</c:v>
                </c:pt>
                <c:pt idx="4539">
                  <c:v>21275</c:v>
                </c:pt>
                <c:pt idx="4540">
                  <c:v>21281.25</c:v>
                </c:pt>
                <c:pt idx="4541">
                  <c:v>21287.5</c:v>
                </c:pt>
                <c:pt idx="4542">
                  <c:v>21293.75</c:v>
                </c:pt>
                <c:pt idx="4543">
                  <c:v>21300</c:v>
                </c:pt>
                <c:pt idx="4544">
                  <c:v>21306.25</c:v>
                </c:pt>
                <c:pt idx="4545">
                  <c:v>21312.5</c:v>
                </c:pt>
                <c:pt idx="4546">
                  <c:v>21318.75</c:v>
                </c:pt>
                <c:pt idx="4547">
                  <c:v>21325</c:v>
                </c:pt>
                <c:pt idx="4548">
                  <c:v>21331.25</c:v>
                </c:pt>
                <c:pt idx="4549">
                  <c:v>21337.5</c:v>
                </c:pt>
                <c:pt idx="4550">
                  <c:v>21343.75</c:v>
                </c:pt>
                <c:pt idx="4551">
                  <c:v>21350</c:v>
                </c:pt>
                <c:pt idx="4552">
                  <c:v>21356.25</c:v>
                </c:pt>
                <c:pt idx="4553">
                  <c:v>21362.5</c:v>
                </c:pt>
                <c:pt idx="4554">
                  <c:v>21368.75</c:v>
                </c:pt>
                <c:pt idx="4555">
                  <c:v>21375</c:v>
                </c:pt>
                <c:pt idx="4556">
                  <c:v>21381.25</c:v>
                </c:pt>
                <c:pt idx="4557">
                  <c:v>21387.5</c:v>
                </c:pt>
                <c:pt idx="4558">
                  <c:v>21393.75</c:v>
                </c:pt>
                <c:pt idx="4559">
                  <c:v>21400</c:v>
                </c:pt>
                <c:pt idx="4560">
                  <c:v>21406.25</c:v>
                </c:pt>
                <c:pt idx="4561">
                  <c:v>21412.5</c:v>
                </c:pt>
                <c:pt idx="4562">
                  <c:v>21418.75</c:v>
                </c:pt>
                <c:pt idx="4563">
                  <c:v>21425</c:v>
                </c:pt>
                <c:pt idx="4564">
                  <c:v>21431.25</c:v>
                </c:pt>
                <c:pt idx="4565">
                  <c:v>21437.5</c:v>
                </c:pt>
                <c:pt idx="4566">
                  <c:v>21443.75</c:v>
                </c:pt>
                <c:pt idx="4567">
                  <c:v>21450</c:v>
                </c:pt>
                <c:pt idx="4568">
                  <c:v>21456.25</c:v>
                </c:pt>
                <c:pt idx="4569">
                  <c:v>21462.5</c:v>
                </c:pt>
                <c:pt idx="4570">
                  <c:v>21468.75</c:v>
                </c:pt>
                <c:pt idx="4571">
                  <c:v>21475</c:v>
                </c:pt>
                <c:pt idx="4572">
                  <c:v>21481.25</c:v>
                </c:pt>
                <c:pt idx="4573">
                  <c:v>21487.5</c:v>
                </c:pt>
                <c:pt idx="4574">
                  <c:v>21493.75</c:v>
                </c:pt>
                <c:pt idx="4575">
                  <c:v>21500</c:v>
                </c:pt>
                <c:pt idx="4576">
                  <c:v>21506.25</c:v>
                </c:pt>
                <c:pt idx="4577">
                  <c:v>21512.5</c:v>
                </c:pt>
                <c:pt idx="4578">
                  <c:v>21518.75</c:v>
                </c:pt>
                <c:pt idx="4579">
                  <c:v>21525</c:v>
                </c:pt>
                <c:pt idx="4580">
                  <c:v>21531.25</c:v>
                </c:pt>
                <c:pt idx="4581">
                  <c:v>21537.5</c:v>
                </c:pt>
                <c:pt idx="4582">
                  <c:v>21543.75</c:v>
                </c:pt>
                <c:pt idx="4583">
                  <c:v>21550</c:v>
                </c:pt>
                <c:pt idx="4584">
                  <c:v>21556.25</c:v>
                </c:pt>
                <c:pt idx="4585">
                  <c:v>21562.5</c:v>
                </c:pt>
                <c:pt idx="4586">
                  <c:v>21568.75</c:v>
                </c:pt>
                <c:pt idx="4587">
                  <c:v>21575</c:v>
                </c:pt>
                <c:pt idx="4588">
                  <c:v>21581.25</c:v>
                </c:pt>
                <c:pt idx="4589">
                  <c:v>21587.5</c:v>
                </c:pt>
                <c:pt idx="4590">
                  <c:v>21593.75</c:v>
                </c:pt>
                <c:pt idx="4591">
                  <c:v>21600</c:v>
                </c:pt>
                <c:pt idx="4592">
                  <c:v>21606.25</c:v>
                </c:pt>
                <c:pt idx="4593">
                  <c:v>21612.5</c:v>
                </c:pt>
                <c:pt idx="4594">
                  <c:v>21618.75</c:v>
                </c:pt>
                <c:pt idx="4595">
                  <c:v>21625</c:v>
                </c:pt>
                <c:pt idx="4596">
                  <c:v>21631.25</c:v>
                </c:pt>
                <c:pt idx="4597">
                  <c:v>21637.5</c:v>
                </c:pt>
                <c:pt idx="4598">
                  <c:v>21643.75</c:v>
                </c:pt>
                <c:pt idx="4599">
                  <c:v>21650</c:v>
                </c:pt>
                <c:pt idx="4600">
                  <c:v>21656.25</c:v>
                </c:pt>
                <c:pt idx="4601">
                  <c:v>21662.5</c:v>
                </c:pt>
                <c:pt idx="4602">
                  <c:v>21668.75</c:v>
                </c:pt>
                <c:pt idx="4603">
                  <c:v>21675</c:v>
                </c:pt>
                <c:pt idx="4604">
                  <c:v>21681.25</c:v>
                </c:pt>
                <c:pt idx="4605">
                  <c:v>21687.5</c:v>
                </c:pt>
                <c:pt idx="4606">
                  <c:v>21693.75</c:v>
                </c:pt>
                <c:pt idx="4607">
                  <c:v>21700</c:v>
                </c:pt>
                <c:pt idx="4608">
                  <c:v>21706.25</c:v>
                </c:pt>
                <c:pt idx="4609">
                  <c:v>21712.5</c:v>
                </c:pt>
                <c:pt idx="4610">
                  <c:v>21718.75</c:v>
                </c:pt>
                <c:pt idx="4611">
                  <c:v>21725</c:v>
                </c:pt>
                <c:pt idx="4612">
                  <c:v>21731.25</c:v>
                </c:pt>
                <c:pt idx="4613">
                  <c:v>21737.5</c:v>
                </c:pt>
                <c:pt idx="4614">
                  <c:v>21743.75</c:v>
                </c:pt>
                <c:pt idx="4615">
                  <c:v>21750</c:v>
                </c:pt>
                <c:pt idx="4616">
                  <c:v>21756.25</c:v>
                </c:pt>
                <c:pt idx="4617">
                  <c:v>21762.5</c:v>
                </c:pt>
                <c:pt idx="4618">
                  <c:v>21768.75</c:v>
                </c:pt>
                <c:pt idx="4619">
                  <c:v>21775</c:v>
                </c:pt>
                <c:pt idx="4620">
                  <c:v>21781.25</c:v>
                </c:pt>
                <c:pt idx="4621">
                  <c:v>21787.5</c:v>
                </c:pt>
                <c:pt idx="4622">
                  <c:v>21793.75</c:v>
                </c:pt>
                <c:pt idx="4623">
                  <c:v>21800</c:v>
                </c:pt>
                <c:pt idx="4624">
                  <c:v>21806.25</c:v>
                </c:pt>
                <c:pt idx="4625">
                  <c:v>21812.5</c:v>
                </c:pt>
                <c:pt idx="4626">
                  <c:v>21818.75</c:v>
                </c:pt>
                <c:pt idx="4627">
                  <c:v>21825</c:v>
                </c:pt>
                <c:pt idx="4628">
                  <c:v>21831.25</c:v>
                </c:pt>
                <c:pt idx="4629">
                  <c:v>21837.5</c:v>
                </c:pt>
                <c:pt idx="4630">
                  <c:v>21843.75</c:v>
                </c:pt>
                <c:pt idx="4631">
                  <c:v>21850</c:v>
                </c:pt>
                <c:pt idx="4632">
                  <c:v>21856.25</c:v>
                </c:pt>
                <c:pt idx="4633">
                  <c:v>21862.5</c:v>
                </c:pt>
                <c:pt idx="4634">
                  <c:v>21868.75</c:v>
                </c:pt>
                <c:pt idx="4635">
                  <c:v>21875</c:v>
                </c:pt>
                <c:pt idx="4636">
                  <c:v>21881.25</c:v>
                </c:pt>
                <c:pt idx="4637">
                  <c:v>21887.5</c:v>
                </c:pt>
                <c:pt idx="4638">
                  <c:v>21893.75</c:v>
                </c:pt>
                <c:pt idx="4639">
                  <c:v>21900</c:v>
                </c:pt>
                <c:pt idx="4640">
                  <c:v>21906.25</c:v>
                </c:pt>
                <c:pt idx="4641">
                  <c:v>21912.5</c:v>
                </c:pt>
                <c:pt idx="4642">
                  <c:v>21918.75</c:v>
                </c:pt>
                <c:pt idx="4643">
                  <c:v>21925</c:v>
                </c:pt>
                <c:pt idx="4644">
                  <c:v>21931.25</c:v>
                </c:pt>
                <c:pt idx="4645">
                  <c:v>21937.5</c:v>
                </c:pt>
                <c:pt idx="4646">
                  <c:v>21943.75</c:v>
                </c:pt>
                <c:pt idx="4647">
                  <c:v>21950</c:v>
                </c:pt>
                <c:pt idx="4648">
                  <c:v>21956.25</c:v>
                </c:pt>
                <c:pt idx="4649">
                  <c:v>21962.5</c:v>
                </c:pt>
                <c:pt idx="4650">
                  <c:v>21968.75</c:v>
                </c:pt>
                <c:pt idx="4651">
                  <c:v>21975</c:v>
                </c:pt>
                <c:pt idx="4652">
                  <c:v>21981.25</c:v>
                </c:pt>
                <c:pt idx="4653">
                  <c:v>21987.5</c:v>
                </c:pt>
                <c:pt idx="4654">
                  <c:v>21993.75</c:v>
                </c:pt>
                <c:pt idx="4655">
                  <c:v>22000</c:v>
                </c:pt>
                <c:pt idx="4656">
                  <c:v>22006.25</c:v>
                </c:pt>
                <c:pt idx="4657">
                  <c:v>22012.5</c:v>
                </c:pt>
                <c:pt idx="4658">
                  <c:v>22018.75</c:v>
                </c:pt>
                <c:pt idx="4659">
                  <c:v>22025</c:v>
                </c:pt>
                <c:pt idx="4660">
                  <c:v>22031.25</c:v>
                </c:pt>
                <c:pt idx="4661">
                  <c:v>22037.5</c:v>
                </c:pt>
                <c:pt idx="4662">
                  <c:v>22043.75</c:v>
                </c:pt>
                <c:pt idx="4663">
                  <c:v>22050</c:v>
                </c:pt>
                <c:pt idx="4664">
                  <c:v>22056.25</c:v>
                </c:pt>
                <c:pt idx="4665">
                  <c:v>22062.5</c:v>
                </c:pt>
                <c:pt idx="4666">
                  <c:v>22068.75</c:v>
                </c:pt>
                <c:pt idx="4667">
                  <c:v>22075</c:v>
                </c:pt>
                <c:pt idx="4668">
                  <c:v>22081.25</c:v>
                </c:pt>
                <c:pt idx="4669">
                  <c:v>22087.5</c:v>
                </c:pt>
                <c:pt idx="4670">
                  <c:v>22093.75</c:v>
                </c:pt>
                <c:pt idx="4671">
                  <c:v>22100</c:v>
                </c:pt>
                <c:pt idx="4672">
                  <c:v>22106.25</c:v>
                </c:pt>
                <c:pt idx="4673">
                  <c:v>22112.5</c:v>
                </c:pt>
                <c:pt idx="4674">
                  <c:v>22118.75</c:v>
                </c:pt>
                <c:pt idx="4675">
                  <c:v>22125</c:v>
                </c:pt>
                <c:pt idx="4676">
                  <c:v>22131.25</c:v>
                </c:pt>
                <c:pt idx="4677">
                  <c:v>22137.5</c:v>
                </c:pt>
                <c:pt idx="4678">
                  <c:v>22143.75</c:v>
                </c:pt>
                <c:pt idx="4679">
                  <c:v>22150</c:v>
                </c:pt>
                <c:pt idx="4680">
                  <c:v>22156.25</c:v>
                </c:pt>
                <c:pt idx="4681">
                  <c:v>22162.5</c:v>
                </c:pt>
                <c:pt idx="4682">
                  <c:v>22168.75</c:v>
                </c:pt>
                <c:pt idx="4683">
                  <c:v>22175</c:v>
                </c:pt>
                <c:pt idx="4684">
                  <c:v>22181.25</c:v>
                </c:pt>
                <c:pt idx="4685">
                  <c:v>22187.5</c:v>
                </c:pt>
                <c:pt idx="4686">
                  <c:v>22193.75</c:v>
                </c:pt>
                <c:pt idx="4687">
                  <c:v>22200</c:v>
                </c:pt>
                <c:pt idx="4688">
                  <c:v>22206.25</c:v>
                </c:pt>
                <c:pt idx="4689">
                  <c:v>22212.5</c:v>
                </c:pt>
                <c:pt idx="4690">
                  <c:v>22218.75</c:v>
                </c:pt>
                <c:pt idx="4691">
                  <c:v>22225</c:v>
                </c:pt>
                <c:pt idx="4692">
                  <c:v>22231.25</c:v>
                </c:pt>
                <c:pt idx="4693">
                  <c:v>22237.5</c:v>
                </c:pt>
                <c:pt idx="4694">
                  <c:v>22243.75</c:v>
                </c:pt>
                <c:pt idx="4695">
                  <c:v>22250</c:v>
                </c:pt>
                <c:pt idx="4696">
                  <c:v>22256.25</c:v>
                </c:pt>
                <c:pt idx="4697">
                  <c:v>22262.5</c:v>
                </c:pt>
                <c:pt idx="4698">
                  <c:v>22268.75</c:v>
                </c:pt>
                <c:pt idx="4699">
                  <c:v>22275</c:v>
                </c:pt>
                <c:pt idx="4700">
                  <c:v>22281.25</c:v>
                </c:pt>
                <c:pt idx="4701">
                  <c:v>22287.5</c:v>
                </c:pt>
                <c:pt idx="4702">
                  <c:v>22293.75</c:v>
                </c:pt>
                <c:pt idx="4703">
                  <c:v>22300</c:v>
                </c:pt>
                <c:pt idx="4704">
                  <c:v>22306.25</c:v>
                </c:pt>
                <c:pt idx="4705">
                  <c:v>22312.5</c:v>
                </c:pt>
                <c:pt idx="4706">
                  <c:v>22318.75</c:v>
                </c:pt>
                <c:pt idx="4707">
                  <c:v>22325</c:v>
                </c:pt>
                <c:pt idx="4708">
                  <c:v>22331.25</c:v>
                </c:pt>
                <c:pt idx="4709">
                  <c:v>22337.5</c:v>
                </c:pt>
                <c:pt idx="4710">
                  <c:v>22343.75</c:v>
                </c:pt>
                <c:pt idx="4711">
                  <c:v>22350</c:v>
                </c:pt>
                <c:pt idx="4712">
                  <c:v>22356.25</c:v>
                </c:pt>
                <c:pt idx="4713">
                  <c:v>22362.5</c:v>
                </c:pt>
                <c:pt idx="4714">
                  <c:v>22368.75</c:v>
                </c:pt>
                <c:pt idx="4715">
                  <c:v>22375</c:v>
                </c:pt>
                <c:pt idx="4716">
                  <c:v>22381.25</c:v>
                </c:pt>
                <c:pt idx="4717">
                  <c:v>22387.5</c:v>
                </c:pt>
                <c:pt idx="4718">
                  <c:v>22393.75</c:v>
                </c:pt>
                <c:pt idx="4719">
                  <c:v>22400</c:v>
                </c:pt>
                <c:pt idx="4720">
                  <c:v>22406.25</c:v>
                </c:pt>
                <c:pt idx="4721">
                  <c:v>22412.5</c:v>
                </c:pt>
                <c:pt idx="4722">
                  <c:v>22418.75</c:v>
                </c:pt>
                <c:pt idx="4723">
                  <c:v>22425</c:v>
                </c:pt>
                <c:pt idx="4724">
                  <c:v>22431.25</c:v>
                </c:pt>
                <c:pt idx="4725">
                  <c:v>22437.5</c:v>
                </c:pt>
                <c:pt idx="4726">
                  <c:v>22443.75</c:v>
                </c:pt>
                <c:pt idx="4727">
                  <c:v>22450</c:v>
                </c:pt>
                <c:pt idx="4728">
                  <c:v>22456.25</c:v>
                </c:pt>
                <c:pt idx="4729">
                  <c:v>22462.5</c:v>
                </c:pt>
                <c:pt idx="4730">
                  <c:v>22468.75</c:v>
                </c:pt>
                <c:pt idx="4731">
                  <c:v>22475</c:v>
                </c:pt>
                <c:pt idx="4732">
                  <c:v>22481.25</c:v>
                </c:pt>
                <c:pt idx="4733">
                  <c:v>22487.5</c:v>
                </c:pt>
                <c:pt idx="4734">
                  <c:v>22493.75</c:v>
                </c:pt>
                <c:pt idx="4735">
                  <c:v>22500</c:v>
                </c:pt>
                <c:pt idx="4736">
                  <c:v>22506.25</c:v>
                </c:pt>
                <c:pt idx="4737">
                  <c:v>22512.5</c:v>
                </c:pt>
                <c:pt idx="4738">
                  <c:v>22518.75</c:v>
                </c:pt>
                <c:pt idx="4739">
                  <c:v>22525</c:v>
                </c:pt>
                <c:pt idx="4740">
                  <c:v>22531.25</c:v>
                </c:pt>
                <c:pt idx="4741">
                  <c:v>22537.5</c:v>
                </c:pt>
                <c:pt idx="4742">
                  <c:v>22543.75</c:v>
                </c:pt>
                <c:pt idx="4743">
                  <c:v>22550</c:v>
                </c:pt>
                <c:pt idx="4744">
                  <c:v>22556.25</c:v>
                </c:pt>
                <c:pt idx="4745">
                  <c:v>22562.5</c:v>
                </c:pt>
                <c:pt idx="4746">
                  <c:v>22568.75</c:v>
                </c:pt>
                <c:pt idx="4747">
                  <c:v>22575</c:v>
                </c:pt>
                <c:pt idx="4748">
                  <c:v>22581.25</c:v>
                </c:pt>
                <c:pt idx="4749">
                  <c:v>22587.5</c:v>
                </c:pt>
                <c:pt idx="4750">
                  <c:v>22593.75</c:v>
                </c:pt>
                <c:pt idx="4751">
                  <c:v>22600</c:v>
                </c:pt>
                <c:pt idx="4752">
                  <c:v>22606.25</c:v>
                </c:pt>
                <c:pt idx="4753">
                  <c:v>22612.5</c:v>
                </c:pt>
                <c:pt idx="4754">
                  <c:v>22618.75</c:v>
                </c:pt>
                <c:pt idx="4755">
                  <c:v>22625</c:v>
                </c:pt>
                <c:pt idx="4756">
                  <c:v>22631.25</c:v>
                </c:pt>
                <c:pt idx="4757">
                  <c:v>22637.5</c:v>
                </c:pt>
                <c:pt idx="4758">
                  <c:v>22643.75</c:v>
                </c:pt>
                <c:pt idx="4759">
                  <c:v>22650</c:v>
                </c:pt>
                <c:pt idx="4760">
                  <c:v>22656.25</c:v>
                </c:pt>
                <c:pt idx="4761">
                  <c:v>22662.5</c:v>
                </c:pt>
                <c:pt idx="4762">
                  <c:v>22668.75</c:v>
                </c:pt>
                <c:pt idx="4763">
                  <c:v>22675</c:v>
                </c:pt>
                <c:pt idx="4764">
                  <c:v>22681.25</c:v>
                </c:pt>
                <c:pt idx="4765">
                  <c:v>22687.5</c:v>
                </c:pt>
                <c:pt idx="4766">
                  <c:v>22693.75</c:v>
                </c:pt>
                <c:pt idx="4767">
                  <c:v>22700</c:v>
                </c:pt>
                <c:pt idx="4768">
                  <c:v>22706.25</c:v>
                </c:pt>
                <c:pt idx="4769">
                  <c:v>22712.5</c:v>
                </c:pt>
                <c:pt idx="4770">
                  <c:v>22718.75</c:v>
                </c:pt>
                <c:pt idx="4771">
                  <c:v>22725</c:v>
                </c:pt>
                <c:pt idx="4772">
                  <c:v>22731.25</c:v>
                </c:pt>
                <c:pt idx="4773">
                  <c:v>22737.5</c:v>
                </c:pt>
                <c:pt idx="4774">
                  <c:v>22743.75</c:v>
                </c:pt>
                <c:pt idx="4775">
                  <c:v>22750</c:v>
                </c:pt>
                <c:pt idx="4776">
                  <c:v>22756.25</c:v>
                </c:pt>
                <c:pt idx="4777">
                  <c:v>22762.5</c:v>
                </c:pt>
                <c:pt idx="4778">
                  <c:v>22768.75</c:v>
                </c:pt>
                <c:pt idx="4779">
                  <c:v>22775</c:v>
                </c:pt>
                <c:pt idx="4780">
                  <c:v>22781.25</c:v>
                </c:pt>
                <c:pt idx="4781">
                  <c:v>22787.5</c:v>
                </c:pt>
                <c:pt idx="4782">
                  <c:v>22793.75</c:v>
                </c:pt>
                <c:pt idx="4783">
                  <c:v>22800</c:v>
                </c:pt>
                <c:pt idx="4784">
                  <c:v>22806.25</c:v>
                </c:pt>
                <c:pt idx="4785">
                  <c:v>22812.5</c:v>
                </c:pt>
                <c:pt idx="4786">
                  <c:v>22818.75</c:v>
                </c:pt>
                <c:pt idx="4787">
                  <c:v>22825</c:v>
                </c:pt>
                <c:pt idx="4788">
                  <c:v>22831.25</c:v>
                </c:pt>
                <c:pt idx="4789">
                  <c:v>22837.5</c:v>
                </c:pt>
                <c:pt idx="4790">
                  <c:v>22843.75</c:v>
                </c:pt>
                <c:pt idx="4791">
                  <c:v>22850</c:v>
                </c:pt>
                <c:pt idx="4792">
                  <c:v>22856.25</c:v>
                </c:pt>
                <c:pt idx="4793">
                  <c:v>22862.5</c:v>
                </c:pt>
                <c:pt idx="4794">
                  <c:v>22868.75</c:v>
                </c:pt>
                <c:pt idx="4795">
                  <c:v>22875</c:v>
                </c:pt>
                <c:pt idx="4796">
                  <c:v>22881.25</c:v>
                </c:pt>
                <c:pt idx="4797">
                  <c:v>22887.5</c:v>
                </c:pt>
                <c:pt idx="4798">
                  <c:v>22893.75</c:v>
                </c:pt>
                <c:pt idx="4799">
                  <c:v>22900</c:v>
                </c:pt>
                <c:pt idx="4800">
                  <c:v>22906.25</c:v>
                </c:pt>
                <c:pt idx="4801">
                  <c:v>22912.5</c:v>
                </c:pt>
                <c:pt idx="4802">
                  <c:v>22918.75</c:v>
                </c:pt>
                <c:pt idx="4803">
                  <c:v>22925</c:v>
                </c:pt>
                <c:pt idx="4804">
                  <c:v>22931.25</c:v>
                </c:pt>
                <c:pt idx="4805">
                  <c:v>22937.5</c:v>
                </c:pt>
                <c:pt idx="4806">
                  <c:v>22943.75</c:v>
                </c:pt>
                <c:pt idx="4807">
                  <c:v>22950</c:v>
                </c:pt>
                <c:pt idx="4808">
                  <c:v>22956.25</c:v>
                </c:pt>
                <c:pt idx="4809">
                  <c:v>22962.5</c:v>
                </c:pt>
                <c:pt idx="4810">
                  <c:v>22968.75</c:v>
                </c:pt>
                <c:pt idx="4811">
                  <c:v>22975</c:v>
                </c:pt>
                <c:pt idx="4812">
                  <c:v>22981.25</c:v>
                </c:pt>
                <c:pt idx="4813">
                  <c:v>22987.5</c:v>
                </c:pt>
                <c:pt idx="4814">
                  <c:v>22993.75</c:v>
                </c:pt>
                <c:pt idx="4815">
                  <c:v>23000</c:v>
                </c:pt>
                <c:pt idx="4816">
                  <c:v>23006.25</c:v>
                </c:pt>
                <c:pt idx="4817">
                  <c:v>23012.5</c:v>
                </c:pt>
                <c:pt idx="4818">
                  <c:v>23018.75</c:v>
                </c:pt>
                <c:pt idx="4819">
                  <c:v>23025</c:v>
                </c:pt>
                <c:pt idx="4820">
                  <c:v>23031.25</c:v>
                </c:pt>
                <c:pt idx="4821">
                  <c:v>23037.5</c:v>
                </c:pt>
                <c:pt idx="4822">
                  <c:v>23043.75</c:v>
                </c:pt>
                <c:pt idx="4823">
                  <c:v>23050</c:v>
                </c:pt>
                <c:pt idx="4824">
                  <c:v>23056.25</c:v>
                </c:pt>
                <c:pt idx="4825">
                  <c:v>23062.5</c:v>
                </c:pt>
                <c:pt idx="4826">
                  <c:v>23068.75</c:v>
                </c:pt>
                <c:pt idx="4827">
                  <c:v>23075</c:v>
                </c:pt>
                <c:pt idx="4828">
                  <c:v>23081.25</c:v>
                </c:pt>
                <c:pt idx="4829">
                  <c:v>23087.5</c:v>
                </c:pt>
                <c:pt idx="4830">
                  <c:v>23093.75</c:v>
                </c:pt>
                <c:pt idx="4831">
                  <c:v>23100</c:v>
                </c:pt>
                <c:pt idx="4832">
                  <c:v>23106.25</c:v>
                </c:pt>
                <c:pt idx="4833">
                  <c:v>23112.5</c:v>
                </c:pt>
                <c:pt idx="4834">
                  <c:v>23118.75</c:v>
                </c:pt>
                <c:pt idx="4835">
                  <c:v>23125</c:v>
                </c:pt>
                <c:pt idx="4836">
                  <c:v>23131.25</c:v>
                </c:pt>
                <c:pt idx="4837">
                  <c:v>23137.5</c:v>
                </c:pt>
                <c:pt idx="4838">
                  <c:v>23143.75</c:v>
                </c:pt>
                <c:pt idx="4839">
                  <c:v>23150</c:v>
                </c:pt>
                <c:pt idx="4840">
                  <c:v>23156.25</c:v>
                </c:pt>
                <c:pt idx="4841">
                  <c:v>23162.5</c:v>
                </c:pt>
                <c:pt idx="4842">
                  <c:v>23168.75</c:v>
                </c:pt>
                <c:pt idx="4843">
                  <c:v>23175</c:v>
                </c:pt>
                <c:pt idx="4844">
                  <c:v>23181.25</c:v>
                </c:pt>
                <c:pt idx="4845">
                  <c:v>23187.5</c:v>
                </c:pt>
                <c:pt idx="4846">
                  <c:v>23193.75</c:v>
                </c:pt>
                <c:pt idx="4847">
                  <c:v>23200</c:v>
                </c:pt>
                <c:pt idx="4848">
                  <c:v>23206.25</c:v>
                </c:pt>
                <c:pt idx="4849">
                  <c:v>23212.5</c:v>
                </c:pt>
                <c:pt idx="4850">
                  <c:v>23218.75</c:v>
                </c:pt>
                <c:pt idx="4851">
                  <c:v>23225</c:v>
                </c:pt>
                <c:pt idx="4852">
                  <c:v>23231.25</c:v>
                </c:pt>
                <c:pt idx="4853">
                  <c:v>23237.5</c:v>
                </c:pt>
                <c:pt idx="4854">
                  <c:v>23243.75</c:v>
                </c:pt>
                <c:pt idx="4855">
                  <c:v>23250</c:v>
                </c:pt>
                <c:pt idx="4856">
                  <c:v>23256.25</c:v>
                </c:pt>
                <c:pt idx="4857">
                  <c:v>23262.5</c:v>
                </c:pt>
                <c:pt idx="4858">
                  <c:v>23268.75</c:v>
                </c:pt>
                <c:pt idx="4859">
                  <c:v>23275</c:v>
                </c:pt>
                <c:pt idx="4860">
                  <c:v>23281.25</c:v>
                </c:pt>
                <c:pt idx="4861">
                  <c:v>23287.5</c:v>
                </c:pt>
                <c:pt idx="4862">
                  <c:v>23293.75</c:v>
                </c:pt>
                <c:pt idx="4863">
                  <c:v>23300</c:v>
                </c:pt>
                <c:pt idx="4864">
                  <c:v>23306.25</c:v>
                </c:pt>
                <c:pt idx="4865">
                  <c:v>23312.5</c:v>
                </c:pt>
                <c:pt idx="4866">
                  <c:v>23318.75</c:v>
                </c:pt>
                <c:pt idx="4867">
                  <c:v>23325</c:v>
                </c:pt>
                <c:pt idx="4868">
                  <c:v>23331.25</c:v>
                </c:pt>
                <c:pt idx="4869">
                  <c:v>23337.5</c:v>
                </c:pt>
                <c:pt idx="4870">
                  <c:v>23343.75</c:v>
                </c:pt>
                <c:pt idx="4871">
                  <c:v>23350</c:v>
                </c:pt>
                <c:pt idx="4872">
                  <c:v>23356.25</c:v>
                </c:pt>
                <c:pt idx="4873">
                  <c:v>23362.5</c:v>
                </c:pt>
                <c:pt idx="4874">
                  <c:v>23368.75</c:v>
                </c:pt>
                <c:pt idx="4875">
                  <c:v>23375</c:v>
                </c:pt>
                <c:pt idx="4876">
                  <c:v>23381.25</c:v>
                </c:pt>
                <c:pt idx="4877">
                  <c:v>23387.5</c:v>
                </c:pt>
                <c:pt idx="4878">
                  <c:v>23393.75</c:v>
                </c:pt>
                <c:pt idx="4879">
                  <c:v>23400</c:v>
                </c:pt>
                <c:pt idx="4880">
                  <c:v>23406.25</c:v>
                </c:pt>
                <c:pt idx="4881">
                  <c:v>23412.5</c:v>
                </c:pt>
                <c:pt idx="4882">
                  <c:v>23418.75</c:v>
                </c:pt>
                <c:pt idx="4883">
                  <c:v>23425</c:v>
                </c:pt>
                <c:pt idx="4884">
                  <c:v>23431.25</c:v>
                </c:pt>
                <c:pt idx="4885">
                  <c:v>23437.5</c:v>
                </c:pt>
                <c:pt idx="4886">
                  <c:v>23443.75</c:v>
                </c:pt>
                <c:pt idx="4887">
                  <c:v>23450</c:v>
                </c:pt>
                <c:pt idx="4888">
                  <c:v>23456.25</c:v>
                </c:pt>
                <c:pt idx="4889">
                  <c:v>23462.5</c:v>
                </c:pt>
                <c:pt idx="4890">
                  <c:v>23468.75</c:v>
                </c:pt>
                <c:pt idx="4891">
                  <c:v>23475</c:v>
                </c:pt>
                <c:pt idx="4892">
                  <c:v>23481.25</c:v>
                </c:pt>
                <c:pt idx="4893">
                  <c:v>23487.5</c:v>
                </c:pt>
                <c:pt idx="4894">
                  <c:v>23493.75</c:v>
                </c:pt>
                <c:pt idx="4895">
                  <c:v>23500</c:v>
                </c:pt>
                <c:pt idx="4896">
                  <c:v>23506.25</c:v>
                </c:pt>
                <c:pt idx="4897">
                  <c:v>23512.5</c:v>
                </c:pt>
                <c:pt idx="4898">
                  <c:v>23518.75</c:v>
                </c:pt>
                <c:pt idx="4899">
                  <c:v>23525</c:v>
                </c:pt>
                <c:pt idx="4900">
                  <c:v>23531.25</c:v>
                </c:pt>
                <c:pt idx="4901">
                  <c:v>23537.5</c:v>
                </c:pt>
                <c:pt idx="4902">
                  <c:v>23543.75</c:v>
                </c:pt>
                <c:pt idx="4903">
                  <c:v>23550</c:v>
                </c:pt>
                <c:pt idx="4904">
                  <c:v>23556.25</c:v>
                </c:pt>
                <c:pt idx="4905">
                  <c:v>23562.5</c:v>
                </c:pt>
                <c:pt idx="4906">
                  <c:v>23568.75</c:v>
                </c:pt>
                <c:pt idx="4907">
                  <c:v>23575</c:v>
                </c:pt>
                <c:pt idx="4908">
                  <c:v>23581.25</c:v>
                </c:pt>
                <c:pt idx="4909">
                  <c:v>23587.5</c:v>
                </c:pt>
                <c:pt idx="4910">
                  <c:v>23593.75</c:v>
                </c:pt>
                <c:pt idx="4911">
                  <c:v>23600</c:v>
                </c:pt>
                <c:pt idx="4912">
                  <c:v>23606.25</c:v>
                </c:pt>
                <c:pt idx="4913">
                  <c:v>23612.5</c:v>
                </c:pt>
                <c:pt idx="4914">
                  <c:v>23618.75</c:v>
                </c:pt>
                <c:pt idx="4915">
                  <c:v>23625</c:v>
                </c:pt>
                <c:pt idx="4916">
                  <c:v>23631.25</c:v>
                </c:pt>
                <c:pt idx="4917">
                  <c:v>23637.5</c:v>
                </c:pt>
                <c:pt idx="4918">
                  <c:v>23643.75</c:v>
                </c:pt>
                <c:pt idx="4919">
                  <c:v>23650</c:v>
                </c:pt>
                <c:pt idx="4920">
                  <c:v>23656.25</c:v>
                </c:pt>
                <c:pt idx="4921">
                  <c:v>23662.5</c:v>
                </c:pt>
                <c:pt idx="4922">
                  <c:v>23668.75</c:v>
                </c:pt>
                <c:pt idx="4923">
                  <c:v>23675</c:v>
                </c:pt>
                <c:pt idx="4924">
                  <c:v>23681.25</c:v>
                </c:pt>
                <c:pt idx="4925">
                  <c:v>23687.5</c:v>
                </c:pt>
                <c:pt idx="4926">
                  <c:v>23693.75</c:v>
                </c:pt>
                <c:pt idx="4927">
                  <c:v>23700</c:v>
                </c:pt>
                <c:pt idx="4928">
                  <c:v>23706.25</c:v>
                </c:pt>
                <c:pt idx="4929">
                  <c:v>23712.5</c:v>
                </c:pt>
                <c:pt idx="4930">
                  <c:v>23718.75</c:v>
                </c:pt>
                <c:pt idx="4931">
                  <c:v>23725</c:v>
                </c:pt>
                <c:pt idx="4932">
                  <c:v>23731.25</c:v>
                </c:pt>
                <c:pt idx="4933">
                  <c:v>23737.5</c:v>
                </c:pt>
                <c:pt idx="4934">
                  <c:v>23743.75</c:v>
                </c:pt>
                <c:pt idx="4935">
                  <c:v>23750</c:v>
                </c:pt>
                <c:pt idx="4936">
                  <c:v>23756.25</c:v>
                </c:pt>
                <c:pt idx="4937">
                  <c:v>23762.5</c:v>
                </c:pt>
                <c:pt idx="4938">
                  <c:v>23768.75</c:v>
                </c:pt>
                <c:pt idx="4939">
                  <c:v>23775</c:v>
                </c:pt>
                <c:pt idx="4940">
                  <c:v>23781.25</c:v>
                </c:pt>
                <c:pt idx="4941">
                  <c:v>23787.5</c:v>
                </c:pt>
                <c:pt idx="4942">
                  <c:v>23793.75</c:v>
                </c:pt>
                <c:pt idx="4943">
                  <c:v>23800</c:v>
                </c:pt>
                <c:pt idx="4944">
                  <c:v>23806.25</c:v>
                </c:pt>
                <c:pt idx="4945">
                  <c:v>23812.5</c:v>
                </c:pt>
                <c:pt idx="4946">
                  <c:v>23818.75</c:v>
                </c:pt>
                <c:pt idx="4947">
                  <c:v>23825</c:v>
                </c:pt>
                <c:pt idx="4948">
                  <c:v>23831.25</c:v>
                </c:pt>
                <c:pt idx="4949">
                  <c:v>23837.5</c:v>
                </c:pt>
                <c:pt idx="4950">
                  <c:v>23843.75</c:v>
                </c:pt>
                <c:pt idx="4951">
                  <c:v>23850</c:v>
                </c:pt>
                <c:pt idx="4952">
                  <c:v>23856.25</c:v>
                </c:pt>
                <c:pt idx="4953">
                  <c:v>23862.5</c:v>
                </c:pt>
                <c:pt idx="4954">
                  <c:v>23868.75</c:v>
                </c:pt>
                <c:pt idx="4955">
                  <c:v>23875</c:v>
                </c:pt>
                <c:pt idx="4956">
                  <c:v>23881.25</c:v>
                </c:pt>
                <c:pt idx="4957">
                  <c:v>23887.5</c:v>
                </c:pt>
                <c:pt idx="4958">
                  <c:v>23893.75</c:v>
                </c:pt>
                <c:pt idx="4959">
                  <c:v>23900</c:v>
                </c:pt>
                <c:pt idx="4960">
                  <c:v>23906.25</c:v>
                </c:pt>
                <c:pt idx="4961">
                  <c:v>23912.5</c:v>
                </c:pt>
                <c:pt idx="4962">
                  <c:v>23918.75</c:v>
                </c:pt>
                <c:pt idx="4963">
                  <c:v>23925</c:v>
                </c:pt>
                <c:pt idx="4964">
                  <c:v>23931.25</c:v>
                </c:pt>
                <c:pt idx="4965">
                  <c:v>23937.5</c:v>
                </c:pt>
                <c:pt idx="4966">
                  <c:v>23943.75</c:v>
                </c:pt>
                <c:pt idx="4967">
                  <c:v>23950</c:v>
                </c:pt>
                <c:pt idx="4968">
                  <c:v>23956.25</c:v>
                </c:pt>
                <c:pt idx="4969">
                  <c:v>23962.5</c:v>
                </c:pt>
                <c:pt idx="4970">
                  <c:v>23968.75</c:v>
                </c:pt>
                <c:pt idx="4971">
                  <c:v>23975</c:v>
                </c:pt>
                <c:pt idx="4972">
                  <c:v>23981.25</c:v>
                </c:pt>
                <c:pt idx="4973">
                  <c:v>23987.5</c:v>
                </c:pt>
                <c:pt idx="4974">
                  <c:v>23993.75</c:v>
                </c:pt>
                <c:pt idx="4975">
                  <c:v>24000</c:v>
                </c:pt>
                <c:pt idx="4976">
                  <c:v>24006.25</c:v>
                </c:pt>
                <c:pt idx="4977">
                  <c:v>24012.5</c:v>
                </c:pt>
                <c:pt idx="4978">
                  <c:v>24018.75</c:v>
                </c:pt>
                <c:pt idx="4979">
                  <c:v>24025</c:v>
                </c:pt>
                <c:pt idx="4980">
                  <c:v>24031.25</c:v>
                </c:pt>
                <c:pt idx="4981">
                  <c:v>24037.5</c:v>
                </c:pt>
                <c:pt idx="4982">
                  <c:v>24043.75</c:v>
                </c:pt>
                <c:pt idx="4983">
                  <c:v>24050</c:v>
                </c:pt>
                <c:pt idx="4984">
                  <c:v>24056.25</c:v>
                </c:pt>
                <c:pt idx="4985">
                  <c:v>24062.5</c:v>
                </c:pt>
                <c:pt idx="4986">
                  <c:v>24068.75</c:v>
                </c:pt>
                <c:pt idx="4987">
                  <c:v>24075</c:v>
                </c:pt>
                <c:pt idx="4988">
                  <c:v>24081.25</c:v>
                </c:pt>
                <c:pt idx="4989">
                  <c:v>24087.5</c:v>
                </c:pt>
                <c:pt idx="4990">
                  <c:v>24093.75</c:v>
                </c:pt>
                <c:pt idx="4991">
                  <c:v>24100</c:v>
                </c:pt>
                <c:pt idx="4992">
                  <c:v>24106.25</c:v>
                </c:pt>
                <c:pt idx="4993">
                  <c:v>24112.5</c:v>
                </c:pt>
                <c:pt idx="4994">
                  <c:v>24118.75</c:v>
                </c:pt>
                <c:pt idx="4995">
                  <c:v>24125</c:v>
                </c:pt>
                <c:pt idx="4996">
                  <c:v>24131.25</c:v>
                </c:pt>
                <c:pt idx="4997">
                  <c:v>24137.5</c:v>
                </c:pt>
                <c:pt idx="4998">
                  <c:v>24143.75</c:v>
                </c:pt>
                <c:pt idx="4999">
                  <c:v>24150</c:v>
                </c:pt>
                <c:pt idx="5000">
                  <c:v>24156.25</c:v>
                </c:pt>
                <c:pt idx="5001">
                  <c:v>24162.5</c:v>
                </c:pt>
                <c:pt idx="5002">
                  <c:v>24168.75</c:v>
                </c:pt>
                <c:pt idx="5003">
                  <c:v>24175</c:v>
                </c:pt>
                <c:pt idx="5004">
                  <c:v>24181.25</c:v>
                </c:pt>
                <c:pt idx="5005">
                  <c:v>24187.5</c:v>
                </c:pt>
                <c:pt idx="5006">
                  <c:v>24193.75</c:v>
                </c:pt>
                <c:pt idx="5007">
                  <c:v>24200</c:v>
                </c:pt>
                <c:pt idx="5008">
                  <c:v>24206.25</c:v>
                </c:pt>
                <c:pt idx="5009">
                  <c:v>24212.5</c:v>
                </c:pt>
                <c:pt idx="5010">
                  <c:v>24218.75</c:v>
                </c:pt>
                <c:pt idx="5011">
                  <c:v>24225</c:v>
                </c:pt>
                <c:pt idx="5012">
                  <c:v>24231.25</c:v>
                </c:pt>
                <c:pt idx="5013">
                  <c:v>24237.5</c:v>
                </c:pt>
                <c:pt idx="5014">
                  <c:v>24243.75</c:v>
                </c:pt>
                <c:pt idx="5015">
                  <c:v>24250</c:v>
                </c:pt>
                <c:pt idx="5016">
                  <c:v>24256.25</c:v>
                </c:pt>
                <c:pt idx="5017">
                  <c:v>24262.5</c:v>
                </c:pt>
                <c:pt idx="5018">
                  <c:v>24268.75</c:v>
                </c:pt>
                <c:pt idx="5019">
                  <c:v>24275</c:v>
                </c:pt>
                <c:pt idx="5020">
                  <c:v>24281.25</c:v>
                </c:pt>
                <c:pt idx="5021">
                  <c:v>24287.5</c:v>
                </c:pt>
                <c:pt idx="5022">
                  <c:v>24293.75</c:v>
                </c:pt>
                <c:pt idx="5023">
                  <c:v>24300</c:v>
                </c:pt>
                <c:pt idx="5024">
                  <c:v>24306.25</c:v>
                </c:pt>
                <c:pt idx="5025">
                  <c:v>24312.5</c:v>
                </c:pt>
                <c:pt idx="5026">
                  <c:v>24318.75</c:v>
                </c:pt>
                <c:pt idx="5027">
                  <c:v>24325</c:v>
                </c:pt>
                <c:pt idx="5028">
                  <c:v>24331.25</c:v>
                </c:pt>
                <c:pt idx="5029">
                  <c:v>24337.5</c:v>
                </c:pt>
                <c:pt idx="5030">
                  <c:v>24343.75</c:v>
                </c:pt>
                <c:pt idx="5031">
                  <c:v>24350</c:v>
                </c:pt>
                <c:pt idx="5032">
                  <c:v>24356.25</c:v>
                </c:pt>
                <c:pt idx="5033">
                  <c:v>24362.5</c:v>
                </c:pt>
                <c:pt idx="5034">
                  <c:v>24368.75</c:v>
                </c:pt>
                <c:pt idx="5035">
                  <c:v>24375</c:v>
                </c:pt>
                <c:pt idx="5036">
                  <c:v>24381.25</c:v>
                </c:pt>
                <c:pt idx="5037">
                  <c:v>24387.5</c:v>
                </c:pt>
                <c:pt idx="5038">
                  <c:v>24393.75</c:v>
                </c:pt>
                <c:pt idx="5039">
                  <c:v>24400</c:v>
                </c:pt>
                <c:pt idx="5040">
                  <c:v>24406.25</c:v>
                </c:pt>
                <c:pt idx="5041">
                  <c:v>24412.5</c:v>
                </c:pt>
                <c:pt idx="5042">
                  <c:v>24418.75</c:v>
                </c:pt>
                <c:pt idx="5043">
                  <c:v>24425</c:v>
                </c:pt>
                <c:pt idx="5044">
                  <c:v>24431.25</c:v>
                </c:pt>
                <c:pt idx="5045">
                  <c:v>24437.5</c:v>
                </c:pt>
                <c:pt idx="5046">
                  <c:v>24443.75</c:v>
                </c:pt>
                <c:pt idx="5047">
                  <c:v>24450</c:v>
                </c:pt>
                <c:pt idx="5048">
                  <c:v>24456.25</c:v>
                </c:pt>
                <c:pt idx="5049">
                  <c:v>24462.5</c:v>
                </c:pt>
                <c:pt idx="5050">
                  <c:v>24468.75</c:v>
                </c:pt>
                <c:pt idx="5051">
                  <c:v>24475</c:v>
                </c:pt>
                <c:pt idx="5052">
                  <c:v>24481.25</c:v>
                </c:pt>
                <c:pt idx="5053">
                  <c:v>24487.5</c:v>
                </c:pt>
                <c:pt idx="5054">
                  <c:v>24493.75</c:v>
                </c:pt>
                <c:pt idx="5055">
                  <c:v>24500</c:v>
                </c:pt>
                <c:pt idx="5056">
                  <c:v>24506.25</c:v>
                </c:pt>
                <c:pt idx="5057">
                  <c:v>24512.5</c:v>
                </c:pt>
                <c:pt idx="5058">
                  <c:v>24518.75</c:v>
                </c:pt>
                <c:pt idx="5059">
                  <c:v>24525</c:v>
                </c:pt>
                <c:pt idx="5060">
                  <c:v>24531.25</c:v>
                </c:pt>
                <c:pt idx="5061">
                  <c:v>24537.5</c:v>
                </c:pt>
                <c:pt idx="5062">
                  <c:v>24543.75</c:v>
                </c:pt>
                <c:pt idx="5063">
                  <c:v>24550</c:v>
                </c:pt>
                <c:pt idx="5064">
                  <c:v>24556.25</c:v>
                </c:pt>
                <c:pt idx="5065">
                  <c:v>24562.5</c:v>
                </c:pt>
                <c:pt idx="5066">
                  <c:v>24568.75</c:v>
                </c:pt>
                <c:pt idx="5067">
                  <c:v>24575</c:v>
                </c:pt>
                <c:pt idx="5068">
                  <c:v>24581.25</c:v>
                </c:pt>
                <c:pt idx="5069">
                  <c:v>24587.5</c:v>
                </c:pt>
                <c:pt idx="5070">
                  <c:v>24593.75</c:v>
                </c:pt>
                <c:pt idx="5071">
                  <c:v>24600</c:v>
                </c:pt>
                <c:pt idx="5072">
                  <c:v>24606.25</c:v>
                </c:pt>
                <c:pt idx="5073">
                  <c:v>24612.5</c:v>
                </c:pt>
                <c:pt idx="5074">
                  <c:v>24618.75</c:v>
                </c:pt>
                <c:pt idx="5075">
                  <c:v>24625</c:v>
                </c:pt>
                <c:pt idx="5076">
                  <c:v>24631.25</c:v>
                </c:pt>
                <c:pt idx="5077">
                  <c:v>24637.5</c:v>
                </c:pt>
                <c:pt idx="5078">
                  <c:v>24643.75</c:v>
                </c:pt>
                <c:pt idx="5079">
                  <c:v>24650</c:v>
                </c:pt>
                <c:pt idx="5080">
                  <c:v>24656.25</c:v>
                </c:pt>
                <c:pt idx="5081">
                  <c:v>24662.5</c:v>
                </c:pt>
                <c:pt idx="5082">
                  <c:v>24668.75</c:v>
                </c:pt>
                <c:pt idx="5083">
                  <c:v>24675</c:v>
                </c:pt>
                <c:pt idx="5084">
                  <c:v>24681.25</c:v>
                </c:pt>
                <c:pt idx="5085">
                  <c:v>24687.5</c:v>
                </c:pt>
                <c:pt idx="5086">
                  <c:v>24693.75</c:v>
                </c:pt>
                <c:pt idx="5087">
                  <c:v>24700</c:v>
                </c:pt>
                <c:pt idx="5088">
                  <c:v>24706.25</c:v>
                </c:pt>
                <c:pt idx="5089">
                  <c:v>24712.5</c:v>
                </c:pt>
                <c:pt idx="5090">
                  <c:v>24718.75</c:v>
                </c:pt>
                <c:pt idx="5091">
                  <c:v>24725</c:v>
                </c:pt>
                <c:pt idx="5092">
                  <c:v>24731.25</c:v>
                </c:pt>
                <c:pt idx="5093">
                  <c:v>24737.5</c:v>
                </c:pt>
                <c:pt idx="5094">
                  <c:v>24743.75</c:v>
                </c:pt>
                <c:pt idx="5095">
                  <c:v>24750</c:v>
                </c:pt>
                <c:pt idx="5096">
                  <c:v>24756.25</c:v>
                </c:pt>
                <c:pt idx="5097">
                  <c:v>24762.5</c:v>
                </c:pt>
                <c:pt idx="5098">
                  <c:v>24768.75</c:v>
                </c:pt>
                <c:pt idx="5099">
                  <c:v>24775</c:v>
                </c:pt>
                <c:pt idx="5100">
                  <c:v>24781.25</c:v>
                </c:pt>
                <c:pt idx="5101">
                  <c:v>24787.5</c:v>
                </c:pt>
                <c:pt idx="5102">
                  <c:v>24793.75</c:v>
                </c:pt>
                <c:pt idx="5103">
                  <c:v>24800</c:v>
                </c:pt>
                <c:pt idx="5104">
                  <c:v>24806.25</c:v>
                </c:pt>
                <c:pt idx="5105">
                  <c:v>24812.5</c:v>
                </c:pt>
                <c:pt idx="5106">
                  <c:v>24818.75</c:v>
                </c:pt>
                <c:pt idx="5107">
                  <c:v>24825</c:v>
                </c:pt>
                <c:pt idx="5108">
                  <c:v>24831.25</c:v>
                </c:pt>
                <c:pt idx="5109">
                  <c:v>24837.5</c:v>
                </c:pt>
                <c:pt idx="5110">
                  <c:v>24843.75</c:v>
                </c:pt>
                <c:pt idx="5111">
                  <c:v>24850</c:v>
                </c:pt>
                <c:pt idx="5112">
                  <c:v>24856.25</c:v>
                </c:pt>
                <c:pt idx="5113">
                  <c:v>24862.5</c:v>
                </c:pt>
                <c:pt idx="5114">
                  <c:v>24868.75</c:v>
                </c:pt>
                <c:pt idx="5115">
                  <c:v>24875</c:v>
                </c:pt>
                <c:pt idx="5116">
                  <c:v>24881.25</c:v>
                </c:pt>
                <c:pt idx="5117">
                  <c:v>24887.5</c:v>
                </c:pt>
                <c:pt idx="5118">
                  <c:v>24893.75</c:v>
                </c:pt>
                <c:pt idx="5119">
                  <c:v>24900</c:v>
                </c:pt>
                <c:pt idx="5120">
                  <c:v>24906.25</c:v>
                </c:pt>
                <c:pt idx="5121">
                  <c:v>24912.5</c:v>
                </c:pt>
                <c:pt idx="5122">
                  <c:v>24918.75</c:v>
                </c:pt>
                <c:pt idx="5123">
                  <c:v>24925</c:v>
                </c:pt>
                <c:pt idx="5124">
                  <c:v>24931.25</c:v>
                </c:pt>
                <c:pt idx="5125">
                  <c:v>24937.5</c:v>
                </c:pt>
                <c:pt idx="5126">
                  <c:v>24943.75</c:v>
                </c:pt>
                <c:pt idx="5127">
                  <c:v>24950</c:v>
                </c:pt>
                <c:pt idx="5128">
                  <c:v>24956.25</c:v>
                </c:pt>
                <c:pt idx="5129">
                  <c:v>24962.5</c:v>
                </c:pt>
                <c:pt idx="5130">
                  <c:v>24968.75</c:v>
                </c:pt>
                <c:pt idx="5131">
                  <c:v>24975</c:v>
                </c:pt>
                <c:pt idx="5132">
                  <c:v>24981.25</c:v>
                </c:pt>
                <c:pt idx="5133">
                  <c:v>24987.5</c:v>
                </c:pt>
                <c:pt idx="5134">
                  <c:v>24993.75</c:v>
                </c:pt>
                <c:pt idx="5135">
                  <c:v>25000</c:v>
                </c:pt>
                <c:pt idx="5136">
                  <c:v>25006.25</c:v>
                </c:pt>
                <c:pt idx="5137">
                  <c:v>25012.5</c:v>
                </c:pt>
                <c:pt idx="5138">
                  <c:v>25018.75</c:v>
                </c:pt>
                <c:pt idx="5139">
                  <c:v>25025</c:v>
                </c:pt>
                <c:pt idx="5140">
                  <c:v>25031.25</c:v>
                </c:pt>
                <c:pt idx="5141">
                  <c:v>25037.5</c:v>
                </c:pt>
                <c:pt idx="5142">
                  <c:v>25043.75</c:v>
                </c:pt>
                <c:pt idx="5143">
                  <c:v>25050</c:v>
                </c:pt>
                <c:pt idx="5144">
                  <c:v>25056.25</c:v>
                </c:pt>
                <c:pt idx="5145">
                  <c:v>25062.5</c:v>
                </c:pt>
                <c:pt idx="5146">
                  <c:v>25068.75</c:v>
                </c:pt>
                <c:pt idx="5147">
                  <c:v>25075</c:v>
                </c:pt>
                <c:pt idx="5148">
                  <c:v>25081.25</c:v>
                </c:pt>
                <c:pt idx="5149">
                  <c:v>25087.5</c:v>
                </c:pt>
                <c:pt idx="5150">
                  <c:v>25093.75</c:v>
                </c:pt>
                <c:pt idx="5151">
                  <c:v>25100</c:v>
                </c:pt>
                <c:pt idx="5152">
                  <c:v>25106.25</c:v>
                </c:pt>
                <c:pt idx="5153">
                  <c:v>25112.5</c:v>
                </c:pt>
                <c:pt idx="5154">
                  <c:v>25118.75</c:v>
                </c:pt>
                <c:pt idx="5155">
                  <c:v>25125</c:v>
                </c:pt>
                <c:pt idx="5156">
                  <c:v>25131.25</c:v>
                </c:pt>
                <c:pt idx="5157">
                  <c:v>25137.5</c:v>
                </c:pt>
                <c:pt idx="5158">
                  <c:v>25143.75</c:v>
                </c:pt>
                <c:pt idx="5159">
                  <c:v>25150</c:v>
                </c:pt>
                <c:pt idx="5160">
                  <c:v>25156.25</c:v>
                </c:pt>
                <c:pt idx="5161">
                  <c:v>25162.5</c:v>
                </c:pt>
                <c:pt idx="5162">
                  <c:v>25168.75</c:v>
                </c:pt>
                <c:pt idx="5163">
                  <c:v>25175</c:v>
                </c:pt>
                <c:pt idx="5164">
                  <c:v>25181.25</c:v>
                </c:pt>
                <c:pt idx="5165">
                  <c:v>25187.5</c:v>
                </c:pt>
                <c:pt idx="5166">
                  <c:v>25193.75</c:v>
                </c:pt>
                <c:pt idx="5167">
                  <c:v>25200</c:v>
                </c:pt>
                <c:pt idx="5168">
                  <c:v>25206.25</c:v>
                </c:pt>
                <c:pt idx="5169">
                  <c:v>25212.5</c:v>
                </c:pt>
                <c:pt idx="5170">
                  <c:v>25218.75</c:v>
                </c:pt>
                <c:pt idx="5171">
                  <c:v>25225</c:v>
                </c:pt>
                <c:pt idx="5172">
                  <c:v>25231.25</c:v>
                </c:pt>
                <c:pt idx="5173">
                  <c:v>25237.5</c:v>
                </c:pt>
                <c:pt idx="5174">
                  <c:v>25243.75</c:v>
                </c:pt>
                <c:pt idx="5175">
                  <c:v>25250</c:v>
                </c:pt>
                <c:pt idx="5176">
                  <c:v>25256.25</c:v>
                </c:pt>
                <c:pt idx="5177">
                  <c:v>25262.5</c:v>
                </c:pt>
                <c:pt idx="5178">
                  <c:v>25268.75</c:v>
                </c:pt>
                <c:pt idx="5179">
                  <c:v>25275</c:v>
                </c:pt>
                <c:pt idx="5180">
                  <c:v>25281.25</c:v>
                </c:pt>
                <c:pt idx="5181">
                  <c:v>25287.5</c:v>
                </c:pt>
                <c:pt idx="5182">
                  <c:v>25293.75</c:v>
                </c:pt>
                <c:pt idx="5183">
                  <c:v>25300</c:v>
                </c:pt>
                <c:pt idx="5184">
                  <c:v>25306.25</c:v>
                </c:pt>
                <c:pt idx="5185">
                  <c:v>25312.5</c:v>
                </c:pt>
                <c:pt idx="5186">
                  <c:v>25318.75</c:v>
                </c:pt>
                <c:pt idx="5187">
                  <c:v>25325</c:v>
                </c:pt>
                <c:pt idx="5188">
                  <c:v>25331.25</c:v>
                </c:pt>
                <c:pt idx="5189">
                  <c:v>25337.5</c:v>
                </c:pt>
                <c:pt idx="5190">
                  <c:v>25343.75</c:v>
                </c:pt>
                <c:pt idx="5191">
                  <c:v>25350</c:v>
                </c:pt>
                <c:pt idx="5192">
                  <c:v>25356.25</c:v>
                </c:pt>
                <c:pt idx="5193">
                  <c:v>25362.5</c:v>
                </c:pt>
                <c:pt idx="5194">
                  <c:v>25368.75</c:v>
                </c:pt>
                <c:pt idx="5195">
                  <c:v>25375</c:v>
                </c:pt>
                <c:pt idx="5196">
                  <c:v>25381.25</c:v>
                </c:pt>
                <c:pt idx="5197">
                  <c:v>25387.5</c:v>
                </c:pt>
                <c:pt idx="5198">
                  <c:v>25393.75</c:v>
                </c:pt>
                <c:pt idx="5199">
                  <c:v>25400</c:v>
                </c:pt>
                <c:pt idx="5200">
                  <c:v>25406.25</c:v>
                </c:pt>
                <c:pt idx="5201">
                  <c:v>25412.5</c:v>
                </c:pt>
                <c:pt idx="5202">
                  <c:v>25418.75</c:v>
                </c:pt>
                <c:pt idx="5203">
                  <c:v>25425</c:v>
                </c:pt>
                <c:pt idx="5204">
                  <c:v>25431.25</c:v>
                </c:pt>
                <c:pt idx="5205">
                  <c:v>25437.5</c:v>
                </c:pt>
                <c:pt idx="5206">
                  <c:v>25443.75</c:v>
                </c:pt>
                <c:pt idx="5207">
                  <c:v>25450</c:v>
                </c:pt>
                <c:pt idx="5208">
                  <c:v>25456.25</c:v>
                </c:pt>
                <c:pt idx="5209">
                  <c:v>25462.5</c:v>
                </c:pt>
                <c:pt idx="5210">
                  <c:v>25468.75</c:v>
                </c:pt>
                <c:pt idx="5211">
                  <c:v>25475</c:v>
                </c:pt>
                <c:pt idx="5212">
                  <c:v>25481.25</c:v>
                </c:pt>
                <c:pt idx="5213">
                  <c:v>25487.5</c:v>
                </c:pt>
                <c:pt idx="5214">
                  <c:v>25493.75</c:v>
                </c:pt>
                <c:pt idx="5215">
                  <c:v>25500</c:v>
                </c:pt>
                <c:pt idx="5216">
                  <c:v>25506.25</c:v>
                </c:pt>
                <c:pt idx="5217">
                  <c:v>25512.5</c:v>
                </c:pt>
                <c:pt idx="5218">
                  <c:v>25518.75</c:v>
                </c:pt>
                <c:pt idx="5219">
                  <c:v>25525</c:v>
                </c:pt>
                <c:pt idx="5220">
                  <c:v>25531.25</c:v>
                </c:pt>
                <c:pt idx="5221">
                  <c:v>25537.5</c:v>
                </c:pt>
                <c:pt idx="5222">
                  <c:v>25543.75</c:v>
                </c:pt>
                <c:pt idx="5223">
                  <c:v>25550</c:v>
                </c:pt>
                <c:pt idx="5224">
                  <c:v>25556.25</c:v>
                </c:pt>
                <c:pt idx="5225">
                  <c:v>25562.5</c:v>
                </c:pt>
                <c:pt idx="5226">
                  <c:v>25568.75</c:v>
                </c:pt>
                <c:pt idx="5227">
                  <c:v>25575</c:v>
                </c:pt>
                <c:pt idx="5228">
                  <c:v>25581.25</c:v>
                </c:pt>
                <c:pt idx="5229">
                  <c:v>25587.5</c:v>
                </c:pt>
                <c:pt idx="5230">
                  <c:v>25593.75</c:v>
                </c:pt>
                <c:pt idx="5231">
                  <c:v>25600</c:v>
                </c:pt>
                <c:pt idx="5232">
                  <c:v>25606.25</c:v>
                </c:pt>
                <c:pt idx="5233">
                  <c:v>25612.5</c:v>
                </c:pt>
                <c:pt idx="5234">
                  <c:v>25618.75</c:v>
                </c:pt>
                <c:pt idx="5235">
                  <c:v>25625</c:v>
                </c:pt>
                <c:pt idx="5236">
                  <c:v>25631.25</c:v>
                </c:pt>
                <c:pt idx="5237">
                  <c:v>25637.5</c:v>
                </c:pt>
                <c:pt idx="5238">
                  <c:v>25643.75</c:v>
                </c:pt>
                <c:pt idx="5239">
                  <c:v>25650</c:v>
                </c:pt>
                <c:pt idx="5240">
                  <c:v>25656.25</c:v>
                </c:pt>
                <c:pt idx="5241">
                  <c:v>25662.5</c:v>
                </c:pt>
                <c:pt idx="5242">
                  <c:v>25668.75</c:v>
                </c:pt>
                <c:pt idx="5243">
                  <c:v>25675</c:v>
                </c:pt>
                <c:pt idx="5244">
                  <c:v>25681.25</c:v>
                </c:pt>
                <c:pt idx="5245">
                  <c:v>25687.5</c:v>
                </c:pt>
                <c:pt idx="5246">
                  <c:v>25693.75</c:v>
                </c:pt>
                <c:pt idx="5247">
                  <c:v>25700</c:v>
                </c:pt>
                <c:pt idx="5248">
                  <c:v>25706.25</c:v>
                </c:pt>
                <c:pt idx="5249">
                  <c:v>25712.5</c:v>
                </c:pt>
                <c:pt idx="5250">
                  <c:v>25718.75</c:v>
                </c:pt>
                <c:pt idx="5251">
                  <c:v>25725</c:v>
                </c:pt>
                <c:pt idx="5252">
                  <c:v>25731.25</c:v>
                </c:pt>
                <c:pt idx="5253">
                  <c:v>25737.5</c:v>
                </c:pt>
                <c:pt idx="5254">
                  <c:v>25743.75</c:v>
                </c:pt>
                <c:pt idx="5255">
                  <c:v>25750</c:v>
                </c:pt>
                <c:pt idx="5256">
                  <c:v>25756.25</c:v>
                </c:pt>
                <c:pt idx="5257">
                  <c:v>25762.5</c:v>
                </c:pt>
                <c:pt idx="5258">
                  <c:v>25768.75</c:v>
                </c:pt>
                <c:pt idx="5259">
                  <c:v>25775</c:v>
                </c:pt>
                <c:pt idx="5260">
                  <c:v>25781.25</c:v>
                </c:pt>
                <c:pt idx="5261">
                  <c:v>25787.5</c:v>
                </c:pt>
                <c:pt idx="5262">
                  <c:v>25793.75</c:v>
                </c:pt>
                <c:pt idx="5263">
                  <c:v>25800</c:v>
                </c:pt>
                <c:pt idx="5264">
                  <c:v>25806.25</c:v>
                </c:pt>
                <c:pt idx="5265">
                  <c:v>25812.5</c:v>
                </c:pt>
                <c:pt idx="5266">
                  <c:v>25818.75</c:v>
                </c:pt>
                <c:pt idx="5267">
                  <c:v>25825</c:v>
                </c:pt>
                <c:pt idx="5268">
                  <c:v>25831.25</c:v>
                </c:pt>
                <c:pt idx="5269">
                  <c:v>25837.5</c:v>
                </c:pt>
                <c:pt idx="5270">
                  <c:v>25843.75</c:v>
                </c:pt>
                <c:pt idx="5271">
                  <c:v>25850</c:v>
                </c:pt>
                <c:pt idx="5272">
                  <c:v>25856.25</c:v>
                </c:pt>
                <c:pt idx="5273">
                  <c:v>25862.5</c:v>
                </c:pt>
                <c:pt idx="5274">
                  <c:v>25868.75</c:v>
                </c:pt>
                <c:pt idx="5275">
                  <c:v>25875</c:v>
                </c:pt>
                <c:pt idx="5276">
                  <c:v>25881.25</c:v>
                </c:pt>
                <c:pt idx="5277">
                  <c:v>25887.5</c:v>
                </c:pt>
                <c:pt idx="5278">
                  <c:v>25893.75</c:v>
                </c:pt>
                <c:pt idx="5279">
                  <c:v>25900</c:v>
                </c:pt>
                <c:pt idx="5280">
                  <c:v>25906.25</c:v>
                </c:pt>
                <c:pt idx="5281">
                  <c:v>25912.5</c:v>
                </c:pt>
                <c:pt idx="5282">
                  <c:v>25918.75</c:v>
                </c:pt>
                <c:pt idx="5283">
                  <c:v>25925</c:v>
                </c:pt>
                <c:pt idx="5284">
                  <c:v>25931.25</c:v>
                </c:pt>
                <c:pt idx="5285">
                  <c:v>25937.5</c:v>
                </c:pt>
                <c:pt idx="5286">
                  <c:v>25943.75</c:v>
                </c:pt>
                <c:pt idx="5287">
                  <c:v>25950</c:v>
                </c:pt>
                <c:pt idx="5288">
                  <c:v>25956.25</c:v>
                </c:pt>
                <c:pt idx="5289">
                  <c:v>25962.5</c:v>
                </c:pt>
                <c:pt idx="5290">
                  <c:v>25968.75</c:v>
                </c:pt>
                <c:pt idx="5291">
                  <c:v>25975</c:v>
                </c:pt>
                <c:pt idx="5292">
                  <c:v>25981.25</c:v>
                </c:pt>
                <c:pt idx="5293">
                  <c:v>25987.5</c:v>
                </c:pt>
                <c:pt idx="5294">
                  <c:v>25993.75</c:v>
                </c:pt>
                <c:pt idx="5295">
                  <c:v>26000</c:v>
                </c:pt>
                <c:pt idx="5296">
                  <c:v>26006.25</c:v>
                </c:pt>
                <c:pt idx="5297">
                  <c:v>26012.5</c:v>
                </c:pt>
                <c:pt idx="5298">
                  <c:v>26018.75</c:v>
                </c:pt>
                <c:pt idx="5299">
                  <c:v>26025</c:v>
                </c:pt>
                <c:pt idx="5300">
                  <c:v>26031.25</c:v>
                </c:pt>
                <c:pt idx="5301">
                  <c:v>26037.5</c:v>
                </c:pt>
                <c:pt idx="5302">
                  <c:v>26043.75</c:v>
                </c:pt>
                <c:pt idx="5303">
                  <c:v>26050</c:v>
                </c:pt>
                <c:pt idx="5304">
                  <c:v>26056.25</c:v>
                </c:pt>
                <c:pt idx="5305">
                  <c:v>26062.5</c:v>
                </c:pt>
                <c:pt idx="5306">
                  <c:v>26068.75</c:v>
                </c:pt>
                <c:pt idx="5307">
                  <c:v>26075</c:v>
                </c:pt>
                <c:pt idx="5308">
                  <c:v>26081.25</c:v>
                </c:pt>
                <c:pt idx="5309">
                  <c:v>26087.5</c:v>
                </c:pt>
                <c:pt idx="5310">
                  <c:v>26093.75</c:v>
                </c:pt>
                <c:pt idx="5311">
                  <c:v>26100</c:v>
                </c:pt>
                <c:pt idx="5312">
                  <c:v>26106.25</c:v>
                </c:pt>
                <c:pt idx="5313">
                  <c:v>26112.5</c:v>
                </c:pt>
                <c:pt idx="5314">
                  <c:v>26118.75</c:v>
                </c:pt>
                <c:pt idx="5315">
                  <c:v>26125</c:v>
                </c:pt>
                <c:pt idx="5316">
                  <c:v>26131.25</c:v>
                </c:pt>
                <c:pt idx="5317">
                  <c:v>26137.5</c:v>
                </c:pt>
                <c:pt idx="5318">
                  <c:v>26143.75</c:v>
                </c:pt>
                <c:pt idx="5319">
                  <c:v>26150</c:v>
                </c:pt>
                <c:pt idx="5320">
                  <c:v>26156.25</c:v>
                </c:pt>
                <c:pt idx="5321">
                  <c:v>26162.5</c:v>
                </c:pt>
                <c:pt idx="5322">
                  <c:v>26168.75</c:v>
                </c:pt>
                <c:pt idx="5323">
                  <c:v>26175</c:v>
                </c:pt>
                <c:pt idx="5324">
                  <c:v>26181.25</c:v>
                </c:pt>
                <c:pt idx="5325">
                  <c:v>26187.5</c:v>
                </c:pt>
                <c:pt idx="5326">
                  <c:v>26193.75</c:v>
                </c:pt>
                <c:pt idx="5327">
                  <c:v>26200</c:v>
                </c:pt>
                <c:pt idx="5328">
                  <c:v>26206.25</c:v>
                </c:pt>
                <c:pt idx="5329">
                  <c:v>26212.5</c:v>
                </c:pt>
                <c:pt idx="5330">
                  <c:v>26218.75</c:v>
                </c:pt>
                <c:pt idx="5331">
                  <c:v>26225</c:v>
                </c:pt>
                <c:pt idx="5332">
                  <c:v>26231.25</c:v>
                </c:pt>
                <c:pt idx="5333">
                  <c:v>26237.5</c:v>
                </c:pt>
                <c:pt idx="5334">
                  <c:v>26243.75</c:v>
                </c:pt>
                <c:pt idx="5335">
                  <c:v>26250</c:v>
                </c:pt>
                <c:pt idx="5336">
                  <c:v>26256.25</c:v>
                </c:pt>
                <c:pt idx="5337">
                  <c:v>26262.5</c:v>
                </c:pt>
                <c:pt idx="5338">
                  <c:v>26268.75</c:v>
                </c:pt>
                <c:pt idx="5339">
                  <c:v>26275</c:v>
                </c:pt>
                <c:pt idx="5340">
                  <c:v>26281.25</c:v>
                </c:pt>
                <c:pt idx="5341">
                  <c:v>26287.5</c:v>
                </c:pt>
                <c:pt idx="5342">
                  <c:v>26293.75</c:v>
                </c:pt>
                <c:pt idx="5343">
                  <c:v>26300</c:v>
                </c:pt>
                <c:pt idx="5344">
                  <c:v>26306.25</c:v>
                </c:pt>
                <c:pt idx="5345">
                  <c:v>26312.5</c:v>
                </c:pt>
                <c:pt idx="5346">
                  <c:v>26318.75</c:v>
                </c:pt>
                <c:pt idx="5347">
                  <c:v>26325</c:v>
                </c:pt>
                <c:pt idx="5348">
                  <c:v>26331.25</c:v>
                </c:pt>
                <c:pt idx="5349">
                  <c:v>26337.5</c:v>
                </c:pt>
                <c:pt idx="5350">
                  <c:v>26343.75</c:v>
                </c:pt>
                <c:pt idx="5351">
                  <c:v>26350</c:v>
                </c:pt>
                <c:pt idx="5352">
                  <c:v>26356.25</c:v>
                </c:pt>
                <c:pt idx="5353">
                  <c:v>26362.5</c:v>
                </c:pt>
                <c:pt idx="5354">
                  <c:v>26368.75</c:v>
                </c:pt>
                <c:pt idx="5355">
                  <c:v>26375</c:v>
                </c:pt>
                <c:pt idx="5356">
                  <c:v>26381.25</c:v>
                </c:pt>
                <c:pt idx="5357">
                  <c:v>26387.5</c:v>
                </c:pt>
                <c:pt idx="5358">
                  <c:v>26393.75</c:v>
                </c:pt>
                <c:pt idx="5359">
                  <c:v>26400</c:v>
                </c:pt>
                <c:pt idx="5360">
                  <c:v>26406.25</c:v>
                </c:pt>
                <c:pt idx="5361">
                  <c:v>26412.5</c:v>
                </c:pt>
                <c:pt idx="5362">
                  <c:v>26418.75</c:v>
                </c:pt>
                <c:pt idx="5363">
                  <c:v>26425</c:v>
                </c:pt>
                <c:pt idx="5364">
                  <c:v>26431.25</c:v>
                </c:pt>
                <c:pt idx="5365">
                  <c:v>26437.5</c:v>
                </c:pt>
                <c:pt idx="5366">
                  <c:v>26443.75</c:v>
                </c:pt>
                <c:pt idx="5367">
                  <c:v>26450</c:v>
                </c:pt>
                <c:pt idx="5368">
                  <c:v>26456.25</c:v>
                </c:pt>
                <c:pt idx="5369">
                  <c:v>26462.5</c:v>
                </c:pt>
                <c:pt idx="5370">
                  <c:v>26468.75</c:v>
                </c:pt>
                <c:pt idx="5371">
                  <c:v>26475</c:v>
                </c:pt>
                <c:pt idx="5372">
                  <c:v>26481.25</c:v>
                </c:pt>
                <c:pt idx="5373">
                  <c:v>26487.5</c:v>
                </c:pt>
                <c:pt idx="5374">
                  <c:v>26493.75</c:v>
                </c:pt>
                <c:pt idx="5375">
                  <c:v>26500</c:v>
                </c:pt>
                <c:pt idx="5376">
                  <c:v>26506.25</c:v>
                </c:pt>
                <c:pt idx="5377">
                  <c:v>26512.5</c:v>
                </c:pt>
                <c:pt idx="5378">
                  <c:v>26518.75</c:v>
                </c:pt>
                <c:pt idx="5379">
                  <c:v>26525</c:v>
                </c:pt>
                <c:pt idx="5380">
                  <c:v>26531.25</c:v>
                </c:pt>
                <c:pt idx="5381">
                  <c:v>26537.5</c:v>
                </c:pt>
                <c:pt idx="5382">
                  <c:v>26543.75</c:v>
                </c:pt>
                <c:pt idx="5383">
                  <c:v>26550</c:v>
                </c:pt>
                <c:pt idx="5384">
                  <c:v>26556.25</c:v>
                </c:pt>
                <c:pt idx="5385">
                  <c:v>26562.5</c:v>
                </c:pt>
                <c:pt idx="5386">
                  <c:v>26568.75</c:v>
                </c:pt>
                <c:pt idx="5387">
                  <c:v>26575</c:v>
                </c:pt>
                <c:pt idx="5388">
                  <c:v>26581.25</c:v>
                </c:pt>
                <c:pt idx="5389">
                  <c:v>26587.5</c:v>
                </c:pt>
                <c:pt idx="5390">
                  <c:v>26593.75</c:v>
                </c:pt>
                <c:pt idx="5391">
                  <c:v>26600</c:v>
                </c:pt>
                <c:pt idx="5392">
                  <c:v>26606.25</c:v>
                </c:pt>
                <c:pt idx="5393">
                  <c:v>26612.5</c:v>
                </c:pt>
                <c:pt idx="5394">
                  <c:v>26618.75</c:v>
                </c:pt>
                <c:pt idx="5395">
                  <c:v>26625</c:v>
                </c:pt>
                <c:pt idx="5396">
                  <c:v>26631.25</c:v>
                </c:pt>
                <c:pt idx="5397">
                  <c:v>26637.5</c:v>
                </c:pt>
                <c:pt idx="5398">
                  <c:v>26643.75</c:v>
                </c:pt>
                <c:pt idx="5399">
                  <c:v>26650</c:v>
                </c:pt>
                <c:pt idx="5400">
                  <c:v>26656.25</c:v>
                </c:pt>
                <c:pt idx="5401">
                  <c:v>26662.5</c:v>
                </c:pt>
                <c:pt idx="5402">
                  <c:v>26668.75</c:v>
                </c:pt>
                <c:pt idx="5403">
                  <c:v>26675</c:v>
                </c:pt>
                <c:pt idx="5404">
                  <c:v>26681.25</c:v>
                </c:pt>
                <c:pt idx="5405">
                  <c:v>26687.5</c:v>
                </c:pt>
                <c:pt idx="5406">
                  <c:v>26693.75</c:v>
                </c:pt>
                <c:pt idx="5407">
                  <c:v>26700</c:v>
                </c:pt>
                <c:pt idx="5408">
                  <c:v>26706.25</c:v>
                </c:pt>
                <c:pt idx="5409">
                  <c:v>26712.5</c:v>
                </c:pt>
                <c:pt idx="5410">
                  <c:v>26718.75</c:v>
                </c:pt>
                <c:pt idx="5411">
                  <c:v>26725</c:v>
                </c:pt>
                <c:pt idx="5412">
                  <c:v>26731.25</c:v>
                </c:pt>
                <c:pt idx="5413">
                  <c:v>26737.5</c:v>
                </c:pt>
                <c:pt idx="5414">
                  <c:v>26743.75</c:v>
                </c:pt>
                <c:pt idx="5415">
                  <c:v>26750</c:v>
                </c:pt>
                <c:pt idx="5416">
                  <c:v>26756.25</c:v>
                </c:pt>
                <c:pt idx="5417">
                  <c:v>26762.5</c:v>
                </c:pt>
                <c:pt idx="5418">
                  <c:v>26768.75</c:v>
                </c:pt>
                <c:pt idx="5419">
                  <c:v>26775</c:v>
                </c:pt>
                <c:pt idx="5420">
                  <c:v>26781.25</c:v>
                </c:pt>
                <c:pt idx="5421">
                  <c:v>26787.5</c:v>
                </c:pt>
                <c:pt idx="5422">
                  <c:v>26793.75</c:v>
                </c:pt>
                <c:pt idx="5423">
                  <c:v>26800</c:v>
                </c:pt>
                <c:pt idx="5424">
                  <c:v>26806.25</c:v>
                </c:pt>
                <c:pt idx="5425">
                  <c:v>26812.5</c:v>
                </c:pt>
                <c:pt idx="5426">
                  <c:v>26818.75</c:v>
                </c:pt>
                <c:pt idx="5427">
                  <c:v>26825</c:v>
                </c:pt>
                <c:pt idx="5428">
                  <c:v>26831.25</c:v>
                </c:pt>
                <c:pt idx="5429">
                  <c:v>26837.5</c:v>
                </c:pt>
                <c:pt idx="5430">
                  <c:v>26843.75</c:v>
                </c:pt>
                <c:pt idx="5431">
                  <c:v>26850</c:v>
                </c:pt>
                <c:pt idx="5432">
                  <c:v>26856.25</c:v>
                </c:pt>
                <c:pt idx="5433">
                  <c:v>26862.5</c:v>
                </c:pt>
                <c:pt idx="5434">
                  <c:v>26868.75</c:v>
                </c:pt>
                <c:pt idx="5435">
                  <c:v>26875</c:v>
                </c:pt>
                <c:pt idx="5436">
                  <c:v>26881.25</c:v>
                </c:pt>
                <c:pt idx="5437">
                  <c:v>26887.5</c:v>
                </c:pt>
                <c:pt idx="5438">
                  <c:v>26893.75</c:v>
                </c:pt>
                <c:pt idx="5439">
                  <c:v>26900</c:v>
                </c:pt>
                <c:pt idx="5440">
                  <c:v>26906.25</c:v>
                </c:pt>
                <c:pt idx="5441">
                  <c:v>26912.5</c:v>
                </c:pt>
                <c:pt idx="5442">
                  <c:v>26918.75</c:v>
                </c:pt>
                <c:pt idx="5443">
                  <c:v>26925</c:v>
                </c:pt>
                <c:pt idx="5444">
                  <c:v>26931.25</c:v>
                </c:pt>
                <c:pt idx="5445">
                  <c:v>26937.5</c:v>
                </c:pt>
                <c:pt idx="5446">
                  <c:v>26943.75</c:v>
                </c:pt>
                <c:pt idx="5447">
                  <c:v>26950</c:v>
                </c:pt>
                <c:pt idx="5448">
                  <c:v>26956.25</c:v>
                </c:pt>
                <c:pt idx="5449">
                  <c:v>26962.5</c:v>
                </c:pt>
                <c:pt idx="5450">
                  <c:v>26968.75</c:v>
                </c:pt>
                <c:pt idx="5451">
                  <c:v>26975</c:v>
                </c:pt>
                <c:pt idx="5452">
                  <c:v>26981.25</c:v>
                </c:pt>
                <c:pt idx="5453">
                  <c:v>26987.5</c:v>
                </c:pt>
                <c:pt idx="5454">
                  <c:v>26993.75</c:v>
                </c:pt>
                <c:pt idx="5455">
                  <c:v>27000</c:v>
                </c:pt>
                <c:pt idx="5456">
                  <c:v>27006.25</c:v>
                </c:pt>
                <c:pt idx="5457">
                  <c:v>27012.5</c:v>
                </c:pt>
                <c:pt idx="5458">
                  <c:v>27018.75</c:v>
                </c:pt>
                <c:pt idx="5459">
                  <c:v>27025</c:v>
                </c:pt>
                <c:pt idx="5460">
                  <c:v>27031.25</c:v>
                </c:pt>
                <c:pt idx="5461">
                  <c:v>27037.5</c:v>
                </c:pt>
                <c:pt idx="5462">
                  <c:v>27043.75</c:v>
                </c:pt>
                <c:pt idx="5463">
                  <c:v>27050</c:v>
                </c:pt>
                <c:pt idx="5464">
                  <c:v>27056.25</c:v>
                </c:pt>
                <c:pt idx="5465">
                  <c:v>27062.5</c:v>
                </c:pt>
                <c:pt idx="5466">
                  <c:v>27068.75</c:v>
                </c:pt>
                <c:pt idx="5467">
                  <c:v>27075</c:v>
                </c:pt>
                <c:pt idx="5468">
                  <c:v>27081.25</c:v>
                </c:pt>
                <c:pt idx="5469">
                  <c:v>27087.5</c:v>
                </c:pt>
                <c:pt idx="5470">
                  <c:v>27093.75</c:v>
                </c:pt>
                <c:pt idx="5471">
                  <c:v>27100</c:v>
                </c:pt>
                <c:pt idx="5472">
                  <c:v>27106.25</c:v>
                </c:pt>
                <c:pt idx="5473">
                  <c:v>27112.5</c:v>
                </c:pt>
                <c:pt idx="5474">
                  <c:v>27118.75</c:v>
                </c:pt>
                <c:pt idx="5475">
                  <c:v>27125</c:v>
                </c:pt>
                <c:pt idx="5476">
                  <c:v>27131.25</c:v>
                </c:pt>
                <c:pt idx="5477">
                  <c:v>27137.5</c:v>
                </c:pt>
                <c:pt idx="5478">
                  <c:v>27143.75</c:v>
                </c:pt>
                <c:pt idx="5479">
                  <c:v>27150</c:v>
                </c:pt>
                <c:pt idx="5480">
                  <c:v>27156.25</c:v>
                </c:pt>
                <c:pt idx="5481">
                  <c:v>27162.5</c:v>
                </c:pt>
                <c:pt idx="5482">
                  <c:v>27168.75</c:v>
                </c:pt>
                <c:pt idx="5483">
                  <c:v>27175</c:v>
                </c:pt>
                <c:pt idx="5484">
                  <c:v>27181.25</c:v>
                </c:pt>
                <c:pt idx="5485">
                  <c:v>27187.5</c:v>
                </c:pt>
                <c:pt idx="5486">
                  <c:v>27193.75</c:v>
                </c:pt>
                <c:pt idx="5487">
                  <c:v>27200</c:v>
                </c:pt>
                <c:pt idx="5488">
                  <c:v>27206.25</c:v>
                </c:pt>
                <c:pt idx="5489">
                  <c:v>27212.5</c:v>
                </c:pt>
                <c:pt idx="5490">
                  <c:v>27218.75</c:v>
                </c:pt>
                <c:pt idx="5491">
                  <c:v>27225</c:v>
                </c:pt>
                <c:pt idx="5492">
                  <c:v>27231.25</c:v>
                </c:pt>
                <c:pt idx="5493">
                  <c:v>27237.5</c:v>
                </c:pt>
                <c:pt idx="5494">
                  <c:v>27243.75</c:v>
                </c:pt>
                <c:pt idx="5495">
                  <c:v>27250</c:v>
                </c:pt>
                <c:pt idx="5496">
                  <c:v>27256.25</c:v>
                </c:pt>
                <c:pt idx="5497">
                  <c:v>27262.5</c:v>
                </c:pt>
                <c:pt idx="5498">
                  <c:v>27268.75</c:v>
                </c:pt>
                <c:pt idx="5499">
                  <c:v>27275</c:v>
                </c:pt>
                <c:pt idx="5500">
                  <c:v>27281.25</c:v>
                </c:pt>
                <c:pt idx="5501">
                  <c:v>27287.5</c:v>
                </c:pt>
                <c:pt idx="5502">
                  <c:v>27293.75</c:v>
                </c:pt>
                <c:pt idx="5503">
                  <c:v>27300</c:v>
                </c:pt>
                <c:pt idx="5504">
                  <c:v>27306.25</c:v>
                </c:pt>
                <c:pt idx="5505">
                  <c:v>27312.5</c:v>
                </c:pt>
                <c:pt idx="5506">
                  <c:v>27318.75</c:v>
                </c:pt>
                <c:pt idx="5507">
                  <c:v>27325</c:v>
                </c:pt>
                <c:pt idx="5508">
                  <c:v>27331.25</c:v>
                </c:pt>
                <c:pt idx="5509">
                  <c:v>27337.5</c:v>
                </c:pt>
                <c:pt idx="5510">
                  <c:v>27343.75</c:v>
                </c:pt>
                <c:pt idx="5511">
                  <c:v>27350</c:v>
                </c:pt>
                <c:pt idx="5512">
                  <c:v>27356.25</c:v>
                </c:pt>
                <c:pt idx="5513">
                  <c:v>27362.5</c:v>
                </c:pt>
                <c:pt idx="5514">
                  <c:v>27368.75</c:v>
                </c:pt>
                <c:pt idx="5515">
                  <c:v>27375</c:v>
                </c:pt>
                <c:pt idx="5516">
                  <c:v>27381.25</c:v>
                </c:pt>
                <c:pt idx="5517">
                  <c:v>27387.5</c:v>
                </c:pt>
                <c:pt idx="5518">
                  <c:v>27393.75</c:v>
                </c:pt>
                <c:pt idx="5519">
                  <c:v>27400</c:v>
                </c:pt>
                <c:pt idx="5520">
                  <c:v>27406.25</c:v>
                </c:pt>
                <c:pt idx="5521">
                  <c:v>27412.5</c:v>
                </c:pt>
                <c:pt idx="5522">
                  <c:v>27418.75</c:v>
                </c:pt>
                <c:pt idx="5523">
                  <c:v>27425</c:v>
                </c:pt>
                <c:pt idx="5524">
                  <c:v>27431.25</c:v>
                </c:pt>
                <c:pt idx="5525">
                  <c:v>27437.5</c:v>
                </c:pt>
                <c:pt idx="5526">
                  <c:v>27443.75</c:v>
                </c:pt>
                <c:pt idx="5527">
                  <c:v>27450</c:v>
                </c:pt>
                <c:pt idx="5528">
                  <c:v>27456.25</c:v>
                </c:pt>
                <c:pt idx="5529">
                  <c:v>27462.5</c:v>
                </c:pt>
                <c:pt idx="5530">
                  <c:v>27468.75</c:v>
                </c:pt>
                <c:pt idx="5531">
                  <c:v>27475</c:v>
                </c:pt>
                <c:pt idx="5532">
                  <c:v>27481.25</c:v>
                </c:pt>
                <c:pt idx="5533">
                  <c:v>27487.5</c:v>
                </c:pt>
                <c:pt idx="5534">
                  <c:v>27493.75</c:v>
                </c:pt>
                <c:pt idx="5535">
                  <c:v>27500</c:v>
                </c:pt>
                <c:pt idx="5536">
                  <c:v>27506.25</c:v>
                </c:pt>
                <c:pt idx="5537">
                  <c:v>27512.5</c:v>
                </c:pt>
                <c:pt idx="5538">
                  <c:v>27518.75</c:v>
                </c:pt>
                <c:pt idx="5539">
                  <c:v>27525</c:v>
                </c:pt>
                <c:pt idx="5540">
                  <c:v>27531.25</c:v>
                </c:pt>
                <c:pt idx="5541">
                  <c:v>27537.5</c:v>
                </c:pt>
                <c:pt idx="5542">
                  <c:v>27543.75</c:v>
                </c:pt>
                <c:pt idx="5543">
                  <c:v>27550</c:v>
                </c:pt>
                <c:pt idx="5544">
                  <c:v>27556.25</c:v>
                </c:pt>
                <c:pt idx="5545">
                  <c:v>27562.5</c:v>
                </c:pt>
                <c:pt idx="5546">
                  <c:v>27568.75</c:v>
                </c:pt>
                <c:pt idx="5547">
                  <c:v>27575</c:v>
                </c:pt>
                <c:pt idx="5548">
                  <c:v>27581.25</c:v>
                </c:pt>
                <c:pt idx="5549">
                  <c:v>27587.5</c:v>
                </c:pt>
                <c:pt idx="5550">
                  <c:v>27593.75</c:v>
                </c:pt>
                <c:pt idx="5551">
                  <c:v>27600</c:v>
                </c:pt>
                <c:pt idx="5552">
                  <c:v>27606.25</c:v>
                </c:pt>
                <c:pt idx="5553">
                  <c:v>27612.5</c:v>
                </c:pt>
                <c:pt idx="5554">
                  <c:v>27618.75</c:v>
                </c:pt>
                <c:pt idx="5555">
                  <c:v>27625</c:v>
                </c:pt>
                <c:pt idx="5556">
                  <c:v>27631.25</c:v>
                </c:pt>
                <c:pt idx="5557">
                  <c:v>27637.5</c:v>
                </c:pt>
                <c:pt idx="5558">
                  <c:v>27643.75</c:v>
                </c:pt>
                <c:pt idx="5559">
                  <c:v>27650</c:v>
                </c:pt>
                <c:pt idx="5560">
                  <c:v>27656.25</c:v>
                </c:pt>
                <c:pt idx="5561">
                  <c:v>27662.5</c:v>
                </c:pt>
                <c:pt idx="5562">
                  <c:v>27668.75</c:v>
                </c:pt>
                <c:pt idx="5563">
                  <c:v>27675</c:v>
                </c:pt>
                <c:pt idx="5564">
                  <c:v>27681.25</c:v>
                </c:pt>
                <c:pt idx="5565">
                  <c:v>27687.5</c:v>
                </c:pt>
                <c:pt idx="5566">
                  <c:v>27693.75</c:v>
                </c:pt>
                <c:pt idx="5567">
                  <c:v>27700</c:v>
                </c:pt>
                <c:pt idx="5568">
                  <c:v>27706.25</c:v>
                </c:pt>
                <c:pt idx="5569">
                  <c:v>27712.5</c:v>
                </c:pt>
                <c:pt idx="5570">
                  <c:v>27718.75</c:v>
                </c:pt>
                <c:pt idx="5571">
                  <c:v>27725</c:v>
                </c:pt>
                <c:pt idx="5572">
                  <c:v>27731.25</c:v>
                </c:pt>
                <c:pt idx="5573">
                  <c:v>27737.5</c:v>
                </c:pt>
                <c:pt idx="5574">
                  <c:v>27743.75</c:v>
                </c:pt>
                <c:pt idx="5575">
                  <c:v>27750</c:v>
                </c:pt>
                <c:pt idx="5576">
                  <c:v>27756.25</c:v>
                </c:pt>
                <c:pt idx="5577">
                  <c:v>27762.5</c:v>
                </c:pt>
                <c:pt idx="5578">
                  <c:v>27768.75</c:v>
                </c:pt>
                <c:pt idx="5579">
                  <c:v>27775</c:v>
                </c:pt>
                <c:pt idx="5580">
                  <c:v>27781.25</c:v>
                </c:pt>
                <c:pt idx="5581">
                  <c:v>27787.5</c:v>
                </c:pt>
                <c:pt idx="5582">
                  <c:v>27793.75</c:v>
                </c:pt>
                <c:pt idx="5583">
                  <c:v>27800</c:v>
                </c:pt>
                <c:pt idx="5584">
                  <c:v>27806.25</c:v>
                </c:pt>
                <c:pt idx="5585">
                  <c:v>27812.5</c:v>
                </c:pt>
                <c:pt idx="5586">
                  <c:v>27818.75</c:v>
                </c:pt>
                <c:pt idx="5587">
                  <c:v>27825</c:v>
                </c:pt>
                <c:pt idx="5588">
                  <c:v>27831.25</c:v>
                </c:pt>
                <c:pt idx="5589">
                  <c:v>27837.5</c:v>
                </c:pt>
                <c:pt idx="5590">
                  <c:v>27843.75</c:v>
                </c:pt>
                <c:pt idx="5591">
                  <c:v>27850</c:v>
                </c:pt>
                <c:pt idx="5592">
                  <c:v>27856.25</c:v>
                </c:pt>
                <c:pt idx="5593">
                  <c:v>27862.5</c:v>
                </c:pt>
                <c:pt idx="5594">
                  <c:v>27868.75</c:v>
                </c:pt>
                <c:pt idx="5595">
                  <c:v>27875</c:v>
                </c:pt>
                <c:pt idx="5596">
                  <c:v>27881.25</c:v>
                </c:pt>
                <c:pt idx="5597">
                  <c:v>27887.5</c:v>
                </c:pt>
                <c:pt idx="5598">
                  <c:v>27893.75</c:v>
                </c:pt>
                <c:pt idx="5599">
                  <c:v>27900</c:v>
                </c:pt>
                <c:pt idx="5600">
                  <c:v>27906.25</c:v>
                </c:pt>
                <c:pt idx="5601">
                  <c:v>27912.5</c:v>
                </c:pt>
                <c:pt idx="5602">
                  <c:v>27918.75</c:v>
                </c:pt>
                <c:pt idx="5603">
                  <c:v>27925</c:v>
                </c:pt>
                <c:pt idx="5604">
                  <c:v>27931.25</c:v>
                </c:pt>
                <c:pt idx="5605">
                  <c:v>27937.5</c:v>
                </c:pt>
                <c:pt idx="5606">
                  <c:v>27943.75</c:v>
                </c:pt>
                <c:pt idx="5607">
                  <c:v>27950</c:v>
                </c:pt>
                <c:pt idx="5608">
                  <c:v>27956.25</c:v>
                </c:pt>
                <c:pt idx="5609">
                  <c:v>27962.5</c:v>
                </c:pt>
                <c:pt idx="5610">
                  <c:v>27968.75</c:v>
                </c:pt>
                <c:pt idx="5611">
                  <c:v>27975</c:v>
                </c:pt>
                <c:pt idx="5612">
                  <c:v>27981.25</c:v>
                </c:pt>
                <c:pt idx="5613">
                  <c:v>27987.5</c:v>
                </c:pt>
                <c:pt idx="5614">
                  <c:v>27993.75</c:v>
                </c:pt>
                <c:pt idx="5615">
                  <c:v>28000</c:v>
                </c:pt>
                <c:pt idx="5616">
                  <c:v>28006.25</c:v>
                </c:pt>
                <c:pt idx="5617">
                  <c:v>28012.5</c:v>
                </c:pt>
                <c:pt idx="5618">
                  <c:v>28018.75</c:v>
                </c:pt>
                <c:pt idx="5619">
                  <c:v>28025</c:v>
                </c:pt>
                <c:pt idx="5620">
                  <c:v>28031.25</c:v>
                </c:pt>
                <c:pt idx="5621">
                  <c:v>28037.5</c:v>
                </c:pt>
                <c:pt idx="5622">
                  <c:v>28043.75</c:v>
                </c:pt>
                <c:pt idx="5623">
                  <c:v>28050</c:v>
                </c:pt>
                <c:pt idx="5624">
                  <c:v>28056.25</c:v>
                </c:pt>
                <c:pt idx="5625">
                  <c:v>28062.5</c:v>
                </c:pt>
                <c:pt idx="5626">
                  <c:v>28068.75</c:v>
                </c:pt>
                <c:pt idx="5627">
                  <c:v>28075</c:v>
                </c:pt>
                <c:pt idx="5628">
                  <c:v>28081.25</c:v>
                </c:pt>
                <c:pt idx="5629">
                  <c:v>28087.5</c:v>
                </c:pt>
                <c:pt idx="5630">
                  <c:v>28093.75</c:v>
                </c:pt>
                <c:pt idx="5631">
                  <c:v>28100</c:v>
                </c:pt>
                <c:pt idx="5632">
                  <c:v>28106.25</c:v>
                </c:pt>
                <c:pt idx="5633">
                  <c:v>28112.5</c:v>
                </c:pt>
                <c:pt idx="5634">
                  <c:v>28118.75</c:v>
                </c:pt>
                <c:pt idx="5635">
                  <c:v>28125</c:v>
                </c:pt>
                <c:pt idx="5636">
                  <c:v>28131.25</c:v>
                </c:pt>
                <c:pt idx="5637">
                  <c:v>28137.5</c:v>
                </c:pt>
                <c:pt idx="5638">
                  <c:v>28143.75</c:v>
                </c:pt>
                <c:pt idx="5639">
                  <c:v>28150</c:v>
                </c:pt>
                <c:pt idx="5640">
                  <c:v>28156.25</c:v>
                </c:pt>
                <c:pt idx="5641">
                  <c:v>28162.5</c:v>
                </c:pt>
                <c:pt idx="5642">
                  <c:v>28168.75</c:v>
                </c:pt>
                <c:pt idx="5643">
                  <c:v>28175</c:v>
                </c:pt>
                <c:pt idx="5644">
                  <c:v>28181.25</c:v>
                </c:pt>
                <c:pt idx="5645">
                  <c:v>28187.5</c:v>
                </c:pt>
                <c:pt idx="5646">
                  <c:v>28193.75</c:v>
                </c:pt>
                <c:pt idx="5647">
                  <c:v>28200</c:v>
                </c:pt>
                <c:pt idx="5648">
                  <c:v>28206.25</c:v>
                </c:pt>
                <c:pt idx="5649">
                  <c:v>28212.5</c:v>
                </c:pt>
                <c:pt idx="5650">
                  <c:v>28218.75</c:v>
                </c:pt>
                <c:pt idx="5651">
                  <c:v>28225</c:v>
                </c:pt>
                <c:pt idx="5652">
                  <c:v>28231.25</c:v>
                </c:pt>
                <c:pt idx="5653">
                  <c:v>28237.5</c:v>
                </c:pt>
                <c:pt idx="5654">
                  <c:v>28243.75</c:v>
                </c:pt>
                <c:pt idx="5655">
                  <c:v>28250</c:v>
                </c:pt>
                <c:pt idx="5656">
                  <c:v>28256.25</c:v>
                </c:pt>
                <c:pt idx="5657">
                  <c:v>28262.5</c:v>
                </c:pt>
                <c:pt idx="5658">
                  <c:v>28268.75</c:v>
                </c:pt>
                <c:pt idx="5659">
                  <c:v>28275</c:v>
                </c:pt>
                <c:pt idx="5660">
                  <c:v>28281.25</c:v>
                </c:pt>
                <c:pt idx="5661">
                  <c:v>28287.5</c:v>
                </c:pt>
                <c:pt idx="5662">
                  <c:v>28293.75</c:v>
                </c:pt>
                <c:pt idx="5663">
                  <c:v>28300</c:v>
                </c:pt>
                <c:pt idx="5664">
                  <c:v>28306.25</c:v>
                </c:pt>
                <c:pt idx="5665">
                  <c:v>28312.5</c:v>
                </c:pt>
                <c:pt idx="5666">
                  <c:v>28318.75</c:v>
                </c:pt>
                <c:pt idx="5667">
                  <c:v>28325</c:v>
                </c:pt>
                <c:pt idx="5668">
                  <c:v>28331.25</c:v>
                </c:pt>
                <c:pt idx="5669">
                  <c:v>28337.5</c:v>
                </c:pt>
                <c:pt idx="5670">
                  <c:v>28343.75</c:v>
                </c:pt>
                <c:pt idx="5671">
                  <c:v>28350</c:v>
                </c:pt>
                <c:pt idx="5672">
                  <c:v>28356.25</c:v>
                </c:pt>
                <c:pt idx="5673">
                  <c:v>28362.5</c:v>
                </c:pt>
                <c:pt idx="5674">
                  <c:v>28368.75</c:v>
                </c:pt>
                <c:pt idx="5675">
                  <c:v>28375</c:v>
                </c:pt>
                <c:pt idx="5676">
                  <c:v>28381.25</c:v>
                </c:pt>
                <c:pt idx="5677">
                  <c:v>28387.5</c:v>
                </c:pt>
                <c:pt idx="5678">
                  <c:v>28393.75</c:v>
                </c:pt>
                <c:pt idx="5679">
                  <c:v>28400</c:v>
                </c:pt>
                <c:pt idx="5680">
                  <c:v>28406.25</c:v>
                </c:pt>
                <c:pt idx="5681">
                  <c:v>28412.5</c:v>
                </c:pt>
                <c:pt idx="5682">
                  <c:v>28418.75</c:v>
                </c:pt>
                <c:pt idx="5683">
                  <c:v>28425</c:v>
                </c:pt>
                <c:pt idx="5684">
                  <c:v>28431.25</c:v>
                </c:pt>
                <c:pt idx="5685">
                  <c:v>28437.5</c:v>
                </c:pt>
                <c:pt idx="5686">
                  <c:v>28443.75</c:v>
                </c:pt>
                <c:pt idx="5687">
                  <c:v>28450</c:v>
                </c:pt>
                <c:pt idx="5688">
                  <c:v>28456.25</c:v>
                </c:pt>
                <c:pt idx="5689">
                  <c:v>28462.5</c:v>
                </c:pt>
                <c:pt idx="5690">
                  <c:v>28468.75</c:v>
                </c:pt>
                <c:pt idx="5691">
                  <c:v>28475</c:v>
                </c:pt>
                <c:pt idx="5692">
                  <c:v>28481.25</c:v>
                </c:pt>
                <c:pt idx="5693">
                  <c:v>28487.5</c:v>
                </c:pt>
                <c:pt idx="5694">
                  <c:v>28493.75</c:v>
                </c:pt>
                <c:pt idx="5695">
                  <c:v>28500</c:v>
                </c:pt>
                <c:pt idx="5696">
                  <c:v>28506.25</c:v>
                </c:pt>
                <c:pt idx="5697">
                  <c:v>28512.5</c:v>
                </c:pt>
                <c:pt idx="5698">
                  <c:v>28518.75</c:v>
                </c:pt>
                <c:pt idx="5699">
                  <c:v>28525</c:v>
                </c:pt>
                <c:pt idx="5700">
                  <c:v>28531.25</c:v>
                </c:pt>
                <c:pt idx="5701">
                  <c:v>28537.5</c:v>
                </c:pt>
                <c:pt idx="5702">
                  <c:v>28543.75</c:v>
                </c:pt>
                <c:pt idx="5703">
                  <c:v>28550</c:v>
                </c:pt>
                <c:pt idx="5704">
                  <c:v>28556.25</c:v>
                </c:pt>
                <c:pt idx="5705">
                  <c:v>28562.5</c:v>
                </c:pt>
                <c:pt idx="5706">
                  <c:v>28568.75</c:v>
                </c:pt>
                <c:pt idx="5707">
                  <c:v>28575</c:v>
                </c:pt>
                <c:pt idx="5708">
                  <c:v>28581.25</c:v>
                </c:pt>
                <c:pt idx="5709">
                  <c:v>28587.5</c:v>
                </c:pt>
                <c:pt idx="5710">
                  <c:v>28593.75</c:v>
                </c:pt>
                <c:pt idx="5711">
                  <c:v>28600</c:v>
                </c:pt>
                <c:pt idx="5712">
                  <c:v>28606.25</c:v>
                </c:pt>
                <c:pt idx="5713">
                  <c:v>28612.5</c:v>
                </c:pt>
                <c:pt idx="5714">
                  <c:v>28618.75</c:v>
                </c:pt>
                <c:pt idx="5715">
                  <c:v>28625</c:v>
                </c:pt>
                <c:pt idx="5716">
                  <c:v>28631.25</c:v>
                </c:pt>
                <c:pt idx="5717">
                  <c:v>28637.5</c:v>
                </c:pt>
                <c:pt idx="5718">
                  <c:v>28643.75</c:v>
                </c:pt>
                <c:pt idx="5719">
                  <c:v>28650</c:v>
                </c:pt>
                <c:pt idx="5720">
                  <c:v>28656.25</c:v>
                </c:pt>
                <c:pt idx="5721">
                  <c:v>28662.5</c:v>
                </c:pt>
                <c:pt idx="5722">
                  <c:v>28668.75</c:v>
                </c:pt>
                <c:pt idx="5723">
                  <c:v>28675</c:v>
                </c:pt>
                <c:pt idx="5724">
                  <c:v>28681.25</c:v>
                </c:pt>
                <c:pt idx="5725">
                  <c:v>28687.5</c:v>
                </c:pt>
                <c:pt idx="5726">
                  <c:v>28693.75</c:v>
                </c:pt>
                <c:pt idx="5727">
                  <c:v>28700</c:v>
                </c:pt>
                <c:pt idx="5728">
                  <c:v>28706.25</c:v>
                </c:pt>
                <c:pt idx="5729">
                  <c:v>28712.5</c:v>
                </c:pt>
                <c:pt idx="5730">
                  <c:v>28718.75</c:v>
                </c:pt>
                <c:pt idx="5731">
                  <c:v>28725</c:v>
                </c:pt>
                <c:pt idx="5732">
                  <c:v>28731.25</c:v>
                </c:pt>
                <c:pt idx="5733">
                  <c:v>28737.5</c:v>
                </c:pt>
                <c:pt idx="5734">
                  <c:v>28743.75</c:v>
                </c:pt>
                <c:pt idx="5735">
                  <c:v>28750</c:v>
                </c:pt>
                <c:pt idx="5736">
                  <c:v>28756.25</c:v>
                </c:pt>
                <c:pt idx="5737">
                  <c:v>28762.5</c:v>
                </c:pt>
                <c:pt idx="5738">
                  <c:v>28768.75</c:v>
                </c:pt>
                <c:pt idx="5739">
                  <c:v>28775</c:v>
                </c:pt>
                <c:pt idx="5740">
                  <c:v>28781.25</c:v>
                </c:pt>
                <c:pt idx="5741">
                  <c:v>28787.5</c:v>
                </c:pt>
                <c:pt idx="5742">
                  <c:v>28793.75</c:v>
                </c:pt>
                <c:pt idx="5743">
                  <c:v>28800</c:v>
                </c:pt>
                <c:pt idx="5744">
                  <c:v>28806.25</c:v>
                </c:pt>
                <c:pt idx="5745">
                  <c:v>28812.5</c:v>
                </c:pt>
                <c:pt idx="5746">
                  <c:v>28818.75</c:v>
                </c:pt>
                <c:pt idx="5747">
                  <c:v>28825</c:v>
                </c:pt>
                <c:pt idx="5748">
                  <c:v>28831.25</c:v>
                </c:pt>
                <c:pt idx="5749">
                  <c:v>28837.5</c:v>
                </c:pt>
                <c:pt idx="5750">
                  <c:v>28843.75</c:v>
                </c:pt>
                <c:pt idx="5751">
                  <c:v>28850</c:v>
                </c:pt>
                <c:pt idx="5752">
                  <c:v>28856.25</c:v>
                </c:pt>
                <c:pt idx="5753">
                  <c:v>28862.5</c:v>
                </c:pt>
                <c:pt idx="5754">
                  <c:v>28868.75</c:v>
                </c:pt>
                <c:pt idx="5755">
                  <c:v>28875</c:v>
                </c:pt>
                <c:pt idx="5756">
                  <c:v>28881.25</c:v>
                </c:pt>
                <c:pt idx="5757">
                  <c:v>28887.5</c:v>
                </c:pt>
                <c:pt idx="5758">
                  <c:v>28893.75</c:v>
                </c:pt>
                <c:pt idx="5759">
                  <c:v>28900</c:v>
                </c:pt>
                <c:pt idx="5760">
                  <c:v>28906.25</c:v>
                </c:pt>
                <c:pt idx="5761">
                  <c:v>28912.5</c:v>
                </c:pt>
                <c:pt idx="5762">
                  <c:v>28918.75</c:v>
                </c:pt>
                <c:pt idx="5763">
                  <c:v>28925</c:v>
                </c:pt>
                <c:pt idx="5764">
                  <c:v>28931.25</c:v>
                </c:pt>
                <c:pt idx="5765">
                  <c:v>28937.5</c:v>
                </c:pt>
                <c:pt idx="5766">
                  <c:v>28943.75</c:v>
                </c:pt>
                <c:pt idx="5767">
                  <c:v>28950</c:v>
                </c:pt>
                <c:pt idx="5768">
                  <c:v>28956.25</c:v>
                </c:pt>
                <c:pt idx="5769">
                  <c:v>28962.5</c:v>
                </c:pt>
                <c:pt idx="5770">
                  <c:v>28968.75</c:v>
                </c:pt>
                <c:pt idx="5771">
                  <c:v>28975</c:v>
                </c:pt>
                <c:pt idx="5772">
                  <c:v>28981.25</c:v>
                </c:pt>
                <c:pt idx="5773">
                  <c:v>28987.5</c:v>
                </c:pt>
                <c:pt idx="5774">
                  <c:v>28993.75</c:v>
                </c:pt>
                <c:pt idx="5775">
                  <c:v>29000</c:v>
                </c:pt>
                <c:pt idx="5776">
                  <c:v>29006.25</c:v>
                </c:pt>
                <c:pt idx="5777">
                  <c:v>29012.5</c:v>
                </c:pt>
                <c:pt idx="5778">
                  <c:v>29018.75</c:v>
                </c:pt>
                <c:pt idx="5779">
                  <c:v>29025</c:v>
                </c:pt>
                <c:pt idx="5780">
                  <c:v>29031.25</c:v>
                </c:pt>
                <c:pt idx="5781">
                  <c:v>29037.5</c:v>
                </c:pt>
                <c:pt idx="5782">
                  <c:v>29043.75</c:v>
                </c:pt>
                <c:pt idx="5783">
                  <c:v>29050</c:v>
                </c:pt>
                <c:pt idx="5784">
                  <c:v>29056.25</c:v>
                </c:pt>
                <c:pt idx="5785">
                  <c:v>29062.5</c:v>
                </c:pt>
                <c:pt idx="5786">
                  <c:v>29068.75</c:v>
                </c:pt>
                <c:pt idx="5787">
                  <c:v>29075</c:v>
                </c:pt>
                <c:pt idx="5788">
                  <c:v>29081.25</c:v>
                </c:pt>
                <c:pt idx="5789">
                  <c:v>29087.5</c:v>
                </c:pt>
                <c:pt idx="5790">
                  <c:v>29093.75</c:v>
                </c:pt>
                <c:pt idx="5791">
                  <c:v>29100</c:v>
                </c:pt>
                <c:pt idx="5792">
                  <c:v>29106.25</c:v>
                </c:pt>
                <c:pt idx="5793">
                  <c:v>29112.5</c:v>
                </c:pt>
                <c:pt idx="5794">
                  <c:v>29118.75</c:v>
                </c:pt>
                <c:pt idx="5795">
                  <c:v>29125</c:v>
                </c:pt>
                <c:pt idx="5796">
                  <c:v>29131.25</c:v>
                </c:pt>
                <c:pt idx="5797">
                  <c:v>29137.5</c:v>
                </c:pt>
                <c:pt idx="5798">
                  <c:v>29143.75</c:v>
                </c:pt>
                <c:pt idx="5799">
                  <c:v>29150</c:v>
                </c:pt>
                <c:pt idx="5800">
                  <c:v>29156.25</c:v>
                </c:pt>
                <c:pt idx="5801">
                  <c:v>29162.5</c:v>
                </c:pt>
                <c:pt idx="5802">
                  <c:v>29168.75</c:v>
                </c:pt>
                <c:pt idx="5803">
                  <c:v>29175</c:v>
                </c:pt>
                <c:pt idx="5804">
                  <c:v>29181.25</c:v>
                </c:pt>
                <c:pt idx="5805">
                  <c:v>29187.5</c:v>
                </c:pt>
                <c:pt idx="5806">
                  <c:v>29193.75</c:v>
                </c:pt>
                <c:pt idx="5807">
                  <c:v>29200</c:v>
                </c:pt>
                <c:pt idx="5808">
                  <c:v>29206.25</c:v>
                </c:pt>
                <c:pt idx="5809">
                  <c:v>29212.5</c:v>
                </c:pt>
                <c:pt idx="5810">
                  <c:v>29218.75</c:v>
                </c:pt>
                <c:pt idx="5811">
                  <c:v>29225</c:v>
                </c:pt>
                <c:pt idx="5812">
                  <c:v>29231.25</c:v>
                </c:pt>
                <c:pt idx="5813">
                  <c:v>29237.5</c:v>
                </c:pt>
                <c:pt idx="5814">
                  <c:v>29243.75</c:v>
                </c:pt>
                <c:pt idx="5815">
                  <c:v>29250</c:v>
                </c:pt>
                <c:pt idx="5816">
                  <c:v>29256.25</c:v>
                </c:pt>
                <c:pt idx="5817">
                  <c:v>29262.5</c:v>
                </c:pt>
                <c:pt idx="5818">
                  <c:v>29268.75</c:v>
                </c:pt>
                <c:pt idx="5819">
                  <c:v>29275</c:v>
                </c:pt>
                <c:pt idx="5820">
                  <c:v>29281.25</c:v>
                </c:pt>
                <c:pt idx="5821">
                  <c:v>29287.5</c:v>
                </c:pt>
                <c:pt idx="5822">
                  <c:v>29293.75</c:v>
                </c:pt>
                <c:pt idx="5823">
                  <c:v>29300</c:v>
                </c:pt>
                <c:pt idx="5824">
                  <c:v>29306.25</c:v>
                </c:pt>
                <c:pt idx="5825">
                  <c:v>29312.5</c:v>
                </c:pt>
                <c:pt idx="5826">
                  <c:v>29318.75</c:v>
                </c:pt>
                <c:pt idx="5827">
                  <c:v>29325</c:v>
                </c:pt>
                <c:pt idx="5828">
                  <c:v>29331.25</c:v>
                </c:pt>
                <c:pt idx="5829">
                  <c:v>29337.5</c:v>
                </c:pt>
                <c:pt idx="5830">
                  <c:v>29343.75</c:v>
                </c:pt>
                <c:pt idx="5831">
                  <c:v>29350</c:v>
                </c:pt>
                <c:pt idx="5832">
                  <c:v>29356.25</c:v>
                </c:pt>
                <c:pt idx="5833">
                  <c:v>29362.5</c:v>
                </c:pt>
                <c:pt idx="5834">
                  <c:v>29368.75</c:v>
                </c:pt>
                <c:pt idx="5835">
                  <c:v>29375</c:v>
                </c:pt>
                <c:pt idx="5836">
                  <c:v>29381.25</c:v>
                </c:pt>
                <c:pt idx="5837">
                  <c:v>29387.5</c:v>
                </c:pt>
                <c:pt idx="5838">
                  <c:v>29393.75</c:v>
                </c:pt>
                <c:pt idx="5839">
                  <c:v>29400</c:v>
                </c:pt>
                <c:pt idx="5840">
                  <c:v>29406.25</c:v>
                </c:pt>
                <c:pt idx="5841">
                  <c:v>29412.5</c:v>
                </c:pt>
                <c:pt idx="5842">
                  <c:v>29418.75</c:v>
                </c:pt>
                <c:pt idx="5843">
                  <c:v>29425</c:v>
                </c:pt>
                <c:pt idx="5844">
                  <c:v>29431.25</c:v>
                </c:pt>
                <c:pt idx="5845">
                  <c:v>29437.5</c:v>
                </c:pt>
                <c:pt idx="5846">
                  <c:v>29443.75</c:v>
                </c:pt>
                <c:pt idx="5847">
                  <c:v>29450</c:v>
                </c:pt>
                <c:pt idx="5848">
                  <c:v>29456.25</c:v>
                </c:pt>
                <c:pt idx="5849">
                  <c:v>29462.5</c:v>
                </c:pt>
                <c:pt idx="5850">
                  <c:v>29468.75</c:v>
                </c:pt>
                <c:pt idx="5851">
                  <c:v>29475</c:v>
                </c:pt>
                <c:pt idx="5852">
                  <c:v>29481.25</c:v>
                </c:pt>
                <c:pt idx="5853">
                  <c:v>29487.5</c:v>
                </c:pt>
                <c:pt idx="5854">
                  <c:v>29493.75</c:v>
                </c:pt>
                <c:pt idx="5855">
                  <c:v>29500</c:v>
                </c:pt>
                <c:pt idx="5856">
                  <c:v>29506.25</c:v>
                </c:pt>
                <c:pt idx="5857">
                  <c:v>29512.5</c:v>
                </c:pt>
                <c:pt idx="5858">
                  <c:v>29518.75</c:v>
                </c:pt>
                <c:pt idx="5859">
                  <c:v>29525</c:v>
                </c:pt>
                <c:pt idx="5860">
                  <c:v>29531.25</c:v>
                </c:pt>
                <c:pt idx="5861">
                  <c:v>29537.5</c:v>
                </c:pt>
                <c:pt idx="5862">
                  <c:v>29543.75</c:v>
                </c:pt>
                <c:pt idx="5863">
                  <c:v>29550</c:v>
                </c:pt>
                <c:pt idx="5864">
                  <c:v>29556.25</c:v>
                </c:pt>
                <c:pt idx="5865">
                  <c:v>29562.5</c:v>
                </c:pt>
                <c:pt idx="5866">
                  <c:v>29568.75</c:v>
                </c:pt>
                <c:pt idx="5867">
                  <c:v>29575</c:v>
                </c:pt>
                <c:pt idx="5868">
                  <c:v>29581.25</c:v>
                </c:pt>
                <c:pt idx="5869">
                  <c:v>29587.5</c:v>
                </c:pt>
                <c:pt idx="5870">
                  <c:v>29593.75</c:v>
                </c:pt>
                <c:pt idx="5871">
                  <c:v>29600</c:v>
                </c:pt>
                <c:pt idx="5872">
                  <c:v>29606.25</c:v>
                </c:pt>
                <c:pt idx="5873">
                  <c:v>29612.5</c:v>
                </c:pt>
                <c:pt idx="5874">
                  <c:v>29618.75</c:v>
                </c:pt>
                <c:pt idx="5875">
                  <c:v>29625</c:v>
                </c:pt>
                <c:pt idx="5876">
                  <c:v>29631.25</c:v>
                </c:pt>
                <c:pt idx="5877">
                  <c:v>29637.5</c:v>
                </c:pt>
                <c:pt idx="5878">
                  <c:v>29643.75</c:v>
                </c:pt>
                <c:pt idx="5879">
                  <c:v>29650</c:v>
                </c:pt>
                <c:pt idx="5880">
                  <c:v>29656.25</c:v>
                </c:pt>
                <c:pt idx="5881">
                  <c:v>29662.5</c:v>
                </c:pt>
                <c:pt idx="5882">
                  <c:v>29668.75</c:v>
                </c:pt>
                <c:pt idx="5883">
                  <c:v>29675</c:v>
                </c:pt>
                <c:pt idx="5884">
                  <c:v>29681.25</c:v>
                </c:pt>
                <c:pt idx="5885">
                  <c:v>29687.5</c:v>
                </c:pt>
                <c:pt idx="5886">
                  <c:v>29693.75</c:v>
                </c:pt>
                <c:pt idx="5887">
                  <c:v>29700</c:v>
                </c:pt>
                <c:pt idx="5888">
                  <c:v>29706.25</c:v>
                </c:pt>
                <c:pt idx="5889">
                  <c:v>29712.5</c:v>
                </c:pt>
                <c:pt idx="5890">
                  <c:v>29718.75</c:v>
                </c:pt>
                <c:pt idx="5891">
                  <c:v>29725</c:v>
                </c:pt>
                <c:pt idx="5892">
                  <c:v>29731.25</c:v>
                </c:pt>
                <c:pt idx="5893">
                  <c:v>29737.5</c:v>
                </c:pt>
                <c:pt idx="5894">
                  <c:v>29743.75</c:v>
                </c:pt>
                <c:pt idx="5895">
                  <c:v>29750</c:v>
                </c:pt>
                <c:pt idx="5896">
                  <c:v>29756.25</c:v>
                </c:pt>
                <c:pt idx="5897">
                  <c:v>29762.5</c:v>
                </c:pt>
                <c:pt idx="5898">
                  <c:v>29768.75</c:v>
                </c:pt>
                <c:pt idx="5899">
                  <c:v>29775</c:v>
                </c:pt>
                <c:pt idx="5900">
                  <c:v>29781.25</c:v>
                </c:pt>
                <c:pt idx="5901">
                  <c:v>29787.5</c:v>
                </c:pt>
                <c:pt idx="5902">
                  <c:v>29793.75</c:v>
                </c:pt>
                <c:pt idx="5903">
                  <c:v>29800</c:v>
                </c:pt>
                <c:pt idx="5904">
                  <c:v>29806.25</c:v>
                </c:pt>
                <c:pt idx="5905">
                  <c:v>29812.5</c:v>
                </c:pt>
                <c:pt idx="5906">
                  <c:v>29818.75</c:v>
                </c:pt>
                <c:pt idx="5907">
                  <c:v>29825</c:v>
                </c:pt>
                <c:pt idx="5908">
                  <c:v>29831.25</c:v>
                </c:pt>
                <c:pt idx="5909">
                  <c:v>29837.5</c:v>
                </c:pt>
                <c:pt idx="5910">
                  <c:v>29843.75</c:v>
                </c:pt>
                <c:pt idx="5911">
                  <c:v>29850</c:v>
                </c:pt>
                <c:pt idx="5912">
                  <c:v>29856.25</c:v>
                </c:pt>
                <c:pt idx="5913">
                  <c:v>29862.5</c:v>
                </c:pt>
                <c:pt idx="5914">
                  <c:v>29868.75</c:v>
                </c:pt>
                <c:pt idx="5915">
                  <c:v>29875</c:v>
                </c:pt>
                <c:pt idx="5916">
                  <c:v>29881.25</c:v>
                </c:pt>
                <c:pt idx="5917">
                  <c:v>29887.5</c:v>
                </c:pt>
                <c:pt idx="5918">
                  <c:v>29893.75</c:v>
                </c:pt>
                <c:pt idx="5919">
                  <c:v>29900</c:v>
                </c:pt>
                <c:pt idx="5920">
                  <c:v>29906.25</c:v>
                </c:pt>
                <c:pt idx="5921">
                  <c:v>29912.5</c:v>
                </c:pt>
                <c:pt idx="5922">
                  <c:v>29918.75</c:v>
                </c:pt>
                <c:pt idx="5923">
                  <c:v>29925</c:v>
                </c:pt>
                <c:pt idx="5924">
                  <c:v>29931.25</c:v>
                </c:pt>
                <c:pt idx="5925">
                  <c:v>29937.5</c:v>
                </c:pt>
                <c:pt idx="5926">
                  <c:v>29943.75</c:v>
                </c:pt>
                <c:pt idx="5927">
                  <c:v>29950</c:v>
                </c:pt>
                <c:pt idx="5928">
                  <c:v>29956.25</c:v>
                </c:pt>
                <c:pt idx="5929">
                  <c:v>29962.5</c:v>
                </c:pt>
                <c:pt idx="5930">
                  <c:v>29968.75</c:v>
                </c:pt>
                <c:pt idx="5931">
                  <c:v>29975</c:v>
                </c:pt>
                <c:pt idx="5932">
                  <c:v>29981.25</c:v>
                </c:pt>
                <c:pt idx="5933">
                  <c:v>29987.5</c:v>
                </c:pt>
                <c:pt idx="5934">
                  <c:v>29993.75</c:v>
                </c:pt>
                <c:pt idx="5935">
                  <c:v>30000</c:v>
                </c:pt>
                <c:pt idx="5936">
                  <c:v>30006.25</c:v>
                </c:pt>
                <c:pt idx="5937">
                  <c:v>30012.5</c:v>
                </c:pt>
                <c:pt idx="5938">
                  <c:v>30018.75</c:v>
                </c:pt>
                <c:pt idx="5939">
                  <c:v>30025</c:v>
                </c:pt>
                <c:pt idx="5940">
                  <c:v>30031.25</c:v>
                </c:pt>
                <c:pt idx="5941">
                  <c:v>30037.5</c:v>
                </c:pt>
                <c:pt idx="5942">
                  <c:v>30043.75</c:v>
                </c:pt>
                <c:pt idx="5943">
                  <c:v>30050</c:v>
                </c:pt>
                <c:pt idx="5944">
                  <c:v>30056.25</c:v>
                </c:pt>
                <c:pt idx="5945">
                  <c:v>30062.5</c:v>
                </c:pt>
                <c:pt idx="5946">
                  <c:v>30068.75</c:v>
                </c:pt>
                <c:pt idx="5947">
                  <c:v>30075</c:v>
                </c:pt>
                <c:pt idx="5948">
                  <c:v>30081.25</c:v>
                </c:pt>
                <c:pt idx="5949">
                  <c:v>30087.5</c:v>
                </c:pt>
                <c:pt idx="5950">
                  <c:v>30093.75</c:v>
                </c:pt>
                <c:pt idx="5951">
                  <c:v>30100</c:v>
                </c:pt>
                <c:pt idx="5952">
                  <c:v>30106.25</c:v>
                </c:pt>
                <c:pt idx="5953">
                  <c:v>30112.5</c:v>
                </c:pt>
                <c:pt idx="5954">
                  <c:v>30118.75</c:v>
                </c:pt>
                <c:pt idx="5955">
                  <c:v>30125</c:v>
                </c:pt>
                <c:pt idx="5956">
                  <c:v>30131.25</c:v>
                </c:pt>
                <c:pt idx="5957">
                  <c:v>30137.5</c:v>
                </c:pt>
                <c:pt idx="5958">
                  <c:v>30143.75</c:v>
                </c:pt>
                <c:pt idx="5959">
                  <c:v>30150</c:v>
                </c:pt>
                <c:pt idx="5960">
                  <c:v>30156.25</c:v>
                </c:pt>
                <c:pt idx="5961">
                  <c:v>30162.5</c:v>
                </c:pt>
                <c:pt idx="5962">
                  <c:v>30168.75</c:v>
                </c:pt>
                <c:pt idx="5963">
                  <c:v>30175</c:v>
                </c:pt>
                <c:pt idx="5964">
                  <c:v>30181.25</c:v>
                </c:pt>
                <c:pt idx="5965">
                  <c:v>30187.5</c:v>
                </c:pt>
                <c:pt idx="5966">
                  <c:v>30193.75</c:v>
                </c:pt>
                <c:pt idx="5967">
                  <c:v>30200</c:v>
                </c:pt>
                <c:pt idx="5968">
                  <c:v>30206.25</c:v>
                </c:pt>
                <c:pt idx="5969">
                  <c:v>30212.5</c:v>
                </c:pt>
                <c:pt idx="5970">
                  <c:v>30218.75</c:v>
                </c:pt>
                <c:pt idx="5971">
                  <c:v>30225</c:v>
                </c:pt>
                <c:pt idx="5972">
                  <c:v>30231.25</c:v>
                </c:pt>
                <c:pt idx="5973">
                  <c:v>30237.5</c:v>
                </c:pt>
                <c:pt idx="5974">
                  <c:v>30243.75</c:v>
                </c:pt>
                <c:pt idx="5975">
                  <c:v>30250</c:v>
                </c:pt>
                <c:pt idx="5976">
                  <c:v>30256.25</c:v>
                </c:pt>
                <c:pt idx="5977">
                  <c:v>30262.5</c:v>
                </c:pt>
                <c:pt idx="5978">
                  <c:v>30268.75</c:v>
                </c:pt>
                <c:pt idx="5979">
                  <c:v>30275</c:v>
                </c:pt>
                <c:pt idx="5980">
                  <c:v>30281.25</c:v>
                </c:pt>
                <c:pt idx="5981">
                  <c:v>30287.5</c:v>
                </c:pt>
                <c:pt idx="5982">
                  <c:v>30293.75</c:v>
                </c:pt>
                <c:pt idx="5983">
                  <c:v>30300</c:v>
                </c:pt>
                <c:pt idx="5984">
                  <c:v>30306.25</c:v>
                </c:pt>
                <c:pt idx="5985">
                  <c:v>30312.5</c:v>
                </c:pt>
                <c:pt idx="5986">
                  <c:v>30318.75</c:v>
                </c:pt>
                <c:pt idx="5987">
                  <c:v>30325</c:v>
                </c:pt>
                <c:pt idx="5988">
                  <c:v>30331.25</c:v>
                </c:pt>
                <c:pt idx="5989">
                  <c:v>30337.5</c:v>
                </c:pt>
                <c:pt idx="5990">
                  <c:v>30343.75</c:v>
                </c:pt>
                <c:pt idx="5991">
                  <c:v>30350</c:v>
                </c:pt>
                <c:pt idx="5992">
                  <c:v>30356.25</c:v>
                </c:pt>
                <c:pt idx="5993">
                  <c:v>30362.5</c:v>
                </c:pt>
                <c:pt idx="5994">
                  <c:v>30368.75</c:v>
                </c:pt>
                <c:pt idx="5995">
                  <c:v>30375</c:v>
                </c:pt>
                <c:pt idx="5996">
                  <c:v>30381.25</c:v>
                </c:pt>
                <c:pt idx="5997">
                  <c:v>30387.5</c:v>
                </c:pt>
                <c:pt idx="5998">
                  <c:v>30393.75</c:v>
                </c:pt>
                <c:pt idx="5999">
                  <c:v>30400</c:v>
                </c:pt>
                <c:pt idx="6000">
                  <c:v>30406.25</c:v>
                </c:pt>
                <c:pt idx="6001">
                  <c:v>30412.5</c:v>
                </c:pt>
                <c:pt idx="6002">
                  <c:v>30418.75</c:v>
                </c:pt>
                <c:pt idx="6003">
                  <c:v>30425</c:v>
                </c:pt>
                <c:pt idx="6004">
                  <c:v>30431.25</c:v>
                </c:pt>
                <c:pt idx="6005">
                  <c:v>30437.5</c:v>
                </c:pt>
                <c:pt idx="6006">
                  <c:v>30443.75</c:v>
                </c:pt>
                <c:pt idx="6007">
                  <c:v>30450</c:v>
                </c:pt>
                <c:pt idx="6008">
                  <c:v>30456.25</c:v>
                </c:pt>
                <c:pt idx="6009">
                  <c:v>30462.5</c:v>
                </c:pt>
                <c:pt idx="6010">
                  <c:v>30468.75</c:v>
                </c:pt>
                <c:pt idx="6011">
                  <c:v>30475</c:v>
                </c:pt>
                <c:pt idx="6012">
                  <c:v>30481.25</c:v>
                </c:pt>
                <c:pt idx="6013">
                  <c:v>30487.5</c:v>
                </c:pt>
                <c:pt idx="6014">
                  <c:v>30493.75</c:v>
                </c:pt>
                <c:pt idx="6015">
                  <c:v>30500</c:v>
                </c:pt>
                <c:pt idx="6016">
                  <c:v>30506.25</c:v>
                </c:pt>
                <c:pt idx="6017">
                  <c:v>30512.5</c:v>
                </c:pt>
                <c:pt idx="6018">
                  <c:v>30518.75</c:v>
                </c:pt>
                <c:pt idx="6019">
                  <c:v>30525</c:v>
                </c:pt>
                <c:pt idx="6020">
                  <c:v>30531.25</c:v>
                </c:pt>
                <c:pt idx="6021">
                  <c:v>30537.5</c:v>
                </c:pt>
                <c:pt idx="6022">
                  <c:v>30543.75</c:v>
                </c:pt>
                <c:pt idx="6023">
                  <c:v>30550</c:v>
                </c:pt>
                <c:pt idx="6024">
                  <c:v>30556.25</c:v>
                </c:pt>
                <c:pt idx="6025">
                  <c:v>30562.5</c:v>
                </c:pt>
                <c:pt idx="6026">
                  <c:v>30568.75</c:v>
                </c:pt>
                <c:pt idx="6027">
                  <c:v>30575</c:v>
                </c:pt>
                <c:pt idx="6028">
                  <c:v>30581.25</c:v>
                </c:pt>
                <c:pt idx="6029">
                  <c:v>30587.5</c:v>
                </c:pt>
                <c:pt idx="6030">
                  <c:v>30593.75</c:v>
                </c:pt>
                <c:pt idx="6031">
                  <c:v>30600</c:v>
                </c:pt>
                <c:pt idx="6032">
                  <c:v>30606.25</c:v>
                </c:pt>
                <c:pt idx="6033">
                  <c:v>30612.5</c:v>
                </c:pt>
                <c:pt idx="6034">
                  <c:v>30618.75</c:v>
                </c:pt>
                <c:pt idx="6035">
                  <c:v>30625</c:v>
                </c:pt>
                <c:pt idx="6036">
                  <c:v>30631.25</c:v>
                </c:pt>
                <c:pt idx="6037">
                  <c:v>30637.5</c:v>
                </c:pt>
                <c:pt idx="6038">
                  <c:v>30643.75</c:v>
                </c:pt>
                <c:pt idx="6039">
                  <c:v>30650</c:v>
                </c:pt>
                <c:pt idx="6040">
                  <c:v>30656.25</c:v>
                </c:pt>
                <c:pt idx="6041">
                  <c:v>30662.5</c:v>
                </c:pt>
                <c:pt idx="6042">
                  <c:v>30668.75</c:v>
                </c:pt>
                <c:pt idx="6043">
                  <c:v>30675</c:v>
                </c:pt>
                <c:pt idx="6044">
                  <c:v>30681.25</c:v>
                </c:pt>
                <c:pt idx="6045">
                  <c:v>30687.5</c:v>
                </c:pt>
                <c:pt idx="6046">
                  <c:v>30693.75</c:v>
                </c:pt>
                <c:pt idx="6047">
                  <c:v>30700</c:v>
                </c:pt>
                <c:pt idx="6048">
                  <c:v>30706.25</c:v>
                </c:pt>
                <c:pt idx="6049">
                  <c:v>30712.5</c:v>
                </c:pt>
                <c:pt idx="6050">
                  <c:v>30718.75</c:v>
                </c:pt>
                <c:pt idx="6051">
                  <c:v>30725</c:v>
                </c:pt>
                <c:pt idx="6052">
                  <c:v>30731.25</c:v>
                </c:pt>
                <c:pt idx="6053">
                  <c:v>30737.5</c:v>
                </c:pt>
                <c:pt idx="6054">
                  <c:v>30743.75</c:v>
                </c:pt>
                <c:pt idx="6055">
                  <c:v>30750</c:v>
                </c:pt>
                <c:pt idx="6056">
                  <c:v>30756.25</c:v>
                </c:pt>
                <c:pt idx="6057">
                  <c:v>30762.5</c:v>
                </c:pt>
                <c:pt idx="6058">
                  <c:v>30768.75</c:v>
                </c:pt>
                <c:pt idx="6059">
                  <c:v>30775</c:v>
                </c:pt>
                <c:pt idx="6060">
                  <c:v>30781.25</c:v>
                </c:pt>
                <c:pt idx="6061">
                  <c:v>30787.5</c:v>
                </c:pt>
                <c:pt idx="6062">
                  <c:v>30793.75</c:v>
                </c:pt>
                <c:pt idx="6063">
                  <c:v>30800</c:v>
                </c:pt>
                <c:pt idx="6064">
                  <c:v>30806.25</c:v>
                </c:pt>
                <c:pt idx="6065">
                  <c:v>30812.5</c:v>
                </c:pt>
                <c:pt idx="6066">
                  <c:v>30818.75</c:v>
                </c:pt>
                <c:pt idx="6067">
                  <c:v>30825</c:v>
                </c:pt>
                <c:pt idx="6068">
                  <c:v>30831.25</c:v>
                </c:pt>
                <c:pt idx="6069">
                  <c:v>30837.5</c:v>
                </c:pt>
                <c:pt idx="6070">
                  <c:v>30843.75</c:v>
                </c:pt>
                <c:pt idx="6071">
                  <c:v>30850</c:v>
                </c:pt>
                <c:pt idx="6072">
                  <c:v>30856.25</c:v>
                </c:pt>
                <c:pt idx="6073">
                  <c:v>30862.5</c:v>
                </c:pt>
                <c:pt idx="6074">
                  <c:v>30868.75</c:v>
                </c:pt>
                <c:pt idx="6075">
                  <c:v>30875</c:v>
                </c:pt>
                <c:pt idx="6076">
                  <c:v>30881.25</c:v>
                </c:pt>
                <c:pt idx="6077">
                  <c:v>30887.5</c:v>
                </c:pt>
                <c:pt idx="6078">
                  <c:v>30893.75</c:v>
                </c:pt>
                <c:pt idx="6079">
                  <c:v>30900</c:v>
                </c:pt>
                <c:pt idx="6080">
                  <c:v>30906.25</c:v>
                </c:pt>
                <c:pt idx="6081">
                  <c:v>30912.5</c:v>
                </c:pt>
                <c:pt idx="6082">
                  <c:v>30918.75</c:v>
                </c:pt>
                <c:pt idx="6083">
                  <c:v>30925</c:v>
                </c:pt>
                <c:pt idx="6084">
                  <c:v>30931.25</c:v>
                </c:pt>
                <c:pt idx="6085">
                  <c:v>30937.5</c:v>
                </c:pt>
                <c:pt idx="6086">
                  <c:v>30943.75</c:v>
                </c:pt>
                <c:pt idx="6087">
                  <c:v>30950</c:v>
                </c:pt>
                <c:pt idx="6088">
                  <c:v>30956.25</c:v>
                </c:pt>
                <c:pt idx="6089">
                  <c:v>30962.5</c:v>
                </c:pt>
                <c:pt idx="6090">
                  <c:v>30968.75</c:v>
                </c:pt>
                <c:pt idx="6091">
                  <c:v>30975</c:v>
                </c:pt>
                <c:pt idx="6092">
                  <c:v>30981.25</c:v>
                </c:pt>
                <c:pt idx="6093">
                  <c:v>30987.5</c:v>
                </c:pt>
                <c:pt idx="6094">
                  <c:v>30993.75</c:v>
                </c:pt>
                <c:pt idx="6095">
                  <c:v>31000</c:v>
                </c:pt>
                <c:pt idx="6096">
                  <c:v>31006.25</c:v>
                </c:pt>
                <c:pt idx="6097">
                  <c:v>31012.5</c:v>
                </c:pt>
                <c:pt idx="6098">
                  <c:v>31018.75</c:v>
                </c:pt>
                <c:pt idx="6099">
                  <c:v>31025</c:v>
                </c:pt>
                <c:pt idx="6100">
                  <c:v>31031.25</c:v>
                </c:pt>
                <c:pt idx="6101">
                  <c:v>31037.5</c:v>
                </c:pt>
                <c:pt idx="6102">
                  <c:v>31043.75</c:v>
                </c:pt>
                <c:pt idx="6103">
                  <c:v>31050</c:v>
                </c:pt>
                <c:pt idx="6104">
                  <c:v>31056.25</c:v>
                </c:pt>
                <c:pt idx="6105">
                  <c:v>31062.5</c:v>
                </c:pt>
                <c:pt idx="6106">
                  <c:v>31068.75</c:v>
                </c:pt>
                <c:pt idx="6107">
                  <c:v>31075</c:v>
                </c:pt>
                <c:pt idx="6108">
                  <c:v>31081.25</c:v>
                </c:pt>
                <c:pt idx="6109">
                  <c:v>31087.5</c:v>
                </c:pt>
                <c:pt idx="6110">
                  <c:v>31093.75</c:v>
                </c:pt>
                <c:pt idx="6111">
                  <c:v>31100</c:v>
                </c:pt>
                <c:pt idx="6112">
                  <c:v>31106.25</c:v>
                </c:pt>
                <c:pt idx="6113">
                  <c:v>31112.5</c:v>
                </c:pt>
                <c:pt idx="6114">
                  <c:v>31118.75</c:v>
                </c:pt>
                <c:pt idx="6115">
                  <c:v>31125</c:v>
                </c:pt>
                <c:pt idx="6116">
                  <c:v>31131.25</c:v>
                </c:pt>
                <c:pt idx="6117">
                  <c:v>31137.5</c:v>
                </c:pt>
                <c:pt idx="6118">
                  <c:v>31143.75</c:v>
                </c:pt>
                <c:pt idx="6119">
                  <c:v>31150</c:v>
                </c:pt>
                <c:pt idx="6120">
                  <c:v>31156.25</c:v>
                </c:pt>
                <c:pt idx="6121">
                  <c:v>31162.5</c:v>
                </c:pt>
                <c:pt idx="6122">
                  <c:v>31168.75</c:v>
                </c:pt>
                <c:pt idx="6123">
                  <c:v>31175</c:v>
                </c:pt>
                <c:pt idx="6124">
                  <c:v>31181.25</c:v>
                </c:pt>
                <c:pt idx="6125">
                  <c:v>31187.5</c:v>
                </c:pt>
                <c:pt idx="6126">
                  <c:v>31193.75</c:v>
                </c:pt>
                <c:pt idx="6127">
                  <c:v>31200</c:v>
                </c:pt>
                <c:pt idx="6128">
                  <c:v>31206.25</c:v>
                </c:pt>
                <c:pt idx="6129">
                  <c:v>31212.5</c:v>
                </c:pt>
                <c:pt idx="6130">
                  <c:v>31218.75</c:v>
                </c:pt>
                <c:pt idx="6131">
                  <c:v>31225</c:v>
                </c:pt>
                <c:pt idx="6132">
                  <c:v>31231.25</c:v>
                </c:pt>
                <c:pt idx="6133">
                  <c:v>31237.5</c:v>
                </c:pt>
                <c:pt idx="6134">
                  <c:v>31243.75</c:v>
                </c:pt>
                <c:pt idx="6135">
                  <c:v>31250</c:v>
                </c:pt>
                <c:pt idx="6136">
                  <c:v>31256.25</c:v>
                </c:pt>
                <c:pt idx="6137">
                  <c:v>31262.5</c:v>
                </c:pt>
                <c:pt idx="6138">
                  <c:v>31268.75</c:v>
                </c:pt>
                <c:pt idx="6139">
                  <c:v>31275</c:v>
                </c:pt>
                <c:pt idx="6140">
                  <c:v>31281.25</c:v>
                </c:pt>
                <c:pt idx="6141">
                  <c:v>31287.5</c:v>
                </c:pt>
                <c:pt idx="6142">
                  <c:v>31293.75</c:v>
                </c:pt>
                <c:pt idx="6143">
                  <c:v>31300</c:v>
                </c:pt>
                <c:pt idx="6144">
                  <c:v>31306.25</c:v>
                </c:pt>
                <c:pt idx="6145">
                  <c:v>31312.5</c:v>
                </c:pt>
                <c:pt idx="6146">
                  <c:v>31318.75</c:v>
                </c:pt>
                <c:pt idx="6147">
                  <c:v>31325</c:v>
                </c:pt>
                <c:pt idx="6148">
                  <c:v>31331.25</c:v>
                </c:pt>
                <c:pt idx="6149">
                  <c:v>31337.5</c:v>
                </c:pt>
                <c:pt idx="6150">
                  <c:v>31343.75</c:v>
                </c:pt>
                <c:pt idx="6151">
                  <c:v>31350</c:v>
                </c:pt>
                <c:pt idx="6152">
                  <c:v>31356.25</c:v>
                </c:pt>
                <c:pt idx="6153">
                  <c:v>31362.5</c:v>
                </c:pt>
                <c:pt idx="6154">
                  <c:v>31368.75</c:v>
                </c:pt>
                <c:pt idx="6155">
                  <c:v>31375</c:v>
                </c:pt>
                <c:pt idx="6156">
                  <c:v>31381.25</c:v>
                </c:pt>
                <c:pt idx="6157">
                  <c:v>31387.5</c:v>
                </c:pt>
                <c:pt idx="6158">
                  <c:v>31393.75</c:v>
                </c:pt>
                <c:pt idx="6159">
                  <c:v>31400</c:v>
                </c:pt>
                <c:pt idx="6160">
                  <c:v>31406.25</c:v>
                </c:pt>
                <c:pt idx="6161">
                  <c:v>31412.5</c:v>
                </c:pt>
                <c:pt idx="6162">
                  <c:v>31418.75</c:v>
                </c:pt>
                <c:pt idx="6163">
                  <c:v>31425</c:v>
                </c:pt>
                <c:pt idx="6164">
                  <c:v>31431.25</c:v>
                </c:pt>
                <c:pt idx="6165">
                  <c:v>31437.5</c:v>
                </c:pt>
                <c:pt idx="6166">
                  <c:v>31443.75</c:v>
                </c:pt>
                <c:pt idx="6167">
                  <c:v>31450</c:v>
                </c:pt>
                <c:pt idx="6168">
                  <c:v>31456.25</c:v>
                </c:pt>
                <c:pt idx="6169">
                  <c:v>31462.5</c:v>
                </c:pt>
                <c:pt idx="6170">
                  <c:v>31468.75</c:v>
                </c:pt>
                <c:pt idx="6171">
                  <c:v>31475</c:v>
                </c:pt>
                <c:pt idx="6172">
                  <c:v>31481.25</c:v>
                </c:pt>
                <c:pt idx="6173">
                  <c:v>31487.5</c:v>
                </c:pt>
                <c:pt idx="6174">
                  <c:v>31493.75</c:v>
                </c:pt>
                <c:pt idx="6175">
                  <c:v>31500</c:v>
                </c:pt>
                <c:pt idx="6176">
                  <c:v>31506.25</c:v>
                </c:pt>
                <c:pt idx="6177">
                  <c:v>31512.5</c:v>
                </c:pt>
                <c:pt idx="6178">
                  <c:v>31518.75</c:v>
                </c:pt>
                <c:pt idx="6179">
                  <c:v>31525</c:v>
                </c:pt>
                <c:pt idx="6180">
                  <c:v>31531.25</c:v>
                </c:pt>
                <c:pt idx="6181">
                  <c:v>31537.5</c:v>
                </c:pt>
                <c:pt idx="6182">
                  <c:v>31543.75</c:v>
                </c:pt>
                <c:pt idx="6183">
                  <c:v>31550</c:v>
                </c:pt>
                <c:pt idx="6184">
                  <c:v>31556.25</c:v>
                </c:pt>
                <c:pt idx="6185">
                  <c:v>31562.5</c:v>
                </c:pt>
                <c:pt idx="6186">
                  <c:v>31568.75</c:v>
                </c:pt>
                <c:pt idx="6187">
                  <c:v>31575</c:v>
                </c:pt>
                <c:pt idx="6188">
                  <c:v>31581.25</c:v>
                </c:pt>
                <c:pt idx="6189">
                  <c:v>31587.5</c:v>
                </c:pt>
                <c:pt idx="6190">
                  <c:v>31593.75</c:v>
                </c:pt>
                <c:pt idx="6191">
                  <c:v>31600</c:v>
                </c:pt>
                <c:pt idx="6192">
                  <c:v>31606.25</c:v>
                </c:pt>
                <c:pt idx="6193">
                  <c:v>31612.5</c:v>
                </c:pt>
                <c:pt idx="6194">
                  <c:v>31618.75</c:v>
                </c:pt>
                <c:pt idx="6195">
                  <c:v>31625</c:v>
                </c:pt>
                <c:pt idx="6196">
                  <c:v>31631.25</c:v>
                </c:pt>
                <c:pt idx="6197">
                  <c:v>31637.5</c:v>
                </c:pt>
                <c:pt idx="6198">
                  <c:v>31643.75</c:v>
                </c:pt>
                <c:pt idx="6199">
                  <c:v>31650</c:v>
                </c:pt>
                <c:pt idx="6200">
                  <c:v>31656.25</c:v>
                </c:pt>
                <c:pt idx="6201">
                  <c:v>31662.5</c:v>
                </c:pt>
                <c:pt idx="6202">
                  <c:v>31668.75</c:v>
                </c:pt>
                <c:pt idx="6203">
                  <c:v>31675</c:v>
                </c:pt>
                <c:pt idx="6204">
                  <c:v>31681.25</c:v>
                </c:pt>
                <c:pt idx="6205">
                  <c:v>31687.5</c:v>
                </c:pt>
                <c:pt idx="6206">
                  <c:v>31693.75</c:v>
                </c:pt>
                <c:pt idx="6207">
                  <c:v>31700</c:v>
                </c:pt>
                <c:pt idx="6208">
                  <c:v>31706.25</c:v>
                </c:pt>
                <c:pt idx="6209">
                  <c:v>31712.5</c:v>
                </c:pt>
                <c:pt idx="6210">
                  <c:v>31718.75</c:v>
                </c:pt>
                <c:pt idx="6211">
                  <c:v>31725</c:v>
                </c:pt>
                <c:pt idx="6212">
                  <c:v>31731.25</c:v>
                </c:pt>
                <c:pt idx="6213">
                  <c:v>31737.5</c:v>
                </c:pt>
                <c:pt idx="6214">
                  <c:v>31743.75</c:v>
                </c:pt>
                <c:pt idx="6215">
                  <c:v>31750</c:v>
                </c:pt>
                <c:pt idx="6216">
                  <c:v>31756.25</c:v>
                </c:pt>
                <c:pt idx="6217">
                  <c:v>31762.5</c:v>
                </c:pt>
                <c:pt idx="6218">
                  <c:v>31768.75</c:v>
                </c:pt>
                <c:pt idx="6219">
                  <c:v>31775</c:v>
                </c:pt>
                <c:pt idx="6220">
                  <c:v>31781.25</c:v>
                </c:pt>
                <c:pt idx="6221">
                  <c:v>31787.5</c:v>
                </c:pt>
                <c:pt idx="6222">
                  <c:v>31793.75</c:v>
                </c:pt>
                <c:pt idx="6223">
                  <c:v>31800</c:v>
                </c:pt>
                <c:pt idx="6224">
                  <c:v>31806.25</c:v>
                </c:pt>
                <c:pt idx="6225">
                  <c:v>31812.5</c:v>
                </c:pt>
                <c:pt idx="6226">
                  <c:v>31818.75</c:v>
                </c:pt>
                <c:pt idx="6227">
                  <c:v>31825</c:v>
                </c:pt>
                <c:pt idx="6228">
                  <c:v>31831.25</c:v>
                </c:pt>
                <c:pt idx="6229">
                  <c:v>31837.5</c:v>
                </c:pt>
                <c:pt idx="6230">
                  <c:v>31843.75</c:v>
                </c:pt>
                <c:pt idx="6231">
                  <c:v>31850</c:v>
                </c:pt>
                <c:pt idx="6232">
                  <c:v>31856.25</c:v>
                </c:pt>
                <c:pt idx="6233">
                  <c:v>31862.5</c:v>
                </c:pt>
                <c:pt idx="6234">
                  <c:v>31868.75</c:v>
                </c:pt>
                <c:pt idx="6235">
                  <c:v>31875</c:v>
                </c:pt>
                <c:pt idx="6236">
                  <c:v>31881.25</c:v>
                </c:pt>
                <c:pt idx="6237">
                  <c:v>31887.5</c:v>
                </c:pt>
                <c:pt idx="6238">
                  <c:v>31893.75</c:v>
                </c:pt>
                <c:pt idx="6239">
                  <c:v>31900</c:v>
                </c:pt>
                <c:pt idx="6240">
                  <c:v>31906.25</c:v>
                </c:pt>
                <c:pt idx="6241">
                  <c:v>31912.5</c:v>
                </c:pt>
                <c:pt idx="6242">
                  <c:v>31918.75</c:v>
                </c:pt>
                <c:pt idx="6243">
                  <c:v>31925</c:v>
                </c:pt>
                <c:pt idx="6244">
                  <c:v>31931.25</c:v>
                </c:pt>
                <c:pt idx="6245">
                  <c:v>31937.5</c:v>
                </c:pt>
                <c:pt idx="6246">
                  <c:v>31943.75</c:v>
                </c:pt>
                <c:pt idx="6247">
                  <c:v>31950</c:v>
                </c:pt>
                <c:pt idx="6248">
                  <c:v>31956.25</c:v>
                </c:pt>
                <c:pt idx="6249">
                  <c:v>31962.5</c:v>
                </c:pt>
                <c:pt idx="6250">
                  <c:v>31968.75</c:v>
                </c:pt>
                <c:pt idx="6251">
                  <c:v>31975</c:v>
                </c:pt>
                <c:pt idx="6252">
                  <c:v>31981.25</c:v>
                </c:pt>
                <c:pt idx="6253">
                  <c:v>31987.5</c:v>
                </c:pt>
                <c:pt idx="6254">
                  <c:v>31993.75</c:v>
                </c:pt>
                <c:pt idx="6255">
                  <c:v>32000</c:v>
                </c:pt>
                <c:pt idx="6256">
                  <c:v>32006.25</c:v>
                </c:pt>
                <c:pt idx="6257">
                  <c:v>32012.5</c:v>
                </c:pt>
                <c:pt idx="6258">
                  <c:v>32018.75</c:v>
                </c:pt>
                <c:pt idx="6259">
                  <c:v>32025</c:v>
                </c:pt>
                <c:pt idx="6260">
                  <c:v>32031.25</c:v>
                </c:pt>
                <c:pt idx="6261">
                  <c:v>32037.5</c:v>
                </c:pt>
                <c:pt idx="6262">
                  <c:v>32043.75</c:v>
                </c:pt>
                <c:pt idx="6263">
                  <c:v>32050</c:v>
                </c:pt>
                <c:pt idx="6264">
                  <c:v>32056.25</c:v>
                </c:pt>
                <c:pt idx="6265">
                  <c:v>32062.5</c:v>
                </c:pt>
                <c:pt idx="6266">
                  <c:v>32068.75</c:v>
                </c:pt>
                <c:pt idx="6267">
                  <c:v>32075</c:v>
                </c:pt>
                <c:pt idx="6268">
                  <c:v>32081.25</c:v>
                </c:pt>
                <c:pt idx="6269">
                  <c:v>32087.5</c:v>
                </c:pt>
                <c:pt idx="6270">
                  <c:v>32093.75</c:v>
                </c:pt>
                <c:pt idx="6271">
                  <c:v>32100</c:v>
                </c:pt>
                <c:pt idx="6272">
                  <c:v>32106.25</c:v>
                </c:pt>
                <c:pt idx="6273">
                  <c:v>32112.5</c:v>
                </c:pt>
                <c:pt idx="6274">
                  <c:v>32118.75</c:v>
                </c:pt>
                <c:pt idx="6275">
                  <c:v>32125</c:v>
                </c:pt>
                <c:pt idx="6276">
                  <c:v>32131.25</c:v>
                </c:pt>
                <c:pt idx="6277">
                  <c:v>32137.5</c:v>
                </c:pt>
                <c:pt idx="6278">
                  <c:v>32143.75</c:v>
                </c:pt>
                <c:pt idx="6279">
                  <c:v>32150</c:v>
                </c:pt>
                <c:pt idx="6280">
                  <c:v>32156.25</c:v>
                </c:pt>
                <c:pt idx="6281">
                  <c:v>32162.5</c:v>
                </c:pt>
                <c:pt idx="6282">
                  <c:v>32168.75</c:v>
                </c:pt>
                <c:pt idx="6283">
                  <c:v>32175</c:v>
                </c:pt>
                <c:pt idx="6284">
                  <c:v>32181.25</c:v>
                </c:pt>
                <c:pt idx="6285">
                  <c:v>32187.5</c:v>
                </c:pt>
                <c:pt idx="6286">
                  <c:v>32193.75</c:v>
                </c:pt>
                <c:pt idx="6287">
                  <c:v>32200</c:v>
                </c:pt>
                <c:pt idx="6288">
                  <c:v>32206.25</c:v>
                </c:pt>
                <c:pt idx="6289">
                  <c:v>32212.5</c:v>
                </c:pt>
                <c:pt idx="6290">
                  <c:v>32218.75</c:v>
                </c:pt>
                <c:pt idx="6291">
                  <c:v>32225</c:v>
                </c:pt>
                <c:pt idx="6292">
                  <c:v>32231.25</c:v>
                </c:pt>
                <c:pt idx="6293">
                  <c:v>32237.5</c:v>
                </c:pt>
                <c:pt idx="6294">
                  <c:v>32243.75</c:v>
                </c:pt>
                <c:pt idx="6295">
                  <c:v>32250</c:v>
                </c:pt>
                <c:pt idx="6296">
                  <c:v>32256.25</c:v>
                </c:pt>
                <c:pt idx="6297">
                  <c:v>32262.5</c:v>
                </c:pt>
                <c:pt idx="6298">
                  <c:v>32268.75</c:v>
                </c:pt>
                <c:pt idx="6299">
                  <c:v>32275</c:v>
                </c:pt>
                <c:pt idx="6300">
                  <c:v>32281.25</c:v>
                </c:pt>
                <c:pt idx="6301">
                  <c:v>32287.5</c:v>
                </c:pt>
                <c:pt idx="6302">
                  <c:v>32293.75</c:v>
                </c:pt>
                <c:pt idx="6303">
                  <c:v>32300</c:v>
                </c:pt>
                <c:pt idx="6304">
                  <c:v>32306.25</c:v>
                </c:pt>
                <c:pt idx="6305">
                  <c:v>32312.5</c:v>
                </c:pt>
                <c:pt idx="6306">
                  <c:v>32318.75</c:v>
                </c:pt>
                <c:pt idx="6307">
                  <c:v>32325</c:v>
                </c:pt>
                <c:pt idx="6308">
                  <c:v>32331.25</c:v>
                </c:pt>
                <c:pt idx="6309">
                  <c:v>32337.5</c:v>
                </c:pt>
                <c:pt idx="6310">
                  <c:v>32343.75</c:v>
                </c:pt>
                <c:pt idx="6311">
                  <c:v>32350</c:v>
                </c:pt>
                <c:pt idx="6312">
                  <c:v>32356.25</c:v>
                </c:pt>
                <c:pt idx="6313">
                  <c:v>32362.5</c:v>
                </c:pt>
                <c:pt idx="6314">
                  <c:v>32368.75</c:v>
                </c:pt>
                <c:pt idx="6315">
                  <c:v>32375</c:v>
                </c:pt>
                <c:pt idx="6316">
                  <c:v>32381.25</c:v>
                </c:pt>
                <c:pt idx="6317">
                  <c:v>32387.5</c:v>
                </c:pt>
                <c:pt idx="6318">
                  <c:v>32393.75</c:v>
                </c:pt>
                <c:pt idx="6319">
                  <c:v>32400</c:v>
                </c:pt>
                <c:pt idx="6320">
                  <c:v>32406.25</c:v>
                </c:pt>
                <c:pt idx="6321">
                  <c:v>32412.5</c:v>
                </c:pt>
                <c:pt idx="6322">
                  <c:v>32418.75</c:v>
                </c:pt>
                <c:pt idx="6323">
                  <c:v>32425</c:v>
                </c:pt>
                <c:pt idx="6324">
                  <c:v>32431.25</c:v>
                </c:pt>
                <c:pt idx="6325">
                  <c:v>32437.5</c:v>
                </c:pt>
                <c:pt idx="6326">
                  <c:v>32443.75</c:v>
                </c:pt>
                <c:pt idx="6327">
                  <c:v>32450</c:v>
                </c:pt>
                <c:pt idx="6328">
                  <c:v>32456.25</c:v>
                </c:pt>
                <c:pt idx="6329">
                  <c:v>32462.5</c:v>
                </c:pt>
                <c:pt idx="6330">
                  <c:v>32468.75</c:v>
                </c:pt>
                <c:pt idx="6331">
                  <c:v>32475</c:v>
                </c:pt>
                <c:pt idx="6332">
                  <c:v>32481.25</c:v>
                </c:pt>
                <c:pt idx="6333">
                  <c:v>32487.5</c:v>
                </c:pt>
                <c:pt idx="6334">
                  <c:v>32493.75</c:v>
                </c:pt>
                <c:pt idx="6335">
                  <c:v>32500</c:v>
                </c:pt>
                <c:pt idx="6336">
                  <c:v>32506.25</c:v>
                </c:pt>
                <c:pt idx="6337">
                  <c:v>32512.5</c:v>
                </c:pt>
                <c:pt idx="6338">
                  <c:v>32518.75</c:v>
                </c:pt>
                <c:pt idx="6339">
                  <c:v>32525</c:v>
                </c:pt>
                <c:pt idx="6340">
                  <c:v>32531.25</c:v>
                </c:pt>
                <c:pt idx="6341">
                  <c:v>32537.5</c:v>
                </c:pt>
                <c:pt idx="6342">
                  <c:v>32543.75</c:v>
                </c:pt>
                <c:pt idx="6343">
                  <c:v>32550</c:v>
                </c:pt>
                <c:pt idx="6344">
                  <c:v>32556.25</c:v>
                </c:pt>
                <c:pt idx="6345">
                  <c:v>32562.5</c:v>
                </c:pt>
                <c:pt idx="6346">
                  <c:v>32568.75</c:v>
                </c:pt>
                <c:pt idx="6347">
                  <c:v>32575</c:v>
                </c:pt>
                <c:pt idx="6348">
                  <c:v>32581.25</c:v>
                </c:pt>
                <c:pt idx="6349">
                  <c:v>32587.5</c:v>
                </c:pt>
                <c:pt idx="6350">
                  <c:v>32593.75</c:v>
                </c:pt>
                <c:pt idx="6351">
                  <c:v>32600</c:v>
                </c:pt>
                <c:pt idx="6352">
                  <c:v>32606.25</c:v>
                </c:pt>
                <c:pt idx="6353">
                  <c:v>32612.5</c:v>
                </c:pt>
                <c:pt idx="6354">
                  <c:v>32618.75</c:v>
                </c:pt>
                <c:pt idx="6355">
                  <c:v>32625</c:v>
                </c:pt>
                <c:pt idx="6356">
                  <c:v>32631.25</c:v>
                </c:pt>
                <c:pt idx="6357">
                  <c:v>32637.5</c:v>
                </c:pt>
                <c:pt idx="6358">
                  <c:v>32643.75</c:v>
                </c:pt>
                <c:pt idx="6359">
                  <c:v>32650</c:v>
                </c:pt>
                <c:pt idx="6360">
                  <c:v>32656.25</c:v>
                </c:pt>
                <c:pt idx="6361">
                  <c:v>32662.5</c:v>
                </c:pt>
                <c:pt idx="6362">
                  <c:v>32668.75</c:v>
                </c:pt>
                <c:pt idx="6363">
                  <c:v>32675</c:v>
                </c:pt>
                <c:pt idx="6364">
                  <c:v>32681.25</c:v>
                </c:pt>
                <c:pt idx="6365">
                  <c:v>32687.5</c:v>
                </c:pt>
                <c:pt idx="6366">
                  <c:v>32693.75</c:v>
                </c:pt>
                <c:pt idx="6367">
                  <c:v>32700</c:v>
                </c:pt>
                <c:pt idx="6368">
                  <c:v>32706.25</c:v>
                </c:pt>
                <c:pt idx="6369">
                  <c:v>32712.5</c:v>
                </c:pt>
                <c:pt idx="6370">
                  <c:v>32718.75</c:v>
                </c:pt>
                <c:pt idx="6371">
                  <c:v>32725</c:v>
                </c:pt>
                <c:pt idx="6372">
                  <c:v>32731.25</c:v>
                </c:pt>
                <c:pt idx="6373">
                  <c:v>32737.5</c:v>
                </c:pt>
                <c:pt idx="6374">
                  <c:v>32743.75</c:v>
                </c:pt>
                <c:pt idx="6375">
                  <c:v>32750</c:v>
                </c:pt>
                <c:pt idx="6376">
                  <c:v>32756.25</c:v>
                </c:pt>
                <c:pt idx="6377">
                  <c:v>32762.5</c:v>
                </c:pt>
                <c:pt idx="6378">
                  <c:v>32768.75</c:v>
                </c:pt>
                <c:pt idx="6379">
                  <c:v>32775</c:v>
                </c:pt>
                <c:pt idx="6380">
                  <c:v>32781.25</c:v>
                </c:pt>
                <c:pt idx="6381">
                  <c:v>32787.5</c:v>
                </c:pt>
                <c:pt idx="6382">
                  <c:v>32793.75</c:v>
                </c:pt>
                <c:pt idx="6383">
                  <c:v>32800</c:v>
                </c:pt>
                <c:pt idx="6384">
                  <c:v>32806.25</c:v>
                </c:pt>
                <c:pt idx="6385">
                  <c:v>32812.5</c:v>
                </c:pt>
                <c:pt idx="6386">
                  <c:v>32818.75</c:v>
                </c:pt>
                <c:pt idx="6387">
                  <c:v>32825</c:v>
                </c:pt>
                <c:pt idx="6388">
                  <c:v>32831.25</c:v>
                </c:pt>
                <c:pt idx="6389">
                  <c:v>32837.5</c:v>
                </c:pt>
                <c:pt idx="6390">
                  <c:v>32843.75</c:v>
                </c:pt>
                <c:pt idx="6391">
                  <c:v>32850</c:v>
                </c:pt>
                <c:pt idx="6392">
                  <c:v>32856.25</c:v>
                </c:pt>
                <c:pt idx="6393">
                  <c:v>32862.5</c:v>
                </c:pt>
                <c:pt idx="6394">
                  <c:v>32868.75</c:v>
                </c:pt>
                <c:pt idx="6395">
                  <c:v>32875</c:v>
                </c:pt>
                <c:pt idx="6396">
                  <c:v>32881.25</c:v>
                </c:pt>
                <c:pt idx="6397">
                  <c:v>32887.5</c:v>
                </c:pt>
                <c:pt idx="6398">
                  <c:v>32893.75</c:v>
                </c:pt>
                <c:pt idx="6399">
                  <c:v>32900</c:v>
                </c:pt>
                <c:pt idx="6400">
                  <c:v>32906.25</c:v>
                </c:pt>
                <c:pt idx="6401">
                  <c:v>32912.5</c:v>
                </c:pt>
                <c:pt idx="6402">
                  <c:v>32918.75</c:v>
                </c:pt>
                <c:pt idx="6403">
                  <c:v>32925</c:v>
                </c:pt>
                <c:pt idx="6404">
                  <c:v>32931.25</c:v>
                </c:pt>
                <c:pt idx="6405">
                  <c:v>32937.5</c:v>
                </c:pt>
                <c:pt idx="6406">
                  <c:v>32943.75</c:v>
                </c:pt>
                <c:pt idx="6407">
                  <c:v>32950</c:v>
                </c:pt>
                <c:pt idx="6408">
                  <c:v>32956.25</c:v>
                </c:pt>
                <c:pt idx="6409">
                  <c:v>32962.5</c:v>
                </c:pt>
                <c:pt idx="6410">
                  <c:v>32968.75</c:v>
                </c:pt>
                <c:pt idx="6411">
                  <c:v>32975</c:v>
                </c:pt>
                <c:pt idx="6412">
                  <c:v>32981.25</c:v>
                </c:pt>
                <c:pt idx="6413">
                  <c:v>32987.5</c:v>
                </c:pt>
                <c:pt idx="6414">
                  <c:v>32993.75</c:v>
                </c:pt>
                <c:pt idx="6415">
                  <c:v>33000</c:v>
                </c:pt>
                <c:pt idx="6416">
                  <c:v>33006.25</c:v>
                </c:pt>
                <c:pt idx="6417">
                  <c:v>33012.5</c:v>
                </c:pt>
                <c:pt idx="6418">
                  <c:v>33018.75</c:v>
                </c:pt>
                <c:pt idx="6419">
                  <c:v>33025</c:v>
                </c:pt>
                <c:pt idx="6420">
                  <c:v>33031.25</c:v>
                </c:pt>
                <c:pt idx="6421">
                  <c:v>33037.5</c:v>
                </c:pt>
                <c:pt idx="6422">
                  <c:v>33043.75</c:v>
                </c:pt>
                <c:pt idx="6423">
                  <c:v>33050</c:v>
                </c:pt>
                <c:pt idx="6424">
                  <c:v>33056.25</c:v>
                </c:pt>
                <c:pt idx="6425">
                  <c:v>33062.5</c:v>
                </c:pt>
                <c:pt idx="6426">
                  <c:v>33068.75</c:v>
                </c:pt>
                <c:pt idx="6427">
                  <c:v>33075</c:v>
                </c:pt>
                <c:pt idx="6428">
                  <c:v>33081.25</c:v>
                </c:pt>
                <c:pt idx="6429">
                  <c:v>33087.5</c:v>
                </c:pt>
                <c:pt idx="6430">
                  <c:v>33093.75</c:v>
                </c:pt>
                <c:pt idx="6431">
                  <c:v>33100</c:v>
                </c:pt>
                <c:pt idx="6432">
                  <c:v>33106.25</c:v>
                </c:pt>
                <c:pt idx="6433">
                  <c:v>33112.5</c:v>
                </c:pt>
                <c:pt idx="6434">
                  <c:v>33118.75</c:v>
                </c:pt>
                <c:pt idx="6435">
                  <c:v>33125</c:v>
                </c:pt>
                <c:pt idx="6436">
                  <c:v>33131.25</c:v>
                </c:pt>
                <c:pt idx="6437">
                  <c:v>33137.5</c:v>
                </c:pt>
                <c:pt idx="6438">
                  <c:v>33143.75</c:v>
                </c:pt>
                <c:pt idx="6439">
                  <c:v>33150</c:v>
                </c:pt>
                <c:pt idx="6440">
                  <c:v>33156.25</c:v>
                </c:pt>
                <c:pt idx="6441">
                  <c:v>33162.5</c:v>
                </c:pt>
                <c:pt idx="6442">
                  <c:v>33168.75</c:v>
                </c:pt>
                <c:pt idx="6443">
                  <c:v>33175</c:v>
                </c:pt>
                <c:pt idx="6444">
                  <c:v>33181.25</c:v>
                </c:pt>
                <c:pt idx="6445">
                  <c:v>33187.5</c:v>
                </c:pt>
                <c:pt idx="6446">
                  <c:v>33193.75</c:v>
                </c:pt>
                <c:pt idx="6447">
                  <c:v>33200</c:v>
                </c:pt>
                <c:pt idx="6448">
                  <c:v>33206.25</c:v>
                </c:pt>
                <c:pt idx="6449">
                  <c:v>33212.5</c:v>
                </c:pt>
                <c:pt idx="6450">
                  <c:v>33218.75</c:v>
                </c:pt>
                <c:pt idx="6451">
                  <c:v>33225</c:v>
                </c:pt>
                <c:pt idx="6452">
                  <c:v>33231.25</c:v>
                </c:pt>
                <c:pt idx="6453">
                  <c:v>33237.5</c:v>
                </c:pt>
                <c:pt idx="6454">
                  <c:v>33243.75</c:v>
                </c:pt>
                <c:pt idx="6455">
                  <c:v>33250</c:v>
                </c:pt>
                <c:pt idx="6456">
                  <c:v>33256.25</c:v>
                </c:pt>
                <c:pt idx="6457">
                  <c:v>33262.5</c:v>
                </c:pt>
                <c:pt idx="6458">
                  <c:v>33268.75</c:v>
                </c:pt>
                <c:pt idx="6459">
                  <c:v>33275</c:v>
                </c:pt>
                <c:pt idx="6460">
                  <c:v>33281.25</c:v>
                </c:pt>
                <c:pt idx="6461">
                  <c:v>33287.5</c:v>
                </c:pt>
                <c:pt idx="6462">
                  <c:v>33293.75</c:v>
                </c:pt>
                <c:pt idx="6463">
                  <c:v>33300</c:v>
                </c:pt>
                <c:pt idx="6464">
                  <c:v>33306.25</c:v>
                </c:pt>
                <c:pt idx="6465">
                  <c:v>33312.5</c:v>
                </c:pt>
                <c:pt idx="6466">
                  <c:v>33318.75</c:v>
                </c:pt>
                <c:pt idx="6467">
                  <c:v>33325</c:v>
                </c:pt>
                <c:pt idx="6468">
                  <c:v>33331.25</c:v>
                </c:pt>
                <c:pt idx="6469">
                  <c:v>33337.5</c:v>
                </c:pt>
                <c:pt idx="6470">
                  <c:v>33343.75</c:v>
                </c:pt>
                <c:pt idx="6471">
                  <c:v>33350</c:v>
                </c:pt>
                <c:pt idx="6472">
                  <c:v>33356.25</c:v>
                </c:pt>
                <c:pt idx="6473">
                  <c:v>33362.5</c:v>
                </c:pt>
                <c:pt idx="6474">
                  <c:v>33368.75</c:v>
                </c:pt>
                <c:pt idx="6475">
                  <c:v>33375</c:v>
                </c:pt>
                <c:pt idx="6476">
                  <c:v>33381.25</c:v>
                </c:pt>
                <c:pt idx="6477">
                  <c:v>33387.5</c:v>
                </c:pt>
                <c:pt idx="6478">
                  <c:v>33393.75</c:v>
                </c:pt>
                <c:pt idx="6479">
                  <c:v>33400</c:v>
                </c:pt>
                <c:pt idx="6480">
                  <c:v>33406.25</c:v>
                </c:pt>
                <c:pt idx="6481">
                  <c:v>33412.5</c:v>
                </c:pt>
                <c:pt idx="6482">
                  <c:v>33418.75</c:v>
                </c:pt>
                <c:pt idx="6483">
                  <c:v>33425</c:v>
                </c:pt>
                <c:pt idx="6484">
                  <c:v>33431.25</c:v>
                </c:pt>
                <c:pt idx="6485">
                  <c:v>33437.5</c:v>
                </c:pt>
                <c:pt idx="6486">
                  <c:v>33443.75</c:v>
                </c:pt>
                <c:pt idx="6487">
                  <c:v>33450</c:v>
                </c:pt>
                <c:pt idx="6488">
                  <c:v>33456.25</c:v>
                </c:pt>
                <c:pt idx="6489">
                  <c:v>33462.5</c:v>
                </c:pt>
                <c:pt idx="6490">
                  <c:v>33468.75</c:v>
                </c:pt>
                <c:pt idx="6491">
                  <c:v>33475</c:v>
                </c:pt>
                <c:pt idx="6492">
                  <c:v>33481.25</c:v>
                </c:pt>
                <c:pt idx="6493">
                  <c:v>33487.5</c:v>
                </c:pt>
                <c:pt idx="6494">
                  <c:v>33493.75</c:v>
                </c:pt>
                <c:pt idx="6495">
                  <c:v>33500</c:v>
                </c:pt>
                <c:pt idx="6496">
                  <c:v>33506.25</c:v>
                </c:pt>
                <c:pt idx="6497">
                  <c:v>33512.5</c:v>
                </c:pt>
                <c:pt idx="6498">
                  <c:v>33518.75</c:v>
                </c:pt>
                <c:pt idx="6499">
                  <c:v>33525</c:v>
                </c:pt>
                <c:pt idx="6500">
                  <c:v>33531.25</c:v>
                </c:pt>
                <c:pt idx="6501">
                  <c:v>33537.5</c:v>
                </c:pt>
                <c:pt idx="6502">
                  <c:v>33543.75</c:v>
                </c:pt>
                <c:pt idx="6503">
                  <c:v>33550</c:v>
                </c:pt>
                <c:pt idx="6504">
                  <c:v>33556.25</c:v>
                </c:pt>
                <c:pt idx="6505">
                  <c:v>33562.5</c:v>
                </c:pt>
                <c:pt idx="6506">
                  <c:v>33568.75</c:v>
                </c:pt>
                <c:pt idx="6507">
                  <c:v>33575</c:v>
                </c:pt>
                <c:pt idx="6508">
                  <c:v>33581.25</c:v>
                </c:pt>
                <c:pt idx="6509">
                  <c:v>33587.5</c:v>
                </c:pt>
                <c:pt idx="6510">
                  <c:v>33593.75</c:v>
                </c:pt>
                <c:pt idx="6511">
                  <c:v>33600</c:v>
                </c:pt>
                <c:pt idx="6512">
                  <c:v>33606.25</c:v>
                </c:pt>
                <c:pt idx="6513">
                  <c:v>33612.5</c:v>
                </c:pt>
                <c:pt idx="6514">
                  <c:v>33618.75</c:v>
                </c:pt>
                <c:pt idx="6515">
                  <c:v>33625</c:v>
                </c:pt>
                <c:pt idx="6516">
                  <c:v>33631.25</c:v>
                </c:pt>
                <c:pt idx="6517">
                  <c:v>33637.5</c:v>
                </c:pt>
                <c:pt idx="6518">
                  <c:v>33643.75</c:v>
                </c:pt>
                <c:pt idx="6519">
                  <c:v>33650</c:v>
                </c:pt>
                <c:pt idx="6520">
                  <c:v>33656.25</c:v>
                </c:pt>
                <c:pt idx="6521">
                  <c:v>33662.5</c:v>
                </c:pt>
                <c:pt idx="6522">
                  <c:v>33668.75</c:v>
                </c:pt>
                <c:pt idx="6523">
                  <c:v>33675</c:v>
                </c:pt>
                <c:pt idx="6524">
                  <c:v>33681.25</c:v>
                </c:pt>
                <c:pt idx="6525">
                  <c:v>33687.5</c:v>
                </c:pt>
                <c:pt idx="6526">
                  <c:v>33693.75</c:v>
                </c:pt>
                <c:pt idx="6527">
                  <c:v>33700</c:v>
                </c:pt>
                <c:pt idx="6528">
                  <c:v>33706.25</c:v>
                </c:pt>
                <c:pt idx="6529">
                  <c:v>33712.5</c:v>
                </c:pt>
                <c:pt idx="6530">
                  <c:v>33718.75</c:v>
                </c:pt>
                <c:pt idx="6531">
                  <c:v>33725</c:v>
                </c:pt>
                <c:pt idx="6532">
                  <c:v>33731.25</c:v>
                </c:pt>
                <c:pt idx="6533">
                  <c:v>33737.5</c:v>
                </c:pt>
                <c:pt idx="6534">
                  <c:v>33743.75</c:v>
                </c:pt>
                <c:pt idx="6535">
                  <c:v>33750</c:v>
                </c:pt>
                <c:pt idx="6536">
                  <c:v>33756.25</c:v>
                </c:pt>
                <c:pt idx="6537">
                  <c:v>33762.5</c:v>
                </c:pt>
                <c:pt idx="6538">
                  <c:v>33768.75</c:v>
                </c:pt>
                <c:pt idx="6539">
                  <c:v>33775</c:v>
                </c:pt>
                <c:pt idx="6540">
                  <c:v>33781.25</c:v>
                </c:pt>
                <c:pt idx="6541">
                  <c:v>33787.5</c:v>
                </c:pt>
                <c:pt idx="6542">
                  <c:v>33793.75</c:v>
                </c:pt>
                <c:pt idx="6543">
                  <c:v>33800</c:v>
                </c:pt>
                <c:pt idx="6544">
                  <c:v>33806.25</c:v>
                </c:pt>
                <c:pt idx="6545">
                  <c:v>33812.5</c:v>
                </c:pt>
                <c:pt idx="6546">
                  <c:v>33818.75</c:v>
                </c:pt>
                <c:pt idx="6547">
                  <c:v>33825</c:v>
                </c:pt>
                <c:pt idx="6548">
                  <c:v>33831.25</c:v>
                </c:pt>
                <c:pt idx="6549">
                  <c:v>33837.5</c:v>
                </c:pt>
                <c:pt idx="6550">
                  <c:v>33843.75</c:v>
                </c:pt>
                <c:pt idx="6551">
                  <c:v>33850</c:v>
                </c:pt>
                <c:pt idx="6552">
                  <c:v>33856.25</c:v>
                </c:pt>
                <c:pt idx="6553">
                  <c:v>33862.5</c:v>
                </c:pt>
                <c:pt idx="6554">
                  <c:v>33868.75</c:v>
                </c:pt>
                <c:pt idx="6555">
                  <c:v>33875</c:v>
                </c:pt>
                <c:pt idx="6556">
                  <c:v>33881.25</c:v>
                </c:pt>
                <c:pt idx="6557">
                  <c:v>33887.5</c:v>
                </c:pt>
                <c:pt idx="6558">
                  <c:v>33893.75</c:v>
                </c:pt>
                <c:pt idx="6559">
                  <c:v>33900</c:v>
                </c:pt>
                <c:pt idx="6560">
                  <c:v>33906.25</c:v>
                </c:pt>
                <c:pt idx="6561">
                  <c:v>33912.5</c:v>
                </c:pt>
                <c:pt idx="6562">
                  <c:v>33918.75</c:v>
                </c:pt>
                <c:pt idx="6563">
                  <c:v>33925</c:v>
                </c:pt>
                <c:pt idx="6564">
                  <c:v>33931.25</c:v>
                </c:pt>
                <c:pt idx="6565">
                  <c:v>33937.5</c:v>
                </c:pt>
                <c:pt idx="6566">
                  <c:v>33943.75</c:v>
                </c:pt>
                <c:pt idx="6567">
                  <c:v>33950</c:v>
                </c:pt>
                <c:pt idx="6568">
                  <c:v>33956.25</c:v>
                </c:pt>
                <c:pt idx="6569">
                  <c:v>33962.5</c:v>
                </c:pt>
                <c:pt idx="6570">
                  <c:v>33968.75</c:v>
                </c:pt>
                <c:pt idx="6571">
                  <c:v>33975</c:v>
                </c:pt>
                <c:pt idx="6572">
                  <c:v>33981.25</c:v>
                </c:pt>
                <c:pt idx="6573">
                  <c:v>33987.5</c:v>
                </c:pt>
                <c:pt idx="6574">
                  <c:v>33993.75</c:v>
                </c:pt>
                <c:pt idx="6575">
                  <c:v>34000</c:v>
                </c:pt>
                <c:pt idx="6576">
                  <c:v>34006.25</c:v>
                </c:pt>
                <c:pt idx="6577">
                  <c:v>34012.5</c:v>
                </c:pt>
                <c:pt idx="6578">
                  <c:v>34018.75</c:v>
                </c:pt>
                <c:pt idx="6579">
                  <c:v>34025</c:v>
                </c:pt>
                <c:pt idx="6580">
                  <c:v>34031.25</c:v>
                </c:pt>
                <c:pt idx="6581">
                  <c:v>34037.5</c:v>
                </c:pt>
                <c:pt idx="6582">
                  <c:v>34043.75</c:v>
                </c:pt>
                <c:pt idx="6583">
                  <c:v>34050</c:v>
                </c:pt>
                <c:pt idx="6584">
                  <c:v>34056.25</c:v>
                </c:pt>
                <c:pt idx="6585">
                  <c:v>34062.5</c:v>
                </c:pt>
                <c:pt idx="6586">
                  <c:v>34068.75</c:v>
                </c:pt>
                <c:pt idx="6587">
                  <c:v>34075</c:v>
                </c:pt>
                <c:pt idx="6588">
                  <c:v>34081.25</c:v>
                </c:pt>
                <c:pt idx="6589">
                  <c:v>34087.5</c:v>
                </c:pt>
                <c:pt idx="6590">
                  <c:v>34093.75</c:v>
                </c:pt>
                <c:pt idx="6591">
                  <c:v>34100</c:v>
                </c:pt>
                <c:pt idx="6592">
                  <c:v>34106.25</c:v>
                </c:pt>
                <c:pt idx="6593">
                  <c:v>34112.5</c:v>
                </c:pt>
                <c:pt idx="6594">
                  <c:v>34118.75</c:v>
                </c:pt>
                <c:pt idx="6595">
                  <c:v>34125</c:v>
                </c:pt>
                <c:pt idx="6596">
                  <c:v>34131.25</c:v>
                </c:pt>
                <c:pt idx="6597">
                  <c:v>34137.5</c:v>
                </c:pt>
                <c:pt idx="6598">
                  <c:v>34143.75</c:v>
                </c:pt>
                <c:pt idx="6599">
                  <c:v>34150</c:v>
                </c:pt>
                <c:pt idx="6600">
                  <c:v>34156.25</c:v>
                </c:pt>
                <c:pt idx="6601">
                  <c:v>34162.5</c:v>
                </c:pt>
                <c:pt idx="6602">
                  <c:v>34168.75</c:v>
                </c:pt>
                <c:pt idx="6603">
                  <c:v>34175</c:v>
                </c:pt>
                <c:pt idx="6604">
                  <c:v>34181.25</c:v>
                </c:pt>
                <c:pt idx="6605">
                  <c:v>34187.5</c:v>
                </c:pt>
                <c:pt idx="6606">
                  <c:v>34193.75</c:v>
                </c:pt>
                <c:pt idx="6607">
                  <c:v>34200</c:v>
                </c:pt>
                <c:pt idx="6608">
                  <c:v>34206.25</c:v>
                </c:pt>
                <c:pt idx="6609">
                  <c:v>34212.5</c:v>
                </c:pt>
                <c:pt idx="6610">
                  <c:v>34218.75</c:v>
                </c:pt>
                <c:pt idx="6611">
                  <c:v>34225</c:v>
                </c:pt>
                <c:pt idx="6612">
                  <c:v>34231.25</c:v>
                </c:pt>
                <c:pt idx="6613">
                  <c:v>34237.5</c:v>
                </c:pt>
                <c:pt idx="6614">
                  <c:v>34243.75</c:v>
                </c:pt>
                <c:pt idx="6615">
                  <c:v>34250</c:v>
                </c:pt>
                <c:pt idx="6616">
                  <c:v>34256.25</c:v>
                </c:pt>
                <c:pt idx="6617">
                  <c:v>34262.5</c:v>
                </c:pt>
                <c:pt idx="6618">
                  <c:v>34268.75</c:v>
                </c:pt>
                <c:pt idx="6619">
                  <c:v>34275</c:v>
                </c:pt>
                <c:pt idx="6620">
                  <c:v>34281.25</c:v>
                </c:pt>
                <c:pt idx="6621">
                  <c:v>34287.5</c:v>
                </c:pt>
                <c:pt idx="6622">
                  <c:v>34293.75</c:v>
                </c:pt>
                <c:pt idx="6623">
                  <c:v>34300</c:v>
                </c:pt>
                <c:pt idx="6624">
                  <c:v>34306.25</c:v>
                </c:pt>
                <c:pt idx="6625">
                  <c:v>34312.5</c:v>
                </c:pt>
                <c:pt idx="6626">
                  <c:v>34318.75</c:v>
                </c:pt>
                <c:pt idx="6627">
                  <c:v>34325</c:v>
                </c:pt>
                <c:pt idx="6628">
                  <c:v>34331.25</c:v>
                </c:pt>
                <c:pt idx="6629">
                  <c:v>34337.5</c:v>
                </c:pt>
                <c:pt idx="6630">
                  <c:v>34343.75</c:v>
                </c:pt>
                <c:pt idx="6631">
                  <c:v>34350</c:v>
                </c:pt>
                <c:pt idx="6632">
                  <c:v>34356.25</c:v>
                </c:pt>
                <c:pt idx="6633">
                  <c:v>34362.5</c:v>
                </c:pt>
                <c:pt idx="6634">
                  <c:v>34368.75</c:v>
                </c:pt>
                <c:pt idx="6635">
                  <c:v>34375</c:v>
                </c:pt>
                <c:pt idx="6636">
                  <c:v>34381.25</c:v>
                </c:pt>
                <c:pt idx="6637">
                  <c:v>34387.5</c:v>
                </c:pt>
                <c:pt idx="6638">
                  <c:v>34393.75</c:v>
                </c:pt>
                <c:pt idx="6639">
                  <c:v>34400</c:v>
                </c:pt>
                <c:pt idx="6640">
                  <c:v>34406.25</c:v>
                </c:pt>
                <c:pt idx="6641">
                  <c:v>34412.5</c:v>
                </c:pt>
                <c:pt idx="6642">
                  <c:v>34418.75</c:v>
                </c:pt>
                <c:pt idx="6643">
                  <c:v>34425</c:v>
                </c:pt>
                <c:pt idx="6644">
                  <c:v>34431.25</c:v>
                </c:pt>
                <c:pt idx="6645">
                  <c:v>34437.5</c:v>
                </c:pt>
                <c:pt idx="6646">
                  <c:v>34443.75</c:v>
                </c:pt>
                <c:pt idx="6647">
                  <c:v>34450</c:v>
                </c:pt>
                <c:pt idx="6648">
                  <c:v>34456.25</c:v>
                </c:pt>
                <c:pt idx="6649">
                  <c:v>34462.5</c:v>
                </c:pt>
                <c:pt idx="6650">
                  <c:v>34468.75</c:v>
                </c:pt>
                <c:pt idx="6651">
                  <c:v>34475</c:v>
                </c:pt>
                <c:pt idx="6652">
                  <c:v>34481.25</c:v>
                </c:pt>
                <c:pt idx="6653">
                  <c:v>34487.5</c:v>
                </c:pt>
                <c:pt idx="6654">
                  <c:v>34493.75</c:v>
                </c:pt>
                <c:pt idx="6655">
                  <c:v>34500</c:v>
                </c:pt>
                <c:pt idx="6656">
                  <c:v>34506.25</c:v>
                </c:pt>
                <c:pt idx="6657">
                  <c:v>34512.5</c:v>
                </c:pt>
                <c:pt idx="6658">
                  <c:v>34518.75</c:v>
                </c:pt>
                <c:pt idx="6659">
                  <c:v>34525</c:v>
                </c:pt>
                <c:pt idx="6660">
                  <c:v>34531.25</c:v>
                </c:pt>
                <c:pt idx="6661">
                  <c:v>34537.5</c:v>
                </c:pt>
                <c:pt idx="6662">
                  <c:v>34543.75</c:v>
                </c:pt>
                <c:pt idx="6663">
                  <c:v>34550</c:v>
                </c:pt>
                <c:pt idx="6664">
                  <c:v>34556.25</c:v>
                </c:pt>
                <c:pt idx="6665">
                  <c:v>34562.5</c:v>
                </c:pt>
                <c:pt idx="6666">
                  <c:v>34568.75</c:v>
                </c:pt>
                <c:pt idx="6667">
                  <c:v>34575</c:v>
                </c:pt>
                <c:pt idx="6668">
                  <c:v>34581.25</c:v>
                </c:pt>
                <c:pt idx="6669">
                  <c:v>34587.5</c:v>
                </c:pt>
                <c:pt idx="6670">
                  <c:v>34593.75</c:v>
                </c:pt>
                <c:pt idx="6671">
                  <c:v>34600</c:v>
                </c:pt>
                <c:pt idx="6672">
                  <c:v>34606.25</c:v>
                </c:pt>
                <c:pt idx="6673">
                  <c:v>34612.5</c:v>
                </c:pt>
                <c:pt idx="6674">
                  <c:v>34618.75</c:v>
                </c:pt>
                <c:pt idx="6675">
                  <c:v>34625</c:v>
                </c:pt>
                <c:pt idx="6676">
                  <c:v>34631.25</c:v>
                </c:pt>
                <c:pt idx="6677">
                  <c:v>34637.5</c:v>
                </c:pt>
                <c:pt idx="6678">
                  <c:v>34643.75</c:v>
                </c:pt>
                <c:pt idx="6679">
                  <c:v>34650</c:v>
                </c:pt>
                <c:pt idx="6680">
                  <c:v>34656.25</c:v>
                </c:pt>
                <c:pt idx="6681">
                  <c:v>34662.5</c:v>
                </c:pt>
                <c:pt idx="6682">
                  <c:v>34668.75</c:v>
                </c:pt>
                <c:pt idx="6683">
                  <c:v>34675</c:v>
                </c:pt>
                <c:pt idx="6684">
                  <c:v>34681.25</c:v>
                </c:pt>
                <c:pt idx="6685">
                  <c:v>34687.5</c:v>
                </c:pt>
                <c:pt idx="6686">
                  <c:v>34693.75</c:v>
                </c:pt>
                <c:pt idx="6687">
                  <c:v>34700</c:v>
                </c:pt>
                <c:pt idx="6688">
                  <c:v>34706.25</c:v>
                </c:pt>
                <c:pt idx="6689">
                  <c:v>34712.5</c:v>
                </c:pt>
                <c:pt idx="6690">
                  <c:v>34718.75</c:v>
                </c:pt>
                <c:pt idx="6691">
                  <c:v>34725</c:v>
                </c:pt>
                <c:pt idx="6692">
                  <c:v>34731.25</c:v>
                </c:pt>
                <c:pt idx="6693">
                  <c:v>34737.5</c:v>
                </c:pt>
                <c:pt idx="6694">
                  <c:v>34743.75</c:v>
                </c:pt>
                <c:pt idx="6695">
                  <c:v>34750</c:v>
                </c:pt>
                <c:pt idx="6696">
                  <c:v>34756.25</c:v>
                </c:pt>
                <c:pt idx="6697">
                  <c:v>34762.5</c:v>
                </c:pt>
                <c:pt idx="6698">
                  <c:v>34768.75</c:v>
                </c:pt>
                <c:pt idx="6699">
                  <c:v>34775</c:v>
                </c:pt>
                <c:pt idx="6700">
                  <c:v>34781.25</c:v>
                </c:pt>
                <c:pt idx="6701">
                  <c:v>34787.5</c:v>
                </c:pt>
                <c:pt idx="6702">
                  <c:v>34793.75</c:v>
                </c:pt>
                <c:pt idx="6703">
                  <c:v>34800</c:v>
                </c:pt>
                <c:pt idx="6704">
                  <c:v>34806.25</c:v>
                </c:pt>
                <c:pt idx="6705">
                  <c:v>34812.5</c:v>
                </c:pt>
                <c:pt idx="6706">
                  <c:v>34818.75</c:v>
                </c:pt>
                <c:pt idx="6707">
                  <c:v>34825</c:v>
                </c:pt>
                <c:pt idx="6708">
                  <c:v>34831.25</c:v>
                </c:pt>
                <c:pt idx="6709">
                  <c:v>34837.5</c:v>
                </c:pt>
                <c:pt idx="6710">
                  <c:v>34843.75</c:v>
                </c:pt>
                <c:pt idx="6711">
                  <c:v>34850</c:v>
                </c:pt>
                <c:pt idx="6712">
                  <c:v>34856.25</c:v>
                </c:pt>
                <c:pt idx="6713">
                  <c:v>34862.5</c:v>
                </c:pt>
                <c:pt idx="6714">
                  <c:v>34868.75</c:v>
                </c:pt>
                <c:pt idx="6715">
                  <c:v>34875</c:v>
                </c:pt>
                <c:pt idx="6716">
                  <c:v>34881.25</c:v>
                </c:pt>
                <c:pt idx="6717">
                  <c:v>34887.5</c:v>
                </c:pt>
                <c:pt idx="6718">
                  <c:v>34893.75</c:v>
                </c:pt>
                <c:pt idx="6719">
                  <c:v>34900</c:v>
                </c:pt>
                <c:pt idx="6720">
                  <c:v>34906.25</c:v>
                </c:pt>
                <c:pt idx="6721">
                  <c:v>34912.5</c:v>
                </c:pt>
                <c:pt idx="6722">
                  <c:v>34918.75</c:v>
                </c:pt>
                <c:pt idx="6723">
                  <c:v>34925</c:v>
                </c:pt>
                <c:pt idx="6724">
                  <c:v>34931.25</c:v>
                </c:pt>
                <c:pt idx="6725">
                  <c:v>34937.5</c:v>
                </c:pt>
                <c:pt idx="6726">
                  <c:v>34943.75</c:v>
                </c:pt>
                <c:pt idx="6727">
                  <c:v>34950</c:v>
                </c:pt>
                <c:pt idx="6728">
                  <c:v>34956.25</c:v>
                </c:pt>
                <c:pt idx="6729">
                  <c:v>34962.5</c:v>
                </c:pt>
                <c:pt idx="6730">
                  <c:v>34968.75</c:v>
                </c:pt>
                <c:pt idx="6731">
                  <c:v>34975</c:v>
                </c:pt>
                <c:pt idx="6732">
                  <c:v>34981.25</c:v>
                </c:pt>
                <c:pt idx="6733">
                  <c:v>34987.5</c:v>
                </c:pt>
                <c:pt idx="6734">
                  <c:v>34993.75</c:v>
                </c:pt>
                <c:pt idx="6735">
                  <c:v>35000</c:v>
                </c:pt>
                <c:pt idx="6736">
                  <c:v>35006.25</c:v>
                </c:pt>
                <c:pt idx="6737">
                  <c:v>35012.5</c:v>
                </c:pt>
                <c:pt idx="6738">
                  <c:v>35018.75</c:v>
                </c:pt>
                <c:pt idx="6739">
                  <c:v>35025</c:v>
                </c:pt>
                <c:pt idx="6740">
                  <c:v>35031.25</c:v>
                </c:pt>
                <c:pt idx="6741">
                  <c:v>35037.5</c:v>
                </c:pt>
                <c:pt idx="6742">
                  <c:v>35043.75</c:v>
                </c:pt>
                <c:pt idx="6743">
                  <c:v>35050</c:v>
                </c:pt>
                <c:pt idx="6744">
                  <c:v>35056.25</c:v>
                </c:pt>
                <c:pt idx="6745">
                  <c:v>35062.5</c:v>
                </c:pt>
                <c:pt idx="6746">
                  <c:v>35068.75</c:v>
                </c:pt>
                <c:pt idx="6747">
                  <c:v>35075</c:v>
                </c:pt>
                <c:pt idx="6748">
                  <c:v>35081.25</c:v>
                </c:pt>
                <c:pt idx="6749">
                  <c:v>35087.5</c:v>
                </c:pt>
                <c:pt idx="6750">
                  <c:v>35093.75</c:v>
                </c:pt>
                <c:pt idx="6751">
                  <c:v>35100</c:v>
                </c:pt>
                <c:pt idx="6752">
                  <c:v>35106.25</c:v>
                </c:pt>
                <c:pt idx="6753">
                  <c:v>35112.5</c:v>
                </c:pt>
                <c:pt idx="6754">
                  <c:v>35118.75</c:v>
                </c:pt>
                <c:pt idx="6755">
                  <c:v>35125</c:v>
                </c:pt>
                <c:pt idx="6756">
                  <c:v>35131.25</c:v>
                </c:pt>
                <c:pt idx="6757">
                  <c:v>35137.5</c:v>
                </c:pt>
                <c:pt idx="6758">
                  <c:v>35143.75</c:v>
                </c:pt>
                <c:pt idx="6759">
                  <c:v>35150</c:v>
                </c:pt>
                <c:pt idx="6760">
                  <c:v>35156.25</c:v>
                </c:pt>
                <c:pt idx="6761">
                  <c:v>35162.5</c:v>
                </c:pt>
                <c:pt idx="6762">
                  <c:v>35168.75</c:v>
                </c:pt>
                <c:pt idx="6763">
                  <c:v>35175</c:v>
                </c:pt>
                <c:pt idx="6764">
                  <c:v>35181.25</c:v>
                </c:pt>
                <c:pt idx="6765">
                  <c:v>35187.5</c:v>
                </c:pt>
                <c:pt idx="6766">
                  <c:v>35193.75</c:v>
                </c:pt>
                <c:pt idx="6767">
                  <c:v>35200</c:v>
                </c:pt>
                <c:pt idx="6768">
                  <c:v>35206.25</c:v>
                </c:pt>
                <c:pt idx="6769">
                  <c:v>35212.5</c:v>
                </c:pt>
                <c:pt idx="6770">
                  <c:v>35218.75</c:v>
                </c:pt>
                <c:pt idx="6771">
                  <c:v>35225</c:v>
                </c:pt>
                <c:pt idx="6772">
                  <c:v>35231.25</c:v>
                </c:pt>
                <c:pt idx="6773">
                  <c:v>35237.5</c:v>
                </c:pt>
                <c:pt idx="6774">
                  <c:v>35243.75</c:v>
                </c:pt>
                <c:pt idx="6775">
                  <c:v>35250</c:v>
                </c:pt>
                <c:pt idx="6776">
                  <c:v>35256.25</c:v>
                </c:pt>
                <c:pt idx="6777">
                  <c:v>35262.5</c:v>
                </c:pt>
                <c:pt idx="6778">
                  <c:v>35268.75</c:v>
                </c:pt>
                <c:pt idx="6779">
                  <c:v>35275</c:v>
                </c:pt>
                <c:pt idx="6780">
                  <c:v>35281.25</c:v>
                </c:pt>
                <c:pt idx="6781">
                  <c:v>35287.5</c:v>
                </c:pt>
                <c:pt idx="6782">
                  <c:v>35293.75</c:v>
                </c:pt>
                <c:pt idx="6783">
                  <c:v>35300</c:v>
                </c:pt>
                <c:pt idx="6784">
                  <c:v>35306.25</c:v>
                </c:pt>
                <c:pt idx="6785">
                  <c:v>35312.5</c:v>
                </c:pt>
                <c:pt idx="6786">
                  <c:v>35318.75</c:v>
                </c:pt>
                <c:pt idx="6787">
                  <c:v>35325</c:v>
                </c:pt>
                <c:pt idx="6788">
                  <c:v>35331.25</c:v>
                </c:pt>
                <c:pt idx="6789">
                  <c:v>35337.5</c:v>
                </c:pt>
                <c:pt idx="6790">
                  <c:v>35343.75</c:v>
                </c:pt>
                <c:pt idx="6791">
                  <c:v>35350</c:v>
                </c:pt>
                <c:pt idx="6792">
                  <c:v>35356.25</c:v>
                </c:pt>
                <c:pt idx="6793">
                  <c:v>35362.5</c:v>
                </c:pt>
                <c:pt idx="6794">
                  <c:v>35368.75</c:v>
                </c:pt>
                <c:pt idx="6795">
                  <c:v>35375</c:v>
                </c:pt>
                <c:pt idx="6796">
                  <c:v>35381.25</c:v>
                </c:pt>
                <c:pt idx="6797">
                  <c:v>35387.5</c:v>
                </c:pt>
                <c:pt idx="6798">
                  <c:v>35393.75</c:v>
                </c:pt>
                <c:pt idx="6799">
                  <c:v>35400</c:v>
                </c:pt>
                <c:pt idx="6800">
                  <c:v>35406.25</c:v>
                </c:pt>
                <c:pt idx="6801">
                  <c:v>35412.5</c:v>
                </c:pt>
                <c:pt idx="6802">
                  <c:v>35418.75</c:v>
                </c:pt>
                <c:pt idx="6803">
                  <c:v>35425</c:v>
                </c:pt>
                <c:pt idx="6804">
                  <c:v>35431.25</c:v>
                </c:pt>
                <c:pt idx="6805">
                  <c:v>35437.5</c:v>
                </c:pt>
                <c:pt idx="6806">
                  <c:v>35443.75</c:v>
                </c:pt>
                <c:pt idx="6807">
                  <c:v>35450</c:v>
                </c:pt>
                <c:pt idx="6808">
                  <c:v>35456.25</c:v>
                </c:pt>
                <c:pt idx="6809">
                  <c:v>35462.5</c:v>
                </c:pt>
                <c:pt idx="6810">
                  <c:v>35468.75</c:v>
                </c:pt>
                <c:pt idx="6811">
                  <c:v>35475</c:v>
                </c:pt>
                <c:pt idx="6812">
                  <c:v>35481.25</c:v>
                </c:pt>
                <c:pt idx="6813">
                  <c:v>35487.5</c:v>
                </c:pt>
                <c:pt idx="6814">
                  <c:v>35493.75</c:v>
                </c:pt>
                <c:pt idx="6815">
                  <c:v>35500</c:v>
                </c:pt>
                <c:pt idx="6816">
                  <c:v>35506.25</c:v>
                </c:pt>
                <c:pt idx="6817">
                  <c:v>35512.5</c:v>
                </c:pt>
                <c:pt idx="6818">
                  <c:v>35518.75</c:v>
                </c:pt>
                <c:pt idx="6819">
                  <c:v>35525</c:v>
                </c:pt>
                <c:pt idx="6820">
                  <c:v>35531.25</c:v>
                </c:pt>
                <c:pt idx="6821">
                  <c:v>35537.5</c:v>
                </c:pt>
                <c:pt idx="6822">
                  <c:v>35543.75</c:v>
                </c:pt>
                <c:pt idx="6823">
                  <c:v>35550</c:v>
                </c:pt>
                <c:pt idx="6824">
                  <c:v>35556.25</c:v>
                </c:pt>
                <c:pt idx="6825">
                  <c:v>35562.5</c:v>
                </c:pt>
                <c:pt idx="6826">
                  <c:v>35568.75</c:v>
                </c:pt>
                <c:pt idx="6827">
                  <c:v>35575</c:v>
                </c:pt>
                <c:pt idx="6828">
                  <c:v>35581.25</c:v>
                </c:pt>
                <c:pt idx="6829">
                  <c:v>35587.5</c:v>
                </c:pt>
                <c:pt idx="6830">
                  <c:v>35593.75</c:v>
                </c:pt>
                <c:pt idx="6831">
                  <c:v>35600</c:v>
                </c:pt>
                <c:pt idx="6832">
                  <c:v>35606.25</c:v>
                </c:pt>
                <c:pt idx="6833">
                  <c:v>35612.5</c:v>
                </c:pt>
                <c:pt idx="6834">
                  <c:v>35618.75</c:v>
                </c:pt>
                <c:pt idx="6835">
                  <c:v>35625</c:v>
                </c:pt>
                <c:pt idx="6836">
                  <c:v>35631.25</c:v>
                </c:pt>
                <c:pt idx="6837">
                  <c:v>35637.5</c:v>
                </c:pt>
                <c:pt idx="6838">
                  <c:v>35643.75</c:v>
                </c:pt>
                <c:pt idx="6839">
                  <c:v>35650</c:v>
                </c:pt>
                <c:pt idx="6840">
                  <c:v>35656.25</c:v>
                </c:pt>
                <c:pt idx="6841">
                  <c:v>35662.5</c:v>
                </c:pt>
                <c:pt idx="6842">
                  <c:v>35668.75</c:v>
                </c:pt>
                <c:pt idx="6843">
                  <c:v>35675</c:v>
                </c:pt>
                <c:pt idx="6844">
                  <c:v>35681.25</c:v>
                </c:pt>
                <c:pt idx="6845">
                  <c:v>35687.5</c:v>
                </c:pt>
                <c:pt idx="6846">
                  <c:v>35693.75</c:v>
                </c:pt>
                <c:pt idx="6847">
                  <c:v>35700</c:v>
                </c:pt>
                <c:pt idx="6848">
                  <c:v>35706.25</c:v>
                </c:pt>
                <c:pt idx="6849">
                  <c:v>35712.5</c:v>
                </c:pt>
                <c:pt idx="6850">
                  <c:v>35718.75</c:v>
                </c:pt>
                <c:pt idx="6851">
                  <c:v>35725</c:v>
                </c:pt>
                <c:pt idx="6852">
                  <c:v>35731.25</c:v>
                </c:pt>
                <c:pt idx="6853">
                  <c:v>35737.5</c:v>
                </c:pt>
                <c:pt idx="6854">
                  <c:v>35743.75</c:v>
                </c:pt>
                <c:pt idx="6855">
                  <c:v>35750</c:v>
                </c:pt>
                <c:pt idx="6856">
                  <c:v>35756.25</c:v>
                </c:pt>
                <c:pt idx="6857">
                  <c:v>35762.5</c:v>
                </c:pt>
                <c:pt idx="6858">
                  <c:v>35768.75</c:v>
                </c:pt>
                <c:pt idx="6859">
                  <c:v>35775</c:v>
                </c:pt>
                <c:pt idx="6860">
                  <c:v>35781.25</c:v>
                </c:pt>
                <c:pt idx="6861">
                  <c:v>35787.5</c:v>
                </c:pt>
                <c:pt idx="6862">
                  <c:v>35793.75</c:v>
                </c:pt>
                <c:pt idx="6863">
                  <c:v>35800</c:v>
                </c:pt>
                <c:pt idx="6864">
                  <c:v>35806.25</c:v>
                </c:pt>
                <c:pt idx="6865">
                  <c:v>35812.5</c:v>
                </c:pt>
                <c:pt idx="6866">
                  <c:v>35818.75</c:v>
                </c:pt>
                <c:pt idx="6867">
                  <c:v>35825</c:v>
                </c:pt>
                <c:pt idx="6868">
                  <c:v>35831.25</c:v>
                </c:pt>
                <c:pt idx="6869">
                  <c:v>35837.5</c:v>
                </c:pt>
                <c:pt idx="6870">
                  <c:v>35843.75</c:v>
                </c:pt>
                <c:pt idx="6871">
                  <c:v>35850</c:v>
                </c:pt>
                <c:pt idx="6872">
                  <c:v>35856.25</c:v>
                </c:pt>
                <c:pt idx="6873">
                  <c:v>35862.5</c:v>
                </c:pt>
                <c:pt idx="6874">
                  <c:v>35868.75</c:v>
                </c:pt>
                <c:pt idx="6875">
                  <c:v>35875</c:v>
                </c:pt>
                <c:pt idx="6876">
                  <c:v>35881.25</c:v>
                </c:pt>
                <c:pt idx="6877">
                  <c:v>35887.5</c:v>
                </c:pt>
                <c:pt idx="6878">
                  <c:v>35893.75</c:v>
                </c:pt>
                <c:pt idx="6879">
                  <c:v>35900</c:v>
                </c:pt>
                <c:pt idx="6880">
                  <c:v>35906.25</c:v>
                </c:pt>
                <c:pt idx="6881">
                  <c:v>35912.5</c:v>
                </c:pt>
                <c:pt idx="6882">
                  <c:v>35918.75</c:v>
                </c:pt>
                <c:pt idx="6883">
                  <c:v>35925</c:v>
                </c:pt>
                <c:pt idx="6884">
                  <c:v>35931.25</c:v>
                </c:pt>
                <c:pt idx="6885">
                  <c:v>35937.5</c:v>
                </c:pt>
                <c:pt idx="6886">
                  <c:v>35943.75</c:v>
                </c:pt>
                <c:pt idx="6887">
                  <c:v>35950</c:v>
                </c:pt>
                <c:pt idx="6888">
                  <c:v>35956.25</c:v>
                </c:pt>
                <c:pt idx="6889">
                  <c:v>35962.5</c:v>
                </c:pt>
                <c:pt idx="6890">
                  <c:v>35968.75</c:v>
                </c:pt>
                <c:pt idx="6891">
                  <c:v>35975</c:v>
                </c:pt>
                <c:pt idx="6892">
                  <c:v>35981.25</c:v>
                </c:pt>
                <c:pt idx="6893">
                  <c:v>35987.5</c:v>
                </c:pt>
                <c:pt idx="6894">
                  <c:v>35993.75</c:v>
                </c:pt>
                <c:pt idx="6895">
                  <c:v>36000</c:v>
                </c:pt>
                <c:pt idx="6896">
                  <c:v>36006.25</c:v>
                </c:pt>
                <c:pt idx="6897">
                  <c:v>36012.5</c:v>
                </c:pt>
                <c:pt idx="6898">
                  <c:v>36018.75</c:v>
                </c:pt>
                <c:pt idx="6899">
                  <c:v>36025</c:v>
                </c:pt>
                <c:pt idx="6900">
                  <c:v>36031.25</c:v>
                </c:pt>
                <c:pt idx="6901">
                  <c:v>36037.5</c:v>
                </c:pt>
                <c:pt idx="6902">
                  <c:v>36043.75</c:v>
                </c:pt>
                <c:pt idx="6903">
                  <c:v>36050</c:v>
                </c:pt>
                <c:pt idx="6904">
                  <c:v>36056.25</c:v>
                </c:pt>
                <c:pt idx="6905">
                  <c:v>36062.5</c:v>
                </c:pt>
                <c:pt idx="6906">
                  <c:v>36068.75</c:v>
                </c:pt>
                <c:pt idx="6907">
                  <c:v>36075</c:v>
                </c:pt>
                <c:pt idx="6908">
                  <c:v>36081.25</c:v>
                </c:pt>
                <c:pt idx="6909">
                  <c:v>36087.5</c:v>
                </c:pt>
                <c:pt idx="6910">
                  <c:v>36093.75</c:v>
                </c:pt>
                <c:pt idx="6911">
                  <c:v>36100</c:v>
                </c:pt>
                <c:pt idx="6912">
                  <c:v>36106.25</c:v>
                </c:pt>
                <c:pt idx="6913">
                  <c:v>36112.5</c:v>
                </c:pt>
                <c:pt idx="6914">
                  <c:v>36118.75</c:v>
                </c:pt>
                <c:pt idx="6915">
                  <c:v>36125</c:v>
                </c:pt>
                <c:pt idx="6916">
                  <c:v>36131.25</c:v>
                </c:pt>
                <c:pt idx="6917">
                  <c:v>36137.5</c:v>
                </c:pt>
                <c:pt idx="6918">
                  <c:v>36143.75</c:v>
                </c:pt>
                <c:pt idx="6919">
                  <c:v>36150</c:v>
                </c:pt>
                <c:pt idx="6920">
                  <c:v>36156.25</c:v>
                </c:pt>
                <c:pt idx="6921">
                  <c:v>36162.5</c:v>
                </c:pt>
                <c:pt idx="6922">
                  <c:v>36168.75</c:v>
                </c:pt>
                <c:pt idx="6923">
                  <c:v>36175</c:v>
                </c:pt>
                <c:pt idx="6924">
                  <c:v>36181.25</c:v>
                </c:pt>
                <c:pt idx="6925">
                  <c:v>36187.5</c:v>
                </c:pt>
                <c:pt idx="6926">
                  <c:v>36193.75</c:v>
                </c:pt>
                <c:pt idx="6927">
                  <c:v>36200</c:v>
                </c:pt>
                <c:pt idx="6928">
                  <c:v>36206.25</c:v>
                </c:pt>
                <c:pt idx="6929">
                  <c:v>36212.5</c:v>
                </c:pt>
                <c:pt idx="6930">
                  <c:v>36218.75</c:v>
                </c:pt>
                <c:pt idx="6931">
                  <c:v>36225</c:v>
                </c:pt>
                <c:pt idx="6932">
                  <c:v>36231.25</c:v>
                </c:pt>
                <c:pt idx="6933">
                  <c:v>36237.5</c:v>
                </c:pt>
                <c:pt idx="6934">
                  <c:v>36243.75</c:v>
                </c:pt>
                <c:pt idx="6935">
                  <c:v>36250</c:v>
                </c:pt>
                <c:pt idx="6936">
                  <c:v>36256.25</c:v>
                </c:pt>
                <c:pt idx="6937">
                  <c:v>36262.5</c:v>
                </c:pt>
                <c:pt idx="6938">
                  <c:v>36268.75</c:v>
                </c:pt>
                <c:pt idx="6939">
                  <c:v>36275</c:v>
                </c:pt>
                <c:pt idx="6940">
                  <c:v>36281.25</c:v>
                </c:pt>
                <c:pt idx="6941">
                  <c:v>36287.5</c:v>
                </c:pt>
                <c:pt idx="6942">
                  <c:v>36293.75</c:v>
                </c:pt>
                <c:pt idx="6943">
                  <c:v>36300</c:v>
                </c:pt>
                <c:pt idx="6944">
                  <c:v>36306.25</c:v>
                </c:pt>
                <c:pt idx="6945">
                  <c:v>36312.5</c:v>
                </c:pt>
                <c:pt idx="6946">
                  <c:v>36318.75</c:v>
                </c:pt>
                <c:pt idx="6947">
                  <c:v>36325</c:v>
                </c:pt>
                <c:pt idx="6948">
                  <c:v>36331.25</c:v>
                </c:pt>
                <c:pt idx="6949">
                  <c:v>36337.5</c:v>
                </c:pt>
                <c:pt idx="6950">
                  <c:v>36343.75</c:v>
                </c:pt>
                <c:pt idx="6951">
                  <c:v>36350</c:v>
                </c:pt>
                <c:pt idx="6952">
                  <c:v>36356.25</c:v>
                </c:pt>
                <c:pt idx="6953">
                  <c:v>36362.5</c:v>
                </c:pt>
                <c:pt idx="6954">
                  <c:v>36368.75</c:v>
                </c:pt>
                <c:pt idx="6955">
                  <c:v>36375</c:v>
                </c:pt>
                <c:pt idx="6956">
                  <c:v>36381.25</c:v>
                </c:pt>
                <c:pt idx="6957">
                  <c:v>36387.5</c:v>
                </c:pt>
                <c:pt idx="6958">
                  <c:v>36393.75</c:v>
                </c:pt>
                <c:pt idx="6959">
                  <c:v>36400</c:v>
                </c:pt>
                <c:pt idx="6960">
                  <c:v>36406.25</c:v>
                </c:pt>
                <c:pt idx="6961">
                  <c:v>36412.5</c:v>
                </c:pt>
                <c:pt idx="6962">
                  <c:v>36418.75</c:v>
                </c:pt>
                <c:pt idx="6963">
                  <c:v>36425</c:v>
                </c:pt>
                <c:pt idx="6964">
                  <c:v>36431.25</c:v>
                </c:pt>
                <c:pt idx="6965">
                  <c:v>36437.5</c:v>
                </c:pt>
                <c:pt idx="6966">
                  <c:v>36443.75</c:v>
                </c:pt>
                <c:pt idx="6967">
                  <c:v>36450</c:v>
                </c:pt>
                <c:pt idx="6968">
                  <c:v>36456.25</c:v>
                </c:pt>
                <c:pt idx="6969">
                  <c:v>36462.5</c:v>
                </c:pt>
                <c:pt idx="6970">
                  <c:v>36468.75</c:v>
                </c:pt>
                <c:pt idx="6971">
                  <c:v>36475</c:v>
                </c:pt>
                <c:pt idx="6972">
                  <c:v>36481.25</c:v>
                </c:pt>
                <c:pt idx="6973">
                  <c:v>36487.5</c:v>
                </c:pt>
                <c:pt idx="6974">
                  <c:v>36493.75</c:v>
                </c:pt>
                <c:pt idx="6975">
                  <c:v>36500</c:v>
                </c:pt>
                <c:pt idx="6976">
                  <c:v>36506.25</c:v>
                </c:pt>
                <c:pt idx="6977">
                  <c:v>36512.5</c:v>
                </c:pt>
                <c:pt idx="6978">
                  <c:v>36518.75</c:v>
                </c:pt>
                <c:pt idx="6979">
                  <c:v>36525</c:v>
                </c:pt>
                <c:pt idx="6980">
                  <c:v>36531.25</c:v>
                </c:pt>
                <c:pt idx="6981">
                  <c:v>36537.5</c:v>
                </c:pt>
                <c:pt idx="6982">
                  <c:v>36543.75</c:v>
                </c:pt>
                <c:pt idx="6983">
                  <c:v>36550</c:v>
                </c:pt>
                <c:pt idx="6984">
                  <c:v>36556.25</c:v>
                </c:pt>
                <c:pt idx="6985">
                  <c:v>36562.5</c:v>
                </c:pt>
                <c:pt idx="6986">
                  <c:v>36568.75</c:v>
                </c:pt>
                <c:pt idx="6987">
                  <c:v>36575</c:v>
                </c:pt>
                <c:pt idx="6988">
                  <c:v>36581.25</c:v>
                </c:pt>
                <c:pt idx="6989">
                  <c:v>36587.5</c:v>
                </c:pt>
                <c:pt idx="6990">
                  <c:v>36593.75</c:v>
                </c:pt>
                <c:pt idx="6991">
                  <c:v>36600</c:v>
                </c:pt>
                <c:pt idx="6992">
                  <c:v>36606.25</c:v>
                </c:pt>
                <c:pt idx="6993">
                  <c:v>36612.5</c:v>
                </c:pt>
                <c:pt idx="6994">
                  <c:v>36618.75</c:v>
                </c:pt>
                <c:pt idx="6995">
                  <c:v>36625</c:v>
                </c:pt>
                <c:pt idx="6996">
                  <c:v>36631.25</c:v>
                </c:pt>
                <c:pt idx="6997">
                  <c:v>36637.5</c:v>
                </c:pt>
                <c:pt idx="6998">
                  <c:v>36643.75</c:v>
                </c:pt>
                <c:pt idx="6999">
                  <c:v>36650</c:v>
                </c:pt>
                <c:pt idx="7000">
                  <c:v>36656.25</c:v>
                </c:pt>
                <c:pt idx="7001">
                  <c:v>36662.5</c:v>
                </c:pt>
                <c:pt idx="7002">
                  <c:v>36668.75</c:v>
                </c:pt>
                <c:pt idx="7003">
                  <c:v>36675</c:v>
                </c:pt>
                <c:pt idx="7004">
                  <c:v>36681.25</c:v>
                </c:pt>
                <c:pt idx="7005">
                  <c:v>36687.5</c:v>
                </c:pt>
                <c:pt idx="7006">
                  <c:v>36693.75</c:v>
                </c:pt>
                <c:pt idx="7007">
                  <c:v>36700</c:v>
                </c:pt>
                <c:pt idx="7008">
                  <c:v>36706.25</c:v>
                </c:pt>
                <c:pt idx="7009">
                  <c:v>36712.5</c:v>
                </c:pt>
                <c:pt idx="7010">
                  <c:v>36718.75</c:v>
                </c:pt>
                <c:pt idx="7011">
                  <c:v>36725</c:v>
                </c:pt>
                <c:pt idx="7012">
                  <c:v>36731.25</c:v>
                </c:pt>
                <c:pt idx="7013">
                  <c:v>36737.5</c:v>
                </c:pt>
                <c:pt idx="7014">
                  <c:v>36743.75</c:v>
                </c:pt>
                <c:pt idx="7015">
                  <c:v>36750</c:v>
                </c:pt>
                <c:pt idx="7016">
                  <c:v>36756.25</c:v>
                </c:pt>
                <c:pt idx="7017">
                  <c:v>36762.5</c:v>
                </c:pt>
                <c:pt idx="7018">
                  <c:v>36768.75</c:v>
                </c:pt>
                <c:pt idx="7019">
                  <c:v>36775</c:v>
                </c:pt>
                <c:pt idx="7020">
                  <c:v>36781.25</c:v>
                </c:pt>
                <c:pt idx="7021">
                  <c:v>36787.5</c:v>
                </c:pt>
                <c:pt idx="7022">
                  <c:v>36793.75</c:v>
                </c:pt>
                <c:pt idx="7023">
                  <c:v>36800</c:v>
                </c:pt>
                <c:pt idx="7024">
                  <c:v>36806.25</c:v>
                </c:pt>
                <c:pt idx="7025">
                  <c:v>36812.5</c:v>
                </c:pt>
                <c:pt idx="7026">
                  <c:v>36818.75</c:v>
                </c:pt>
                <c:pt idx="7027">
                  <c:v>36825</c:v>
                </c:pt>
                <c:pt idx="7028">
                  <c:v>36831.25</c:v>
                </c:pt>
                <c:pt idx="7029">
                  <c:v>36837.5</c:v>
                </c:pt>
                <c:pt idx="7030">
                  <c:v>36843.75</c:v>
                </c:pt>
                <c:pt idx="7031">
                  <c:v>36850</c:v>
                </c:pt>
                <c:pt idx="7032">
                  <c:v>36856.25</c:v>
                </c:pt>
                <c:pt idx="7033">
                  <c:v>36862.5</c:v>
                </c:pt>
                <c:pt idx="7034">
                  <c:v>36868.75</c:v>
                </c:pt>
                <c:pt idx="7035">
                  <c:v>36875</c:v>
                </c:pt>
                <c:pt idx="7036">
                  <c:v>36881.25</c:v>
                </c:pt>
                <c:pt idx="7037">
                  <c:v>36887.5</c:v>
                </c:pt>
                <c:pt idx="7038">
                  <c:v>36893.75</c:v>
                </c:pt>
                <c:pt idx="7039">
                  <c:v>36900</c:v>
                </c:pt>
                <c:pt idx="7040">
                  <c:v>36906.25</c:v>
                </c:pt>
                <c:pt idx="7041">
                  <c:v>36912.5</c:v>
                </c:pt>
                <c:pt idx="7042">
                  <c:v>36918.75</c:v>
                </c:pt>
                <c:pt idx="7043">
                  <c:v>36925</c:v>
                </c:pt>
                <c:pt idx="7044">
                  <c:v>36931.25</c:v>
                </c:pt>
                <c:pt idx="7045">
                  <c:v>36937.5</c:v>
                </c:pt>
                <c:pt idx="7046">
                  <c:v>36943.75</c:v>
                </c:pt>
                <c:pt idx="7047">
                  <c:v>36950</c:v>
                </c:pt>
                <c:pt idx="7048">
                  <c:v>36956.25</c:v>
                </c:pt>
                <c:pt idx="7049">
                  <c:v>36962.5</c:v>
                </c:pt>
                <c:pt idx="7050">
                  <c:v>36968.75</c:v>
                </c:pt>
                <c:pt idx="7051">
                  <c:v>36975</c:v>
                </c:pt>
                <c:pt idx="7052">
                  <c:v>36981.25</c:v>
                </c:pt>
                <c:pt idx="7053">
                  <c:v>36987.5</c:v>
                </c:pt>
                <c:pt idx="7054">
                  <c:v>36993.75</c:v>
                </c:pt>
                <c:pt idx="7055">
                  <c:v>37000</c:v>
                </c:pt>
                <c:pt idx="7056">
                  <c:v>37006.25</c:v>
                </c:pt>
                <c:pt idx="7057">
                  <c:v>37012.5</c:v>
                </c:pt>
                <c:pt idx="7058">
                  <c:v>37018.75</c:v>
                </c:pt>
                <c:pt idx="7059">
                  <c:v>37025</c:v>
                </c:pt>
                <c:pt idx="7060">
                  <c:v>37031.25</c:v>
                </c:pt>
                <c:pt idx="7061">
                  <c:v>37037.5</c:v>
                </c:pt>
                <c:pt idx="7062">
                  <c:v>37043.75</c:v>
                </c:pt>
                <c:pt idx="7063">
                  <c:v>37050</c:v>
                </c:pt>
                <c:pt idx="7064">
                  <c:v>37056.25</c:v>
                </c:pt>
                <c:pt idx="7065">
                  <c:v>37062.5</c:v>
                </c:pt>
                <c:pt idx="7066">
                  <c:v>37068.75</c:v>
                </c:pt>
                <c:pt idx="7067">
                  <c:v>37075</c:v>
                </c:pt>
                <c:pt idx="7068">
                  <c:v>37081.25</c:v>
                </c:pt>
                <c:pt idx="7069">
                  <c:v>37087.5</c:v>
                </c:pt>
                <c:pt idx="7070">
                  <c:v>37093.75</c:v>
                </c:pt>
                <c:pt idx="7071">
                  <c:v>37100</c:v>
                </c:pt>
                <c:pt idx="7072">
                  <c:v>37106.25</c:v>
                </c:pt>
                <c:pt idx="7073">
                  <c:v>37112.5</c:v>
                </c:pt>
                <c:pt idx="7074">
                  <c:v>37118.75</c:v>
                </c:pt>
                <c:pt idx="7075">
                  <c:v>37125</c:v>
                </c:pt>
                <c:pt idx="7076">
                  <c:v>37131.25</c:v>
                </c:pt>
                <c:pt idx="7077">
                  <c:v>37137.5</c:v>
                </c:pt>
                <c:pt idx="7078">
                  <c:v>37143.75</c:v>
                </c:pt>
                <c:pt idx="7079">
                  <c:v>37150</c:v>
                </c:pt>
                <c:pt idx="7080">
                  <c:v>37156.25</c:v>
                </c:pt>
                <c:pt idx="7081">
                  <c:v>37162.5</c:v>
                </c:pt>
                <c:pt idx="7082">
                  <c:v>37168.75</c:v>
                </c:pt>
                <c:pt idx="7083">
                  <c:v>37175</c:v>
                </c:pt>
                <c:pt idx="7084">
                  <c:v>37181.25</c:v>
                </c:pt>
                <c:pt idx="7085">
                  <c:v>37187.5</c:v>
                </c:pt>
                <c:pt idx="7086">
                  <c:v>37193.75</c:v>
                </c:pt>
                <c:pt idx="7087">
                  <c:v>37200</c:v>
                </c:pt>
                <c:pt idx="7088">
                  <c:v>37206.25</c:v>
                </c:pt>
                <c:pt idx="7089">
                  <c:v>37212.5</c:v>
                </c:pt>
                <c:pt idx="7090">
                  <c:v>37218.75</c:v>
                </c:pt>
                <c:pt idx="7091">
                  <c:v>37225</c:v>
                </c:pt>
                <c:pt idx="7092">
                  <c:v>37231.25</c:v>
                </c:pt>
                <c:pt idx="7093">
                  <c:v>37237.5</c:v>
                </c:pt>
                <c:pt idx="7094">
                  <c:v>37243.75</c:v>
                </c:pt>
                <c:pt idx="7095">
                  <c:v>37250</c:v>
                </c:pt>
                <c:pt idx="7096">
                  <c:v>37256.25</c:v>
                </c:pt>
                <c:pt idx="7097">
                  <c:v>37262.5</c:v>
                </c:pt>
                <c:pt idx="7098">
                  <c:v>37268.75</c:v>
                </c:pt>
                <c:pt idx="7099">
                  <c:v>37275</c:v>
                </c:pt>
                <c:pt idx="7100">
                  <c:v>37281.25</c:v>
                </c:pt>
                <c:pt idx="7101">
                  <c:v>37287.5</c:v>
                </c:pt>
                <c:pt idx="7102">
                  <c:v>37293.75</c:v>
                </c:pt>
                <c:pt idx="7103">
                  <c:v>37300</c:v>
                </c:pt>
                <c:pt idx="7104">
                  <c:v>37306.25</c:v>
                </c:pt>
                <c:pt idx="7105">
                  <c:v>37312.5</c:v>
                </c:pt>
                <c:pt idx="7106">
                  <c:v>37318.75</c:v>
                </c:pt>
                <c:pt idx="7107">
                  <c:v>37325</c:v>
                </c:pt>
                <c:pt idx="7108">
                  <c:v>37331.25</c:v>
                </c:pt>
                <c:pt idx="7109">
                  <c:v>37337.5</c:v>
                </c:pt>
                <c:pt idx="7110">
                  <c:v>37343.75</c:v>
                </c:pt>
                <c:pt idx="7111">
                  <c:v>37350</c:v>
                </c:pt>
                <c:pt idx="7112">
                  <c:v>37356.25</c:v>
                </c:pt>
                <c:pt idx="7113">
                  <c:v>37362.5</c:v>
                </c:pt>
                <c:pt idx="7114">
                  <c:v>37368.75</c:v>
                </c:pt>
                <c:pt idx="7115">
                  <c:v>37375</c:v>
                </c:pt>
                <c:pt idx="7116">
                  <c:v>37381.25</c:v>
                </c:pt>
                <c:pt idx="7117">
                  <c:v>37387.5</c:v>
                </c:pt>
                <c:pt idx="7118">
                  <c:v>37393.75</c:v>
                </c:pt>
                <c:pt idx="7119">
                  <c:v>37400</c:v>
                </c:pt>
                <c:pt idx="7120">
                  <c:v>37406.25</c:v>
                </c:pt>
                <c:pt idx="7121">
                  <c:v>37412.5</c:v>
                </c:pt>
                <c:pt idx="7122">
                  <c:v>37418.75</c:v>
                </c:pt>
                <c:pt idx="7123">
                  <c:v>37425</c:v>
                </c:pt>
                <c:pt idx="7124">
                  <c:v>37431.25</c:v>
                </c:pt>
                <c:pt idx="7125">
                  <c:v>37437.5</c:v>
                </c:pt>
                <c:pt idx="7126">
                  <c:v>37443.75</c:v>
                </c:pt>
                <c:pt idx="7127">
                  <c:v>37450</c:v>
                </c:pt>
                <c:pt idx="7128">
                  <c:v>37456.25</c:v>
                </c:pt>
                <c:pt idx="7129">
                  <c:v>37462.5</c:v>
                </c:pt>
                <c:pt idx="7130">
                  <c:v>37468.75</c:v>
                </c:pt>
                <c:pt idx="7131">
                  <c:v>37475</c:v>
                </c:pt>
                <c:pt idx="7132">
                  <c:v>37481.25</c:v>
                </c:pt>
                <c:pt idx="7133">
                  <c:v>37487.5</c:v>
                </c:pt>
                <c:pt idx="7134">
                  <c:v>37493.75</c:v>
                </c:pt>
                <c:pt idx="7135">
                  <c:v>37500</c:v>
                </c:pt>
                <c:pt idx="7136">
                  <c:v>37506.25</c:v>
                </c:pt>
                <c:pt idx="7137">
                  <c:v>37512.5</c:v>
                </c:pt>
                <c:pt idx="7138">
                  <c:v>37518.75</c:v>
                </c:pt>
                <c:pt idx="7139">
                  <c:v>37525</c:v>
                </c:pt>
                <c:pt idx="7140">
                  <c:v>37531.25</c:v>
                </c:pt>
                <c:pt idx="7141">
                  <c:v>37537.5</c:v>
                </c:pt>
                <c:pt idx="7142">
                  <c:v>37543.75</c:v>
                </c:pt>
                <c:pt idx="7143">
                  <c:v>37550</c:v>
                </c:pt>
                <c:pt idx="7144">
                  <c:v>37556.25</c:v>
                </c:pt>
                <c:pt idx="7145">
                  <c:v>37562.5</c:v>
                </c:pt>
                <c:pt idx="7146">
                  <c:v>37568.75</c:v>
                </c:pt>
                <c:pt idx="7147">
                  <c:v>37575</c:v>
                </c:pt>
                <c:pt idx="7148">
                  <c:v>37581.25</c:v>
                </c:pt>
                <c:pt idx="7149">
                  <c:v>37587.5</c:v>
                </c:pt>
                <c:pt idx="7150">
                  <c:v>37593.75</c:v>
                </c:pt>
                <c:pt idx="7151">
                  <c:v>37600</c:v>
                </c:pt>
                <c:pt idx="7152">
                  <c:v>37606.25</c:v>
                </c:pt>
                <c:pt idx="7153">
                  <c:v>37612.5</c:v>
                </c:pt>
                <c:pt idx="7154">
                  <c:v>37618.75</c:v>
                </c:pt>
                <c:pt idx="7155">
                  <c:v>37625</c:v>
                </c:pt>
                <c:pt idx="7156">
                  <c:v>37631.25</c:v>
                </c:pt>
                <c:pt idx="7157">
                  <c:v>37637.5</c:v>
                </c:pt>
                <c:pt idx="7158">
                  <c:v>37643.75</c:v>
                </c:pt>
                <c:pt idx="7159">
                  <c:v>37650</c:v>
                </c:pt>
                <c:pt idx="7160">
                  <c:v>37656.25</c:v>
                </c:pt>
                <c:pt idx="7161">
                  <c:v>37662.5</c:v>
                </c:pt>
                <c:pt idx="7162">
                  <c:v>37668.75</c:v>
                </c:pt>
                <c:pt idx="7163">
                  <c:v>37675</c:v>
                </c:pt>
                <c:pt idx="7164">
                  <c:v>37681.25</c:v>
                </c:pt>
                <c:pt idx="7165">
                  <c:v>37687.5</c:v>
                </c:pt>
                <c:pt idx="7166">
                  <c:v>37693.75</c:v>
                </c:pt>
                <c:pt idx="7167">
                  <c:v>37700</c:v>
                </c:pt>
                <c:pt idx="7168">
                  <c:v>37706.25</c:v>
                </c:pt>
                <c:pt idx="7169">
                  <c:v>37712.5</c:v>
                </c:pt>
                <c:pt idx="7170">
                  <c:v>37718.75</c:v>
                </c:pt>
                <c:pt idx="7171">
                  <c:v>37725</c:v>
                </c:pt>
                <c:pt idx="7172">
                  <c:v>37731.25</c:v>
                </c:pt>
                <c:pt idx="7173">
                  <c:v>37737.5</c:v>
                </c:pt>
                <c:pt idx="7174">
                  <c:v>37743.75</c:v>
                </c:pt>
                <c:pt idx="7175">
                  <c:v>37750</c:v>
                </c:pt>
                <c:pt idx="7176">
                  <c:v>37756.25</c:v>
                </c:pt>
                <c:pt idx="7177">
                  <c:v>37762.5</c:v>
                </c:pt>
                <c:pt idx="7178">
                  <c:v>37768.75</c:v>
                </c:pt>
                <c:pt idx="7179">
                  <c:v>37775</c:v>
                </c:pt>
                <c:pt idx="7180">
                  <c:v>37781.25</c:v>
                </c:pt>
                <c:pt idx="7181">
                  <c:v>37787.5</c:v>
                </c:pt>
                <c:pt idx="7182">
                  <c:v>37793.75</c:v>
                </c:pt>
                <c:pt idx="7183">
                  <c:v>37800</c:v>
                </c:pt>
                <c:pt idx="7184">
                  <c:v>37806.25</c:v>
                </c:pt>
                <c:pt idx="7185">
                  <c:v>37812.5</c:v>
                </c:pt>
                <c:pt idx="7186">
                  <c:v>37818.75</c:v>
                </c:pt>
                <c:pt idx="7187">
                  <c:v>37825</c:v>
                </c:pt>
                <c:pt idx="7188">
                  <c:v>37831.25</c:v>
                </c:pt>
                <c:pt idx="7189">
                  <c:v>37837.5</c:v>
                </c:pt>
                <c:pt idx="7190">
                  <c:v>37843.75</c:v>
                </c:pt>
                <c:pt idx="7191">
                  <c:v>37850</c:v>
                </c:pt>
                <c:pt idx="7192">
                  <c:v>37856.25</c:v>
                </c:pt>
                <c:pt idx="7193">
                  <c:v>37862.5</c:v>
                </c:pt>
                <c:pt idx="7194">
                  <c:v>37868.75</c:v>
                </c:pt>
                <c:pt idx="7195">
                  <c:v>37875</c:v>
                </c:pt>
                <c:pt idx="7196">
                  <c:v>37881.25</c:v>
                </c:pt>
                <c:pt idx="7197">
                  <c:v>37887.5</c:v>
                </c:pt>
                <c:pt idx="7198">
                  <c:v>37893.75</c:v>
                </c:pt>
                <c:pt idx="7199">
                  <c:v>37900</c:v>
                </c:pt>
                <c:pt idx="7200">
                  <c:v>37906.25</c:v>
                </c:pt>
                <c:pt idx="7201">
                  <c:v>37912.5</c:v>
                </c:pt>
                <c:pt idx="7202">
                  <c:v>37918.75</c:v>
                </c:pt>
                <c:pt idx="7203">
                  <c:v>37925</c:v>
                </c:pt>
                <c:pt idx="7204">
                  <c:v>37931.25</c:v>
                </c:pt>
                <c:pt idx="7205">
                  <c:v>37937.5</c:v>
                </c:pt>
                <c:pt idx="7206">
                  <c:v>37943.75</c:v>
                </c:pt>
                <c:pt idx="7207">
                  <c:v>37950</c:v>
                </c:pt>
                <c:pt idx="7208">
                  <c:v>37956.25</c:v>
                </c:pt>
                <c:pt idx="7209">
                  <c:v>37962.5</c:v>
                </c:pt>
                <c:pt idx="7210">
                  <c:v>37968.75</c:v>
                </c:pt>
                <c:pt idx="7211">
                  <c:v>37975</c:v>
                </c:pt>
                <c:pt idx="7212">
                  <c:v>37981.25</c:v>
                </c:pt>
                <c:pt idx="7213">
                  <c:v>37987.5</c:v>
                </c:pt>
                <c:pt idx="7214">
                  <c:v>37993.75</c:v>
                </c:pt>
                <c:pt idx="7215">
                  <c:v>38000</c:v>
                </c:pt>
                <c:pt idx="7216">
                  <c:v>38006.25</c:v>
                </c:pt>
                <c:pt idx="7217">
                  <c:v>38012.5</c:v>
                </c:pt>
                <c:pt idx="7218">
                  <c:v>38018.75</c:v>
                </c:pt>
                <c:pt idx="7219">
                  <c:v>38025</c:v>
                </c:pt>
                <c:pt idx="7220">
                  <c:v>38031.25</c:v>
                </c:pt>
                <c:pt idx="7221">
                  <c:v>38037.5</c:v>
                </c:pt>
                <c:pt idx="7222">
                  <c:v>38043.75</c:v>
                </c:pt>
                <c:pt idx="7223">
                  <c:v>38050</c:v>
                </c:pt>
                <c:pt idx="7224">
                  <c:v>38056.25</c:v>
                </c:pt>
                <c:pt idx="7225">
                  <c:v>38062.5</c:v>
                </c:pt>
                <c:pt idx="7226">
                  <c:v>38068.75</c:v>
                </c:pt>
                <c:pt idx="7227">
                  <c:v>38075</c:v>
                </c:pt>
                <c:pt idx="7228">
                  <c:v>38081.25</c:v>
                </c:pt>
                <c:pt idx="7229">
                  <c:v>38087.5</c:v>
                </c:pt>
                <c:pt idx="7230">
                  <c:v>38093.75</c:v>
                </c:pt>
                <c:pt idx="7231">
                  <c:v>38100</c:v>
                </c:pt>
                <c:pt idx="7232">
                  <c:v>38106.25</c:v>
                </c:pt>
                <c:pt idx="7233">
                  <c:v>38112.5</c:v>
                </c:pt>
                <c:pt idx="7234">
                  <c:v>38118.75</c:v>
                </c:pt>
                <c:pt idx="7235">
                  <c:v>38125</c:v>
                </c:pt>
                <c:pt idx="7236">
                  <c:v>38131.25</c:v>
                </c:pt>
                <c:pt idx="7237">
                  <c:v>38137.5</c:v>
                </c:pt>
                <c:pt idx="7238">
                  <c:v>38143.75</c:v>
                </c:pt>
                <c:pt idx="7239">
                  <c:v>38150</c:v>
                </c:pt>
                <c:pt idx="7240">
                  <c:v>38156.25</c:v>
                </c:pt>
                <c:pt idx="7241">
                  <c:v>38162.5</c:v>
                </c:pt>
                <c:pt idx="7242">
                  <c:v>38168.75</c:v>
                </c:pt>
                <c:pt idx="7243">
                  <c:v>38175</c:v>
                </c:pt>
                <c:pt idx="7244">
                  <c:v>38181.25</c:v>
                </c:pt>
                <c:pt idx="7245">
                  <c:v>38187.5</c:v>
                </c:pt>
                <c:pt idx="7246">
                  <c:v>38193.75</c:v>
                </c:pt>
                <c:pt idx="7247">
                  <c:v>38200</c:v>
                </c:pt>
                <c:pt idx="7248">
                  <c:v>38206.25</c:v>
                </c:pt>
                <c:pt idx="7249">
                  <c:v>38212.5</c:v>
                </c:pt>
                <c:pt idx="7250">
                  <c:v>38218.75</c:v>
                </c:pt>
                <c:pt idx="7251">
                  <c:v>38225</c:v>
                </c:pt>
                <c:pt idx="7252">
                  <c:v>38231.25</c:v>
                </c:pt>
                <c:pt idx="7253">
                  <c:v>38237.5</c:v>
                </c:pt>
                <c:pt idx="7254">
                  <c:v>38243.75</c:v>
                </c:pt>
                <c:pt idx="7255">
                  <c:v>38250</c:v>
                </c:pt>
                <c:pt idx="7256">
                  <c:v>38256.25</c:v>
                </c:pt>
                <c:pt idx="7257">
                  <c:v>38262.5</c:v>
                </c:pt>
                <c:pt idx="7258">
                  <c:v>38268.75</c:v>
                </c:pt>
                <c:pt idx="7259">
                  <c:v>38275</c:v>
                </c:pt>
                <c:pt idx="7260">
                  <c:v>38281.25</c:v>
                </c:pt>
                <c:pt idx="7261">
                  <c:v>38287.5</c:v>
                </c:pt>
                <c:pt idx="7262">
                  <c:v>38293.75</c:v>
                </c:pt>
                <c:pt idx="7263">
                  <c:v>38300</c:v>
                </c:pt>
                <c:pt idx="7264">
                  <c:v>38306.25</c:v>
                </c:pt>
                <c:pt idx="7265">
                  <c:v>38312.5</c:v>
                </c:pt>
                <c:pt idx="7266">
                  <c:v>38318.75</c:v>
                </c:pt>
                <c:pt idx="7267">
                  <c:v>38325</c:v>
                </c:pt>
                <c:pt idx="7268">
                  <c:v>38331.25</c:v>
                </c:pt>
                <c:pt idx="7269">
                  <c:v>38337.5</c:v>
                </c:pt>
                <c:pt idx="7270">
                  <c:v>38343.75</c:v>
                </c:pt>
                <c:pt idx="7271">
                  <c:v>38350</c:v>
                </c:pt>
                <c:pt idx="7272">
                  <c:v>38356.25</c:v>
                </c:pt>
                <c:pt idx="7273">
                  <c:v>38362.5</c:v>
                </c:pt>
                <c:pt idx="7274">
                  <c:v>38368.75</c:v>
                </c:pt>
                <c:pt idx="7275">
                  <c:v>38375</c:v>
                </c:pt>
                <c:pt idx="7276">
                  <c:v>38381.25</c:v>
                </c:pt>
                <c:pt idx="7277">
                  <c:v>38387.5</c:v>
                </c:pt>
                <c:pt idx="7278">
                  <c:v>38393.75</c:v>
                </c:pt>
                <c:pt idx="7279">
                  <c:v>38400</c:v>
                </c:pt>
                <c:pt idx="7280">
                  <c:v>38406.25</c:v>
                </c:pt>
                <c:pt idx="7281">
                  <c:v>38412.5</c:v>
                </c:pt>
                <c:pt idx="7282">
                  <c:v>38418.75</c:v>
                </c:pt>
                <c:pt idx="7283">
                  <c:v>38425</c:v>
                </c:pt>
                <c:pt idx="7284">
                  <c:v>38431.25</c:v>
                </c:pt>
                <c:pt idx="7285">
                  <c:v>38437.5</c:v>
                </c:pt>
                <c:pt idx="7286">
                  <c:v>38443.75</c:v>
                </c:pt>
                <c:pt idx="7287">
                  <c:v>38450</c:v>
                </c:pt>
                <c:pt idx="7288">
                  <c:v>38456.25</c:v>
                </c:pt>
                <c:pt idx="7289">
                  <c:v>38462.5</c:v>
                </c:pt>
                <c:pt idx="7290">
                  <c:v>38468.75</c:v>
                </c:pt>
                <c:pt idx="7291">
                  <c:v>38475</c:v>
                </c:pt>
                <c:pt idx="7292">
                  <c:v>38481.25</c:v>
                </c:pt>
                <c:pt idx="7293">
                  <c:v>38487.5</c:v>
                </c:pt>
                <c:pt idx="7294">
                  <c:v>38493.75</c:v>
                </c:pt>
                <c:pt idx="7295">
                  <c:v>38500</c:v>
                </c:pt>
                <c:pt idx="7296">
                  <c:v>38506.25</c:v>
                </c:pt>
                <c:pt idx="7297">
                  <c:v>38512.5</c:v>
                </c:pt>
                <c:pt idx="7298">
                  <c:v>38518.75</c:v>
                </c:pt>
                <c:pt idx="7299">
                  <c:v>38525</c:v>
                </c:pt>
                <c:pt idx="7300">
                  <c:v>38531.25</c:v>
                </c:pt>
                <c:pt idx="7301">
                  <c:v>38537.5</c:v>
                </c:pt>
                <c:pt idx="7302">
                  <c:v>38543.75</c:v>
                </c:pt>
                <c:pt idx="7303">
                  <c:v>38550</c:v>
                </c:pt>
                <c:pt idx="7304">
                  <c:v>38556.25</c:v>
                </c:pt>
                <c:pt idx="7305">
                  <c:v>38562.5</c:v>
                </c:pt>
                <c:pt idx="7306">
                  <c:v>38568.75</c:v>
                </c:pt>
                <c:pt idx="7307">
                  <c:v>38575</c:v>
                </c:pt>
                <c:pt idx="7308">
                  <c:v>38581.25</c:v>
                </c:pt>
                <c:pt idx="7309">
                  <c:v>38587.5</c:v>
                </c:pt>
                <c:pt idx="7310">
                  <c:v>38593.75</c:v>
                </c:pt>
                <c:pt idx="7311">
                  <c:v>38600</c:v>
                </c:pt>
                <c:pt idx="7312">
                  <c:v>38606.25</c:v>
                </c:pt>
                <c:pt idx="7313">
                  <c:v>38612.5</c:v>
                </c:pt>
                <c:pt idx="7314">
                  <c:v>38618.75</c:v>
                </c:pt>
                <c:pt idx="7315">
                  <c:v>38625</c:v>
                </c:pt>
                <c:pt idx="7316">
                  <c:v>38631.25</c:v>
                </c:pt>
                <c:pt idx="7317">
                  <c:v>38637.5</c:v>
                </c:pt>
                <c:pt idx="7318">
                  <c:v>38643.75</c:v>
                </c:pt>
                <c:pt idx="7319">
                  <c:v>38650</c:v>
                </c:pt>
                <c:pt idx="7320">
                  <c:v>38656.25</c:v>
                </c:pt>
                <c:pt idx="7321">
                  <c:v>38662.5</c:v>
                </c:pt>
                <c:pt idx="7322">
                  <c:v>38668.75</c:v>
                </c:pt>
                <c:pt idx="7323">
                  <c:v>38675</c:v>
                </c:pt>
                <c:pt idx="7324">
                  <c:v>38681.25</c:v>
                </c:pt>
                <c:pt idx="7325">
                  <c:v>38687.5</c:v>
                </c:pt>
                <c:pt idx="7326">
                  <c:v>38693.75</c:v>
                </c:pt>
                <c:pt idx="7327">
                  <c:v>38700</c:v>
                </c:pt>
                <c:pt idx="7328">
                  <c:v>38706.25</c:v>
                </c:pt>
                <c:pt idx="7329">
                  <c:v>38712.5</c:v>
                </c:pt>
                <c:pt idx="7330">
                  <c:v>38718.75</c:v>
                </c:pt>
                <c:pt idx="7331">
                  <c:v>38725</c:v>
                </c:pt>
                <c:pt idx="7332">
                  <c:v>38731.25</c:v>
                </c:pt>
                <c:pt idx="7333">
                  <c:v>38737.5</c:v>
                </c:pt>
                <c:pt idx="7334">
                  <c:v>38743.75</c:v>
                </c:pt>
                <c:pt idx="7335">
                  <c:v>38750</c:v>
                </c:pt>
                <c:pt idx="7336">
                  <c:v>38756.25</c:v>
                </c:pt>
                <c:pt idx="7337">
                  <c:v>38762.5</c:v>
                </c:pt>
                <c:pt idx="7338">
                  <c:v>38768.75</c:v>
                </c:pt>
                <c:pt idx="7339">
                  <c:v>38775</c:v>
                </c:pt>
                <c:pt idx="7340">
                  <c:v>38781.25</c:v>
                </c:pt>
                <c:pt idx="7341">
                  <c:v>38787.5</c:v>
                </c:pt>
                <c:pt idx="7342">
                  <c:v>38793.75</c:v>
                </c:pt>
                <c:pt idx="7343">
                  <c:v>38800</c:v>
                </c:pt>
                <c:pt idx="7344">
                  <c:v>38806.25</c:v>
                </c:pt>
                <c:pt idx="7345">
                  <c:v>38812.5</c:v>
                </c:pt>
                <c:pt idx="7346">
                  <c:v>38818.75</c:v>
                </c:pt>
                <c:pt idx="7347">
                  <c:v>38825</c:v>
                </c:pt>
                <c:pt idx="7348">
                  <c:v>38831.25</c:v>
                </c:pt>
                <c:pt idx="7349">
                  <c:v>38837.5</c:v>
                </c:pt>
                <c:pt idx="7350">
                  <c:v>38843.75</c:v>
                </c:pt>
                <c:pt idx="7351">
                  <c:v>38850</c:v>
                </c:pt>
                <c:pt idx="7352">
                  <c:v>38856.25</c:v>
                </c:pt>
                <c:pt idx="7353">
                  <c:v>38862.5</c:v>
                </c:pt>
                <c:pt idx="7354">
                  <c:v>38868.75</c:v>
                </c:pt>
                <c:pt idx="7355">
                  <c:v>38875</c:v>
                </c:pt>
                <c:pt idx="7356">
                  <c:v>38881.25</c:v>
                </c:pt>
                <c:pt idx="7357">
                  <c:v>38887.5</c:v>
                </c:pt>
                <c:pt idx="7358">
                  <c:v>38893.75</c:v>
                </c:pt>
                <c:pt idx="7359">
                  <c:v>38900</c:v>
                </c:pt>
                <c:pt idx="7360">
                  <c:v>38906.25</c:v>
                </c:pt>
                <c:pt idx="7361">
                  <c:v>38912.5</c:v>
                </c:pt>
                <c:pt idx="7362">
                  <c:v>38918.75</c:v>
                </c:pt>
                <c:pt idx="7363">
                  <c:v>38925</c:v>
                </c:pt>
                <c:pt idx="7364">
                  <c:v>38931.25</c:v>
                </c:pt>
                <c:pt idx="7365">
                  <c:v>38937.5</c:v>
                </c:pt>
                <c:pt idx="7366">
                  <c:v>38943.75</c:v>
                </c:pt>
                <c:pt idx="7367">
                  <c:v>38950</c:v>
                </c:pt>
                <c:pt idx="7368">
                  <c:v>38956.25</c:v>
                </c:pt>
                <c:pt idx="7369">
                  <c:v>38962.5</c:v>
                </c:pt>
                <c:pt idx="7370">
                  <c:v>38968.75</c:v>
                </c:pt>
                <c:pt idx="7371">
                  <c:v>38975</c:v>
                </c:pt>
                <c:pt idx="7372">
                  <c:v>38981.25</c:v>
                </c:pt>
                <c:pt idx="7373">
                  <c:v>38987.5</c:v>
                </c:pt>
                <c:pt idx="7374">
                  <c:v>38993.75</c:v>
                </c:pt>
                <c:pt idx="7375">
                  <c:v>39000</c:v>
                </c:pt>
                <c:pt idx="7376">
                  <c:v>39006.25</c:v>
                </c:pt>
                <c:pt idx="7377">
                  <c:v>39012.5</c:v>
                </c:pt>
                <c:pt idx="7378">
                  <c:v>39018.75</c:v>
                </c:pt>
                <c:pt idx="7379">
                  <c:v>39025</c:v>
                </c:pt>
                <c:pt idx="7380">
                  <c:v>39031.25</c:v>
                </c:pt>
                <c:pt idx="7381">
                  <c:v>39037.5</c:v>
                </c:pt>
                <c:pt idx="7382">
                  <c:v>39043.75</c:v>
                </c:pt>
                <c:pt idx="7383">
                  <c:v>39050</c:v>
                </c:pt>
                <c:pt idx="7384">
                  <c:v>39056.25</c:v>
                </c:pt>
                <c:pt idx="7385">
                  <c:v>39062.5</c:v>
                </c:pt>
                <c:pt idx="7386">
                  <c:v>39068.75</c:v>
                </c:pt>
                <c:pt idx="7387">
                  <c:v>39075</c:v>
                </c:pt>
                <c:pt idx="7388">
                  <c:v>39081.25</c:v>
                </c:pt>
                <c:pt idx="7389">
                  <c:v>39087.5</c:v>
                </c:pt>
                <c:pt idx="7390">
                  <c:v>39093.75</c:v>
                </c:pt>
                <c:pt idx="7391">
                  <c:v>39100</c:v>
                </c:pt>
                <c:pt idx="7392">
                  <c:v>39106.25</c:v>
                </c:pt>
                <c:pt idx="7393">
                  <c:v>39112.5</c:v>
                </c:pt>
                <c:pt idx="7394">
                  <c:v>39118.75</c:v>
                </c:pt>
                <c:pt idx="7395">
                  <c:v>39125</c:v>
                </c:pt>
                <c:pt idx="7396">
                  <c:v>39131.25</c:v>
                </c:pt>
                <c:pt idx="7397">
                  <c:v>39137.5</c:v>
                </c:pt>
                <c:pt idx="7398">
                  <c:v>39143.75</c:v>
                </c:pt>
                <c:pt idx="7399">
                  <c:v>39150</c:v>
                </c:pt>
                <c:pt idx="7400">
                  <c:v>39156.25</c:v>
                </c:pt>
                <c:pt idx="7401">
                  <c:v>39162.5</c:v>
                </c:pt>
                <c:pt idx="7402">
                  <c:v>39168.75</c:v>
                </c:pt>
                <c:pt idx="7403">
                  <c:v>39175</c:v>
                </c:pt>
                <c:pt idx="7404">
                  <c:v>39181.25</c:v>
                </c:pt>
                <c:pt idx="7405">
                  <c:v>39187.5</c:v>
                </c:pt>
                <c:pt idx="7406">
                  <c:v>39193.75</c:v>
                </c:pt>
                <c:pt idx="7407">
                  <c:v>39200</c:v>
                </c:pt>
                <c:pt idx="7408">
                  <c:v>39206.25</c:v>
                </c:pt>
                <c:pt idx="7409">
                  <c:v>39212.5</c:v>
                </c:pt>
                <c:pt idx="7410">
                  <c:v>39218.75</c:v>
                </c:pt>
                <c:pt idx="7411">
                  <c:v>39225</c:v>
                </c:pt>
                <c:pt idx="7412">
                  <c:v>39231.25</c:v>
                </c:pt>
                <c:pt idx="7413">
                  <c:v>39237.5</c:v>
                </c:pt>
                <c:pt idx="7414">
                  <c:v>39243.75</c:v>
                </c:pt>
                <c:pt idx="7415">
                  <c:v>39250</c:v>
                </c:pt>
                <c:pt idx="7416">
                  <c:v>39256.25</c:v>
                </c:pt>
                <c:pt idx="7417">
                  <c:v>39262.5</c:v>
                </c:pt>
                <c:pt idx="7418">
                  <c:v>39268.75</c:v>
                </c:pt>
                <c:pt idx="7419">
                  <c:v>39275</c:v>
                </c:pt>
                <c:pt idx="7420">
                  <c:v>39281.25</c:v>
                </c:pt>
                <c:pt idx="7421">
                  <c:v>39287.5</c:v>
                </c:pt>
                <c:pt idx="7422">
                  <c:v>39293.75</c:v>
                </c:pt>
                <c:pt idx="7423">
                  <c:v>39300</c:v>
                </c:pt>
                <c:pt idx="7424">
                  <c:v>39306.25</c:v>
                </c:pt>
                <c:pt idx="7425">
                  <c:v>39312.5</c:v>
                </c:pt>
                <c:pt idx="7426">
                  <c:v>39318.75</c:v>
                </c:pt>
                <c:pt idx="7427">
                  <c:v>39325</c:v>
                </c:pt>
                <c:pt idx="7428">
                  <c:v>39331.25</c:v>
                </c:pt>
                <c:pt idx="7429">
                  <c:v>39337.5</c:v>
                </c:pt>
                <c:pt idx="7430">
                  <c:v>39343.75</c:v>
                </c:pt>
                <c:pt idx="7431">
                  <c:v>39350</c:v>
                </c:pt>
                <c:pt idx="7432">
                  <c:v>39356.25</c:v>
                </c:pt>
                <c:pt idx="7433">
                  <c:v>39362.5</c:v>
                </c:pt>
                <c:pt idx="7434">
                  <c:v>39368.75</c:v>
                </c:pt>
                <c:pt idx="7435">
                  <c:v>39375</c:v>
                </c:pt>
                <c:pt idx="7436">
                  <c:v>39381.25</c:v>
                </c:pt>
                <c:pt idx="7437">
                  <c:v>39387.5</c:v>
                </c:pt>
                <c:pt idx="7438">
                  <c:v>39393.75</c:v>
                </c:pt>
                <c:pt idx="7439">
                  <c:v>39400</c:v>
                </c:pt>
                <c:pt idx="7440">
                  <c:v>39406.25</c:v>
                </c:pt>
                <c:pt idx="7441">
                  <c:v>39412.5</c:v>
                </c:pt>
                <c:pt idx="7442">
                  <c:v>39418.75</c:v>
                </c:pt>
                <c:pt idx="7443">
                  <c:v>39425</c:v>
                </c:pt>
                <c:pt idx="7444">
                  <c:v>39431.25</c:v>
                </c:pt>
                <c:pt idx="7445">
                  <c:v>39437.5</c:v>
                </c:pt>
                <c:pt idx="7446">
                  <c:v>39443.75</c:v>
                </c:pt>
                <c:pt idx="7447">
                  <c:v>39450</c:v>
                </c:pt>
                <c:pt idx="7448">
                  <c:v>39456.25</c:v>
                </c:pt>
                <c:pt idx="7449">
                  <c:v>39462.5</c:v>
                </c:pt>
                <c:pt idx="7450">
                  <c:v>39468.75</c:v>
                </c:pt>
                <c:pt idx="7451">
                  <c:v>39475</c:v>
                </c:pt>
                <c:pt idx="7452">
                  <c:v>39481.25</c:v>
                </c:pt>
                <c:pt idx="7453">
                  <c:v>39487.5</c:v>
                </c:pt>
                <c:pt idx="7454">
                  <c:v>39493.75</c:v>
                </c:pt>
                <c:pt idx="7455">
                  <c:v>39500</c:v>
                </c:pt>
                <c:pt idx="7456">
                  <c:v>39506.25</c:v>
                </c:pt>
                <c:pt idx="7457">
                  <c:v>39512.5</c:v>
                </c:pt>
                <c:pt idx="7458">
                  <c:v>39518.75</c:v>
                </c:pt>
                <c:pt idx="7459">
                  <c:v>39525</c:v>
                </c:pt>
                <c:pt idx="7460">
                  <c:v>39531.25</c:v>
                </c:pt>
                <c:pt idx="7461">
                  <c:v>39537.5</c:v>
                </c:pt>
                <c:pt idx="7462">
                  <c:v>39543.75</c:v>
                </c:pt>
                <c:pt idx="7463">
                  <c:v>39550</c:v>
                </c:pt>
                <c:pt idx="7464">
                  <c:v>39556.25</c:v>
                </c:pt>
                <c:pt idx="7465">
                  <c:v>39562.5</c:v>
                </c:pt>
                <c:pt idx="7466">
                  <c:v>39568.75</c:v>
                </c:pt>
                <c:pt idx="7467">
                  <c:v>39575</c:v>
                </c:pt>
                <c:pt idx="7468">
                  <c:v>39581.25</c:v>
                </c:pt>
                <c:pt idx="7469">
                  <c:v>39587.5</c:v>
                </c:pt>
                <c:pt idx="7470">
                  <c:v>39593.75</c:v>
                </c:pt>
                <c:pt idx="7471">
                  <c:v>39600</c:v>
                </c:pt>
                <c:pt idx="7472">
                  <c:v>39606.25</c:v>
                </c:pt>
                <c:pt idx="7473">
                  <c:v>39612.5</c:v>
                </c:pt>
                <c:pt idx="7474">
                  <c:v>39618.75</c:v>
                </c:pt>
                <c:pt idx="7475">
                  <c:v>39625</c:v>
                </c:pt>
                <c:pt idx="7476">
                  <c:v>39631.25</c:v>
                </c:pt>
                <c:pt idx="7477">
                  <c:v>39637.5</c:v>
                </c:pt>
                <c:pt idx="7478">
                  <c:v>39643.75</c:v>
                </c:pt>
                <c:pt idx="7479">
                  <c:v>39650</c:v>
                </c:pt>
                <c:pt idx="7480">
                  <c:v>39656.25</c:v>
                </c:pt>
                <c:pt idx="7481">
                  <c:v>39662.5</c:v>
                </c:pt>
                <c:pt idx="7482">
                  <c:v>39668.75</c:v>
                </c:pt>
                <c:pt idx="7483">
                  <c:v>39675</c:v>
                </c:pt>
                <c:pt idx="7484">
                  <c:v>39681.25</c:v>
                </c:pt>
                <c:pt idx="7485">
                  <c:v>39687.5</c:v>
                </c:pt>
                <c:pt idx="7486">
                  <c:v>39693.75</c:v>
                </c:pt>
                <c:pt idx="7487">
                  <c:v>39700</c:v>
                </c:pt>
                <c:pt idx="7488">
                  <c:v>39706.25</c:v>
                </c:pt>
                <c:pt idx="7489">
                  <c:v>39712.5</c:v>
                </c:pt>
                <c:pt idx="7490">
                  <c:v>39718.75</c:v>
                </c:pt>
                <c:pt idx="7491">
                  <c:v>39725</c:v>
                </c:pt>
                <c:pt idx="7492">
                  <c:v>39731.25</c:v>
                </c:pt>
                <c:pt idx="7493">
                  <c:v>39737.5</c:v>
                </c:pt>
                <c:pt idx="7494">
                  <c:v>39743.75</c:v>
                </c:pt>
                <c:pt idx="7495">
                  <c:v>39750</c:v>
                </c:pt>
                <c:pt idx="7496">
                  <c:v>39756.25</c:v>
                </c:pt>
                <c:pt idx="7497">
                  <c:v>39762.5</c:v>
                </c:pt>
                <c:pt idx="7498">
                  <c:v>39768.75</c:v>
                </c:pt>
                <c:pt idx="7499">
                  <c:v>39775</c:v>
                </c:pt>
                <c:pt idx="7500">
                  <c:v>39781.25</c:v>
                </c:pt>
                <c:pt idx="7501">
                  <c:v>39787.5</c:v>
                </c:pt>
                <c:pt idx="7502">
                  <c:v>39793.75</c:v>
                </c:pt>
                <c:pt idx="7503">
                  <c:v>39800</c:v>
                </c:pt>
                <c:pt idx="7504">
                  <c:v>39806.25</c:v>
                </c:pt>
                <c:pt idx="7505">
                  <c:v>39812.5</c:v>
                </c:pt>
                <c:pt idx="7506">
                  <c:v>39818.75</c:v>
                </c:pt>
                <c:pt idx="7507">
                  <c:v>39825</c:v>
                </c:pt>
                <c:pt idx="7508">
                  <c:v>39831.25</c:v>
                </c:pt>
                <c:pt idx="7509">
                  <c:v>39837.5</c:v>
                </c:pt>
                <c:pt idx="7510">
                  <c:v>39843.75</c:v>
                </c:pt>
                <c:pt idx="7511">
                  <c:v>39850</c:v>
                </c:pt>
                <c:pt idx="7512">
                  <c:v>39856.25</c:v>
                </c:pt>
                <c:pt idx="7513">
                  <c:v>39862.5</c:v>
                </c:pt>
                <c:pt idx="7514">
                  <c:v>39868.75</c:v>
                </c:pt>
                <c:pt idx="7515">
                  <c:v>39875</c:v>
                </c:pt>
                <c:pt idx="7516">
                  <c:v>39881.25</c:v>
                </c:pt>
                <c:pt idx="7517">
                  <c:v>39887.5</c:v>
                </c:pt>
                <c:pt idx="7518">
                  <c:v>39893.75</c:v>
                </c:pt>
                <c:pt idx="7519">
                  <c:v>39900</c:v>
                </c:pt>
                <c:pt idx="7520">
                  <c:v>39906.25</c:v>
                </c:pt>
                <c:pt idx="7521">
                  <c:v>39912.5</c:v>
                </c:pt>
                <c:pt idx="7522">
                  <c:v>39918.75</c:v>
                </c:pt>
                <c:pt idx="7523">
                  <c:v>39925</c:v>
                </c:pt>
                <c:pt idx="7524">
                  <c:v>39931.25</c:v>
                </c:pt>
                <c:pt idx="7525">
                  <c:v>39937.5</c:v>
                </c:pt>
                <c:pt idx="7526">
                  <c:v>39943.75</c:v>
                </c:pt>
                <c:pt idx="7527">
                  <c:v>39950</c:v>
                </c:pt>
                <c:pt idx="7528">
                  <c:v>39956.25</c:v>
                </c:pt>
                <c:pt idx="7529">
                  <c:v>39962.5</c:v>
                </c:pt>
                <c:pt idx="7530">
                  <c:v>39968.75</c:v>
                </c:pt>
                <c:pt idx="7531">
                  <c:v>39975</c:v>
                </c:pt>
                <c:pt idx="7532">
                  <c:v>39981.25</c:v>
                </c:pt>
                <c:pt idx="7533">
                  <c:v>39987.5</c:v>
                </c:pt>
                <c:pt idx="7534">
                  <c:v>39993.75</c:v>
                </c:pt>
                <c:pt idx="7535">
                  <c:v>40000</c:v>
                </c:pt>
                <c:pt idx="7536">
                  <c:v>40006.25</c:v>
                </c:pt>
                <c:pt idx="7537">
                  <c:v>40012.5</c:v>
                </c:pt>
                <c:pt idx="7538">
                  <c:v>40018.75</c:v>
                </c:pt>
                <c:pt idx="7539">
                  <c:v>40025</c:v>
                </c:pt>
                <c:pt idx="7540">
                  <c:v>40031.25</c:v>
                </c:pt>
                <c:pt idx="7541">
                  <c:v>40037.5</c:v>
                </c:pt>
                <c:pt idx="7542">
                  <c:v>40043.75</c:v>
                </c:pt>
                <c:pt idx="7543">
                  <c:v>40050</c:v>
                </c:pt>
                <c:pt idx="7544">
                  <c:v>40056.25</c:v>
                </c:pt>
                <c:pt idx="7545">
                  <c:v>40062.5</c:v>
                </c:pt>
                <c:pt idx="7546">
                  <c:v>40068.75</c:v>
                </c:pt>
                <c:pt idx="7547">
                  <c:v>40075</c:v>
                </c:pt>
                <c:pt idx="7548">
                  <c:v>40081.25</c:v>
                </c:pt>
                <c:pt idx="7549">
                  <c:v>40087.5</c:v>
                </c:pt>
                <c:pt idx="7550">
                  <c:v>40093.75</c:v>
                </c:pt>
                <c:pt idx="7551">
                  <c:v>40100</c:v>
                </c:pt>
                <c:pt idx="7552">
                  <c:v>40106.25</c:v>
                </c:pt>
                <c:pt idx="7553">
                  <c:v>40112.5</c:v>
                </c:pt>
                <c:pt idx="7554">
                  <c:v>40118.75</c:v>
                </c:pt>
                <c:pt idx="7555">
                  <c:v>40125</c:v>
                </c:pt>
                <c:pt idx="7556">
                  <c:v>40131.25</c:v>
                </c:pt>
                <c:pt idx="7557">
                  <c:v>40137.5</c:v>
                </c:pt>
                <c:pt idx="7558">
                  <c:v>40143.75</c:v>
                </c:pt>
                <c:pt idx="7559">
                  <c:v>40150</c:v>
                </c:pt>
                <c:pt idx="7560">
                  <c:v>40156.25</c:v>
                </c:pt>
                <c:pt idx="7561">
                  <c:v>40162.5</c:v>
                </c:pt>
                <c:pt idx="7562">
                  <c:v>40168.75</c:v>
                </c:pt>
                <c:pt idx="7563">
                  <c:v>40175</c:v>
                </c:pt>
                <c:pt idx="7564">
                  <c:v>40181.25</c:v>
                </c:pt>
                <c:pt idx="7565">
                  <c:v>40187.5</c:v>
                </c:pt>
                <c:pt idx="7566">
                  <c:v>40193.75</c:v>
                </c:pt>
                <c:pt idx="7567">
                  <c:v>40200</c:v>
                </c:pt>
                <c:pt idx="7568">
                  <c:v>40206.25</c:v>
                </c:pt>
                <c:pt idx="7569">
                  <c:v>40212.5</c:v>
                </c:pt>
                <c:pt idx="7570">
                  <c:v>40218.75</c:v>
                </c:pt>
                <c:pt idx="7571">
                  <c:v>40225</c:v>
                </c:pt>
                <c:pt idx="7572">
                  <c:v>40231.25</c:v>
                </c:pt>
                <c:pt idx="7573">
                  <c:v>40237.5</c:v>
                </c:pt>
                <c:pt idx="7574">
                  <c:v>40243.75</c:v>
                </c:pt>
                <c:pt idx="7575">
                  <c:v>40250</c:v>
                </c:pt>
                <c:pt idx="7576">
                  <c:v>40256.25</c:v>
                </c:pt>
                <c:pt idx="7577">
                  <c:v>40262.5</c:v>
                </c:pt>
                <c:pt idx="7578">
                  <c:v>40268.75</c:v>
                </c:pt>
                <c:pt idx="7579">
                  <c:v>40275</c:v>
                </c:pt>
                <c:pt idx="7580">
                  <c:v>40281.25</c:v>
                </c:pt>
                <c:pt idx="7581">
                  <c:v>40287.5</c:v>
                </c:pt>
                <c:pt idx="7582">
                  <c:v>40293.75</c:v>
                </c:pt>
                <c:pt idx="7583">
                  <c:v>40300</c:v>
                </c:pt>
                <c:pt idx="7584">
                  <c:v>40306.25</c:v>
                </c:pt>
                <c:pt idx="7585">
                  <c:v>40312.5</c:v>
                </c:pt>
                <c:pt idx="7586">
                  <c:v>40318.75</c:v>
                </c:pt>
                <c:pt idx="7587">
                  <c:v>40325</c:v>
                </c:pt>
                <c:pt idx="7588">
                  <c:v>40331.25</c:v>
                </c:pt>
                <c:pt idx="7589">
                  <c:v>40337.5</c:v>
                </c:pt>
                <c:pt idx="7590">
                  <c:v>40343.75</c:v>
                </c:pt>
                <c:pt idx="7591">
                  <c:v>40350</c:v>
                </c:pt>
                <c:pt idx="7592">
                  <c:v>40356.25</c:v>
                </c:pt>
                <c:pt idx="7593">
                  <c:v>40362.5</c:v>
                </c:pt>
                <c:pt idx="7594">
                  <c:v>40368.75</c:v>
                </c:pt>
                <c:pt idx="7595">
                  <c:v>40375</c:v>
                </c:pt>
                <c:pt idx="7596">
                  <c:v>40381.25</c:v>
                </c:pt>
                <c:pt idx="7597">
                  <c:v>40387.5</c:v>
                </c:pt>
                <c:pt idx="7598">
                  <c:v>40393.75</c:v>
                </c:pt>
                <c:pt idx="7599">
                  <c:v>40400</c:v>
                </c:pt>
                <c:pt idx="7600">
                  <c:v>40406.25</c:v>
                </c:pt>
                <c:pt idx="7601">
                  <c:v>40412.5</c:v>
                </c:pt>
                <c:pt idx="7602">
                  <c:v>40418.75</c:v>
                </c:pt>
                <c:pt idx="7603">
                  <c:v>40425</c:v>
                </c:pt>
                <c:pt idx="7604">
                  <c:v>40431.25</c:v>
                </c:pt>
                <c:pt idx="7605">
                  <c:v>40437.5</c:v>
                </c:pt>
                <c:pt idx="7606">
                  <c:v>40443.75</c:v>
                </c:pt>
                <c:pt idx="7607">
                  <c:v>40450</c:v>
                </c:pt>
                <c:pt idx="7608">
                  <c:v>40456.25</c:v>
                </c:pt>
                <c:pt idx="7609">
                  <c:v>40462.5</c:v>
                </c:pt>
                <c:pt idx="7610">
                  <c:v>40468.75</c:v>
                </c:pt>
                <c:pt idx="7611">
                  <c:v>40475</c:v>
                </c:pt>
                <c:pt idx="7612">
                  <c:v>40481.25</c:v>
                </c:pt>
                <c:pt idx="7613">
                  <c:v>40487.5</c:v>
                </c:pt>
                <c:pt idx="7614">
                  <c:v>40493.75</c:v>
                </c:pt>
                <c:pt idx="7615">
                  <c:v>40500</c:v>
                </c:pt>
                <c:pt idx="7616">
                  <c:v>40506.25</c:v>
                </c:pt>
                <c:pt idx="7617">
                  <c:v>40512.5</c:v>
                </c:pt>
                <c:pt idx="7618">
                  <c:v>40518.75</c:v>
                </c:pt>
                <c:pt idx="7619">
                  <c:v>40525</c:v>
                </c:pt>
                <c:pt idx="7620">
                  <c:v>40531.25</c:v>
                </c:pt>
                <c:pt idx="7621">
                  <c:v>40537.5</c:v>
                </c:pt>
                <c:pt idx="7622">
                  <c:v>40543.75</c:v>
                </c:pt>
                <c:pt idx="7623">
                  <c:v>40550</c:v>
                </c:pt>
                <c:pt idx="7624">
                  <c:v>40556.25</c:v>
                </c:pt>
                <c:pt idx="7625">
                  <c:v>40562.5</c:v>
                </c:pt>
                <c:pt idx="7626">
                  <c:v>40568.75</c:v>
                </c:pt>
                <c:pt idx="7627">
                  <c:v>40575</c:v>
                </c:pt>
                <c:pt idx="7628">
                  <c:v>40581.25</c:v>
                </c:pt>
                <c:pt idx="7629">
                  <c:v>40587.5</c:v>
                </c:pt>
                <c:pt idx="7630">
                  <c:v>40593.75</c:v>
                </c:pt>
                <c:pt idx="7631">
                  <c:v>40600</c:v>
                </c:pt>
                <c:pt idx="7632">
                  <c:v>40606.25</c:v>
                </c:pt>
                <c:pt idx="7633">
                  <c:v>40612.5</c:v>
                </c:pt>
                <c:pt idx="7634">
                  <c:v>40618.75</c:v>
                </c:pt>
                <c:pt idx="7635">
                  <c:v>40625</c:v>
                </c:pt>
                <c:pt idx="7636">
                  <c:v>40631.25</c:v>
                </c:pt>
                <c:pt idx="7637">
                  <c:v>40637.5</c:v>
                </c:pt>
                <c:pt idx="7638">
                  <c:v>40643.75</c:v>
                </c:pt>
                <c:pt idx="7639">
                  <c:v>40650</c:v>
                </c:pt>
                <c:pt idx="7640">
                  <c:v>40656.25</c:v>
                </c:pt>
                <c:pt idx="7641">
                  <c:v>40662.5</c:v>
                </c:pt>
                <c:pt idx="7642">
                  <c:v>40668.75</c:v>
                </c:pt>
                <c:pt idx="7643">
                  <c:v>40675</c:v>
                </c:pt>
                <c:pt idx="7644">
                  <c:v>40681.25</c:v>
                </c:pt>
                <c:pt idx="7645">
                  <c:v>40687.5</c:v>
                </c:pt>
                <c:pt idx="7646">
                  <c:v>40693.75</c:v>
                </c:pt>
                <c:pt idx="7647">
                  <c:v>40700</c:v>
                </c:pt>
                <c:pt idx="7648">
                  <c:v>40706.25</c:v>
                </c:pt>
                <c:pt idx="7649">
                  <c:v>40712.5</c:v>
                </c:pt>
                <c:pt idx="7650">
                  <c:v>40718.75</c:v>
                </c:pt>
                <c:pt idx="7651">
                  <c:v>40725</c:v>
                </c:pt>
                <c:pt idx="7652">
                  <c:v>40731.25</c:v>
                </c:pt>
                <c:pt idx="7653">
                  <c:v>40737.5</c:v>
                </c:pt>
                <c:pt idx="7654">
                  <c:v>40743.75</c:v>
                </c:pt>
                <c:pt idx="7655">
                  <c:v>40750</c:v>
                </c:pt>
                <c:pt idx="7656">
                  <c:v>40756.25</c:v>
                </c:pt>
                <c:pt idx="7657">
                  <c:v>40762.5</c:v>
                </c:pt>
                <c:pt idx="7658">
                  <c:v>40768.75</c:v>
                </c:pt>
                <c:pt idx="7659">
                  <c:v>40775</c:v>
                </c:pt>
                <c:pt idx="7660">
                  <c:v>40781.25</c:v>
                </c:pt>
                <c:pt idx="7661">
                  <c:v>40787.5</c:v>
                </c:pt>
                <c:pt idx="7662">
                  <c:v>40793.75</c:v>
                </c:pt>
                <c:pt idx="7663">
                  <c:v>40800</c:v>
                </c:pt>
                <c:pt idx="7664">
                  <c:v>40806.25</c:v>
                </c:pt>
                <c:pt idx="7665">
                  <c:v>40812.5</c:v>
                </c:pt>
                <c:pt idx="7666">
                  <c:v>40818.75</c:v>
                </c:pt>
                <c:pt idx="7667">
                  <c:v>40825</c:v>
                </c:pt>
                <c:pt idx="7668">
                  <c:v>40831.25</c:v>
                </c:pt>
                <c:pt idx="7669">
                  <c:v>40837.5</c:v>
                </c:pt>
                <c:pt idx="7670">
                  <c:v>40843.75</c:v>
                </c:pt>
                <c:pt idx="7671">
                  <c:v>40850</c:v>
                </c:pt>
                <c:pt idx="7672">
                  <c:v>40856.25</c:v>
                </c:pt>
                <c:pt idx="7673">
                  <c:v>40862.5</c:v>
                </c:pt>
                <c:pt idx="7674">
                  <c:v>40868.75</c:v>
                </c:pt>
                <c:pt idx="7675">
                  <c:v>40875</c:v>
                </c:pt>
                <c:pt idx="7676">
                  <c:v>40881.25</c:v>
                </c:pt>
                <c:pt idx="7677">
                  <c:v>40887.5</c:v>
                </c:pt>
                <c:pt idx="7678">
                  <c:v>40893.75</c:v>
                </c:pt>
                <c:pt idx="7679">
                  <c:v>40900</c:v>
                </c:pt>
                <c:pt idx="7680">
                  <c:v>40906.25</c:v>
                </c:pt>
                <c:pt idx="7681">
                  <c:v>40912.5</c:v>
                </c:pt>
                <c:pt idx="7682">
                  <c:v>40918.75</c:v>
                </c:pt>
                <c:pt idx="7683">
                  <c:v>40925</c:v>
                </c:pt>
                <c:pt idx="7684">
                  <c:v>40931.25</c:v>
                </c:pt>
                <c:pt idx="7685">
                  <c:v>40937.5</c:v>
                </c:pt>
                <c:pt idx="7686">
                  <c:v>40943.75</c:v>
                </c:pt>
                <c:pt idx="7687">
                  <c:v>40950</c:v>
                </c:pt>
                <c:pt idx="7688">
                  <c:v>40956.25</c:v>
                </c:pt>
                <c:pt idx="7689">
                  <c:v>40962.5</c:v>
                </c:pt>
                <c:pt idx="7690">
                  <c:v>40968.75</c:v>
                </c:pt>
                <c:pt idx="7691">
                  <c:v>40975</c:v>
                </c:pt>
                <c:pt idx="7692">
                  <c:v>40981.25</c:v>
                </c:pt>
                <c:pt idx="7693">
                  <c:v>40987.5</c:v>
                </c:pt>
                <c:pt idx="7694">
                  <c:v>40993.75</c:v>
                </c:pt>
                <c:pt idx="7695">
                  <c:v>41000</c:v>
                </c:pt>
                <c:pt idx="7696">
                  <c:v>41006.25</c:v>
                </c:pt>
                <c:pt idx="7697">
                  <c:v>41012.5</c:v>
                </c:pt>
                <c:pt idx="7698">
                  <c:v>41018.75</c:v>
                </c:pt>
                <c:pt idx="7699">
                  <c:v>41025</c:v>
                </c:pt>
                <c:pt idx="7700">
                  <c:v>41031.25</c:v>
                </c:pt>
                <c:pt idx="7701">
                  <c:v>41037.5</c:v>
                </c:pt>
                <c:pt idx="7702">
                  <c:v>41043.75</c:v>
                </c:pt>
                <c:pt idx="7703">
                  <c:v>41050</c:v>
                </c:pt>
                <c:pt idx="7704">
                  <c:v>41056.25</c:v>
                </c:pt>
                <c:pt idx="7705">
                  <c:v>41062.5</c:v>
                </c:pt>
                <c:pt idx="7706">
                  <c:v>41068.75</c:v>
                </c:pt>
                <c:pt idx="7707">
                  <c:v>41075</c:v>
                </c:pt>
                <c:pt idx="7708">
                  <c:v>41081.25</c:v>
                </c:pt>
                <c:pt idx="7709">
                  <c:v>41087.5</c:v>
                </c:pt>
                <c:pt idx="7710">
                  <c:v>41093.75</c:v>
                </c:pt>
                <c:pt idx="7711">
                  <c:v>41100</c:v>
                </c:pt>
                <c:pt idx="7712">
                  <c:v>41106.25</c:v>
                </c:pt>
                <c:pt idx="7713">
                  <c:v>41112.5</c:v>
                </c:pt>
                <c:pt idx="7714">
                  <c:v>41118.75</c:v>
                </c:pt>
                <c:pt idx="7715">
                  <c:v>41125</c:v>
                </c:pt>
                <c:pt idx="7716">
                  <c:v>41131.25</c:v>
                </c:pt>
                <c:pt idx="7717">
                  <c:v>41137.5</c:v>
                </c:pt>
                <c:pt idx="7718">
                  <c:v>41143.75</c:v>
                </c:pt>
                <c:pt idx="7719">
                  <c:v>41150</c:v>
                </c:pt>
                <c:pt idx="7720">
                  <c:v>41156.25</c:v>
                </c:pt>
                <c:pt idx="7721">
                  <c:v>41162.5</c:v>
                </c:pt>
                <c:pt idx="7722">
                  <c:v>41168.75</c:v>
                </c:pt>
                <c:pt idx="7723">
                  <c:v>41175</c:v>
                </c:pt>
                <c:pt idx="7724">
                  <c:v>41181.25</c:v>
                </c:pt>
                <c:pt idx="7725">
                  <c:v>41187.5</c:v>
                </c:pt>
                <c:pt idx="7726">
                  <c:v>41193.75</c:v>
                </c:pt>
                <c:pt idx="7727">
                  <c:v>41200</c:v>
                </c:pt>
                <c:pt idx="7728">
                  <c:v>41206.25</c:v>
                </c:pt>
                <c:pt idx="7729">
                  <c:v>41212.5</c:v>
                </c:pt>
                <c:pt idx="7730">
                  <c:v>41218.75</c:v>
                </c:pt>
                <c:pt idx="7731">
                  <c:v>41225</c:v>
                </c:pt>
                <c:pt idx="7732">
                  <c:v>41231.25</c:v>
                </c:pt>
                <c:pt idx="7733">
                  <c:v>41237.5</c:v>
                </c:pt>
                <c:pt idx="7734">
                  <c:v>41243.75</c:v>
                </c:pt>
                <c:pt idx="7735">
                  <c:v>41250</c:v>
                </c:pt>
                <c:pt idx="7736">
                  <c:v>41256.25</c:v>
                </c:pt>
                <c:pt idx="7737">
                  <c:v>41262.5</c:v>
                </c:pt>
                <c:pt idx="7738">
                  <c:v>41268.75</c:v>
                </c:pt>
                <c:pt idx="7739">
                  <c:v>41275</c:v>
                </c:pt>
                <c:pt idx="7740">
                  <c:v>41281.25</c:v>
                </c:pt>
                <c:pt idx="7741">
                  <c:v>41287.5</c:v>
                </c:pt>
                <c:pt idx="7742">
                  <c:v>41293.75</c:v>
                </c:pt>
                <c:pt idx="7743">
                  <c:v>41300</c:v>
                </c:pt>
                <c:pt idx="7744">
                  <c:v>41306.25</c:v>
                </c:pt>
                <c:pt idx="7745">
                  <c:v>41312.5</c:v>
                </c:pt>
                <c:pt idx="7746">
                  <c:v>41318.75</c:v>
                </c:pt>
                <c:pt idx="7747">
                  <c:v>41325</c:v>
                </c:pt>
                <c:pt idx="7748">
                  <c:v>41331.25</c:v>
                </c:pt>
                <c:pt idx="7749">
                  <c:v>41337.5</c:v>
                </c:pt>
                <c:pt idx="7750">
                  <c:v>41343.75</c:v>
                </c:pt>
                <c:pt idx="7751">
                  <c:v>41350</c:v>
                </c:pt>
                <c:pt idx="7752">
                  <c:v>41356.25</c:v>
                </c:pt>
                <c:pt idx="7753">
                  <c:v>41362.5</c:v>
                </c:pt>
                <c:pt idx="7754">
                  <c:v>41368.75</c:v>
                </c:pt>
                <c:pt idx="7755">
                  <c:v>41375</c:v>
                </c:pt>
                <c:pt idx="7756">
                  <c:v>41381.25</c:v>
                </c:pt>
                <c:pt idx="7757">
                  <c:v>41387.5</c:v>
                </c:pt>
                <c:pt idx="7758">
                  <c:v>41393.75</c:v>
                </c:pt>
                <c:pt idx="7759">
                  <c:v>41400</c:v>
                </c:pt>
                <c:pt idx="7760">
                  <c:v>41406.25</c:v>
                </c:pt>
                <c:pt idx="7761">
                  <c:v>41412.5</c:v>
                </c:pt>
                <c:pt idx="7762">
                  <c:v>41418.75</c:v>
                </c:pt>
                <c:pt idx="7763">
                  <c:v>41425</c:v>
                </c:pt>
                <c:pt idx="7764">
                  <c:v>41431.25</c:v>
                </c:pt>
                <c:pt idx="7765">
                  <c:v>41437.5</c:v>
                </c:pt>
                <c:pt idx="7766">
                  <c:v>41443.75</c:v>
                </c:pt>
                <c:pt idx="7767">
                  <c:v>41450</c:v>
                </c:pt>
                <c:pt idx="7768">
                  <c:v>41456.25</c:v>
                </c:pt>
                <c:pt idx="7769">
                  <c:v>41462.5</c:v>
                </c:pt>
                <c:pt idx="7770">
                  <c:v>41468.75</c:v>
                </c:pt>
                <c:pt idx="7771">
                  <c:v>41475</c:v>
                </c:pt>
                <c:pt idx="7772">
                  <c:v>41481.25</c:v>
                </c:pt>
                <c:pt idx="7773">
                  <c:v>41487.5</c:v>
                </c:pt>
                <c:pt idx="7774">
                  <c:v>41493.75</c:v>
                </c:pt>
                <c:pt idx="7775">
                  <c:v>41500</c:v>
                </c:pt>
                <c:pt idx="7776">
                  <c:v>41506.25</c:v>
                </c:pt>
                <c:pt idx="7777">
                  <c:v>41512.5</c:v>
                </c:pt>
                <c:pt idx="7778">
                  <c:v>41518.75</c:v>
                </c:pt>
                <c:pt idx="7779">
                  <c:v>41525</c:v>
                </c:pt>
                <c:pt idx="7780">
                  <c:v>41531.25</c:v>
                </c:pt>
                <c:pt idx="7781">
                  <c:v>41537.5</c:v>
                </c:pt>
                <c:pt idx="7782">
                  <c:v>41543.75</c:v>
                </c:pt>
                <c:pt idx="7783">
                  <c:v>41550</c:v>
                </c:pt>
                <c:pt idx="7784">
                  <c:v>41556.25</c:v>
                </c:pt>
                <c:pt idx="7785">
                  <c:v>41562.5</c:v>
                </c:pt>
                <c:pt idx="7786">
                  <c:v>41568.75</c:v>
                </c:pt>
                <c:pt idx="7787">
                  <c:v>41575</c:v>
                </c:pt>
                <c:pt idx="7788">
                  <c:v>41581.25</c:v>
                </c:pt>
                <c:pt idx="7789">
                  <c:v>41587.5</c:v>
                </c:pt>
                <c:pt idx="7790">
                  <c:v>41593.75</c:v>
                </c:pt>
                <c:pt idx="7791">
                  <c:v>41600</c:v>
                </c:pt>
                <c:pt idx="7792">
                  <c:v>41606.25</c:v>
                </c:pt>
                <c:pt idx="7793">
                  <c:v>41612.5</c:v>
                </c:pt>
                <c:pt idx="7794">
                  <c:v>41618.75</c:v>
                </c:pt>
                <c:pt idx="7795">
                  <c:v>41625</c:v>
                </c:pt>
                <c:pt idx="7796">
                  <c:v>41631.25</c:v>
                </c:pt>
                <c:pt idx="7797">
                  <c:v>41637.5</c:v>
                </c:pt>
                <c:pt idx="7798">
                  <c:v>41643.75</c:v>
                </c:pt>
                <c:pt idx="7799">
                  <c:v>41650</c:v>
                </c:pt>
                <c:pt idx="7800">
                  <c:v>41656.25</c:v>
                </c:pt>
                <c:pt idx="7801">
                  <c:v>41662.5</c:v>
                </c:pt>
                <c:pt idx="7802">
                  <c:v>41668.75</c:v>
                </c:pt>
                <c:pt idx="7803">
                  <c:v>41675</c:v>
                </c:pt>
                <c:pt idx="7804">
                  <c:v>41681.25</c:v>
                </c:pt>
                <c:pt idx="7805">
                  <c:v>41687.5</c:v>
                </c:pt>
                <c:pt idx="7806">
                  <c:v>41693.75</c:v>
                </c:pt>
                <c:pt idx="7807">
                  <c:v>41700</c:v>
                </c:pt>
                <c:pt idx="7808">
                  <c:v>41706.25</c:v>
                </c:pt>
                <c:pt idx="7809">
                  <c:v>41712.5</c:v>
                </c:pt>
                <c:pt idx="7810">
                  <c:v>41718.75</c:v>
                </c:pt>
                <c:pt idx="7811">
                  <c:v>41725</c:v>
                </c:pt>
                <c:pt idx="7812">
                  <c:v>41731.25</c:v>
                </c:pt>
                <c:pt idx="7813">
                  <c:v>41737.5</c:v>
                </c:pt>
                <c:pt idx="7814">
                  <c:v>41743.75</c:v>
                </c:pt>
                <c:pt idx="7815">
                  <c:v>41750</c:v>
                </c:pt>
                <c:pt idx="7816">
                  <c:v>41756.25</c:v>
                </c:pt>
                <c:pt idx="7817">
                  <c:v>41762.5</c:v>
                </c:pt>
                <c:pt idx="7818">
                  <c:v>41768.75</c:v>
                </c:pt>
                <c:pt idx="7819">
                  <c:v>41775</c:v>
                </c:pt>
                <c:pt idx="7820">
                  <c:v>41781.25</c:v>
                </c:pt>
                <c:pt idx="7821">
                  <c:v>41787.5</c:v>
                </c:pt>
                <c:pt idx="7822">
                  <c:v>41793.75</c:v>
                </c:pt>
                <c:pt idx="7823">
                  <c:v>41800</c:v>
                </c:pt>
                <c:pt idx="7824">
                  <c:v>41806.25</c:v>
                </c:pt>
                <c:pt idx="7825">
                  <c:v>41812.5</c:v>
                </c:pt>
                <c:pt idx="7826">
                  <c:v>41818.75</c:v>
                </c:pt>
                <c:pt idx="7827">
                  <c:v>41825</c:v>
                </c:pt>
                <c:pt idx="7828">
                  <c:v>41831.25</c:v>
                </c:pt>
                <c:pt idx="7829">
                  <c:v>41837.5</c:v>
                </c:pt>
                <c:pt idx="7830">
                  <c:v>41843.75</c:v>
                </c:pt>
                <c:pt idx="7831">
                  <c:v>41850</c:v>
                </c:pt>
                <c:pt idx="7832">
                  <c:v>41856.25</c:v>
                </c:pt>
                <c:pt idx="7833">
                  <c:v>41862.5</c:v>
                </c:pt>
                <c:pt idx="7834">
                  <c:v>41868.75</c:v>
                </c:pt>
                <c:pt idx="7835">
                  <c:v>41875</c:v>
                </c:pt>
                <c:pt idx="7836">
                  <c:v>41881.25</c:v>
                </c:pt>
                <c:pt idx="7837">
                  <c:v>41887.5</c:v>
                </c:pt>
                <c:pt idx="7838">
                  <c:v>41893.75</c:v>
                </c:pt>
                <c:pt idx="7839">
                  <c:v>41900</c:v>
                </c:pt>
                <c:pt idx="7840">
                  <c:v>41906.25</c:v>
                </c:pt>
                <c:pt idx="7841">
                  <c:v>41912.5</c:v>
                </c:pt>
                <c:pt idx="7842">
                  <c:v>41918.75</c:v>
                </c:pt>
                <c:pt idx="7843">
                  <c:v>41925</c:v>
                </c:pt>
                <c:pt idx="7844">
                  <c:v>41931.25</c:v>
                </c:pt>
                <c:pt idx="7845">
                  <c:v>41937.5</c:v>
                </c:pt>
                <c:pt idx="7846">
                  <c:v>41943.75</c:v>
                </c:pt>
                <c:pt idx="7847">
                  <c:v>41950</c:v>
                </c:pt>
                <c:pt idx="7848">
                  <c:v>41956.25</c:v>
                </c:pt>
                <c:pt idx="7849">
                  <c:v>41962.5</c:v>
                </c:pt>
                <c:pt idx="7850">
                  <c:v>41968.75</c:v>
                </c:pt>
                <c:pt idx="7851">
                  <c:v>41975</c:v>
                </c:pt>
                <c:pt idx="7852">
                  <c:v>41981.25</c:v>
                </c:pt>
                <c:pt idx="7853">
                  <c:v>41987.5</c:v>
                </c:pt>
                <c:pt idx="7854">
                  <c:v>41993.75</c:v>
                </c:pt>
                <c:pt idx="7855">
                  <c:v>42000</c:v>
                </c:pt>
                <c:pt idx="7856">
                  <c:v>42006.25</c:v>
                </c:pt>
                <c:pt idx="7857">
                  <c:v>42012.5</c:v>
                </c:pt>
                <c:pt idx="7858">
                  <c:v>42018.75</c:v>
                </c:pt>
                <c:pt idx="7859">
                  <c:v>42025</c:v>
                </c:pt>
                <c:pt idx="7860">
                  <c:v>42031.25</c:v>
                </c:pt>
                <c:pt idx="7861">
                  <c:v>42037.5</c:v>
                </c:pt>
                <c:pt idx="7862">
                  <c:v>42043.75</c:v>
                </c:pt>
                <c:pt idx="7863">
                  <c:v>42050</c:v>
                </c:pt>
                <c:pt idx="7864">
                  <c:v>42056.25</c:v>
                </c:pt>
                <c:pt idx="7865">
                  <c:v>42062.5</c:v>
                </c:pt>
                <c:pt idx="7866">
                  <c:v>42068.75</c:v>
                </c:pt>
                <c:pt idx="7867">
                  <c:v>42075</c:v>
                </c:pt>
                <c:pt idx="7868">
                  <c:v>42081.25</c:v>
                </c:pt>
                <c:pt idx="7869">
                  <c:v>42087.5</c:v>
                </c:pt>
                <c:pt idx="7870">
                  <c:v>42093.75</c:v>
                </c:pt>
                <c:pt idx="7871">
                  <c:v>42100</c:v>
                </c:pt>
                <c:pt idx="7872">
                  <c:v>42106.25</c:v>
                </c:pt>
                <c:pt idx="7873">
                  <c:v>42112.5</c:v>
                </c:pt>
                <c:pt idx="7874">
                  <c:v>42118.75</c:v>
                </c:pt>
                <c:pt idx="7875">
                  <c:v>42125</c:v>
                </c:pt>
                <c:pt idx="7876">
                  <c:v>42131.25</c:v>
                </c:pt>
                <c:pt idx="7877">
                  <c:v>42137.5</c:v>
                </c:pt>
                <c:pt idx="7878">
                  <c:v>42143.75</c:v>
                </c:pt>
                <c:pt idx="7879">
                  <c:v>42150</c:v>
                </c:pt>
                <c:pt idx="7880">
                  <c:v>42156.25</c:v>
                </c:pt>
                <c:pt idx="7881">
                  <c:v>42162.5</c:v>
                </c:pt>
                <c:pt idx="7882">
                  <c:v>42168.75</c:v>
                </c:pt>
                <c:pt idx="7883">
                  <c:v>42175</c:v>
                </c:pt>
                <c:pt idx="7884">
                  <c:v>42181.25</c:v>
                </c:pt>
                <c:pt idx="7885">
                  <c:v>42187.5</c:v>
                </c:pt>
                <c:pt idx="7886">
                  <c:v>42193.75</c:v>
                </c:pt>
                <c:pt idx="7887">
                  <c:v>42200</c:v>
                </c:pt>
                <c:pt idx="7888">
                  <c:v>42206.25</c:v>
                </c:pt>
                <c:pt idx="7889">
                  <c:v>42212.5</c:v>
                </c:pt>
                <c:pt idx="7890">
                  <c:v>42218.75</c:v>
                </c:pt>
                <c:pt idx="7891">
                  <c:v>42225</c:v>
                </c:pt>
                <c:pt idx="7892">
                  <c:v>42231.25</c:v>
                </c:pt>
                <c:pt idx="7893">
                  <c:v>42237.5</c:v>
                </c:pt>
                <c:pt idx="7894">
                  <c:v>42243.75</c:v>
                </c:pt>
                <c:pt idx="7895">
                  <c:v>42250</c:v>
                </c:pt>
                <c:pt idx="7896">
                  <c:v>42256.25</c:v>
                </c:pt>
                <c:pt idx="7897">
                  <c:v>42262.5</c:v>
                </c:pt>
                <c:pt idx="7898">
                  <c:v>42268.75</c:v>
                </c:pt>
                <c:pt idx="7899">
                  <c:v>42275</c:v>
                </c:pt>
                <c:pt idx="7900">
                  <c:v>42281.25</c:v>
                </c:pt>
                <c:pt idx="7901">
                  <c:v>42287.5</c:v>
                </c:pt>
                <c:pt idx="7902">
                  <c:v>42293.75</c:v>
                </c:pt>
                <c:pt idx="7903">
                  <c:v>42300</c:v>
                </c:pt>
                <c:pt idx="7904">
                  <c:v>42306.25</c:v>
                </c:pt>
                <c:pt idx="7905">
                  <c:v>42312.5</c:v>
                </c:pt>
                <c:pt idx="7906">
                  <c:v>42318.75</c:v>
                </c:pt>
                <c:pt idx="7907">
                  <c:v>42325</c:v>
                </c:pt>
                <c:pt idx="7908">
                  <c:v>42331.25</c:v>
                </c:pt>
                <c:pt idx="7909">
                  <c:v>42337.5</c:v>
                </c:pt>
                <c:pt idx="7910">
                  <c:v>42343.75</c:v>
                </c:pt>
                <c:pt idx="7911">
                  <c:v>42350</c:v>
                </c:pt>
                <c:pt idx="7912">
                  <c:v>42356.25</c:v>
                </c:pt>
                <c:pt idx="7913">
                  <c:v>42362.5</c:v>
                </c:pt>
                <c:pt idx="7914">
                  <c:v>42368.75</c:v>
                </c:pt>
                <c:pt idx="7915">
                  <c:v>42375</c:v>
                </c:pt>
                <c:pt idx="7916">
                  <c:v>42381.25</c:v>
                </c:pt>
                <c:pt idx="7917">
                  <c:v>42387.5</c:v>
                </c:pt>
                <c:pt idx="7918">
                  <c:v>42393.75</c:v>
                </c:pt>
                <c:pt idx="7919">
                  <c:v>42400</c:v>
                </c:pt>
                <c:pt idx="7920">
                  <c:v>42406.25</c:v>
                </c:pt>
                <c:pt idx="7921">
                  <c:v>42412.5</c:v>
                </c:pt>
                <c:pt idx="7922">
                  <c:v>42418.75</c:v>
                </c:pt>
                <c:pt idx="7923">
                  <c:v>42425</c:v>
                </c:pt>
                <c:pt idx="7924">
                  <c:v>42431.25</c:v>
                </c:pt>
                <c:pt idx="7925">
                  <c:v>42437.5</c:v>
                </c:pt>
                <c:pt idx="7926">
                  <c:v>42443.75</c:v>
                </c:pt>
                <c:pt idx="7927">
                  <c:v>42450</c:v>
                </c:pt>
                <c:pt idx="7928">
                  <c:v>42456.25</c:v>
                </c:pt>
                <c:pt idx="7929">
                  <c:v>42462.5</c:v>
                </c:pt>
                <c:pt idx="7930">
                  <c:v>42468.75</c:v>
                </c:pt>
                <c:pt idx="7931">
                  <c:v>42475</c:v>
                </c:pt>
                <c:pt idx="7932">
                  <c:v>42481.25</c:v>
                </c:pt>
                <c:pt idx="7933">
                  <c:v>42487.5</c:v>
                </c:pt>
                <c:pt idx="7934">
                  <c:v>42493.75</c:v>
                </c:pt>
                <c:pt idx="7935">
                  <c:v>42500</c:v>
                </c:pt>
                <c:pt idx="7936">
                  <c:v>42506.25</c:v>
                </c:pt>
                <c:pt idx="7937">
                  <c:v>42512.5</c:v>
                </c:pt>
                <c:pt idx="7938">
                  <c:v>42518.75</c:v>
                </c:pt>
                <c:pt idx="7939">
                  <c:v>42525</c:v>
                </c:pt>
                <c:pt idx="7940">
                  <c:v>42531.25</c:v>
                </c:pt>
                <c:pt idx="7941">
                  <c:v>42537.5</c:v>
                </c:pt>
                <c:pt idx="7942">
                  <c:v>42543.75</c:v>
                </c:pt>
                <c:pt idx="7943">
                  <c:v>42550</c:v>
                </c:pt>
                <c:pt idx="7944">
                  <c:v>42556.25</c:v>
                </c:pt>
                <c:pt idx="7945">
                  <c:v>42562.5</c:v>
                </c:pt>
                <c:pt idx="7946">
                  <c:v>42568.75</c:v>
                </c:pt>
                <c:pt idx="7947">
                  <c:v>42575</c:v>
                </c:pt>
                <c:pt idx="7948">
                  <c:v>42581.25</c:v>
                </c:pt>
                <c:pt idx="7949">
                  <c:v>42587.5</c:v>
                </c:pt>
                <c:pt idx="7950">
                  <c:v>42593.75</c:v>
                </c:pt>
                <c:pt idx="7951">
                  <c:v>42600</c:v>
                </c:pt>
                <c:pt idx="7952">
                  <c:v>42606.25</c:v>
                </c:pt>
                <c:pt idx="7953">
                  <c:v>42612.5</c:v>
                </c:pt>
                <c:pt idx="7954">
                  <c:v>42618.75</c:v>
                </c:pt>
                <c:pt idx="7955">
                  <c:v>42625</c:v>
                </c:pt>
                <c:pt idx="7956">
                  <c:v>42631.25</c:v>
                </c:pt>
                <c:pt idx="7957">
                  <c:v>42637.5</c:v>
                </c:pt>
                <c:pt idx="7958">
                  <c:v>42643.75</c:v>
                </c:pt>
                <c:pt idx="7959">
                  <c:v>42650</c:v>
                </c:pt>
                <c:pt idx="7960">
                  <c:v>42656.25</c:v>
                </c:pt>
                <c:pt idx="7961">
                  <c:v>42662.5</c:v>
                </c:pt>
                <c:pt idx="7962">
                  <c:v>42668.75</c:v>
                </c:pt>
                <c:pt idx="7963">
                  <c:v>42675</c:v>
                </c:pt>
                <c:pt idx="7964">
                  <c:v>42681.25</c:v>
                </c:pt>
                <c:pt idx="7965">
                  <c:v>42687.5</c:v>
                </c:pt>
                <c:pt idx="7966">
                  <c:v>42693.75</c:v>
                </c:pt>
                <c:pt idx="7967">
                  <c:v>42700</c:v>
                </c:pt>
                <c:pt idx="7968">
                  <c:v>42706.25</c:v>
                </c:pt>
                <c:pt idx="7969">
                  <c:v>42712.5</c:v>
                </c:pt>
                <c:pt idx="7970">
                  <c:v>42718.75</c:v>
                </c:pt>
                <c:pt idx="7971">
                  <c:v>42725</c:v>
                </c:pt>
                <c:pt idx="7972">
                  <c:v>42731.25</c:v>
                </c:pt>
                <c:pt idx="7973">
                  <c:v>42737.5</c:v>
                </c:pt>
                <c:pt idx="7974">
                  <c:v>42743.75</c:v>
                </c:pt>
                <c:pt idx="7975">
                  <c:v>42750</c:v>
                </c:pt>
                <c:pt idx="7976">
                  <c:v>42756.25</c:v>
                </c:pt>
                <c:pt idx="7977">
                  <c:v>42762.5</c:v>
                </c:pt>
                <c:pt idx="7978">
                  <c:v>42768.75</c:v>
                </c:pt>
                <c:pt idx="7979">
                  <c:v>42775</c:v>
                </c:pt>
                <c:pt idx="7980">
                  <c:v>42781.25</c:v>
                </c:pt>
                <c:pt idx="7981">
                  <c:v>42787.5</c:v>
                </c:pt>
                <c:pt idx="7982">
                  <c:v>42793.75</c:v>
                </c:pt>
                <c:pt idx="7983">
                  <c:v>42800</c:v>
                </c:pt>
                <c:pt idx="7984">
                  <c:v>42806.25</c:v>
                </c:pt>
                <c:pt idx="7985">
                  <c:v>42812.5</c:v>
                </c:pt>
                <c:pt idx="7986">
                  <c:v>42818.75</c:v>
                </c:pt>
                <c:pt idx="7987">
                  <c:v>42825</c:v>
                </c:pt>
                <c:pt idx="7988">
                  <c:v>42831.25</c:v>
                </c:pt>
                <c:pt idx="7989">
                  <c:v>42837.5</c:v>
                </c:pt>
                <c:pt idx="7990">
                  <c:v>42843.75</c:v>
                </c:pt>
                <c:pt idx="7991">
                  <c:v>42850</c:v>
                </c:pt>
                <c:pt idx="7992">
                  <c:v>42856.25</c:v>
                </c:pt>
                <c:pt idx="7993">
                  <c:v>42862.5</c:v>
                </c:pt>
                <c:pt idx="7994">
                  <c:v>42868.75</c:v>
                </c:pt>
                <c:pt idx="7995">
                  <c:v>42875</c:v>
                </c:pt>
                <c:pt idx="7996">
                  <c:v>42881.25</c:v>
                </c:pt>
                <c:pt idx="7997">
                  <c:v>42887.5</c:v>
                </c:pt>
                <c:pt idx="7998">
                  <c:v>42893.75</c:v>
                </c:pt>
                <c:pt idx="7999">
                  <c:v>42900</c:v>
                </c:pt>
                <c:pt idx="8000">
                  <c:v>42906.25</c:v>
                </c:pt>
                <c:pt idx="8001">
                  <c:v>42912.5</c:v>
                </c:pt>
                <c:pt idx="8002">
                  <c:v>42918.75</c:v>
                </c:pt>
                <c:pt idx="8003">
                  <c:v>42925</c:v>
                </c:pt>
                <c:pt idx="8004">
                  <c:v>42931.25</c:v>
                </c:pt>
                <c:pt idx="8005">
                  <c:v>42937.5</c:v>
                </c:pt>
                <c:pt idx="8006">
                  <c:v>42943.75</c:v>
                </c:pt>
                <c:pt idx="8007">
                  <c:v>42950</c:v>
                </c:pt>
                <c:pt idx="8008">
                  <c:v>42956.25</c:v>
                </c:pt>
                <c:pt idx="8009">
                  <c:v>42962.5</c:v>
                </c:pt>
                <c:pt idx="8010">
                  <c:v>42968.75</c:v>
                </c:pt>
                <c:pt idx="8011">
                  <c:v>42975</c:v>
                </c:pt>
                <c:pt idx="8012">
                  <c:v>42981.25</c:v>
                </c:pt>
                <c:pt idx="8013">
                  <c:v>42987.5</c:v>
                </c:pt>
                <c:pt idx="8014">
                  <c:v>42993.75</c:v>
                </c:pt>
                <c:pt idx="8015">
                  <c:v>43000</c:v>
                </c:pt>
                <c:pt idx="8016">
                  <c:v>43006.25</c:v>
                </c:pt>
                <c:pt idx="8017">
                  <c:v>43012.5</c:v>
                </c:pt>
                <c:pt idx="8018">
                  <c:v>43018.75</c:v>
                </c:pt>
                <c:pt idx="8019">
                  <c:v>43025</c:v>
                </c:pt>
                <c:pt idx="8020">
                  <c:v>43031.25</c:v>
                </c:pt>
                <c:pt idx="8021">
                  <c:v>43037.5</c:v>
                </c:pt>
                <c:pt idx="8022">
                  <c:v>43043.75</c:v>
                </c:pt>
                <c:pt idx="8023">
                  <c:v>43050</c:v>
                </c:pt>
                <c:pt idx="8024">
                  <c:v>43056.25</c:v>
                </c:pt>
                <c:pt idx="8025">
                  <c:v>43062.5</c:v>
                </c:pt>
                <c:pt idx="8026">
                  <c:v>43068.75</c:v>
                </c:pt>
                <c:pt idx="8027">
                  <c:v>43075</c:v>
                </c:pt>
                <c:pt idx="8028">
                  <c:v>43081.25</c:v>
                </c:pt>
                <c:pt idx="8029">
                  <c:v>43087.5</c:v>
                </c:pt>
                <c:pt idx="8030">
                  <c:v>43093.75</c:v>
                </c:pt>
                <c:pt idx="8031">
                  <c:v>43100</c:v>
                </c:pt>
                <c:pt idx="8032">
                  <c:v>43106.25</c:v>
                </c:pt>
                <c:pt idx="8033">
                  <c:v>43112.5</c:v>
                </c:pt>
                <c:pt idx="8034">
                  <c:v>43118.75</c:v>
                </c:pt>
                <c:pt idx="8035">
                  <c:v>43125</c:v>
                </c:pt>
                <c:pt idx="8036">
                  <c:v>43131.25</c:v>
                </c:pt>
                <c:pt idx="8037">
                  <c:v>43137.5</c:v>
                </c:pt>
                <c:pt idx="8038">
                  <c:v>43143.75</c:v>
                </c:pt>
                <c:pt idx="8039">
                  <c:v>43150</c:v>
                </c:pt>
                <c:pt idx="8040">
                  <c:v>43156.25</c:v>
                </c:pt>
                <c:pt idx="8041">
                  <c:v>43162.5</c:v>
                </c:pt>
                <c:pt idx="8042">
                  <c:v>43168.75</c:v>
                </c:pt>
                <c:pt idx="8043">
                  <c:v>43175</c:v>
                </c:pt>
                <c:pt idx="8044">
                  <c:v>43181.25</c:v>
                </c:pt>
                <c:pt idx="8045">
                  <c:v>43187.5</c:v>
                </c:pt>
                <c:pt idx="8046">
                  <c:v>43193.75</c:v>
                </c:pt>
                <c:pt idx="8047">
                  <c:v>43200</c:v>
                </c:pt>
                <c:pt idx="8048">
                  <c:v>43206.25</c:v>
                </c:pt>
                <c:pt idx="8049">
                  <c:v>43212.5</c:v>
                </c:pt>
                <c:pt idx="8050">
                  <c:v>43218.75</c:v>
                </c:pt>
                <c:pt idx="8051">
                  <c:v>43225</c:v>
                </c:pt>
                <c:pt idx="8052">
                  <c:v>43231.25</c:v>
                </c:pt>
                <c:pt idx="8053">
                  <c:v>43237.5</c:v>
                </c:pt>
                <c:pt idx="8054">
                  <c:v>43243.75</c:v>
                </c:pt>
                <c:pt idx="8055">
                  <c:v>43250</c:v>
                </c:pt>
                <c:pt idx="8056">
                  <c:v>43256.25</c:v>
                </c:pt>
                <c:pt idx="8057">
                  <c:v>43262.5</c:v>
                </c:pt>
                <c:pt idx="8058">
                  <c:v>43268.75</c:v>
                </c:pt>
                <c:pt idx="8059">
                  <c:v>43275</c:v>
                </c:pt>
                <c:pt idx="8060">
                  <c:v>43281.25</c:v>
                </c:pt>
                <c:pt idx="8061">
                  <c:v>43287.5</c:v>
                </c:pt>
                <c:pt idx="8062">
                  <c:v>43293.75</c:v>
                </c:pt>
                <c:pt idx="8063">
                  <c:v>43300</c:v>
                </c:pt>
                <c:pt idx="8064">
                  <c:v>43306.25</c:v>
                </c:pt>
                <c:pt idx="8065">
                  <c:v>43312.5</c:v>
                </c:pt>
                <c:pt idx="8066">
                  <c:v>43318.75</c:v>
                </c:pt>
                <c:pt idx="8067">
                  <c:v>43325</c:v>
                </c:pt>
                <c:pt idx="8068">
                  <c:v>43331.25</c:v>
                </c:pt>
                <c:pt idx="8069">
                  <c:v>43337.5</c:v>
                </c:pt>
                <c:pt idx="8070">
                  <c:v>43343.75</c:v>
                </c:pt>
                <c:pt idx="8071">
                  <c:v>43350</c:v>
                </c:pt>
                <c:pt idx="8072">
                  <c:v>43356.25</c:v>
                </c:pt>
                <c:pt idx="8073">
                  <c:v>43362.5</c:v>
                </c:pt>
                <c:pt idx="8074">
                  <c:v>43368.75</c:v>
                </c:pt>
                <c:pt idx="8075">
                  <c:v>43375</c:v>
                </c:pt>
                <c:pt idx="8076">
                  <c:v>43381.25</c:v>
                </c:pt>
                <c:pt idx="8077">
                  <c:v>43387.5</c:v>
                </c:pt>
                <c:pt idx="8078">
                  <c:v>43393.75</c:v>
                </c:pt>
                <c:pt idx="8079">
                  <c:v>43400</c:v>
                </c:pt>
                <c:pt idx="8080">
                  <c:v>43406.25</c:v>
                </c:pt>
                <c:pt idx="8081">
                  <c:v>43412.5</c:v>
                </c:pt>
                <c:pt idx="8082">
                  <c:v>43418.75</c:v>
                </c:pt>
                <c:pt idx="8083">
                  <c:v>43425</c:v>
                </c:pt>
                <c:pt idx="8084">
                  <c:v>43431.25</c:v>
                </c:pt>
                <c:pt idx="8085">
                  <c:v>43437.5</c:v>
                </c:pt>
                <c:pt idx="8086">
                  <c:v>43443.75</c:v>
                </c:pt>
                <c:pt idx="8087">
                  <c:v>43450</c:v>
                </c:pt>
                <c:pt idx="8088">
                  <c:v>43456.25</c:v>
                </c:pt>
                <c:pt idx="8089">
                  <c:v>43462.5</c:v>
                </c:pt>
                <c:pt idx="8090">
                  <c:v>43468.75</c:v>
                </c:pt>
                <c:pt idx="8091">
                  <c:v>43475</c:v>
                </c:pt>
                <c:pt idx="8092">
                  <c:v>43481.25</c:v>
                </c:pt>
                <c:pt idx="8093">
                  <c:v>43487.5</c:v>
                </c:pt>
                <c:pt idx="8094">
                  <c:v>43493.75</c:v>
                </c:pt>
                <c:pt idx="8095">
                  <c:v>43500</c:v>
                </c:pt>
                <c:pt idx="8096">
                  <c:v>43506.25</c:v>
                </c:pt>
                <c:pt idx="8097">
                  <c:v>43512.5</c:v>
                </c:pt>
                <c:pt idx="8098">
                  <c:v>43518.75</c:v>
                </c:pt>
                <c:pt idx="8099">
                  <c:v>43525</c:v>
                </c:pt>
                <c:pt idx="8100">
                  <c:v>43531.25</c:v>
                </c:pt>
                <c:pt idx="8101">
                  <c:v>43537.5</c:v>
                </c:pt>
                <c:pt idx="8102">
                  <c:v>43543.75</c:v>
                </c:pt>
                <c:pt idx="8103">
                  <c:v>43550</c:v>
                </c:pt>
                <c:pt idx="8104">
                  <c:v>43556.25</c:v>
                </c:pt>
                <c:pt idx="8105">
                  <c:v>43562.5</c:v>
                </c:pt>
                <c:pt idx="8106">
                  <c:v>43568.75</c:v>
                </c:pt>
                <c:pt idx="8107">
                  <c:v>43575</c:v>
                </c:pt>
                <c:pt idx="8108">
                  <c:v>43581.25</c:v>
                </c:pt>
                <c:pt idx="8109">
                  <c:v>43587.5</c:v>
                </c:pt>
                <c:pt idx="8110">
                  <c:v>43593.75</c:v>
                </c:pt>
                <c:pt idx="8111">
                  <c:v>43600</c:v>
                </c:pt>
                <c:pt idx="8112">
                  <c:v>43606.25</c:v>
                </c:pt>
                <c:pt idx="8113">
                  <c:v>43612.5</c:v>
                </c:pt>
                <c:pt idx="8114">
                  <c:v>43618.75</c:v>
                </c:pt>
                <c:pt idx="8115">
                  <c:v>43625</c:v>
                </c:pt>
                <c:pt idx="8116">
                  <c:v>43631.25</c:v>
                </c:pt>
                <c:pt idx="8117">
                  <c:v>43637.5</c:v>
                </c:pt>
                <c:pt idx="8118">
                  <c:v>43643.75</c:v>
                </c:pt>
                <c:pt idx="8119">
                  <c:v>43650</c:v>
                </c:pt>
                <c:pt idx="8120">
                  <c:v>43656.25</c:v>
                </c:pt>
                <c:pt idx="8121">
                  <c:v>43662.5</c:v>
                </c:pt>
                <c:pt idx="8122">
                  <c:v>43668.75</c:v>
                </c:pt>
                <c:pt idx="8123">
                  <c:v>43675</c:v>
                </c:pt>
                <c:pt idx="8124">
                  <c:v>43681.25</c:v>
                </c:pt>
                <c:pt idx="8125">
                  <c:v>43687.5</c:v>
                </c:pt>
                <c:pt idx="8126">
                  <c:v>43693.75</c:v>
                </c:pt>
                <c:pt idx="8127">
                  <c:v>43700</c:v>
                </c:pt>
                <c:pt idx="8128">
                  <c:v>43706.25</c:v>
                </c:pt>
                <c:pt idx="8129">
                  <c:v>43712.5</c:v>
                </c:pt>
                <c:pt idx="8130">
                  <c:v>43718.75</c:v>
                </c:pt>
                <c:pt idx="8131">
                  <c:v>43725</c:v>
                </c:pt>
                <c:pt idx="8132">
                  <c:v>43731.25</c:v>
                </c:pt>
                <c:pt idx="8133">
                  <c:v>43737.5</c:v>
                </c:pt>
                <c:pt idx="8134">
                  <c:v>43743.75</c:v>
                </c:pt>
                <c:pt idx="8135">
                  <c:v>43750</c:v>
                </c:pt>
                <c:pt idx="8136">
                  <c:v>43756.25</c:v>
                </c:pt>
                <c:pt idx="8137">
                  <c:v>43762.5</c:v>
                </c:pt>
                <c:pt idx="8138">
                  <c:v>43768.75</c:v>
                </c:pt>
                <c:pt idx="8139">
                  <c:v>43775</c:v>
                </c:pt>
                <c:pt idx="8140">
                  <c:v>43781.25</c:v>
                </c:pt>
                <c:pt idx="8141">
                  <c:v>43787.5</c:v>
                </c:pt>
                <c:pt idx="8142">
                  <c:v>43793.75</c:v>
                </c:pt>
                <c:pt idx="8143">
                  <c:v>43800</c:v>
                </c:pt>
                <c:pt idx="8144">
                  <c:v>43806.25</c:v>
                </c:pt>
                <c:pt idx="8145">
                  <c:v>43812.5</c:v>
                </c:pt>
                <c:pt idx="8146">
                  <c:v>43818.75</c:v>
                </c:pt>
                <c:pt idx="8147">
                  <c:v>43825</c:v>
                </c:pt>
                <c:pt idx="8148">
                  <c:v>43831.25</c:v>
                </c:pt>
                <c:pt idx="8149">
                  <c:v>43837.5</c:v>
                </c:pt>
                <c:pt idx="8150">
                  <c:v>43843.75</c:v>
                </c:pt>
                <c:pt idx="8151">
                  <c:v>43850</c:v>
                </c:pt>
                <c:pt idx="8152">
                  <c:v>43856.25</c:v>
                </c:pt>
                <c:pt idx="8153">
                  <c:v>43862.5</c:v>
                </c:pt>
                <c:pt idx="8154">
                  <c:v>43868.75</c:v>
                </c:pt>
                <c:pt idx="8155">
                  <c:v>43875</c:v>
                </c:pt>
                <c:pt idx="8156">
                  <c:v>43881.25</c:v>
                </c:pt>
                <c:pt idx="8157">
                  <c:v>43887.5</c:v>
                </c:pt>
                <c:pt idx="8158">
                  <c:v>43893.75</c:v>
                </c:pt>
                <c:pt idx="8159">
                  <c:v>43900</c:v>
                </c:pt>
                <c:pt idx="8160">
                  <c:v>43906.25</c:v>
                </c:pt>
                <c:pt idx="8161">
                  <c:v>43912.5</c:v>
                </c:pt>
                <c:pt idx="8162">
                  <c:v>43918.75</c:v>
                </c:pt>
                <c:pt idx="8163">
                  <c:v>43925</c:v>
                </c:pt>
                <c:pt idx="8164">
                  <c:v>43931.25</c:v>
                </c:pt>
                <c:pt idx="8165">
                  <c:v>43937.5</c:v>
                </c:pt>
                <c:pt idx="8166">
                  <c:v>43943.75</c:v>
                </c:pt>
                <c:pt idx="8167">
                  <c:v>43950</c:v>
                </c:pt>
                <c:pt idx="8168">
                  <c:v>43956.25</c:v>
                </c:pt>
                <c:pt idx="8169">
                  <c:v>43962.5</c:v>
                </c:pt>
                <c:pt idx="8170">
                  <c:v>43968.75</c:v>
                </c:pt>
                <c:pt idx="8171">
                  <c:v>43975</c:v>
                </c:pt>
                <c:pt idx="8172">
                  <c:v>43981.25</c:v>
                </c:pt>
                <c:pt idx="8173">
                  <c:v>43987.5</c:v>
                </c:pt>
                <c:pt idx="8174">
                  <c:v>43993.75</c:v>
                </c:pt>
                <c:pt idx="8175">
                  <c:v>44000</c:v>
                </c:pt>
                <c:pt idx="8176">
                  <c:v>44006.25</c:v>
                </c:pt>
                <c:pt idx="8177">
                  <c:v>44012.5</c:v>
                </c:pt>
                <c:pt idx="8178">
                  <c:v>44018.75</c:v>
                </c:pt>
                <c:pt idx="8179">
                  <c:v>44025</c:v>
                </c:pt>
                <c:pt idx="8180">
                  <c:v>44031.25</c:v>
                </c:pt>
                <c:pt idx="8181">
                  <c:v>44037.5</c:v>
                </c:pt>
                <c:pt idx="8182">
                  <c:v>44043.75</c:v>
                </c:pt>
                <c:pt idx="8183">
                  <c:v>44050</c:v>
                </c:pt>
                <c:pt idx="8184">
                  <c:v>44056.25</c:v>
                </c:pt>
                <c:pt idx="8185">
                  <c:v>44062.5</c:v>
                </c:pt>
                <c:pt idx="8186">
                  <c:v>44068.75</c:v>
                </c:pt>
                <c:pt idx="8187">
                  <c:v>44075</c:v>
                </c:pt>
                <c:pt idx="8188">
                  <c:v>44081.25</c:v>
                </c:pt>
                <c:pt idx="8189">
                  <c:v>44087.5</c:v>
                </c:pt>
                <c:pt idx="8190">
                  <c:v>44093.75</c:v>
                </c:pt>
                <c:pt idx="8191">
                  <c:v>44100</c:v>
                </c:pt>
              </c:numCache>
            </c:numRef>
          </c:xVal>
          <c:yVal>
            <c:numRef>
              <c:f>'G:\Departments\PH\Groups\TA2\LHCb\Optical_lab\TORCH\Photek_PMT225s\G1130510\131008\[TJD_ND2+1+0_6_2200V_CFD_-50mV.xlsx]Sheet1'!$D$4:$D$8195</c:f>
              <c:numCache>
                <c:formatCode>General</c:formatCode>
                <c:ptCount val="8192"/>
                <c:pt idx="0">
                  <c:v>2.1829326741464859E-10</c:v>
                </c:pt>
                <c:pt idx="1">
                  <c:v>2.1829326741464859E-10</c:v>
                </c:pt>
                <c:pt idx="2">
                  <c:v>2.1829326741464859E-10</c:v>
                </c:pt>
                <c:pt idx="3">
                  <c:v>2.1829326741464859E-10</c:v>
                </c:pt>
                <c:pt idx="4">
                  <c:v>2.1829326741464859E-10</c:v>
                </c:pt>
                <c:pt idx="5">
                  <c:v>2.1829326741464859E-10</c:v>
                </c:pt>
                <c:pt idx="6">
                  <c:v>2.1829326741464859E-10</c:v>
                </c:pt>
                <c:pt idx="7">
                  <c:v>2.1829326741464859E-10</c:v>
                </c:pt>
                <c:pt idx="8">
                  <c:v>2.1829326741464859E-10</c:v>
                </c:pt>
                <c:pt idx="9">
                  <c:v>2.1829326741464859E-10</c:v>
                </c:pt>
                <c:pt idx="10">
                  <c:v>2.1829326741464859E-10</c:v>
                </c:pt>
                <c:pt idx="11">
                  <c:v>2.1829326741464859E-10</c:v>
                </c:pt>
                <c:pt idx="12">
                  <c:v>2.1829326741464859E-10</c:v>
                </c:pt>
                <c:pt idx="13">
                  <c:v>2.1829326741464859E-10</c:v>
                </c:pt>
                <c:pt idx="14">
                  <c:v>2.1829326741464859E-10</c:v>
                </c:pt>
                <c:pt idx="15">
                  <c:v>2.1829326741464859E-10</c:v>
                </c:pt>
                <c:pt idx="16">
                  <c:v>2.1829326741464859E-10</c:v>
                </c:pt>
                <c:pt idx="17">
                  <c:v>2.1829326741464859E-10</c:v>
                </c:pt>
                <c:pt idx="18">
                  <c:v>2.1829326741464859E-10</c:v>
                </c:pt>
                <c:pt idx="19">
                  <c:v>2.1829326741464859E-10</c:v>
                </c:pt>
                <c:pt idx="20">
                  <c:v>2.1829326741464859E-10</c:v>
                </c:pt>
                <c:pt idx="21">
                  <c:v>2.1829326741464859E-10</c:v>
                </c:pt>
                <c:pt idx="22">
                  <c:v>2.1829326741464859E-10</c:v>
                </c:pt>
                <c:pt idx="23">
                  <c:v>2.1829326741464859E-10</c:v>
                </c:pt>
                <c:pt idx="24">
                  <c:v>2.1829326741464859E-10</c:v>
                </c:pt>
                <c:pt idx="25">
                  <c:v>2.1829326741464859E-10</c:v>
                </c:pt>
                <c:pt idx="26">
                  <c:v>2.1829326741464859E-10</c:v>
                </c:pt>
                <c:pt idx="27">
                  <c:v>2.1829326741464859E-10</c:v>
                </c:pt>
                <c:pt idx="28">
                  <c:v>2.1829326741464859E-10</c:v>
                </c:pt>
                <c:pt idx="29">
                  <c:v>2.1829326741464859E-10</c:v>
                </c:pt>
                <c:pt idx="30">
                  <c:v>2.1829326741464859E-10</c:v>
                </c:pt>
                <c:pt idx="31">
                  <c:v>2.1829326741464859E-10</c:v>
                </c:pt>
                <c:pt idx="32">
                  <c:v>2.1829326741464859E-10</c:v>
                </c:pt>
                <c:pt idx="33">
                  <c:v>2.1829326741464859E-10</c:v>
                </c:pt>
                <c:pt idx="34">
                  <c:v>2.1829326741464859E-10</c:v>
                </c:pt>
                <c:pt idx="35">
                  <c:v>2.1829326741464859E-10</c:v>
                </c:pt>
                <c:pt idx="36">
                  <c:v>2.1829326741464859E-10</c:v>
                </c:pt>
                <c:pt idx="37">
                  <c:v>2.1829326741464859E-10</c:v>
                </c:pt>
                <c:pt idx="38">
                  <c:v>2.1829326741464859E-10</c:v>
                </c:pt>
                <c:pt idx="39">
                  <c:v>2.1829326741464859E-10</c:v>
                </c:pt>
                <c:pt idx="40">
                  <c:v>2.1829326741464859E-10</c:v>
                </c:pt>
                <c:pt idx="41">
                  <c:v>2.1829326741464859E-10</c:v>
                </c:pt>
                <c:pt idx="42">
                  <c:v>2.1829326741464859E-10</c:v>
                </c:pt>
                <c:pt idx="43">
                  <c:v>2.1829326741464859E-10</c:v>
                </c:pt>
                <c:pt idx="44">
                  <c:v>2.1829326741464859E-10</c:v>
                </c:pt>
                <c:pt idx="45">
                  <c:v>2.1829326741464859E-10</c:v>
                </c:pt>
                <c:pt idx="46">
                  <c:v>2.1829326741464859E-10</c:v>
                </c:pt>
                <c:pt idx="47">
                  <c:v>2.1829326741464859E-10</c:v>
                </c:pt>
                <c:pt idx="48">
                  <c:v>2.1829326741464859E-10</c:v>
                </c:pt>
                <c:pt idx="49">
                  <c:v>2.1829326741464859E-10</c:v>
                </c:pt>
                <c:pt idx="50">
                  <c:v>2.1829326741464859E-10</c:v>
                </c:pt>
                <c:pt idx="51">
                  <c:v>2.1829326741464859E-10</c:v>
                </c:pt>
                <c:pt idx="52">
                  <c:v>2.1829326741464859E-10</c:v>
                </c:pt>
                <c:pt idx="53">
                  <c:v>2.1829326741464859E-10</c:v>
                </c:pt>
                <c:pt idx="54">
                  <c:v>2.1829326741464859E-10</c:v>
                </c:pt>
                <c:pt idx="55">
                  <c:v>2.1829326741464859E-10</c:v>
                </c:pt>
                <c:pt idx="56">
                  <c:v>2.1829326741464859E-10</c:v>
                </c:pt>
                <c:pt idx="57">
                  <c:v>2.1829326741464859E-10</c:v>
                </c:pt>
                <c:pt idx="58">
                  <c:v>2.1829326741464859E-10</c:v>
                </c:pt>
                <c:pt idx="59">
                  <c:v>2.1829326741464859E-10</c:v>
                </c:pt>
                <c:pt idx="60">
                  <c:v>2.1829326741464859E-10</c:v>
                </c:pt>
                <c:pt idx="61">
                  <c:v>2.1829326741464859E-10</c:v>
                </c:pt>
                <c:pt idx="62">
                  <c:v>2.1829326741464859E-10</c:v>
                </c:pt>
                <c:pt idx="63">
                  <c:v>2.1829326741464859E-10</c:v>
                </c:pt>
                <c:pt idx="64">
                  <c:v>2.1829326741464859E-10</c:v>
                </c:pt>
                <c:pt idx="65">
                  <c:v>2.1829326741464859E-10</c:v>
                </c:pt>
                <c:pt idx="66">
                  <c:v>2.1829326741464859E-10</c:v>
                </c:pt>
                <c:pt idx="67">
                  <c:v>2.1829326741464859E-10</c:v>
                </c:pt>
                <c:pt idx="68">
                  <c:v>2.1829326741464859E-10</c:v>
                </c:pt>
                <c:pt idx="69">
                  <c:v>2.1829326741464859E-10</c:v>
                </c:pt>
                <c:pt idx="70">
                  <c:v>2.1829326741464859E-10</c:v>
                </c:pt>
                <c:pt idx="71">
                  <c:v>2.1829326741464859E-10</c:v>
                </c:pt>
                <c:pt idx="72">
                  <c:v>2.1829326741464859E-10</c:v>
                </c:pt>
                <c:pt idx="73">
                  <c:v>2.1829326741464859E-10</c:v>
                </c:pt>
                <c:pt idx="74">
                  <c:v>2.1829326741464859E-10</c:v>
                </c:pt>
                <c:pt idx="75">
                  <c:v>2.1829326741464859E-10</c:v>
                </c:pt>
                <c:pt idx="76">
                  <c:v>2.1829326741464859E-10</c:v>
                </c:pt>
                <c:pt idx="77">
                  <c:v>2.1829326741464859E-10</c:v>
                </c:pt>
                <c:pt idx="78">
                  <c:v>2.1829326741464859E-10</c:v>
                </c:pt>
                <c:pt idx="79">
                  <c:v>2.1829326741464859E-10</c:v>
                </c:pt>
                <c:pt idx="80">
                  <c:v>2.1829326741464859E-10</c:v>
                </c:pt>
                <c:pt idx="81">
                  <c:v>2.1829326741464859E-10</c:v>
                </c:pt>
                <c:pt idx="82">
                  <c:v>2.1829326741464859E-10</c:v>
                </c:pt>
                <c:pt idx="83">
                  <c:v>2.1829326741464859E-10</c:v>
                </c:pt>
                <c:pt idx="84">
                  <c:v>2.1829326741464859E-10</c:v>
                </c:pt>
                <c:pt idx="85">
                  <c:v>2.1829326741464859E-10</c:v>
                </c:pt>
                <c:pt idx="86">
                  <c:v>2.1829326741464859E-10</c:v>
                </c:pt>
                <c:pt idx="87">
                  <c:v>2.1829326741464859E-10</c:v>
                </c:pt>
                <c:pt idx="88">
                  <c:v>2.1829326741464859E-10</c:v>
                </c:pt>
                <c:pt idx="89">
                  <c:v>2.1829326741464859E-10</c:v>
                </c:pt>
                <c:pt idx="90">
                  <c:v>2.1829326741464859E-10</c:v>
                </c:pt>
                <c:pt idx="91">
                  <c:v>2.1829326741464859E-10</c:v>
                </c:pt>
                <c:pt idx="92">
                  <c:v>2.1829326741464859E-10</c:v>
                </c:pt>
                <c:pt idx="93">
                  <c:v>2.1829326741464859E-10</c:v>
                </c:pt>
                <c:pt idx="94">
                  <c:v>2.1829326741464859E-10</c:v>
                </c:pt>
                <c:pt idx="95">
                  <c:v>2.1829326741464859E-10</c:v>
                </c:pt>
                <c:pt idx="96">
                  <c:v>2.1829326741464859E-10</c:v>
                </c:pt>
                <c:pt idx="97">
                  <c:v>2.1829326741464859E-10</c:v>
                </c:pt>
                <c:pt idx="98">
                  <c:v>2.1829326741464859E-10</c:v>
                </c:pt>
                <c:pt idx="99">
                  <c:v>2.1829326741464859E-10</c:v>
                </c:pt>
                <c:pt idx="100">
                  <c:v>2.1829326741464859E-10</c:v>
                </c:pt>
                <c:pt idx="101">
                  <c:v>2.1829326741464859E-10</c:v>
                </c:pt>
                <c:pt idx="102">
                  <c:v>2.1829326741464859E-10</c:v>
                </c:pt>
                <c:pt idx="103">
                  <c:v>2.1829326741464859E-10</c:v>
                </c:pt>
                <c:pt idx="104">
                  <c:v>2.1829326741464859E-10</c:v>
                </c:pt>
                <c:pt idx="105">
                  <c:v>2.1829326741464859E-10</c:v>
                </c:pt>
                <c:pt idx="106">
                  <c:v>2.1829326741464859E-10</c:v>
                </c:pt>
                <c:pt idx="107">
                  <c:v>2.1829326741464859E-10</c:v>
                </c:pt>
                <c:pt idx="108">
                  <c:v>2.1829326741464859E-10</c:v>
                </c:pt>
                <c:pt idx="109">
                  <c:v>2.1829326741464859E-10</c:v>
                </c:pt>
                <c:pt idx="110">
                  <c:v>2.1829326741464859E-10</c:v>
                </c:pt>
                <c:pt idx="111">
                  <c:v>2.1829326741464859E-10</c:v>
                </c:pt>
                <c:pt idx="112">
                  <c:v>2.1829326741464859E-10</c:v>
                </c:pt>
                <c:pt idx="113">
                  <c:v>2.1829326741464859E-10</c:v>
                </c:pt>
                <c:pt idx="114">
                  <c:v>2.1829326741464859E-10</c:v>
                </c:pt>
                <c:pt idx="115">
                  <c:v>2.1829326741464859E-10</c:v>
                </c:pt>
                <c:pt idx="116">
                  <c:v>2.1829326741464859E-10</c:v>
                </c:pt>
                <c:pt idx="117">
                  <c:v>2.1829326741464859E-10</c:v>
                </c:pt>
                <c:pt idx="118">
                  <c:v>2.1829326741464859E-10</c:v>
                </c:pt>
                <c:pt idx="119">
                  <c:v>2.1829326741464859E-10</c:v>
                </c:pt>
                <c:pt idx="120">
                  <c:v>2.1829326741464859E-10</c:v>
                </c:pt>
                <c:pt idx="121">
                  <c:v>2.1829326741464859E-10</c:v>
                </c:pt>
                <c:pt idx="122">
                  <c:v>2.1829326741464859E-10</c:v>
                </c:pt>
                <c:pt idx="123">
                  <c:v>2.1829326741464859E-10</c:v>
                </c:pt>
                <c:pt idx="124">
                  <c:v>2.1829326741464859E-10</c:v>
                </c:pt>
                <c:pt idx="125">
                  <c:v>2.1829326741464859E-10</c:v>
                </c:pt>
                <c:pt idx="126">
                  <c:v>2.1829326741464859E-10</c:v>
                </c:pt>
                <c:pt idx="127">
                  <c:v>2.1829326741464859E-10</c:v>
                </c:pt>
                <c:pt idx="128">
                  <c:v>2.1829326741464859E-10</c:v>
                </c:pt>
                <c:pt idx="129">
                  <c:v>2.1829326741464859E-10</c:v>
                </c:pt>
                <c:pt idx="130">
                  <c:v>2.1829326741464859E-10</c:v>
                </c:pt>
                <c:pt idx="131">
                  <c:v>2.1829326741464859E-10</c:v>
                </c:pt>
                <c:pt idx="132">
                  <c:v>2.1829326741464859E-10</c:v>
                </c:pt>
                <c:pt idx="133">
                  <c:v>2.1829326741464859E-10</c:v>
                </c:pt>
                <c:pt idx="134">
                  <c:v>2.1829326741464859E-10</c:v>
                </c:pt>
                <c:pt idx="135">
                  <c:v>2.1829326741464859E-10</c:v>
                </c:pt>
                <c:pt idx="136">
                  <c:v>2.1829326741464859E-10</c:v>
                </c:pt>
                <c:pt idx="137">
                  <c:v>2.1829326741464859E-10</c:v>
                </c:pt>
                <c:pt idx="138">
                  <c:v>2.1829326741464859E-10</c:v>
                </c:pt>
                <c:pt idx="139">
                  <c:v>2.1829326741464859E-10</c:v>
                </c:pt>
                <c:pt idx="140">
                  <c:v>2.1829326741464859E-10</c:v>
                </c:pt>
                <c:pt idx="141">
                  <c:v>2.1829326741464859E-10</c:v>
                </c:pt>
                <c:pt idx="142">
                  <c:v>2.1829326741464859E-10</c:v>
                </c:pt>
                <c:pt idx="143">
                  <c:v>2.1829326741464859E-10</c:v>
                </c:pt>
                <c:pt idx="144">
                  <c:v>2.1829326741464859E-10</c:v>
                </c:pt>
                <c:pt idx="145">
                  <c:v>2.1829326741464859E-10</c:v>
                </c:pt>
                <c:pt idx="146">
                  <c:v>2.1829326741464859E-10</c:v>
                </c:pt>
                <c:pt idx="147">
                  <c:v>2.1829326741464859E-10</c:v>
                </c:pt>
                <c:pt idx="148">
                  <c:v>2.1829326741464859E-10</c:v>
                </c:pt>
                <c:pt idx="149">
                  <c:v>2.1829326741464859E-10</c:v>
                </c:pt>
                <c:pt idx="150">
                  <c:v>2.1829326741464859E-10</c:v>
                </c:pt>
                <c:pt idx="151">
                  <c:v>2.1829326741464859E-10</c:v>
                </c:pt>
                <c:pt idx="152">
                  <c:v>2.1829326741464859E-10</c:v>
                </c:pt>
                <c:pt idx="153">
                  <c:v>2.1829326741464859E-10</c:v>
                </c:pt>
                <c:pt idx="154">
                  <c:v>2.1829326741464859E-10</c:v>
                </c:pt>
                <c:pt idx="155">
                  <c:v>2.1829326741464859E-10</c:v>
                </c:pt>
                <c:pt idx="156">
                  <c:v>2.1829326741464859E-10</c:v>
                </c:pt>
                <c:pt idx="157">
                  <c:v>2.1829326741464859E-10</c:v>
                </c:pt>
                <c:pt idx="158">
                  <c:v>2.1829326741464859E-10</c:v>
                </c:pt>
                <c:pt idx="159">
                  <c:v>2.1829326741464859E-10</c:v>
                </c:pt>
                <c:pt idx="160">
                  <c:v>2.1829326741464859E-10</c:v>
                </c:pt>
                <c:pt idx="161">
                  <c:v>2.1829326741464859E-10</c:v>
                </c:pt>
                <c:pt idx="162">
                  <c:v>2.1829326741464859E-10</c:v>
                </c:pt>
                <c:pt idx="163">
                  <c:v>2.1829326741464859E-10</c:v>
                </c:pt>
                <c:pt idx="164">
                  <c:v>2.1829326741464859E-10</c:v>
                </c:pt>
                <c:pt idx="165">
                  <c:v>2.1829326741464859E-10</c:v>
                </c:pt>
                <c:pt idx="166">
                  <c:v>2.1829326741464859E-10</c:v>
                </c:pt>
                <c:pt idx="167">
                  <c:v>2.1829326741464859E-10</c:v>
                </c:pt>
                <c:pt idx="168">
                  <c:v>2.1829326741464859E-10</c:v>
                </c:pt>
                <c:pt idx="169">
                  <c:v>2.1829326741464859E-10</c:v>
                </c:pt>
                <c:pt idx="170">
                  <c:v>2.1829326741464859E-10</c:v>
                </c:pt>
                <c:pt idx="171">
                  <c:v>2.1829326741464859E-10</c:v>
                </c:pt>
                <c:pt idx="172">
                  <c:v>2.1829326741464859E-10</c:v>
                </c:pt>
                <c:pt idx="173">
                  <c:v>2.1829326741464859E-10</c:v>
                </c:pt>
                <c:pt idx="174">
                  <c:v>2.1829326741464859E-10</c:v>
                </c:pt>
                <c:pt idx="175">
                  <c:v>2.1829326741464859E-10</c:v>
                </c:pt>
                <c:pt idx="176">
                  <c:v>2.1829326741464859E-10</c:v>
                </c:pt>
                <c:pt idx="177">
                  <c:v>2.1829326741464859E-10</c:v>
                </c:pt>
                <c:pt idx="178">
                  <c:v>2.1829326741464859E-10</c:v>
                </c:pt>
                <c:pt idx="179">
                  <c:v>2.1829326741464859E-10</c:v>
                </c:pt>
                <c:pt idx="180">
                  <c:v>2.1829326741464859E-10</c:v>
                </c:pt>
                <c:pt idx="181">
                  <c:v>2.1829326741464859E-10</c:v>
                </c:pt>
                <c:pt idx="182">
                  <c:v>2.1829326741464859E-10</c:v>
                </c:pt>
                <c:pt idx="183">
                  <c:v>2.1829326741464859E-10</c:v>
                </c:pt>
                <c:pt idx="184">
                  <c:v>2.1829326741464859E-10</c:v>
                </c:pt>
                <c:pt idx="185">
                  <c:v>2.1829326741464859E-10</c:v>
                </c:pt>
                <c:pt idx="186">
                  <c:v>2.1829326741464859E-10</c:v>
                </c:pt>
                <c:pt idx="187">
                  <c:v>2.1829326741464859E-10</c:v>
                </c:pt>
                <c:pt idx="188">
                  <c:v>2.1829326741464859E-10</c:v>
                </c:pt>
                <c:pt idx="189">
                  <c:v>2.1829326741464859E-10</c:v>
                </c:pt>
                <c:pt idx="190">
                  <c:v>2.1829326741464859E-10</c:v>
                </c:pt>
                <c:pt idx="191">
                  <c:v>2.1829326741464859E-10</c:v>
                </c:pt>
                <c:pt idx="192">
                  <c:v>2.1829326741464859E-10</c:v>
                </c:pt>
                <c:pt idx="193">
                  <c:v>2.1829326741464859E-10</c:v>
                </c:pt>
                <c:pt idx="194">
                  <c:v>2.1829326741464859E-10</c:v>
                </c:pt>
                <c:pt idx="195">
                  <c:v>2.1829326741464859E-10</c:v>
                </c:pt>
                <c:pt idx="196">
                  <c:v>2.1829326741464859E-10</c:v>
                </c:pt>
                <c:pt idx="197">
                  <c:v>2.1829326741464859E-10</c:v>
                </c:pt>
                <c:pt idx="198">
                  <c:v>2.1829326741464859E-10</c:v>
                </c:pt>
                <c:pt idx="199">
                  <c:v>2.1829326741464859E-10</c:v>
                </c:pt>
                <c:pt idx="200">
                  <c:v>2.1829326741464859E-10</c:v>
                </c:pt>
                <c:pt idx="201">
                  <c:v>2.1829326741464859E-10</c:v>
                </c:pt>
                <c:pt idx="202">
                  <c:v>2.1829326741464859E-10</c:v>
                </c:pt>
                <c:pt idx="203">
                  <c:v>2.1829326741464859E-10</c:v>
                </c:pt>
                <c:pt idx="204">
                  <c:v>2.1829326741464859E-10</c:v>
                </c:pt>
                <c:pt idx="205">
                  <c:v>2.1829326741464859E-10</c:v>
                </c:pt>
                <c:pt idx="206">
                  <c:v>2.1829326741464859E-10</c:v>
                </c:pt>
                <c:pt idx="207">
                  <c:v>2.1829326741464859E-10</c:v>
                </c:pt>
                <c:pt idx="208">
                  <c:v>2.1829326741464859E-10</c:v>
                </c:pt>
                <c:pt idx="209">
                  <c:v>2.1829326741464859E-10</c:v>
                </c:pt>
                <c:pt idx="210">
                  <c:v>2.1829326741464859E-10</c:v>
                </c:pt>
                <c:pt idx="211">
                  <c:v>2.1829326741464859E-10</c:v>
                </c:pt>
                <c:pt idx="212">
                  <c:v>2.1829326741464859E-10</c:v>
                </c:pt>
                <c:pt idx="213">
                  <c:v>2.1829326741464859E-10</c:v>
                </c:pt>
                <c:pt idx="214">
                  <c:v>2.1829326741464859E-10</c:v>
                </c:pt>
                <c:pt idx="215">
                  <c:v>2.1829326741464859E-10</c:v>
                </c:pt>
                <c:pt idx="216">
                  <c:v>2.1829326741464859E-10</c:v>
                </c:pt>
                <c:pt idx="217">
                  <c:v>2.1829326741464859E-10</c:v>
                </c:pt>
                <c:pt idx="218">
                  <c:v>2.1829326741464859E-10</c:v>
                </c:pt>
                <c:pt idx="219">
                  <c:v>2.1829326741464859E-10</c:v>
                </c:pt>
                <c:pt idx="220">
                  <c:v>2.1829326741464859E-10</c:v>
                </c:pt>
                <c:pt idx="221">
                  <c:v>2.1829326741464859E-10</c:v>
                </c:pt>
                <c:pt idx="222">
                  <c:v>2.1829326741464859E-10</c:v>
                </c:pt>
                <c:pt idx="223">
                  <c:v>2.1829326741464859E-10</c:v>
                </c:pt>
                <c:pt idx="224">
                  <c:v>2.1829326741464859E-10</c:v>
                </c:pt>
                <c:pt idx="225">
                  <c:v>2.1829326741464859E-10</c:v>
                </c:pt>
                <c:pt idx="226">
                  <c:v>2.1829326741464859E-10</c:v>
                </c:pt>
                <c:pt idx="227">
                  <c:v>2.1829326741464859E-10</c:v>
                </c:pt>
                <c:pt idx="228">
                  <c:v>2.1829326741464859E-10</c:v>
                </c:pt>
                <c:pt idx="229">
                  <c:v>2.1829326741464859E-10</c:v>
                </c:pt>
                <c:pt idx="230">
                  <c:v>2.1829326741464859E-10</c:v>
                </c:pt>
                <c:pt idx="231">
                  <c:v>2.1829326741464859E-10</c:v>
                </c:pt>
                <c:pt idx="232">
                  <c:v>2.1829326741464859E-10</c:v>
                </c:pt>
                <c:pt idx="233">
                  <c:v>2.1829326741464859E-10</c:v>
                </c:pt>
                <c:pt idx="234">
                  <c:v>2.1829326741464859E-10</c:v>
                </c:pt>
                <c:pt idx="235">
                  <c:v>2.1829326741464859E-10</c:v>
                </c:pt>
                <c:pt idx="236">
                  <c:v>2.1829326741464859E-10</c:v>
                </c:pt>
                <c:pt idx="237">
                  <c:v>2.1829326741464859E-10</c:v>
                </c:pt>
                <c:pt idx="238">
                  <c:v>2.1829326741464859E-10</c:v>
                </c:pt>
                <c:pt idx="239">
                  <c:v>2.1829326741464859E-10</c:v>
                </c:pt>
                <c:pt idx="240">
                  <c:v>2.1829326741464859E-10</c:v>
                </c:pt>
                <c:pt idx="241">
                  <c:v>2.1829326741464859E-10</c:v>
                </c:pt>
                <c:pt idx="242">
                  <c:v>2.1829326741464859E-10</c:v>
                </c:pt>
                <c:pt idx="243">
                  <c:v>2.1829326741464859E-10</c:v>
                </c:pt>
                <c:pt idx="244">
                  <c:v>2.1829326741464859E-10</c:v>
                </c:pt>
                <c:pt idx="245">
                  <c:v>2.1829326741464859E-10</c:v>
                </c:pt>
                <c:pt idx="246">
                  <c:v>2.1829326741464859E-10</c:v>
                </c:pt>
                <c:pt idx="247">
                  <c:v>2.1829326741464859E-10</c:v>
                </c:pt>
                <c:pt idx="248">
                  <c:v>2.1829326741464859E-10</c:v>
                </c:pt>
                <c:pt idx="249">
                  <c:v>2.1829326741464859E-10</c:v>
                </c:pt>
                <c:pt idx="250">
                  <c:v>2.1829326741464859E-10</c:v>
                </c:pt>
                <c:pt idx="251">
                  <c:v>2.1829326741464859E-10</c:v>
                </c:pt>
                <c:pt idx="252">
                  <c:v>2.1829326741464859E-10</c:v>
                </c:pt>
                <c:pt idx="253">
                  <c:v>2.1829326741464859E-10</c:v>
                </c:pt>
                <c:pt idx="254">
                  <c:v>2.1829326741464859E-10</c:v>
                </c:pt>
                <c:pt idx="255">
                  <c:v>2.1829326741464859E-10</c:v>
                </c:pt>
                <c:pt idx="256">
                  <c:v>2.1829326741464859E-10</c:v>
                </c:pt>
                <c:pt idx="257">
                  <c:v>2.1829326741464859E-10</c:v>
                </c:pt>
                <c:pt idx="258">
                  <c:v>2.1829326741464859E-10</c:v>
                </c:pt>
                <c:pt idx="259">
                  <c:v>2.1829326741464859E-10</c:v>
                </c:pt>
                <c:pt idx="260">
                  <c:v>2.1829326741464859E-10</c:v>
                </c:pt>
                <c:pt idx="261">
                  <c:v>2.1829326741464859E-10</c:v>
                </c:pt>
                <c:pt idx="262">
                  <c:v>2.1829326741464859E-10</c:v>
                </c:pt>
                <c:pt idx="263">
                  <c:v>2.1829326741464859E-10</c:v>
                </c:pt>
                <c:pt idx="264">
                  <c:v>2.1829326741464859E-10</c:v>
                </c:pt>
                <c:pt idx="265">
                  <c:v>2.1829326741464859E-10</c:v>
                </c:pt>
                <c:pt idx="266">
                  <c:v>2.1829326741464859E-10</c:v>
                </c:pt>
                <c:pt idx="267">
                  <c:v>2.1829326741464859E-10</c:v>
                </c:pt>
                <c:pt idx="268">
                  <c:v>2.1829326741464859E-10</c:v>
                </c:pt>
                <c:pt idx="269">
                  <c:v>2.1829326741464859E-10</c:v>
                </c:pt>
                <c:pt idx="270">
                  <c:v>2.1829326741464859E-10</c:v>
                </c:pt>
                <c:pt idx="271">
                  <c:v>2.1829326741464859E-10</c:v>
                </c:pt>
                <c:pt idx="272">
                  <c:v>2.1829326741464859E-10</c:v>
                </c:pt>
                <c:pt idx="273">
                  <c:v>2.1829326741464859E-10</c:v>
                </c:pt>
                <c:pt idx="274">
                  <c:v>2.1829326741464859E-10</c:v>
                </c:pt>
                <c:pt idx="275">
                  <c:v>2.1829326741464859E-10</c:v>
                </c:pt>
                <c:pt idx="276">
                  <c:v>2.1829326741464859E-10</c:v>
                </c:pt>
                <c:pt idx="277">
                  <c:v>2.1829326741464859E-10</c:v>
                </c:pt>
                <c:pt idx="278">
                  <c:v>2.1829326741464859E-10</c:v>
                </c:pt>
                <c:pt idx="279">
                  <c:v>2.1829326741464859E-10</c:v>
                </c:pt>
                <c:pt idx="280">
                  <c:v>2.1829326741464859E-10</c:v>
                </c:pt>
                <c:pt idx="281">
                  <c:v>2.1829326741464859E-10</c:v>
                </c:pt>
                <c:pt idx="282">
                  <c:v>2.1829326741464859E-10</c:v>
                </c:pt>
                <c:pt idx="283">
                  <c:v>2.1829326741464859E-10</c:v>
                </c:pt>
                <c:pt idx="284">
                  <c:v>2.1829326741464859E-10</c:v>
                </c:pt>
                <c:pt idx="285">
                  <c:v>2.1829326741464859E-10</c:v>
                </c:pt>
                <c:pt idx="286">
                  <c:v>2.1829326741464859E-10</c:v>
                </c:pt>
                <c:pt idx="287">
                  <c:v>2.1829326741464859E-10</c:v>
                </c:pt>
                <c:pt idx="288">
                  <c:v>2.1829326741464859E-10</c:v>
                </c:pt>
                <c:pt idx="289">
                  <c:v>2.1829326741464859E-10</c:v>
                </c:pt>
                <c:pt idx="290">
                  <c:v>2.1829326741464859E-10</c:v>
                </c:pt>
                <c:pt idx="291">
                  <c:v>2.1829326741464859E-10</c:v>
                </c:pt>
                <c:pt idx="292">
                  <c:v>2.1829326741464859E-10</c:v>
                </c:pt>
                <c:pt idx="293">
                  <c:v>2.1829326741464859E-10</c:v>
                </c:pt>
                <c:pt idx="294">
                  <c:v>2.1829326741464859E-10</c:v>
                </c:pt>
                <c:pt idx="295">
                  <c:v>2.1829326741464859E-10</c:v>
                </c:pt>
                <c:pt idx="296">
                  <c:v>2.1829326741464859E-10</c:v>
                </c:pt>
                <c:pt idx="297">
                  <c:v>2.1829326741464859E-10</c:v>
                </c:pt>
                <c:pt idx="298">
                  <c:v>2.1829326741464859E-10</c:v>
                </c:pt>
                <c:pt idx="299">
                  <c:v>2.1829326741464859E-10</c:v>
                </c:pt>
                <c:pt idx="300">
                  <c:v>2.1829326741464859E-10</c:v>
                </c:pt>
                <c:pt idx="301">
                  <c:v>2.1829326741464859E-10</c:v>
                </c:pt>
                <c:pt idx="302">
                  <c:v>2.1829326741464859E-10</c:v>
                </c:pt>
                <c:pt idx="303">
                  <c:v>2.1829326741464859E-10</c:v>
                </c:pt>
                <c:pt idx="304">
                  <c:v>2.1829326741464859E-10</c:v>
                </c:pt>
                <c:pt idx="305">
                  <c:v>2.1829326741464859E-10</c:v>
                </c:pt>
                <c:pt idx="306">
                  <c:v>2.1829326741464859E-10</c:v>
                </c:pt>
                <c:pt idx="307">
                  <c:v>2.1829326741464859E-10</c:v>
                </c:pt>
                <c:pt idx="308">
                  <c:v>2.1829326741464859E-10</c:v>
                </c:pt>
                <c:pt idx="309">
                  <c:v>2.1829326741464859E-10</c:v>
                </c:pt>
                <c:pt idx="310">
                  <c:v>2.1829326741464859E-10</c:v>
                </c:pt>
                <c:pt idx="311">
                  <c:v>2.1829326741464859E-10</c:v>
                </c:pt>
                <c:pt idx="312">
                  <c:v>2.1829326741464859E-10</c:v>
                </c:pt>
                <c:pt idx="313">
                  <c:v>2.1829326741464859E-10</c:v>
                </c:pt>
                <c:pt idx="314">
                  <c:v>2.1829326741464859E-10</c:v>
                </c:pt>
                <c:pt idx="315">
                  <c:v>2.1829326741464859E-10</c:v>
                </c:pt>
                <c:pt idx="316">
                  <c:v>2.1829326741464859E-10</c:v>
                </c:pt>
                <c:pt idx="317">
                  <c:v>2.1829326741464859E-10</c:v>
                </c:pt>
                <c:pt idx="318">
                  <c:v>2.1829326741464859E-10</c:v>
                </c:pt>
                <c:pt idx="319">
                  <c:v>2.1829326741464859E-10</c:v>
                </c:pt>
                <c:pt idx="320">
                  <c:v>2.1829326741464859E-10</c:v>
                </c:pt>
                <c:pt idx="321">
                  <c:v>2.1829326741464859E-10</c:v>
                </c:pt>
                <c:pt idx="322">
                  <c:v>2.1829326741464859E-10</c:v>
                </c:pt>
                <c:pt idx="323">
                  <c:v>2.1829326741464859E-10</c:v>
                </c:pt>
                <c:pt idx="324">
                  <c:v>2.1829326741464859E-10</c:v>
                </c:pt>
                <c:pt idx="325">
                  <c:v>2.1829326741464859E-10</c:v>
                </c:pt>
                <c:pt idx="326">
                  <c:v>2.1829326741464859E-10</c:v>
                </c:pt>
                <c:pt idx="327">
                  <c:v>2.1829326741464859E-10</c:v>
                </c:pt>
                <c:pt idx="328">
                  <c:v>2.1829326741464859E-10</c:v>
                </c:pt>
                <c:pt idx="329">
                  <c:v>2.1829326741464859E-10</c:v>
                </c:pt>
                <c:pt idx="330">
                  <c:v>2.1829326741464859E-10</c:v>
                </c:pt>
                <c:pt idx="331">
                  <c:v>2.1829326741464859E-10</c:v>
                </c:pt>
                <c:pt idx="332">
                  <c:v>2.1829326741464859E-10</c:v>
                </c:pt>
                <c:pt idx="333">
                  <c:v>2.1829326741464859E-10</c:v>
                </c:pt>
                <c:pt idx="334">
                  <c:v>2.1829326741464859E-10</c:v>
                </c:pt>
                <c:pt idx="335">
                  <c:v>2.1829326741464859E-10</c:v>
                </c:pt>
                <c:pt idx="336">
                  <c:v>2.1829326741464859E-10</c:v>
                </c:pt>
                <c:pt idx="337">
                  <c:v>2.1829326741464859E-10</c:v>
                </c:pt>
                <c:pt idx="338">
                  <c:v>2.1829326741464859E-10</c:v>
                </c:pt>
                <c:pt idx="339">
                  <c:v>2.1829326741464859E-10</c:v>
                </c:pt>
                <c:pt idx="340">
                  <c:v>2.1829326741464859E-10</c:v>
                </c:pt>
                <c:pt idx="341">
                  <c:v>2.1829326741464859E-10</c:v>
                </c:pt>
                <c:pt idx="342">
                  <c:v>2.1829326741464859E-10</c:v>
                </c:pt>
                <c:pt idx="343">
                  <c:v>2.1829326741464859E-10</c:v>
                </c:pt>
                <c:pt idx="344">
                  <c:v>2.1829326741464859E-10</c:v>
                </c:pt>
                <c:pt idx="345">
                  <c:v>2.1829326741464859E-10</c:v>
                </c:pt>
                <c:pt idx="346">
                  <c:v>2.1829326741464859E-10</c:v>
                </c:pt>
                <c:pt idx="347">
                  <c:v>2.1829326741464859E-10</c:v>
                </c:pt>
                <c:pt idx="348">
                  <c:v>2.1829326741464859E-10</c:v>
                </c:pt>
                <c:pt idx="349">
                  <c:v>2.1829326741464859E-10</c:v>
                </c:pt>
                <c:pt idx="350">
                  <c:v>2.1829326741464859E-10</c:v>
                </c:pt>
                <c:pt idx="351">
                  <c:v>2.1829326741464859E-10</c:v>
                </c:pt>
                <c:pt idx="352">
                  <c:v>2.1829326741464859E-10</c:v>
                </c:pt>
                <c:pt idx="353">
                  <c:v>2.1829326741464859E-10</c:v>
                </c:pt>
                <c:pt idx="354">
                  <c:v>2.1829326741464859E-10</c:v>
                </c:pt>
                <c:pt idx="355">
                  <c:v>2.1829326741464859E-10</c:v>
                </c:pt>
                <c:pt idx="356">
                  <c:v>2.1829326741464859E-10</c:v>
                </c:pt>
                <c:pt idx="357">
                  <c:v>2.1829326741464859E-10</c:v>
                </c:pt>
                <c:pt idx="358">
                  <c:v>2.1829326741464859E-10</c:v>
                </c:pt>
                <c:pt idx="359">
                  <c:v>2.1829326741464859E-10</c:v>
                </c:pt>
                <c:pt idx="360">
                  <c:v>2.1829326741464859E-10</c:v>
                </c:pt>
                <c:pt idx="361">
                  <c:v>2.1829326741464859E-10</c:v>
                </c:pt>
                <c:pt idx="362">
                  <c:v>2.1829326741464859E-10</c:v>
                </c:pt>
                <c:pt idx="363">
                  <c:v>2.1829326741464859E-10</c:v>
                </c:pt>
                <c:pt idx="364">
                  <c:v>2.1829326741464859E-10</c:v>
                </c:pt>
                <c:pt idx="365">
                  <c:v>2.1829326741464859E-10</c:v>
                </c:pt>
                <c:pt idx="366">
                  <c:v>2.1829326741464859E-10</c:v>
                </c:pt>
                <c:pt idx="367">
                  <c:v>2.1829326741464859E-10</c:v>
                </c:pt>
                <c:pt idx="368">
                  <c:v>2.1829326741464859E-10</c:v>
                </c:pt>
                <c:pt idx="369">
                  <c:v>2.1829326741464859E-10</c:v>
                </c:pt>
                <c:pt idx="370">
                  <c:v>2.1829326741464859E-10</c:v>
                </c:pt>
                <c:pt idx="371">
                  <c:v>2.1829326741464859E-10</c:v>
                </c:pt>
                <c:pt idx="372">
                  <c:v>2.1829326741464859E-10</c:v>
                </c:pt>
                <c:pt idx="373">
                  <c:v>2.1829326741464859E-10</c:v>
                </c:pt>
                <c:pt idx="374">
                  <c:v>2.1829326741464859E-10</c:v>
                </c:pt>
                <c:pt idx="375">
                  <c:v>2.1829326741464859E-10</c:v>
                </c:pt>
                <c:pt idx="376">
                  <c:v>2.1829326741464859E-10</c:v>
                </c:pt>
                <c:pt idx="377">
                  <c:v>2.1829326741464859E-10</c:v>
                </c:pt>
                <c:pt idx="378">
                  <c:v>2.1829326741464859E-10</c:v>
                </c:pt>
                <c:pt idx="379">
                  <c:v>2.1829326741464859E-10</c:v>
                </c:pt>
                <c:pt idx="380">
                  <c:v>2.1829326741464859E-10</c:v>
                </c:pt>
                <c:pt idx="381">
                  <c:v>2.1829326741464859E-10</c:v>
                </c:pt>
                <c:pt idx="382">
                  <c:v>2.1829326741464859E-10</c:v>
                </c:pt>
                <c:pt idx="383">
                  <c:v>2.1829326741464859E-10</c:v>
                </c:pt>
                <c:pt idx="384">
                  <c:v>2.1829326741464859E-10</c:v>
                </c:pt>
                <c:pt idx="385">
                  <c:v>2.1829326741464859E-10</c:v>
                </c:pt>
                <c:pt idx="386">
                  <c:v>2.1829326741464859E-10</c:v>
                </c:pt>
                <c:pt idx="387">
                  <c:v>2.1829326741464859E-10</c:v>
                </c:pt>
                <c:pt idx="388">
                  <c:v>2.1829326741464859E-10</c:v>
                </c:pt>
                <c:pt idx="389">
                  <c:v>2.1829326741464859E-10</c:v>
                </c:pt>
                <c:pt idx="390">
                  <c:v>2.1829326741464859E-10</c:v>
                </c:pt>
                <c:pt idx="391">
                  <c:v>2.1829326741464859E-10</c:v>
                </c:pt>
                <c:pt idx="392">
                  <c:v>2.1829326741464859E-10</c:v>
                </c:pt>
                <c:pt idx="393">
                  <c:v>2.1829326741464859E-10</c:v>
                </c:pt>
                <c:pt idx="394">
                  <c:v>2.1829326741464859E-10</c:v>
                </c:pt>
                <c:pt idx="395">
                  <c:v>2.1829326741464859E-10</c:v>
                </c:pt>
                <c:pt idx="396">
                  <c:v>2.1829326741464859E-10</c:v>
                </c:pt>
                <c:pt idx="397">
                  <c:v>2.1829326741464859E-10</c:v>
                </c:pt>
                <c:pt idx="398">
                  <c:v>2.1829326741464859E-10</c:v>
                </c:pt>
                <c:pt idx="399">
                  <c:v>2.1829326741464859E-10</c:v>
                </c:pt>
                <c:pt idx="400">
                  <c:v>2.1829326741464859E-10</c:v>
                </c:pt>
                <c:pt idx="401">
                  <c:v>2.1829326741464859E-10</c:v>
                </c:pt>
                <c:pt idx="402">
                  <c:v>2.1829326741464859E-10</c:v>
                </c:pt>
                <c:pt idx="403">
                  <c:v>2.1829326741464859E-10</c:v>
                </c:pt>
                <c:pt idx="404">
                  <c:v>2.1829326741464859E-10</c:v>
                </c:pt>
                <c:pt idx="405">
                  <c:v>2.1829326741464859E-10</c:v>
                </c:pt>
                <c:pt idx="406">
                  <c:v>2.1829326741464859E-10</c:v>
                </c:pt>
                <c:pt idx="407">
                  <c:v>2.1829326741464859E-10</c:v>
                </c:pt>
                <c:pt idx="408">
                  <c:v>2.1829326741464859E-10</c:v>
                </c:pt>
                <c:pt idx="409">
                  <c:v>2.1829326741464859E-10</c:v>
                </c:pt>
                <c:pt idx="410">
                  <c:v>2.1829326741464859E-10</c:v>
                </c:pt>
                <c:pt idx="411">
                  <c:v>2.1829326741464859E-10</c:v>
                </c:pt>
                <c:pt idx="412">
                  <c:v>2.1829326741464859E-10</c:v>
                </c:pt>
                <c:pt idx="413">
                  <c:v>2.1829326741464859E-10</c:v>
                </c:pt>
                <c:pt idx="414">
                  <c:v>2.1829326741464859E-10</c:v>
                </c:pt>
                <c:pt idx="415">
                  <c:v>2.1829326741464859E-10</c:v>
                </c:pt>
                <c:pt idx="416">
                  <c:v>2.1829326741464859E-10</c:v>
                </c:pt>
                <c:pt idx="417">
                  <c:v>2.1829326741464859E-10</c:v>
                </c:pt>
                <c:pt idx="418">
                  <c:v>2.1829326741464859E-10</c:v>
                </c:pt>
                <c:pt idx="419">
                  <c:v>2.1829326741464859E-10</c:v>
                </c:pt>
                <c:pt idx="420">
                  <c:v>2.1829326741464859E-10</c:v>
                </c:pt>
                <c:pt idx="421">
                  <c:v>2.1829326741464859E-10</c:v>
                </c:pt>
                <c:pt idx="422">
                  <c:v>2.1829326741464859E-10</c:v>
                </c:pt>
                <c:pt idx="423">
                  <c:v>2.1829326741464859E-10</c:v>
                </c:pt>
                <c:pt idx="424">
                  <c:v>2.1829326741464859E-10</c:v>
                </c:pt>
                <c:pt idx="425">
                  <c:v>2.1829326741464859E-10</c:v>
                </c:pt>
                <c:pt idx="426">
                  <c:v>2.1829326741464859E-10</c:v>
                </c:pt>
                <c:pt idx="427">
                  <c:v>2.1829326741464859E-10</c:v>
                </c:pt>
                <c:pt idx="428">
                  <c:v>2.1829326741464859E-10</c:v>
                </c:pt>
                <c:pt idx="429">
                  <c:v>2.1829326741464859E-10</c:v>
                </c:pt>
                <c:pt idx="430">
                  <c:v>2.1829326741464859E-10</c:v>
                </c:pt>
                <c:pt idx="431">
                  <c:v>2.1829326741464859E-10</c:v>
                </c:pt>
                <c:pt idx="432">
                  <c:v>2.1829326741464859E-10</c:v>
                </c:pt>
                <c:pt idx="433">
                  <c:v>2.1829326741464859E-10</c:v>
                </c:pt>
                <c:pt idx="434">
                  <c:v>2.1829326741464859E-10</c:v>
                </c:pt>
                <c:pt idx="435">
                  <c:v>2.1829326741464859E-10</c:v>
                </c:pt>
                <c:pt idx="436">
                  <c:v>2.1829326741464859E-10</c:v>
                </c:pt>
                <c:pt idx="437">
                  <c:v>2.1829326741464859E-10</c:v>
                </c:pt>
                <c:pt idx="438">
                  <c:v>2.1829326741464859E-10</c:v>
                </c:pt>
                <c:pt idx="439">
                  <c:v>2.1829326741464859E-10</c:v>
                </c:pt>
                <c:pt idx="440">
                  <c:v>2.1829326741464859E-10</c:v>
                </c:pt>
                <c:pt idx="441">
                  <c:v>2.1829326741464859E-10</c:v>
                </c:pt>
                <c:pt idx="442">
                  <c:v>2.1829326741464859E-10</c:v>
                </c:pt>
                <c:pt idx="443">
                  <c:v>2.1829326741464859E-10</c:v>
                </c:pt>
                <c:pt idx="444">
                  <c:v>2.1829326741464859E-10</c:v>
                </c:pt>
                <c:pt idx="445">
                  <c:v>2.1829326741464859E-10</c:v>
                </c:pt>
                <c:pt idx="446">
                  <c:v>2.1829326741464859E-10</c:v>
                </c:pt>
                <c:pt idx="447">
                  <c:v>2.1829326741464859E-10</c:v>
                </c:pt>
                <c:pt idx="448">
                  <c:v>2.1829326741464859E-10</c:v>
                </c:pt>
                <c:pt idx="449">
                  <c:v>2.1829326741464859E-10</c:v>
                </c:pt>
                <c:pt idx="450">
                  <c:v>2.1829326741464859E-10</c:v>
                </c:pt>
                <c:pt idx="451">
                  <c:v>2.1829326741464859E-10</c:v>
                </c:pt>
                <c:pt idx="452">
                  <c:v>2.1829326741464859E-10</c:v>
                </c:pt>
                <c:pt idx="453">
                  <c:v>2.1829326741464859E-10</c:v>
                </c:pt>
                <c:pt idx="454">
                  <c:v>2.1829326741464859E-10</c:v>
                </c:pt>
                <c:pt idx="455">
                  <c:v>2.1829326741464859E-10</c:v>
                </c:pt>
                <c:pt idx="456">
                  <c:v>2.1829326741464859E-10</c:v>
                </c:pt>
                <c:pt idx="457">
                  <c:v>2.1829326741464859E-10</c:v>
                </c:pt>
                <c:pt idx="458">
                  <c:v>2.1829326741464859E-10</c:v>
                </c:pt>
                <c:pt idx="459">
                  <c:v>2.1829326741464859E-10</c:v>
                </c:pt>
                <c:pt idx="460">
                  <c:v>2.1829326741464859E-10</c:v>
                </c:pt>
                <c:pt idx="461">
                  <c:v>2.1829326741464859E-10</c:v>
                </c:pt>
                <c:pt idx="462">
                  <c:v>2.1829326741464859E-10</c:v>
                </c:pt>
                <c:pt idx="463">
                  <c:v>2.1829326741464859E-10</c:v>
                </c:pt>
                <c:pt idx="464">
                  <c:v>2.1829326741464859E-10</c:v>
                </c:pt>
                <c:pt idx="465">
                  <c:v>2.1829326741464859E-10</c:v>
                </c:pt>
                <c:pt idx="466">
                  <c:v>2.1829326741464859E-10</c:v>
                </c:pt>
                <c:pt idx="467">
                  <c:v>2.1829326741464859E-10</c:v>
                </c:pt>
                <c:pt idx="468">
                  <c:v>2.1829326741464859E-10</c:v>
                </c:pt>
                <c:pt idx="469">
                  <c:v>2.1829326741464859E-10</c:v>
                </c:pt>
                <c:pt idx="470">
                  <c:v>2.1829326741464859E-10</c:v>
                </c:pt>
                <c:pt idx="471">
                  <c:v>2.1829326741464859E-10</c:v>
                </c:pt>
                <c:pt idx="472">
                  <c:v>2.1829326741464859E-10</c:v>
                </c:pt>
                <c:pt idx="473">
                  <c:v>2.1829326741464859E-10</c:v>
                </c:pt>
                <c:pt idx="474">
                  <c:v>2.1829326741464859E-10</c:v>
                </c:pt>
                <c:pt idx="475">
                  <c:v>2.1829326741464859E-10</c:v>
                </c:pt>
                <c:pt idx="476">
                  <c:v>2.1829326741464859E-10</c:v>
                </c:pt>
                <c:pt idx="477">
                  <c:v>2.1829326741464859E-10</c:v>
                </c:pt>
                <c:pt idx="478">
                  <c:v>2.1829326741464859E-10</c:v>
                </c:pt>
                <c:pt idx="479">
                  <c:v>2.1829326741464859E-10</c:v>
                </c:pt>
                <c:pt idx="480">
                  <c:v>2.1829326741464859E-10</c:v>
                </c:pt>
                <c:pt idx="481">
                  <c:v>2.1829326741464859E-10</c:v>
                </c:pt>
                <c:pt idx="482">
                  <c:v>2.1829326741464859E-10</c:v>
                </c:pt>
                <c:pt idx="483">
                  <c:v>2.1829326741464859E-10</c:v>
                </c:pt>
                <c:pt idx="484">
                  <c:v>2.1829326741464859E-10</c:v>
                </c:pt>
                <c:pt idx="485">
                  <c:v>2.1829326741464859E-10</c:v>
                </c:pt>
                <c:pt idx="486">
                  <c:v>2.1829326741464859E-10</c:v>
                </c:pt>
                <c:pt idx="487">
                  <c:v>2.1829326741464859E-10</c:v>
                </c:pt>
                <c:pt idx="488">
                  <c:v>2.1829326741464859E-10</c:v>
                </c:pt>
                <c:pt idx="489">
                  <c:v>2.1829326741464859E-10</c:v>
                </c:pt>
                <c:pt idx="490">
                  <c:v>2.1829326741464859E-10</c:v>
                </c:pt>
                <c:pt idx="491">
                  <c:v>2.1829326741464859E-10</c:v>
                </c:pt>
                <c:pt idx="492">
                  <c:v>2.1829326741464859E-10</c:v>
                </c:pt>
                <c:pt idx="493">
                  <c:v>2.1829326741464859E-10</c:v>
                </c:pt>
                <c:pt idx="494">
                  <c:v>2.1829326741464859E-10</c:v>
                </c:pt>
                <c:pt idx="495">
                  <c:v>2.1829326741464859E-10</c:v>
                </c:pt>
                <c:pt idx="496">
                  <c:v>2.1829326741464859E-10</c:v>
                </c:pt>
                <c:pt idx="497">
                  <c:v>2.1829326741464859E-10</c:v>
                </c:pt>
                <c:pt idx="498">
                  <c:v>2.1829326741464859E-10</c:v>
                </c:pt>
                <c:pt idx="499">
                  <c:v>2.1829326741464859E-10</c:v>
                </c:pt>
                <c:pt idx="500">
                  <c:v>2.1829326741464859E-10</c:v>
                </c:pt>
                <c:pt idx="501">
                  <c:v>2.1829326741464859E-10</c:v>
                </c:pt>
                <c:pt idx="502">
                  <c:v>2.1829326741464859E-10</c:v>
                </c:pt>
                <c:pt idx="503">
                  <c:v>2.1829326741464859E-10</c:v>
                </c:pt>
                <c:pt idx="504">
                  <c:v>2.1829326741464859E-10</c:v>
                </c:pt>
                <c:pt idx="505">
                  <c:v>2.1829326741464859E-10</c:v>
                </c:pt>
                <c:pt idx="506">
                  <c:v>2.1829326741464859E-10</c:v>
                </c:pt>
                <c:pt idx="507">
                  <c:v>2.1829326741464859E-10</c:v>
                </c:pt>
                <c:pt idx="508">
                  <c:v>2.1829326741464859E-10</c:v>
                </c:pt>
                <c:pt idx="509">
                  <c:v>2.1829326741464859E-10</c:v>
                </c:pt>
                <c:pt idx="510">
                  <c:v>2.1829326741464859E-10</c:v>
                </c:pt>
                <c:pt idx="511">
                  <c:v>2.1829326741464859E-10</c:v>
                </c:pt>
                <c:pt idx="512">
                  <c:v>2.1829326741464859E-10</c:v>
                </c:pt>
                <c:pt idx="513">
                  <c:v>2.1829326741464859E-10</c:v>
                </c:pt>
                <c:pt idx="514">
                  <c:v>2.1829326741464859E-10</c:v>
                </c:pt>
                <c:pt idx="515">
                  <c:v>2.1829326741464859E-10</c:v>
                </c:pt>
                <c:pt idx="516">
                  <c:v>2.1829326741464859E-10</c:v>
                </c:pt>
                <c:pt idx="517">
                  <c:v>2.1829326741464859E-10</c:v>
                </c:pt>
                <c:pt idx="518">
                  <c:v>2.1829326741464859E-10</c:v>
                </c:pt>
                <c:pt idx="519">
                  <c:v>2.1829326741464859E-10</c:v>
                </c:pt>
                <c:pt idx="520">
                  <c:v>2.1829326741464859E-10</c:v>
                </c:pt>
                <c:pt idx="521">
                  <c:v>2.1829326741464859E-10</c:v>
                </c:pt>
                <c:pt idx="522">
                  <c:v>2.1829326741464859E-10</c:v>
                </c:pt>
                <c:pt idx="523">
                  <c:v>2.1829326741464859E-10</c:v>
                </c:pt>
                <c:pt idx="524">
                  <c:v>2.1829326741464859E-10</c:v>
                </c:pt>
                <c:pt idx="525">
                  <c:v>2.1829326741464859E-10</c:v>
                </c:pt>
                <c:pt idx="526">
                  <c:v>2.1829326741464859E-10</c:v>
                </c:pt>
                <c:pt idx="527">
                  <c:v>2.1829326741464859E-10</c:v>
                </c:pt>
                <c:pt idx="528">
                  <c:v>2.1829326741464859E-10</c:v>
                </c:pt>
                <c:pt idx="529">
                  <c:v>2.1829326741464859E-10</c:v>
                </c:pt>
                <c:pt idx="530">
                  <c:v>2.1829326741464859E-10</c:v>
                </c:pt>
                <c:pt idx="531">
                  <c:v>2.1829326741464859E-10</c:v>
                </c:pt>
                <c:pt idx="532">
                  <c:v>2.1829326741464859E-10</c:v>
                </c:pt>
                <c:pt idx="533">
                  <c:v>2.1829326741464859E-10</c:v>
                </c:pt>
                <c:pt idx="534">
                  <c:v>2.1829326741464859E-10</c:v>
                </c:pt>
                <c:pt idx="535">
                  <c:v>2.1829326741464859E-10</c:v>
                </c:pt>
                <c:pt idx="536">
                  <c:v>2.1829326741464859E-10</c:v>
                </c:pt>
                <c:pt idx="537">
                  <c:v>2.1829326741464859E-10</c:v>
                </c:pt>
                <c:pt idx="538">
                  <c:v>2.1829326741464859E-10</c:v>
                </c:pt>
                <c:pt idx="539">
                  <c:v>2.1829326741464859E-10</c:v>
                </c:pt>
                <c:pt idx="540">
                  <c:v>2.1829326741464859E-10</c:v>
                </c:pt>
                <c:pt idx="541">
                  <c:v>2.1829326741464859E-10</c:v>
                </c:pt>
                <c:pt idx="542">
                  <c:v>2.1829326741464859E-10</c:v>
                </c:pt>
                <c:pt idx="543">
                  <c:v>2.1829326741464859E-10</c:v>
                </c:pt>
                <c:pt idx="544">
                  <c:v>2.1829326741464859E-10</c:v>
                </c:pt>
                <c:pt idx="545">
                  <c:v>2.1829326741464859E-10</c:v>
                </c:pt>
                <c:pt idx="546">
                  <c:v>2.1829326741464859E-10</c:v>
                </c:pt>
                <c:pt idx="547">
                  <c:v>2.1829326741464859E-10</c:v>
                </c:pt>
                <c:pt idx="548">
                  <c:v>2.1829326741464859E-10</c:v>
                </c:pt>
                <c:pt idx="549">
                  <c:v>2.1829326741464859E-10</c:v>
                </c:pt>
                <c:pt idx="550">
                  <c:v>2.1829326741464859E-10</c:v>
                </c:pt>
                <c:pt idx="551">
                  <c:v>2.1829326741464859E-10</c:v>
                </c:pt>
                <c:pt idx="552">
                  <c:v>2.1829326741464859E-10</c:v>
                </c:pt>
                <c:pt idx="553">
                  <c:v>2.1829326741464859E-10</c:v>
                </c:pt>
                <c:pt idx="554">
                  <c:v>2.1829326741464859E-10</c:v>
                </c:pt>
                <c:pt idx="555">
                  <c:v>2.1829326741464859E-10</c:v>
                </c:pt>
                <c:pt idx="556">
                  <c:v>2.1829326741464859E-10</c:v>
                </c:pt>
                <c:pt idx="557">
                  <c:v>2.1829326741464859E-10</c:v>
                </c:pt>
                <c:pt idx="558">
                  <c:v>2.1829326741464859E-10</c:v>
                </c:pt>
                <c:pt idx="559">
                  <c:v>2.1829326741464859E-10</c:v>
                </c:pt>
                <c:pt idx="560">
                  <c:v>2.1829326741464859E-10</c:v>
                </c:pt>
                <c:pt idx="561">
                  <c:v>2.1829326741464859E-10</c:v>
                </c:pt>
                <c:pt idx="562">
                  <c:v>2.1829326741464859E-10</c:v>
                </c:pt>
                <c:pt idx="563">
                  <c:v>2.1829326741464859E-10</c:v>
                </c:pt>
                <c:pt idx="564">
                  <c:v>2.1829326741464859E-10</c:v>
                </c:pt>
                <c:pt idx="565">
                  <c:v>2.1829326741464859E-10</c:v>
                </c:pt>
                <c:pt idx="566">
                  <c:v>2.1829326741464859E-10</c:v>
                </c:pt>
                <c:pt idx="567">
                  <c:v>2.1829326741464859E-10</c:v>
                </c:pt>
                <c:pt idx="568">
                  <c:v>2.1829326741464859E-10</c:v>
                </c:pt>
                <c:pt idx="569">
                  <c:v>2.1829326741464859E-10</c:v>
                </c:pt>
                <c:pt idx="570">
                  <c:v>2.1829326741464859E-10</c:v>
                </c:pt>
                <c:pt idx="571">
                  <c:v>2.1829326741464859E-10</c:v>
                </c:pt>
                <c:pt idx="572">
                  <c:v>2.1829326741464859E-10</c:v>
                </c:pt>
                <c:pt idx="573">
                  <c:v>2.1829326741464859E-10</c:v>
                </c:pt>
                <c:pt idx="574">
                  <c:v>2.1829326741464859E-10</c:v>
                </c:pt>
                <c:pt idx="575">
                  <c:v>2.1829326741464859E-10</c:v>
                </c:pt>
                <c:pt idx="576">
                  <c:v>2.1829326741464859E-10</c:v>
                </c:pt>
                <c:pt idx="577">
                  <c:v>2.1829326741464859E-10</c:v>
                </c:pt>
                <c:pt idx="578">
                  <c:v>2.1829326741464859E-10</c:v>
                </c:pt>
                <c:pt idx="579">
                  <c:v>2.1829326741464859E-10</c:v>
                </c:pt>
                <c:pt idx="580">
                  <c:v>2.1829326741464859E-10</c:v>
                </c:pt>
                <c:pt idx="581">
                  <c:v>2.1829326741464859E-10</c:v>
                </c:pt>
                <c:pt idx="582">
                  <c:v>2.1829326741464859E-10</c:v>
                </c:pt>
                <c:pt idx="583">
                  <c:v>2.1829326741464859E-10</c:v>
                </c:pt>
                <c:pt idx="584">
                  <c:v>2.1829326741464859E-10</c:v>
                </c:pt>
                <c:pt idx="585">
                  <c:v>2.1829326741464859E-10</c:v>
                </c:pt>
                <c:pt idx="586">
                  <c:v>2.1829326741464859E-10</c:v>
                </c:pt>
                <c:pt idx="587">
                  <c:v>2.1829326741464859E-10</c:v>
                </c:pt>
                <c:pt idx="588">
                  <c:v>2.1829326741464859E-10</c:v>
                </c:pt>
                <c:pt idx="589">
                  <c:v>2.1829326741464859E-10</c:v>
                </c:pt>
                <c:pt idx="590">
                  <c:v>2.1829326741464859E-10</c:v>
                </c:pt>
                <c:pt idx="591">
                  <c:v>2.1829326741464859E-10</c:v>
                </c:pt>
                <c:pt idx="592">
                  <c:v>2.1829326741464859E-10</c:v>
                </c:pt>
                <c:pt idx="593">
                  <c:v>2.1829326741464859E-10</c:v>
                </c:pt>
                <c:pt idx="594">
                  <c:v>2.1829326741464859E-10</c:v>
                </c:pt>
                <c:pt idx="595">
                  <c:v>2.1829326741464859E-10</c:v>
                </c:pt>
                <c:pt idx="596">
                  <c:v>2.1829326741464859E-10</c:v>
                </c:pt>
                <c:pt idx="597">
                  <c:v>2.1829326741464859E-10</c:v>
                </c:pt>
                <c:pt idx="598">
                  <c:v>2.1829326741464859E-10</c:v>
                </c:pt>
                <c:pt idx="599">
                  <c:v>2.1829326741464859E-10</c:v>
                </c:pt>
                <c:pt idx="600">
                  <c:v>2.1829326741464859E-10</c:v>
                </c:pt>
                <c:pt idx="601">
                  <c:v>2.1829326741464859E-10</c:v>
                </c:pt>
                <c:pt idx="602">
                  <c:v>2.1829326741464859E-10</c:v>
                </c:pt>
                <c:pt idx="603">
                  <c:v>2.1829326741464859E-10</c:v>
                </c:pt>
                <c:pt idx="604">
                  <c:v>2.1829326741464859E-10</c:v>
                </c:pt>
                <c:pt idx="605">
                  <c:v>2.1829326741464859E-10</c:v>
                </c:pt>
                <c:pt idx="606">
                  <c:v>2.1829326741464859E-10</c:v>
                </c:pt>
                <c:pt idx="607">
                  <c:v>2.1829326741464859E-10</c:v>
                </c:pt>
                <c:pt idx="608">
                  <c:v>2.1829326741464859E-10</c:v>
                </c:pt>
                <c:pt idx="609">
                  <c:v>2.1829326741464859E-10</c:v>
                </c:pt>
                <c:pt idx="610">
                  <c:v>2.1829326741464859E-10</c:v>
                </c:pt>
                <c:pt idx="611">
                  <c:v>2.1829326741464859E-10</c:v>
                </c:pt>
                <c:pt idx="612">
                  <c:v>2.1829326741464859E-10</c:v>
                </c:pt>
                <c:pt idx="613">
                  <c:v>2.1829326741464859E-10</c:v>
                </c:pt>
                <c:pt idx="614">
                  <c:v>2.1829326741464859E-10</c:v>
                </c:pt>
                <c:pt idx="615">
                  <c:v>2.1829326741464859E-10</c:v>
                </c:pt>
                <c:pt idx="616">
                  <c:v>2.1829326741464859E-10</c:v>
                </c:pt>
                <c:pt idx="617">
                  <c:v>2.1829326741464859E-10</c:v>
                </c:pt>
                <c:pt idx="618">
                  <c:v>2.1829326741464859E-10</c:v>
                </c:pt>
                <c:pt idx="619">
                  <c:v>2.1829326741464859E-10</c:v>
                </c:pt>
                <c:pt idx="620">
                  <c:v>2.1829326741464859E-10</c:v>
                </c:pt>
                <c:pt idx="621">
                  <c:v>2.1829326741464859E-10</c:v>
                </c:pt>
                <c:pt idx="622">
                  <c:v>2.1829326741464859E-10</c:v>
                </c:pt>
                <c:pt idx="623">
                  <c:v>2.1829326741464859E-10</c:v>
                </c:pt>
                <c:pt idx="624">
                  <c:v>2.1829326741464859E-10</c:v>
                </c:pt>
                <c:pt idx="625">
                  <c:v>2.1829326741464859E-10</c:v>
                </c:pt>
                <c:pt idx="626">
                  <c:v>2.1829326741464859E-10</c:v>
                </c:pt>
                <c:pt idx="627">
                  <c:v>2.1829326741464859E-10</c:v>
                </c:pt>
                <c:pt idx="628">
                  <c:v>2.1829326741464859E-10</c:v>
                </c:pt>
                <c:pt idx="629">
                  <c:v>2.1829326741464859E-10</c:v>
                </c:pt>
                <c:pt idx="630">
                  <c:v>2.1829326741464859E-10</c:v>
                </c:pt>
                <c:pt idx="631">
                  <c:v>2.1829326741464859E-10</c:v>
                </c:pt>
                <c:pt idx="632">
                  <c:v>2.1829326741464859E-10</c:v>
                </c:pt>
                <c:pt idx="633">
                  <c:v>2.1829326741464859E-10</c:v>
                </c:pt>
                <c:pt idx="634">
                  <c:v>2.1829326741464859E-10</c:v>
                </c:pt>
                <c:pt idx="635">
                  <c:v>2.1829326741464859E-10</c:v>
                </c:pt>
                <c:pt idx="636">
                  <c:v>2.1829326741464859E-10</c:v>
                </c:pt>
                <c:pt idx="637">
                  <c:v>2.1829326741464859E-10</c:v>
                </c:pt>
                <c:pt idx="638">
                  <c:v>2.1829326741464859E-10</c:v>
                </c:pt>
                <c:pt idx="639">
                  <c:v>2.1829326741464859E-10</c:v>
                </c:pt>
                <c:pt idx="640">
                  <c:v>2.1829326741464859E-10</c:v>
                </c:pt>
                <c:pt idx="641">
                  <c:v>2.1829326741464859E-10</c:v>
                </c:pt>
                <c:pt idx="642">
                  <c:v>2.1829326741464859E-10</c:v>
                </c:pt>
                <c:pt idx="643">
                  <c:v>2.1829326741464859E-10</c:v>
                </c:pt>
                <c:pt idx="644">
                  <c:v>2.1829326741464859E-10</c:v>
                </c:pt>
                <c:pt idx="645">
                  <c:v>2.1829326741464859E-10</c:v>
                </c:pt>
                <c:pt idx="646">
                  <c:v>2.1829326741464859E-10</c:v>
                </c:pt>
                <c:pt idx="647">
                  <c:v>2.1829326741464859E-10</c:v>
                </c:pt>
                <c:pt idx="648">
                  <c:v>2.1829326741464859E-10</c:v>
                </c:pt>
                <c:pt idx="649">
                  <c:v>2.1829326741464859E-10</c:v>
                </c:pt>
                <c:pt idx="650">
                  <c:v>2.1829326741464859E-10</c:v>
                </c:pt>
                <c:pt idx="651">
                  <c:v>2.1829326741464859E-10</c:v>
                </c:pt>
                <c:pt idx="652">
                  <c:v>2.1829326741464859E-10</c:v>
                </c:pt>
                <c:pt idx="653">
                  <c:v>2.1829326741464859E-10</c:v>
                </c:pt>
                <c:pt idx="654">
                  <c:v>2.1829326741464859E-10</c:v>
                </c:pt>
                <c:pt idx="655">
                  <c:v>2.1829326741464859E-10</c:v>
                </c:pt>
                <c:pt idx="656">
                  <c:v>2.1829326741464859E-10</c:v>
                </c:pt>
                <c:pt idx="657">
                  <c:v>2.1829326741464859E-10</c:v>
                </c:pt>
                <c:pt idx="658">
                  <c:v>2.1829326741464859E-10</c:v>
                </c:pt>
                <c:pt idx="659">
                  <c:v>2.1829326741464859E-10</c:v>
                </c:pt>
                <c:pt idx="660">
                  <c:v>2.1829326741464859E-10</c:v>
                </c:pt>
                <c:pt idx="661">
                  <c:v>2.1829326741464859E-10</c:v>
                </c:pt>
                <c:pt idx="662">
                  <c:v>2.1829326741464859E-10</c:v>
                </c:pt>
                <c:pt idx="663">
                  <c:v>2.1829326741464859E-10</c:v>
                </c:pt>
                <c:pt idx="664">
                  <c:v>2.1829326741464859E-10</c:v>
                </c:pt>
                <c:pt idx="665">
                  <c:v>2.1829326741464859E-10</c:v>
                </c:pt>
                <c:pt idx="666">
                  <c:v>2.1829326741464859E-10</c:v>
                </c:pt>
                <c:pt idx="667">
                  <c:v>2.1829326741464859E-10</c:v>
                </c:pt>
                <c:pt idx="668">
                  <c:v>2.1829326741464859E-10</c:v>
                </c:pt>
                <c:pt idx="669">
                  <c:v>2.1829326741464859E-10</c:v>
                </c:pt>
                <c:pt idx="670">
                  <c:v>2.1829326741464859E-10</c:v>
                </c:pt>
                <c:pt idx="671">
                  <c:v>2.1829326741464859E-10</c:v>
                </c:pt>
                <c:pt idx="672">
                  <c:v>2.1829326741464859E-10</c:v>
                </c:pt>
                <c:pt idx="673">
                  <c:v>2.1829326741464859E-10</c:v>
                </c:pt>
                <c:pt idx="674">
                  <c:v>2.1829326741464859E-10</c:v>
                </c:pt>
                <c:pt idx="675">
                  <c:v>2.1829326741464859E-10</c:v>
                </c:pt>
                <c:pt idx="676">
                  <c:v>2.1829326741464859E-10</c:v>
                </c:pt>
                <c:pt idx="677">
                  <c:v>2.1829326741464859E-10</c:v>
                </c:pt>
                <c:pt idx="678">
                  <c:v>2.1829326741464859E-10</c:v>
                </c:pt>
                <c:pt idx="679">
                  <c:v>2.1829326741464859E-10</c:v>
                </c:pt>
                <c:pt idx="680">
                  <c:v>2.1829326741464859E-10</c:v>
                </c:pt>
                <c:pt idx="681">
                  <c:v>2.1829326741464859E-10</c:v>
                </c:pt>
                <c:pt idx="682">
                  <c:v>2.1829326741464859E-10</c:v>
                </c:pt>
                <c:pt idx="683">
                  <c:v>2.1829326741464859E-10</c:v>
                </c:pt>
                <c:pt idx="684">
                  <c:v>2.1829326741464859E-10</c:v>
                </c:pt>
                <c:pt idx="685">
                  <c:v>2.1829326741464859E-10</c:v>
                </c:pt>
                <c:pt idx="686">
                  <c:v>2.1829326741464859E-10</c:v>
                </c:pt>
                <c:pt idx="687">
                  <c:v>2.1829326741464859E-10</c:v>
                </c:pt>
                <c:pt idx="688">
                  <c:v>2.1829326741464859E-10</c:v>
                </c:pt>
                <c:pt idx="689">
                  <c:v>2.1829326741464859E-10</c:v>
                </c:pt>
                <c:pt idx="690">
                  <c:v>2.1829326741464859E-10</c:v>
                </c:pt>
                <c:pt idx="691">
                  <c:v>2.1829326741464859E-10</c:v>
                </c:pt>
                <c:pt idx="692">
                  <c:v>2.1829326741464859E-10</c:v>
                </c:pt>
                <c:pt idx="693">
                  <c:v>2.1829326741464859E-10</c:v>
                </c:pt>
                <c:pt idx="694">
                  <c:v>2.1829326741464859E-10</c:v>
                </c:pt>
                <c:pt idx="695">
                  <c:v>2.1829326741464859E-10</c:v>
                </c:pt>
                <c:pt idx="696">
                  <c:v>2.1829326741464859E-10</c:v>
                </c:pt>
                <c:pt idx="697">
                  <c:v>2.1829326741464859E-10</c:v>
                </c:pt>
                <c:pt idx="698">
                  <c:v>2.1829326741464859E-10</c:v>
                </c:pt>
                <c:pt idx="699">
                  <c:v>2.1829326741464859E-10</c:v>
                </c:pt>
                <c:pt idx="700">
                  <c:v>2.1829326741464859E-10</c:v>
                </c:pt>
                <c:pt idx="701">
                  <c:v>2.1829326741464859E-10</c:v>
                </c:pt>
                <c:pt idx="702">
                  <c:v>2.1829326741464859E-10</c:v>
                </c:pt>
                <c:pt idx="703">
                  <c:v>2.1829326741464859E-10</c:v>
                </c:pt>
                <c:pt idx="704">
                  <c:v>2.1829326741464859E-10</c:v>
                </c:pt>
                <c:pt idx="705">
                  <c:v>2.1829326741464859E-10</c:v>
                </c:pt>
                <c:pt idx="706">
                  <c:v>2.1829326741464859E-10</c:v>
                </c:pt>
                <c:pt idx="707">
                  <c:v>2.1829326741464859E-10</c:v>
                </c:pt>
                <c:pt idx="708">
                  <c:v>2.1829326741464859E-10</c:v>
                </c:pt>
                <c:pt idx="709">
                  <c:v>2.1829326741464859E-10</c:v>
                </c:pt>
                <c:pt idx="710">
                  <c:v>2.1829326741464859E-10</c:v>
                </c:pt>
                <c:pt idx="711">
                  <c:v>2.1829326741464859E-10</c:v>
                </c:pt>
                <c:pt idx="712">
                  <c:v>2.1829326741464859E-10</c:v>
                </c:pt>
                <c:pt idx="713">
                  <c:v>2.1829326741464859E-10</c:v>
                </c:pt>
                <c:pt idx="714">
                  <c:v>2.1829326741464859E-10</c:v>
                </c:pt>
                <c:pt idx="715">
                  <c:v>2.1829326741464859E-10</c:v>
                </c:pt>
                <c:pt idx="716">
                  <c:v>2.1829326741464859E-10</c:v>
                </c:pt>
                <c:pt idx="717">
                  <c:v>2.1829326741464859E-10</c:v>
                </c:pt>
                <c:pt idx="718">
                  <c:v>2.1829326741464859E-10</c:v>
                </c:pt>
                <c:pt idx="719">
                  <c:v>2.1829326741464859E-10</c:v>
                </c:pt>
                <c:pt idx="720">
                  <c:v>2.1829326741464859E-10</c:v>
                </c:pt>
                <c:pt idx="721">
                  <c:v>2.1829326741464859E-10</c:v>
                </c:pt>
                <c:pt idx="722">
                  <c:v>2.1829326741464859E-10</c:v>
                </c:pt>
                <c:pt idx="723">
                  <c:v>2.1829326741464859E-10</c:v>
                </c:pt>
                <c:pt idx="724">
                  <c:v>2.1829326741464859E-10</c:v>
                </c:pt>
                <c:pt idx="725">
                  <c:v>2.1829326741464859E-10</c:v>
                </c:pt>
                <c:pt idx="726">
                  <c:v>2.1829326741464859E-10</c:v>
                </c:pt>
                <c:pt idx="727">
                  <c:v>2.1829326741464859E-10</c:v>
                </c:pt>
                <c:pt idx="728">
                  <c:v>2.1829326741464859E-10</c:v>
                </c:pt>
                <c:pt idx="729">
                  <c:v>2.1829326741464859E-10</c:v>
                </c:pt>
                <c:pt idx="730">
                  <c:v>2.1829326741464859E-10</c:v>
                </c:pt>
                <c:pt idx="731">
                  <c:v>2.1829326741464859E-10</c:v>
                </c:pt>
                <c:pt idx="732">
                  <c:v>2.1829326741464859E-10</c:v>
                </c:pt>
                <c:pt idx="733">
                  <c:v>2.1829326741464859E-10</c:v>
                </c:pt>
                <c:pt idx="734">
                  <c:v>2.1829326741464859E-10</c:v>
                </c:pt>
                <c:pt idx="735">
                  <c:v>2.1829326741464859E-10</c:v>
                </c:pt>
                <c:pt idx="736">
                  <c:v>2.1829326741464859E-10</c:v>
                </c:pt>
                <c:pt idx="737">
                  <c:v>2.1829326741464859E-10</c:v>
                </c:pt>
                <c:pt idx="738">
                  <c:v>2.1829326741464859E-10</c:v>
                </c:pt>
                <c:pt idx="739">
                  <c:v>2.1829326741464859E-10</c:v>
                </c:pt>
                <c:pt idx="740">
                  <c:v>2.1829326741464859E-10</c:v>
                </c:pt>
                <c:pt idx="741">
                  <c:v>2.1829326741464859E-10</c:v>
                </c:pt>
                <c:pt idx="742">
                  <c:v>2.1829326741464859E-10</c:v>
                </c:pt>
                <c:pt idx="743">
                  <c:v>2.1829326741464859E-10</c:v>
                </c:pt>
                <c:pt idx="744">
                  <c:v>2.1829326741464859E-10</c:v>
                </c:pt>
                <c:pt idx="745">
                  <c:v>2.1829326741464859E-10</c:v>
                </c:pt>
                <c:pt idx="746">
                  <c:v>2.1829326741464859E-10</c:v>
                </c:pt>
                <c:pt idx="747">
                  <c:v>2.1829326741464859E-10</c:v>
                </c:pt>
                <c:pt idx="748">
                  <c:v>2.1829326741464859E-10</c:v>
                </c:pt>
                <c:pt idx="749">
                  <c:v>2.1829326741464859E-10</c:v>
                </c:pt>
                <c:pt idx="750">
                  <c:v>2.1829326741464859E-10</c:v>
                </c:pt>
                <c:pt idx="751">
                  <c:v>2.1829326741464859E-10</c:v>
                </c:pt>
                <c:pt idx="752">
                  <c:v>2.1829326741464859E-10</c:v>
                </c:pt>
                <c:pt idx="753">
                  <c:v>2.1829326741464859E-10</c:v>
                </c:pt>
                <c:pt idx="754">
                  <c:v>2.1829326741464859E-10</c:v>
                </c:pt>
                <c:pt idx="755">
                  <c:v>2.1829326741464859E-10</c:v>
                </c:pt>
                <c:pt idx="756">
                  <c:v>2.1829326741464859E-10</c:v>
                </c:pt>
                <c:pt idx="757">
                  <c:v>2.1829326741464859E-10</c:v>
                </c:pt>
                <c:pt idx="758">
                  <c:v>2.1829326741464859E-10</c:v>
                </c:pt>
                <c:pt idx="759">
                  <c:v>2.1829326741464859E-10</c:v>
                </c:pt>
                <c:pt idx="760">
                  <c:v>2.1829326741464859E-10</c:v>
                </c:pt>
                <c:pt idx="761">
                  <c:v>2.1829326741464859E-10</c:v>
                </c:pt>
                <c:pt idx="762">
                  <c:v>2.1829326741464859E-10</c:v>
                </c:pt>
                <c:pt idx="763">
                  <c:v>2.1829326741464859E-10</c:v>
                </c:pt>
                <c:pt idx="764">
                  <c:v>2.1829326741464859E-10</c:v>
                </c:pt>
                <c:pt idx="765">
                  <c:v>2.1829326741464859E-10</c:v>
                </c:pt>
                <c:pt idx="766">
                  <c:v>2.1829326741464859E-10</c:v>
                </c:pt>
                <c:pt idx="767">
                  <c:v>2.1829326741464859E-10</c:v>
                </c:pt>
                <c:pt idx="768">
                  <c:v>2.1829326741464859E-10</c:v>
                </c:pt>
                <c:pt idx="769">
                  <c:v>2.1829326741464859E-10</c:v>
                </c:pt>
                <c:pt idx="770">
                  <c:v>2.1829326741464859E-10</c:v>
                </c:pt>
                <c:pt idx="771">
                  <c:v>2.1829326741464859E-10</c:v>
                </c:pt>
                <c:pt idx="772">
                  <c:v>2.1829326741464859E-10</c:v>
                </c:pt>
                <c:pt idx="773">
                  <c:v>2.1829326741464859E-10</c:v>
                </c:pt>
                <c:pt idx="774">
                  <c:v>2.1829326741464859E-10</c:v>
                </c:pt>
                <c:pt idx="775">
                  <c:v>2.1829326741464859E-10</c:v>
                </c:pt>
                <c:pt idx="776">
                  <c:v>2.1829326741464859E-10</c:v>
                </c:pt>
                <c:pt idx="777">
                  <c:v>2.1829326741464859E-10</c:v>
                </c:pt>
                <c:pt idx="778">
                  <c:v>2.1829326741464859E-10</c:v>
                </c:pt>
                <c:pt idx="779">
                  <c:v>2.1829326741464859E-10</c:v>
                </c:pt>
                <c:pt idx="780">
                  <c:v>2.1829326741464859E-10</c:v>
                </c:pt>
                <c:pt idx="781">
                  <c:v>2.1829326741464859E-10</c:v>
                </c:pt>
                <c:pt idx="782">
                  <c:v>2.1829326741464859E-10</c:v>
                </c:pt>
                <c:pt idx="783">
                  <c:v>2.1829326741464859E-10</c:v>
                </c:pt>
                <c:pt idx="784">
                  <c:v>2.1829326741464859E-10</c:v>
                </c:pt>
                <c:pt idx="785">
                  <c:v>2.1829326741464859E-10</c:v>
                </c:pt>
                <c:pt idx="786">
                  <c:v>2.1829326741464859E-10</c:v>
                </c:pt>
                <c:pt idx="787">
                  <c:v>2.1829326741464859E-10</c:v>
                </c:pt>
                <c:pt idx="788">
                  <c:v>2.1829326741464859E-10</c:v>
                </c:pt>
                <c:pt idx="789">
                  <c:v>2.1829326741464859E-10</c:v>
                </c:pt>
                <c:pt idx="790">
                  <c:v>2.1829326741464859E-10</c:v>
                </c:pt>
                <c:pt idx="791">
                  <c:v>2.1829326741464859E-10</c:v>
                </c:pt>
                <c:pt idx="792">
                  <c:v>2.1829326741464859E-10</c:v>
                </c:pt>
                <c:pt idx="793">
                  <c:v>2.1829326741464859E-10</c:v>
                </c:pt>
                <c:pt idx="794">
                  <c:v>2.1829326741464859E-10</c:v>
                </c:pt>
                <c:pt idx="795">
                  <c:v>2.1829326741464859E-10</c:v>
                </c:pt>
                <c:pt idx="796">
                  <c:v>2.1829326741464859E-10</c:v>
                </c:pt>
                <c:pt idx="797">
                  <c:v>2.1829326741464859E-10</c:v>
                </c:pt>
                <c:pt idx="798">
                  <c:v>2.1829326741464859E-10</c:v>
                </c:pt>
                <c:pt idx="799">
                  <c:v>2.1829326741464859E-10</c:v>
                </c:pt>
                <c:pt idx="800">
                  <c:v>2.1829326741464859E-10</c:v>
                </c:pt>
                <c:pt idx="801">
                  <c:v>2.1829326741464859E-10</c:v>
                </c:pt>
                <c:pt idx="802">
                  <c:v>2.1829326741464859E-10</c:v>
                </c:pt>
                <c:pt idx="803">
                  <c:v>2.1829326741464859E-10</c:v>
                </c:pt>
                <c:pt idx="804">
                  <c:v>2.1829326741464859E-10</c:v>
                </c:pt>
                <c:pt idx="805">
                  <c:v>2.1829326741464859E-10</c:v>
                </c:pt>
                <c:pt idx="806">
                  <c:v>2.1829326741464859E-10</c:v>
                </c:pt>
                <c:pt idx="807">
                  <c:v>2.1829326741464859E-10</c:v>
                </c:pt>
                <c:pt idx="808">
                  <c:v>2.1829326741464859E-10</c:v>
                </c:pt>
                <c:pt idx="809">
                  <c:v>2.1829326741464859E-10</c:v>
                </c:pt>
                <c:pt idx="810">
                  <c:v>2.1829326741464859E-10</c:v>
                </c:pt>
                <c:pt idx="811">
                  <c:v>2.1829326741464859E-10</c:v>
                </c:pt>
                <c:pt idx="812">
                  <c:v>2.1829326741464859E-10</c:v>
                </c:pt>
                <c:pt idx="813">
                  <c:v>2.1829326741464859E-10</c:v>
                </c:pt>
                <c:pt idx="814">
                  <c:v>2.1829326741464859E-10</c:v>
                </c:pt>
                <c:pt idx="815">
                  <c:v>2.1829326741464859E-10</c:v>
                </c:pt>
                <c:pt idx="816">
                  <c:v>2.1829326741464859E-10</c:v>
                </c:pt>
                <c:pt idx="817">
                  <c:v>2.1829326741464859E-10</c:v>
                </c:pt>
                <c:pt idx="818">
                  <c:v>2.1829326741464859E-10</c:v>
                </c:pt>
                <c:pt idx="819">
                  <c:v>2.1829326741464859E-10</c:v>
                </c:pt>
                <c:pt idx="820">
                  <c:v>2.1829326741464859E-10</c:v>
                </c:pt>
                <c:pt idx="821">
                  <c:v>2.1829326741464859E-10</c:v>
                </c:pt>
                <c:pt idx="822">
                  <c:v>2.1829326741464859E-10</c:v>
                </c:pt>
                <c:pt idx="823">
                  <c:v>2.1829326741464859E-10</c:v>
                </c:pt>
                <c:pt idx="824">
                  <c:v>2.1829326741464859E-10</c:v>
                </c:pt>
                <c:pt idx="825">
                  <c:v>2.1829326741464859E-10</c:v>
                </c:pt>
                <c:pt idx="826">
                  <c:v>2.1829326741464859E-10</c:v>
                </c:pt>
                <c:pt idx="827">
                  <c:v>2.1829326741464859E-10</c:v>
                </c:pt>
                <c:pt idx="828">
                  <c:v>2.1829326741464859E-10</c:v>
                </c:pt>
                <c:pt idx="829">
                  <c:v>2.1829326741464859E-10</c:v>
                </c:pt>
                <c:pt idx="830">
                  <c:v>2.1829326741464859E-10</c:v>
                </c:pt>
                <c:pt idx="831">
                  <c:v>2.1829326741464859E-10</c:v>
                </c:pt>
                <c:pt idx="832">
                  <c:v>2.1829326741464859E-10</c:v>
                </c:pt>
                <c:pt idx="833">
                  <c:v>2.1829326741464859E-10</c:v>
                </c:pt>
                <c:pt idx="834">
                  <c:v>2.1829326741464859E-10</c:v>
                </c:pt>
                <c:pt idx="835">
                  <c:v>2.1829326741464859E-10</c:v>
                </c:pt>
                <c:pt idx="836">
                  <c:v>2.1829326741464859E-10</c:v>
                </c:pt>
                <c:pt idx="837">
                  <c:v>2.1829326741464859E-10</c:v>
                </c:pt>
                <c:pt idx="838">
                  <c:v>2.1829326741464859E-10</c:v>
                </c:pt>
                <c:pt idx="839">
                  <c:v>2.1829326741464859E-10</c:v>
                </c:pt>
                <c:pt idx="840">
                  <c:v>2.1829326741464859E-10</c:v>
                </c:pt>
                <c:pt idx="841">
                  <c:v>2.1829326741464859E-10</c:v>
                </c:pt>
                <c:pt idx="842">
                  <c:v>2.1829326741464859E-10</c:v>
                </c:pt>
                <c:pt idx="843">
                  <c:v>2.1829326741464859E-10</c:v>
                </c:pt>
                <c:pt idx="844">
                  <c:v>2.1829326741464859E-10</c:v>
                </c:pt>
                <c:pt idx="845">
                  <c:v>2.1829326741464859E-10</c:v>
                </c:pt>
                <c:pt idx="846">
                  <c:v>2.1829326741464859E-10</c:v>
                </c:pt>
                <c:pt idx="847">
                  <c:v>2.1829326741464859E-10</c:v>
                </c:pt>
                <c:pt idx="848">
                  <c:v>2.1829326741464859E-10</c:v>
                </c:pt>
                <c:pt idx="849">
                  <c:v>2.1829326741464859E-10</c:v>
                </c:pt>
                <c:pt idx="850">
                  <c:v>2.1829326741464859E-10</c:v>
                </c:pt>
                <c:pt idx="851">
                  <c:v>2.1829326741464859E-10</c:v>
                </c:pt>
                <c:pt idx="852">
                  <c:v>2.1829326741464859E-10</c:v>
                </c:pt>
                <c:pt idx="853">
                  <c:v>2.1829326741464859E-10</c:v>
                </c:pt>
                <c:pt idx="854">
                  <c:v>2.1829326741464859E-10</c:v>
                </c:pt>
                <c:pt idx="855">
                  <c:v>2.1829326741464859E-10</c:v>
                </c:pt>
                <c:pt idx="856">
                  <c:v>2.1829326741464859E-10</c:v>
                </c:pt>
                <c:pt idx="857">
                  <c:v>2.1829326741464859E-10</c:v>
                </c:pt>
                <c:pt idx="858">
                  <c:v>2.1829326741464859E-10</c:v>
                </c:pt>
                <c:pt idx="859">
                  <c:v>2.1829326741464859E-10</c:v>
                </c:pt>
                <c:pt idx="860">
                  <c:v>2.1829326741464859E-10</c:v>
                </c:pt>
                <c:pt idx="861">
                  <c:v>2.1829326741464859E-10</c:v>
                </c:pt>
                <c:pt idx="862">
                  <c:v>2.1829326741464859E-10</c:v>
                </c:pt>
                <c:pt idx="863">
                  <c:v>2.1829326741464859E-10</c:v>
                </c:pt>
                <c:pt idx="864">
                  <c:v>2.1829326741464859E-10</c:v>
                </c:pt>
                <c:pt idx="865">
                  <c:v>2.1829326741464859E-10</c:v>
                </c:pt>
                <c:pt idx="866">
                  <c:v>2.1829326741464859E-10</c:v>
                </c:pt>
                <c:pt idx="867">
                  <c:v>2.1829326741464859E-10</c:v>
                </c:pt>
                <c:pt idx="868">
                  <c:v>2.1829326741464859E-10</c:v>
                </c:pt>
                <c:pt idx="869">
                  <c:v>2.1829326741464859E-10</c:v>
                </c:pt>
                <c:pt idx="870">
                  <c:v>2.1829326741464859E-10</c:v>
                </c:pt>
                <c:pt idx="871">
                  <c:v>2.1829326741464859E-10</c:v>
                </c:pt>
                <c:pt idx="872">
                  <c:v>2.1829326741464859E-10</c:v>
                </c:pt>
                <c:pt idx="873">
                  <c:v>2.1829326741464859E-10</c:v>
                </c:pt>
                <c:pt idx="874">
                  <c:v>2.1829326741464859E-10</c:v>
                </c:pt>
                <c:pt idx="875">
                  <c:v>2.1829326741464859E-10</c:v>
                </c:pt>
                <c:pt idx="876">
                  <c:v>2.1829326741464859E-10</c:v>
                </c:pt>
                <c:pt idx="877">
                  <c:v>2.1829326741464859E-10</c:v>
                </c:pt>
                <c:pt idx="878">
                  <c:v>2.1829326741464859E-10</c:v>
                </c:pt>
                <c:pt idx="879">
                  <c:v>2.1829326741464859E-10</c:v>
                </c:pt>
                <c:pt idx="880">
                  <c:v>2.1829326741464859E-10</c:v>
                </c:pt>
                <c:pt idx="881">
                  <c:v>2.1829326741464859E-10</c:v>
                </c:pt>
                <c:pt idx="882">
                  <c:v>2.1829326741464859E-10</c:v>
                </c:pt>
                <c:pt idx="883">
                  <c:v>2.1829326741464859E-10</c:v>
                </c:pt>
                <c:pt idx="884">
                  <c:v>2.1829326741464859E-10</c:v>
                </c:pt>
                <c:pt idx="885">
                  <c:v>2.1829326741464859E-10</c:v>
                </c:pt>
                <c:pt idx="886">
                  <c:v>2.1829326741464859E-10</c:v>
                </c:pt>
                <c:pt idx="887">
                  <c:v>2.1829326741464859E-10</c:v>
                </c:pt>
                <c:pt idx="888">
                  <c:v>2.1829326741464859E-10</c:v>
                </c:pt>
                <c:pt idx="889">
                  <c:v>2.1829326741464859E-10</c:v>
                </c:pt>
                <c:pt idx="890">
                  <c:v>2.1829326741464859E-10</c:v>
                </c:pt>
                <c:pt idx="891">
                  <c:v>2.1829326741464859E-10</c:v>
                </c:pt>
                <c:pt idx="892">
                  <c:v>2.1829326741464859E-10</c:v>
                </c:pt>
                <c:pt idx="893">
                  <c:v>2.1829326741464859E-10</c:v>
                </c:pt>
                <c:pt idx="894">
                  <c:v>2.1829326741464859E-10</c:v>
                </c:pt>
                <c:pt idx="895">
                  <c:v>2.1829326741464859E-10</c:v>
                </c:pt>
                <c:pt idx="896">
                  <c:v>2.1829326741464859E-10</c:v>
                </c:pt>
                <c:pt idx="897">
                  <c:v>2.1829326741464859E-10</c:v>
                </c:pt>
                <c:pt idx="898">
                  <c:v>2.1829326741464859E-10</c:v>
                </c:pt>
                <c:pt idx="899">
                  <c:v>2.1829326741464859E-10</c:v>
                </c:pt>
                <c:pt idx="900">
                  <c:v>2.1829326741464859E-10</c:v>
                </c:pt>
                <c:pt idx="901">
                  <c:v>2.1829326741464859E-10</c:v>
                </c:pt>
                <c:pt idx="902">
                  <c:v>2.1829326741464859E-10</c:v>
                </c:pt>
                <c:pt idx="903">
                  <c:v>2.1829326741464859E-10</c:v>
                </c:pt>
                <c:pt idx="904">
                  <c:v>2.1829326741464859E-10</c:v>
                </c:pt>
                <c:pt idx="905">
                  <c:v>2.1829326741464859E-10</c:v>
                </c:pt>
                <c:pt idx="906">
                  <c:v>2.1829326741464859E-10</c:v>
                </c:pt>
                <c:pt idx="907">
                  <c:v>2.1829326741464859E-10</c:v>
                </c:pt>
                <c:pt idx="908">
                  <c:v>2.1829326741464859E-10</c:v>
                </c:pt>
                <c:pt idx="909">
                  <c:v>2.1829326741464859E-10</c:v>
                </c:pt>
                <c:pt idx="910">
                  <c:v>2.1829326741464859E-10</c:v>
                </c:pt>
                <c:pt idx="911">
                  <c:v>2.1829326741464859E-10</c:v>
                </c:pt>
                <c:pt idx="912">
                  <c:v>2.1829326741464859E-10</c:v>
                </c:pt>
                <c:pt idx="913">
                  <c:v>2.1829326741464859E-10</c:v>
                </c:pt>
                <c:pt idx="914">
                  <c:v>2.1829326741464859E-10</c:v>
                </c:pt>
                <c:pt idx="915">
                  <c:v>2.1829326741464859E-10</c:v>
                </c:pt>
                <c:pt idx="916">
                  <c:v>2.1829326741464859E-10</c:v>
                </c:pt>
                <c:pt idx="917">
                  <c:v>2.1829326741464859E-10</c:v>
                </c:pt>
                <c:pt idx="918">
                  <c:v>2.1829326741464859E-10</c:v>
                </c:pt>
                <c:pt idx="919">
                  <c:v>2.1829326741464859E-10</c:v>
                </c:pt>
                <c:pt idx="920">
                  <c:v>2.1829326741464859E-10</c:v>
                </c:pt>
                <c:pt idx="921">
                  <c:v>2.1829326741464859E-10</c:v>
                </c:pt>
                <c:pt idx="922">
                  <c:v>2.1829326741464859E-10</c:v>
                </c:pt>
                <c:pt idx="923">
                  <c:v>2.1829326741464859E-10</c:v>
                </c:pt>
                <c:pt idx="924">
                  <c:v>2.1829326741464859E-10</c:v>
                </c:pt>
                <c:pt idx="925">
                  <c:v>2.1829326741464859E-10</c:v>
                </c:pt>
                <c:pt idx="926">
                  <c:v>2.1829326741464859E-10</c:v>
                </c:pt>
                <c:pt idx="927">
                  <c:v>2.1829326741464859E-10</c:v>
                </c:pt>
                <c:pt idx="928">
                  <c:v>2.1829326741464859E-10</c:v>
                </c:pt>
                <c:pt idx="929">
                  <c:v>2.1829326741464859E-10</c:v>
                </c:pt>
                <c:pt idx="930">
                  <c:v>2.1829326741464859E-10</c:v>
                </c:pt>
                <c:pt idx="931">
                  <c:v>2.1829326741464859E-10</c:v>
                </c:pt>
                <c:pt idx="932">
                  <c:v>2.1829326741464859E-10</c:v>
                </c:pt>
                <c:pt idx="933">
                  <c:v>2.1829326741464859E-10</c:v>
                </c:pt>
                <c:pt idx="934">
                  <c:v>2.1829326741464859E-10</c:v>
                </c:pt>
                <c:pt idx="935">
                  <c:v>2.1829326741464859E-10</c:v>
                </c:pt>
                <c:pt idx="936">
                  <c:v>2.1829326741464859E-10</c:v>
                </c:pt>
                <c:pt idx="937">
                  <c:v>2.1829326741464859E-10</c:v>
                </c:pt>
                <c:pt idx="938">
                  <c:v>2.1829326741464859E-10</c:v>
                </c:pt>
                <c:pt idx="939">
                  <c:v>2.1829326741464859E-10</c:v>
                </c:pt>
                <c:pt idx="940">
                  <c:v>2.1829326741464859E-10</c:v>
                </c:pt>
                <c:pt idx="941">
                  <c:v>2.1829326741464859E-10</c:v>
                </c:pt>
                <c:pt idx="942">
                  <c:v>2.1829326741464859E-10</c:v>
                </c:pt>
                <c:pt idx="943">
                  <c:v>2.1829326741464859E-10</c:v>
                </c:pt>
                <c:pt idx="944">
                  <c:v>2.1829326741464859E-10</c:v>
                </c:pt>
                <c:pt idx="945">
                  <c:v>2.1829326741464859E-10</c:v>
                </c:pt>
                <c:pt idx="946">
                  <c:v>2.1829326741464859E-10</c:v>
                </c:pt>
                <c:pt idx="947">
                  <c:v>2.1829326741464859E-10</c:v>
                </c:pt>
                <c:pt idx="948">
                  <c:v>2.1829326741464859E-10</c:v>
                </c:pt>
                <c:pt idx="949">
                  <c:v>2.1829326741464859E-10</c:v>
                </c:pt>
                <c:pt idx="950">
                  <c:v>2.1829326741464859E-10</c:v>
                </c:pt>
                <c:pt idx="951">
                  <c:v>2.1829326741464859E-10</c:v>
                </c:pt>
                <c:pt idx="952">
                  <c:v>2.1829326741464859E-10</c:v>
                </c:pt>
                <c:pt idx="953">
                  <c:v>2.1829326741464859E-10</c:v>
                </c:pt>
                <c:pt idx="954">
                  <c:v>2.1829326741464859E-10</c:v>
                </c:pt>
                <c:pt idx="955">
                  <c:v>2.1829326741464859E-10</c:v>
                </c:pt>
                <c:pt idx="956">
                  <c:v>2.1829326741464859E-10</c:v>
                </c:pt>
                <c:pt idx="957">
                  <c:v>2.1829326741464859E-10</c:v>
                </c:pt>
                <c:pt idx="958">
                  <c:v>2.1829326741464859E-10</c:v>
                </c:pt>
                <c:pt idx="959">
                  <c:v>2.1829326741464859E-10</c:v>
                </c:pt>
                <c:pt idx="960">
                  <c:v>2.1829326741464859E-10</c:v>
                </c:pt>
                <c:pt idx="961">
                  <c:v>2.1829326741464859E-10</c:v>
                </c:pt>
                <c:pt idx="962">
                  <c:v>2.1829326741464859E-10</c:v>
                </c:pt>
                <c:pt idx="963">
                  <c:v>2.1829326741464859E-10</c:v>
                </c:pt>
                <c:pt idx="964">
                  <c:v>2.1829326741464859E-10</c:v>
                </c:pt>
                <c:pt idx="965">
                  <c:v>2.1829326741464859E-10</c:v>
                </c:pt>
                <c:pt idx="966">
                  <c:v>2.1829326741464859E-10</c:v>
                </c:pt>
                <c:pt idx="967">
                  <c:v>2.1829326741464859E-10</c:v>
                </c:pt>
                <c:pt idx="968">
                  <c:v>2.1829326741464859E-10</c:v>
                </c:pt>
                <c:pt idx="969">
                  <c:v>2.1829326741464859E-10</c:v>
                </c:pt>
                <c:pt idx="970">
                  <c:v>2.1829326741464859E-10</c:v>
                </c:pt>
                <c:pt idx="971">
                  <c:v>2.1829326741464859E-10</c:v>
                </c:pt>
                <c:pt idx="972">
                  <c:v>2.1829326741464859E-10</c:v>
                </c:pt>
                <c:pt idx="973">
                  <c:v>2.1829326741464859E-10</c:v>
                </c:pt>
                <c:pt idx="974">
                  <c:v>2.1829326741464859E-10</c:v>
                </c:pt>
                <c:pt idx="975">
                  <c:v>2.1829326741464859E-10</c:v>
                </c:pt>
                <c:pt idx="976">
                  <c:v>2.1829326741464859E-10</c:v>
                </c:pt>
                <c:pt idx="977">
                  <c:v>2.1829326741464859E-10</c:v>
                </c:pt>
                <c:pt idx="978">
                  <c:v>2.1829326741464859E-10</c:v>
                </c:pt>
                <c:pt idx="979">
                  <c:v>2.1829326741464859E-10</c:v>
                </c:pt>
                <c:pt idx="980">
                  <c:v>2.1829326741464859E-10</c:v>
                </c:pt>
                <c:pt idx="981">
                  <c:v>2.1829326741464859E-10</c:v>
                </c:pt>
                <c:pt idx="982">
                  <c:v>2.1829326741464859E-10</c:v>
                </c:pt>
                <c:pt idx="983">
                  <c:v>2.1829326741464859E-10</c:v>
                </c:pt>
                <c:pt idx="984">
                  <c:v>2.1829326741464859E-10</c:v>
                </c:pt>
                <c:pt idx="985">
                  <c:v>2.1829326741464859E-10</c:v>
                </c:pt>
                <c:pt idx="986">
                  <c:v>2.1829326741464859E-10</c:v>
                </c:pt>
                <c:pt idx="987">
                  <c:v>2.1829326741464859E-10</c:v>
                </c:pt>
                <c:pt idx="988">
                  <c:v>2.1829326741464859E-10</c:v>
                </c:pt>
                <c:pt idx="989">
                  <c:v>2.1829326741464859E-10</c:v>
                </c:pt>
                <c:pt idx="990">
                  <c:v>2.1829326741464859E-10</c:v>
                </c:pt>
                <c:pt idx="991">
                  <c:v>2.1829326741464859E-10</c:v>
                </c:pt>
                <c:pt idx="992">
                  <c:v>2.1829326741464859E-10</c:v>
                </c:pt>
                <c:pt idx="993">
                  <c:v>2.1829326741464859E-10</c:v>
                </c:pt>
                <c:pt idx="994">
                  <c:v>2.1829326741464859E-10</c:v>
                </c:pt>
                <c:pt idx="995">
                  <c:v>2.1829326741464859E-10</c:v>
                </c:pt>
                <c:pt idx="996">
                  <c:v>2.1829326741464859E-10</c:v>
                </c:pt>
                <c:pt idx="997">
                  <c:v>2.1829326741464859E-10</c:v>
                </c:pt>
                <c:pt idx="998">
                  <c:v>2.1829326741464859E-10</c:v>
                </c:pt>
                <c:pt idx="999">
                  <c:v>2.1829326741464859E-10</c:v>
                </c:pt>
                <c:pt idx="1000">
                  <c:v>2.1829326741464859E-10</c:v>
                </c:pt>
                <c:pt idx="1001">
                  <c:v>2.1829326741464859E-10</c:v>
                </c:pt>
                <c:pt idx="1002">
                  <c:v>2.1829326741464859E-10</c:v>
                </c:pt>
                <c:pt idx="1003">
                  <c:v>2.1829326741464859E-10</c:v>
                </c:pt>
                <c:pt idx="1004">
                  <c:v>2.1829326741464859E-10</c:v>
                </c:pt>
                <c:pt idx="1005">
                  <c:v>2.1829326741464859E-10</c:v>
                </c:pt>
                <c:pt idx="1006">
                  <c:v>2.1829326741464859E-10</c:v>
                </c:pt>
                <c:pt idx="1007">
                  <c:v>2.1829326741464859E-10</c:v>
                </c:pt>
                <c:pt idx="1008">
                  <c:v>2.1829326741464859E-10</c:v>
                </c:pt>
                <c:pt idx="1009">
                  <c:v>2.1829326741464859E-10</c:v>
                </c:pt>
                <c:pt idx="1010">
                  <c:v>2.1829326741464859E-10</c:v>
                </c:pt>
                <c:pt idx="1011">
                  <c:v>2.1829326741464859E-10</c:v>
                </c:pt>
                <c:pt idx="1012">
                  <c:v>2.1829326741464859E-10</c:v>
                </c:pt>
                <c:pt idx="1013">
                  <c:v>2.1829326741464859E-10</c:v>
                </c:pt>
                <c:pt idx="1014">
                  <c:v>2.1829326741464859E-10</c:v>
                </c:pt>
                <c:pt idx="1015">
                  <c:v>2.1829326741464859E-10</c:v>
                </c:pt>
                <c:pt idx="1016">
                  <c:v>2.1829326741464859E-10</c:v>
                </c:pt>
                <c:pt idx="1017">
                  <c:v>2.1829326741464859E-10</c:v>
                </c:pt>
                <c:pt idx="1018">
                  <c:v>2.1829326741464859E-10</c:v>
                </c:pt>
                <c:pt idx="1019">
                  <c:v>2.1829326741464859E-10</c:v>
                </c:pt>
                <c:pt idx="1020">
                  <c:v>2.1829326741464859E-10</c:v>
                </c:pt>
                <c:pt idx="1021">
                  <c:v>2.1829326741464859E-10</c:v>
                </c:pt>
                <c:pt idx="1022">
                  <c:v>2.1829326741464859E-10</c:v>
                </c:pt>
                <c:pt idx="1023">
                  <c:v>2.1829326741464859E-10</c:v>
                </c:pt>
                <c:pt idx="1024">
                  <c:v>2.1829326741464859E-10</c:v>
                </c:pt>
                <c:pt idx="1025">
                  <c:v>2.1829326741464859E-10</c:v>
                </c:pt>
                <c:pt idx="1026">
                  <c:v>2.1829326741464859E-10</c:v>
                </c:pt>
                <c:pt idx="1027">
                  <c:v>2.1829326741464859E-10</c:v>
                </c:pt>
                <c:pt idx="1028">
                  <c:v>2.1829326741464859E-10</c:v>
                </c:pt>
                <c:pt idx="1029">
                  <c:v>2.1829326741464859E-10</c:v>
                </c:pt>
                <c:pt idx="1030">
                  <c:v>2.1829326741464859E-10</c:v>
                </c:pt>
                <c:pt idx="1031">
                  <c:v>2.1829326741464859E-10</c:v>
                </c:pt>
                <c:pt idx="1032">
                  <c:v>2.1829326741464859E-10</c:v>
                </c:pt>
                <c:pt idx="1033">
                  <c:v>2.1829326741464859E-10</c:v>
                </c:pt>
                <c:pt idx="1034">
                  <c:v>2.1829326741464859E-10</c:v>
                </c:pt>
                <c:pt idx="1035">
                  <c:v>2.1829326741464859E-10</c:v>
                </c:pt>
                <c:pt idx="1036">
                  <c:v>2.1829326741464859E-10</c:v>
                </c:pt>
                <c:pt idx="1037">
                  <c:v>2.1829326741464859E-10</c:v>
                </c:pt>
                <c:pt idx="1038">
                  <c:v>2.1829326741464859E-10</c:v>
                </c:pt>
                <c:pt idx="1039">
                  <c:v>2.1829326741464859E-10</c:v>
                </c:pt>
                <c:pt idx="1040">
                  <c:v>2.1829326741464859E-10</c:v>
                </c:pt>
                <c:pt idx="1041">
                  <c:v>2.1829326741464859E-10</c:v>
                </c:pt>
                <c:pt idx="1042">
                  <c:v>2.1829326741464859E-10</c:v>
                </c:pt>
                <c:pt idx="1043">
                  <c:v>2.1829326741464859E-10</c:v>
                </c:pt>
                <c:pt idx="1044">
                  <c:v>2.1829326741464859E-10</c:v>
                </c:pt>
                <c:pt idx="1045">
                  <c:v>2.1829326741464859E-10</c:v>
                </c:pt>
                <c:pt idx="1046">
                  <c:v>2.1829326741464859E-10</c:v>
                </c:pt>
                <c:pt idx="1047">
                  <c:v>2.1829326741464859E-10</c:v>
                </c:pt>
                <c:pt idx="1048">
                  <c:v>2.1829326741464859E-10</c:v>
                </c:pt>
                <c:pt idx="1049">
                  <c:v>2.1829326741464859E-10</c:v>
                </c:pt>
                <c:pt idx="1050">
                  <c:v>2.1829326741464859E-10</c:v>
                </c:pt>
                <c:pt idx="1051">
                  <c:v>2.1829326741464859E-10</c:v>
                </c:pt>
                <c:pt idx="1052">
                  <c:v>2.1829326741464859E-10</c:v>
                </c:pt>
                <c:pt idx="1053">
                  <c:v>2.1829326741464859E-10</c:v>
                </c:pt>
                <c:pt idx="1054">
                  <c:v>2.1829326741464859E-10</c:v>
                </c:pt>
                <c:pt idx="1055">
                  <c:v>2.1829326741464859E-10</c:v>
                </c:pt>
                <c:pt idx="1056">
                  <c:v>2.1829326741464859E-10</c:v>
                </c:pt>
                <c:pt idx="1057">
                  <c:v>2.1829326741464859E-10</c:v>
                </c:pt>
                <c:pt idx="1058">
                  <c:v>2.1829326741464859E-10</c:v>
                </c:pt>
                <c:pt idx="1059">
                  <c:v>2.1829326741464859E-10</c:v>
                </c:pt>
                <c:pt idx="1060">
                  <c:v>2.1829326741464859E-10</c:v>
                </c:pt>
                <c:pt idx="1061">
                  <c:v>2.1829326741464859E-10</c:v>
                </c:pt>
                <c:pt idx="1062">
                  <c:v>2.1829326741464859E-10</c:v>
                </c:pt>
                <c:pt idx="1063">
                  <c:v>2.1829326741464859E-10</c:v>
                </c:pt>
                <c:pt idx="1064">
                  <c:v>2.1829326741464859E-10</c:v>
                </c:pt>
                <c:pt idx="1065">
                  <c:v>2.1829326741464859E-10</c:v>
                </c:pt>
                <c:pt idx="1066">
                  <c:v>2.1829326741464859E-10</c:v>
                </c:pt>
                <c:pt idx="1067">
                  <c:v>2.1829326741464859E-10</c:v>
                </c:pt>
                <c:pt idx="1068">
                  <c:v>2.1829326741464859E-10</c:v>
                </c:pt>
                <c:pt idx="1069">
                  <c:v>2.1829326741464859E-10</c:v>
                </c:pt>
                <c:pt idx="1070">
                  <c:v>2.1829326741464859E-10</c:v>
                </c:pt>
                <c:pt idx="1071">
                  <c:v>2.1829326741464859E-10</c:v>
                </c:pt>
                <c:pt idx="1072">
                  <c:v>2.1829326741464859E-10</c:v>
                </c:pt>
                <c:pt idx="1073">
                  <c:v>2.1829326741464859E-10</c:v>
                </c:pt>
                <c:pt idx="1074">
                  <c:v>2.1829326741464859E-10</c:v>
                </c:pt>
                <c:pt idx="1075">
                  <c:v>2.1829326741464859E-10</c:v>
                </c:pt>
                <c:pt idx="1076">
                  <c:v>2.1829326741464859E-10</c:v>
                </c:pt>
                <c:pt idx="1077">
                  <c:v>2.1829326741464859E-10</c:v>
                </c:pt>
                <c:pt idx="1078">
                  <c:v>2.1829326741464859E-10</c:v>
                </c:pt>
                <c:pt idx="1079">
                  <c:v>2.1829326741464859E-10</c:v>
                </c:pt>
                <c:pt idx="1080">
                  <c:v>2.1829326741464859E-10</c:v>
                </c:pt>
                <c:pt idx="1081">
                  <c:v>2.1829326741464859E-10</c:v>
                </c:pt>
                <c:pt idx="1082">
                  <c:v>2.1829326741464859E-10</c:v>
                </c:pt>
                <c:pt idx="1083">
                  <c:v>2.1829326741464859E-10</c:v>
                </c:pt>
                <c:pt idx="1084">
                  <c:v>2.1829326741464859E-10</c:v>
                </c:pt>
                <c:pt idx="1085">
                  <c:v>2.1829326741464859E-10</c:v>
                </c:pt>
                <c:pt idx="1086">
                  <c:v>2.1829326741464859E-10</c:v>
                </c:pt>
                <c:pt idx="1087">
                  <c:v>2.1829326741464859E-10</c:v>
                </c:pt>
                <c:pt idx="1088">
                  <c:v>2.1829326741464859E-10</c:v>
                </c:pt>
                <c:pt idx="1089">
                  <c:v>2.1829326741464859E-10</c:v>
                </c:pt>
                <c:pt idx="1090">
                  <c:v>2.1829326741464859E-10</c:v>
                </c:pt>
                <c:pt idx="1091">
                  <c:v>2.1829326741464859E-10</c:v>
                </c:pt>
                <c:pt idx="1092">
                  <c:v>2.1829326741464859E-10</c:v>
                </c:pt>
                <c:pt idx="1093">
                  <c:v>2.1829326741464859E-10</c:v>
                </c:pt>
                <c:pt idx="1094">
                  <c:v>2.1829326741464859E-10</c:v>
                </c:pt>
                <c:pt idx="1095">
                  <c:v>2.1829326741464859E-10</c:v>
                </c:pt>
                <c:pt idx="1096">
                  <c:v>2.1829326741464859E-10</c:v>
                </c:pt>
                <c:pt idx="1097">
                  <c:v>2.1829326741464859E-10</c:v>
                </c:pt>
                <c:pt idx="1098">
                  <c:v>2.1829326741464859E-10</c:v>
                </c:pt>
                <c:pt idx="1099">
                  <c:v>2.1829326741464859E-10</c:v>
                </c:pt>
                <c:pt idx="1100">
                  <c:v>2.1829326741464859E-10</c:v>
                </c:pt>
                <c:pt idx="1101">
                  <c:v>2.1829326741464859E-10</c:v>
                </c:pt>
                <c:pt idx="1102">
                  <c:v>2.1829326741464859E-10</c:v>
                </c:pt>
                <c:pt idx="1103">
                  <c:v>2.1829326741464859E-10</c:v>
                </c:pt>
                <c:pt idx="1104">
                  <c:v>2.1829326741464859E-10</c:v>
                </c:pt>
                <c:pt idx="1105">
                  <c:v>2.1829326741464859E-10</c:v>
                </c:pt>
                <c:pt idx="1106">
                  <c:v>2.1829326741464859E-10</c:v>
                </c:pt>
                <c:pt idx="1107">
                  <c:v>2.1829326741464859E-10</c:v>
                </c:pt>
                <c:pt idx="1108">
                  <c:v>2.1829326741464859E-10</c:v>
                </c:pt>
                <c:pt idx="1109">
                  <c:v>2.1829326741464859E-10</c:v>
                </c:pt>
                <c:pt idx="1110">
                  <c:v>2.1829326741464859E-10</c:v>
                </c:pt>
                <c:pt idx="1111">
                  <c:v>2.1829326741464859E-10</c:v>
                </c:pt>
                <c:pt idx="1112">
                  <c:v>2.1829326741464859E-10</c:v>
                </c:pt>
                <c:pt idx="1113">
                  <c:v>2.1829326741464859E-10</c:v>
                </c:pt>
                <c:pt idx="1114">
                  <c:v>2.1829326741464859E-10</c:v>
                </c:pt>
                <c:pt idx="1115">
                  <c:v>2.1829326741464859E-10</c:v>
                </c:pt>
                <c:pt idx="1116">
                  <c:v>2.1829326741464859E-10</c:v>
                </c:pt>
                <c:pt idx="1117">
                  <c:v>2.1829326741464859E-10</c:v>
                </c:pt>
                <c:pt idx="1118">
                  <c:v>2.1829326741464859E-10</c:v>
                </c:pt>
                <c:pt idx="1119">
                  <c:v>2.1829326741464859E-10</c:v>
                </c:pt>
                <c:pt idx="1120">
                  <c:v>2.1829326741464859E-10</c:v>
                </c:pt>
                <c:pt idx="1121">
                  <c:v>2.1829326741464859E-10</c:v>
                </c:pt>
                <c:pt idx="1122">
                  <c:v>2.1829326741464859E-10</c:v>
                </c:pt>
                <c:pt idx="1123">
                  <c:v>2.1829326741464859E-10</c:v>
                </c:pt>
                <c:pt idx="1124">
                  <c:v>2.1829326741464859E-10</c:v>
                </c:pt>
                <c:pt idx="1125">
                  <c:v>2.1829326741464859E-10</c:v>
                </c:pt>
                <c:pt idx="1126">
                  <c:v>2.1829326741464859E-10</c:v>
                </c:pt>
                <c:pt idx="1127">
                  <c:v>2.1829326741464859E-10</c:v>
                </c:pt>
                <c:pt idx="1128">
                  <c:v>2.1829326741464859E-10</c:v>
                </c:pt>
                <c:pt idx="1129">
                  <c:v>2.1829326741464859E-10</c:v>
                </c:pt>
                <c:pt idx="1130">
                  <c:v>2.1829326741464859E-10</c:v>
                </c:pt>
                <c:pt idx="1131">
                  <c:v>2.1829326741464859E-10</c:v>
                </c:pt>
                <c:pt idx="1132">
                  <c:v>2.1829326741464859E-10</c:v>
                </c:pt>
                <c:pt idx="1133">
                  <c:v>2.1829326741464859E-10</c:v>
                </c:pt>
                <c:pt idx="1134">
                  <c:v>2.1829326741464859E-10</c:v>
                </c:pt>
                <c:pt idx="1135">
                  <c:v>2.1829326741464859E-10</c:v>
                </c:pt>
                <c:pt idx="1136">
                  <c:v>2.1829326741464859E-10</c:v>
                </c:pt>
                <c:pt idx="1137">
                  <c:v>2.1829326741464859E-10</c:v>
                </c:pt>
                <c:pt idx="1138">
                  <c:v>2.1829326741464859E-10</c:v>
                </c:pt>
                <c:pt idx="1139">
                  <c:v>2.1829326741464859E-10</c:v>
                </c:pt>
                <c:pt idx="1140">
                  <c:v>2.1829326741464859E-10</c:v>
                </c:pt>
                <c:pt idx="1141">
                  <c:v>2.1829326741464859E-10</c:v>
                </c:pt>
                <c:pt idx="1142">
                  <c:v>2.1829326741464859E-10</c:v>
                </c:pt>
                <c:pt idx="1143">
                  <c:v>2.1829326741464859E-10</c:v>
                </c:pt>
                <c:pt idx="1144">
                  <c:v>2.1829326741464859E-10</c:v>
                </c:pt>
                <c:pt idx="1145">
                  <c:v>2.1829326741464859E-10</c:v>
                </c:pt>
                <c:pt idx="1146">
                  <c:v>2.1829326741464859E-10</c:v>
                </c:pt>
                <c:pt idx="1147">
                  <c:v>2.1829326741464859E-10</c:v>
                </c:pt>
                <c:pt idx="1148">
                  <c:v>2.1829326741464859E-10</c:v>
                </c:pt>
                <c:pt idx="1149">
                  <c:v>2.1829326741464859E-10</c:v>
                </c:pt>
                <c:pt idx="1150">
                  <c:v>2.1829326741464859E-10</c:v>
                </c:pt>
                <c:pt idx="1151">
                  <c:v>2.1829326741464859E-10</c:v>
                </c:pt>
                <c:pt idx="1152">
                  <c:v>2.1829326741464859E-10</c:v>
                </c:pt>
                <c:pt idx="1153">
                  <c:v>2.1829326741464859E-10</c:v>
                </c:pt>
                <c:pt idx="1154">
                  <c:v>2.1829326741464859E-10</c:v>
                </c:pt>
                <c:pt idx="1155">
                  <c:v>2.1829326741464859E-10</c:v>
                </c:pt>
                <c:pt idx="1156">
                  <c:v>1.2912703185828901E-9</c:v>
                </c:pt>
                <c:pt idx="1157">
                  <c:v>7.4233490761974388E-9</c:v>
                </c:pt>
                <c:pt idx="1158">
                  <c:v>5.0155321791730842E-8</c:v>
                </c:pt>
                <c:pt idx="1159">
                  <c:v>3.2581862493946375E-7</c:v>
                </c:pt>
                <c:pt idx="1160">
                  <c:v>1.9710873203285588E-6</c:v>
                </c:pt>
                <c:pt idx="1161">
                  <c:v>1.1080882744954971E-5</c:v>
                </c:pt>
                <c:pt idx="1162">
                  <c:v>5.786764918158492E-5</c:v>
                </c:pt>
                <c:pt idx="1163">
                  <c:v>2.8075182102587249E-4</c:v>
                </c:pt>
                <c:pt idx="1164">
                  <c:v>1.2655592803116123E-3</c:v>
                </c:pt>
                <c:pt idx="1165">
                  <c:v>5.3012084770072609E-3</c:v>
                </c:pt>
                <c:pt idx="1166">
                  <c:v>2.063798106141454E-2</c:v>
                </c:pt>
                <c:pt idx="1167">
                  <c:v>7.4685381717262633E-2</c:v>
                </c:pt>
                <c:pt idx="1168">
                  <c:v>0.25128477713196934</c:v>
                </c:pt>
                <c:pt idx="1169">
                  <c:v>0.78624287100480528</c:v>
                </c:pt>
                <c:pt idx="1170">
                  <c:v>2.2883305321388479</c:v>
                </c:pt>
                <c:pt idx="1171">
                  <c:v>6.1969795348235426</c:v>
                </c:pt>
                <c:pt idx="1172">
                  <c:v>15.620241173131182</c:v>
                </c:pt>
                <c:pt idx="1173">
                  <c:v>36.661644428443012</c:v>
                </c:pt>
                <c:pt idx="1174">
                  <c:v>80.158676970125725</c:v>
                </c:pt>
                <c:pt idx="1175">
                  <c:v>163.3558885653656</c:v>
                </c:pt>
                <c:pt idx="1176">
                  <c:v>310.48199943733312</c:v>
                </c:pt>
                <c:pt idx="1177">
                  <c:v>550.77774090971275</c:v>
                </c:pt>
                <c:pt idx="1178">
                  <c:v>912.71601746609986</c:v>
                </c:pt>
                <c:pt idx="1179">
                  <c:v>1414.3888133616304</c:v>
                </c:pt>
                <c:pt idx="1180">
                  <c:v>2052.2029830140305</c:v>
                </c:pt>
                <c:pt idx="1181">
                  <c:v>2792.188825204345</c:v>
                </c:pt>
                <c:pt idx="1182">
                  <c:v>3568.8720348073498</c:v>
                </c:pt>
                <c:pt idx="1183">
                  <c:v>4294.6700760773874</c:v>
                </c:pt>
                <c:pt idx="1184">
                  <c:v>4878.4921060867737</c:v>
                </c:pt>
                <c:pt idx="1185">
                  <c:v>5247.6945743501819</c:v>
                </c:pt>
                <c:pt idx="1186">
                  <c:v>5365.4247136211334</c:v>
                </c:pt>
                <c:pt idx="1187">
                  <c:v>5237.1199258503275</c:v>
                </c:pt>
                <c:pt idx="1188">
                  <c:v>4904.6522959023505</c:v>
                </c:pt>
                <c:pt idx="1189">
                  <c:v>4431.6666187334567</c:v>
                </c:pt>
                <c:pt idx="1190">
                  <c:v>3886.4311758990398</c:v>
                </c:pt>
                <c:pt idx="1191">
                  <c:v>3328.029703280235</c:v>
                </c:pt>
                <c:pt idx="1192">
                  <c:v>2798.9461780851498</c:v>
                </c:pt>
                <c:pt idx="1193">
                  <c:v>2323.9425471107897</c:v>
                </c:pt>
                <c:pt idx="1194">
                  <c:v>1913.1177936125059</c:v>
                </c:pt>
                <c:pt idx="1195">
                  <c:v>1566.5953291210078</c:v>
                </c:pt>
                <c:pt idx="1196">
                  <c:v>1278.9429136436913</c:v>
                </c:pt>
                <c:pt idx="1197">
                  <c:v>1042.4251165937869</c:v>
                </c:pt>
                <c:pt idx="1198">
                  <c:v>848.97613732316222</c:v>
                </c:pt>
                <c:pt idx="1199">
                  <c:v>691.17982358865027</c:v>
                </c:pt>
                <c:pt idx="1200">
                  <c:v>562.62877986780461</c:v>
                </c:pt>
                <c:pt idx="1201">
                  <c:v>457.96039393804551</c:v>
                </c:pt>
                <c:pt idx="1202">
                  <c:v>372.75633140149819</c:v>
                </c:pt>
                <c:pt idx="1203">
                  <c:v>303.40254499506182</c:v>
                </c:pt>
                <c:pt idx="1204">
                  <c:v>246.95198532963732</c:v>
                </c:pt>
                <c:pt idx="1205">
                  <c:v>201.00440471286439</c:v>
                </c:pt>
                <c:pt idx="1206">
                  <c:v>163.6057495033649</c:v>
                </c:pt>
                <c:pt idx="1207">
                  <c:v>133.16544152154532</c:v>
                </c:pt>
                <c:pt idx="1208">
                  <c:v>108.38882328999439</c:v>
                </c:pt>
                <c:pt idx="1209">
                  <c:v>88.222115740249961</c:v>
                </c:pt>
                <c:pt idx="1210">
                  <c:v>71.807604021712578</c:v>
                </c:pt>
                <c:pt idx="1211">
                  <c:v>58.447158649279636</c:v>
                </c:pt>
                <c:pt idx="1212">
                  <c:v>47.572543335516137</c:v>
                </c:pt>
                <c:pt idx="1213">
                  <c:v>38.721247220709031</c:v>
                </c:pt>
                <c:pt idx="1214">
                  <c:v>31.516813716536515</c:v>
                </c:pt>
                <c:pt idx="1215">
                  <c:v>25.652829341506465</c:v>
                </c:pt>
                <c:pt idx="1216">
                  <c:v>20.879891576076751</c:v>
                </c:pt>
                <c:pt idx="1217">
                  <c:v>16.995001464556278</c:v>
                </c:pt>
                <c:pt idx="1218">
                  <c:v>13.832929818053083</c:v>
                </c:pt>
                <c:pt idx="1219">
                  <c:v>11.259189812391503</c:v>
                </c:pt>
                <c:pt idx="1220">
                  <c:v>9.1643170968829022</c:v>
                </c:pt>
                <c:pt idx="1221">
                  <c:v>7.4592141398908156</c:v>
                </c:pt>
                <c:pt idx="1222">
                  <c:v>6.0713608004399289</c:v>
                </c:pt>
                <c:pt idx="1223">
                  <c:v>4.9417299567853092</c:v>
                </c:pt>
                <c:pt idx="1224">
                  <c:v>4.0222770098040712</c:v>
                </c:pt>
                <c:pt idx="1225">
                  <c:v>3.2738964866789924</c:v>
                </c:pt>
                <c:pt idx="1226">
                  <c:v>2.6647588366972097</c:v>
                </c:pt>
                <c:pt idx="1227">
                  <c:v>2.1689566810292549</c:v>
                </c:pt>
                <c:pt idx="1228">
                  <c:v>1.765402939814374</c:v>
                </c:pt>
                <c:pt idx="1229">
                  <c:v>1.4369339725321988</c:v>
                </c:pt>
                <c:pt idx="1230">
                  <c:v>1.1695795871097929</c:v>
                </c:pt>
                <c:pt idx="1231">
                  <c:v>0.95196887034704569</c:v>
                </c:pt>
                <c:pt idx="1232">
                  <c:v>0.77484656889244763</c:v>
                </c:pt>
                <c:pt idx="1233">
                  <c:v>0.63067945185299901</c:v>
                </c:pt>
                <c:pt idx="1234">
                  <c:v>0.51333591315245863</c:v>
                </c:pt>
                <c:pt idx="1235">
                  <c:v>0.41782518672933666</c:v>
                </c:pt>
                <c:pt idx="1236">
                  <c:v>0.34008508307392671</c:v>
                </c:pt>
                <c:pt idx="1237">
                  <c:v>0.27680921927638458</c:v>
                </c:pt>
                <c:pt idx="1238">
                  <c:v>0.22530639446574977</c:v>
                </c:pt>
                <c:pt idx="1239">
                  <c:v>0.18338612970315391</c:v>
                </c:pt>
                <c:pt idx="1240">
                  <c:v>0.14926550419906986</c:v>
                </c:pt>
                <c:pt idx="1241">
                  <c:v>0.12149332548352017</c:v>
                </c:pt>
                <c:pt idx="1242">
                  <c:v>9.8888408392650951E-2</c:v>
                </c:pt>
                <c:pt idx="1243">
                  <c:v>8.0489337800505434E-2</c:v>
                </c:pt>
                <c:pt idx="1244">
                  <c:v>6.5513578442755294E-2</c:v>
                </c:pt>
                <c:pt idx="1245">
                  <c:v>5.332419272253415E-2</c:v>
                </c:pt>
                <c:pt idx="1246">
                  <c:v>4.3402750965429462E-2</c:v>
                </c:pt>
                <c:pt idx="1247">
                  <c:v>3.5327281963220131E-2</c:v>
                </c:pt>
                <c:pt idx="1248">
                  <c:v>2.8754326015668855E-2</c:v>
                </c:pt>
                <c:pt idx="1249">
                  <c:v>2.3404327164007182E-2</c:v>
                </c:pt>
                <c:pt idx="1250">
                  <c:v>1.9049743329705944E-2</c:v>
                </c:pt>
                <c:pt idx="1251">
                  <c:v>1.5505368668005141E-2</c:v>
                </c:pt>
                <c:pt idx="1252">
                  <c:v>1.2620456533910862E-2</c:v>
                </c:pt>
                <c:pt idx="1253">
                  <c:v>1.02723080406444E-2</c:v>
                </c:pt>
                <c:pt idx="1254">
                  <c:v>8.361053523993231E-3</c:v>
                </c:pt>
                <c:pt idx="1255">
                  <c:v>6.805404961777263E-3</c:v>
                </c:pt>
                <c:pt idx="1256">
                  <c:v>5.5391986935692519E-3</c:v>
                </c:pt>
                <c:pt idx="1257">
                  <c:v>4.5085813982558235E-3</c:v>
                </c:pt>
                <c:pt idx="1258">
                  <c:v>3.6697196455791319E-3</c:v>
                </c:pt>
                <c:pt idx="1259">
                  <c:v>2.9869356060489246E-3</c:v>
                </c:pt>
                <c:pt idx="1260">
                  <c:v>2.4311896286579723E-3</c:v>
                </c:pt>
                <c:pt idx="1261">
                  <c:v>1.9788451485516006E-3</c:v>
                </c:pt>
                <c:pt idx="1262">
                  <c:v>1.6106633946443372E-3</c:v>
                </c:pt>
                <c:pt idx="1263">
                  <c:v>1.3109851408534435E-3</c:v>
                </c:pt>
                <c:pt idx="1264">
                  <c:v>1.0670646998155648E-3</c:v>
                </c:pt>
                <c:pt idx="1265">
                  <c:v>8.6852783301431986E-4</c:v>
                </c:pt>
                <c:pt idx="1266">
                  <c:v>7.069305215649872E-4</c:v>
                </c:pt>
                <c:pt idx="1267">
                  <c:v>5.7539983163124064E-4</c:v>
                </c:pt>
                <c:pt idx="1268">
                  <c:v>4.6834160003515524E-4</c:v>
                </c:pt>
                <c:pt idx="1269">
                  <c:v>3.812025075674254E-4</c:v>
                </c:pt>
                <c:pt idx="1270">
                  <c:v>3.1027642068092104E-4</c:v>
                </c:pt>
                <c:pt idx="1271">
                  <c:v>2.5254676503991144E-4</c:v>
                </c:pt>
                <c:pt idx="1272">
                  <c:v>2.0555822687676022E-4</c:v>
                </c:pt>
                <c:pt idx="1273">
                  <c:v>1.6731232545583665E-4</c:v>
                </c:pt>
                <c:pt idx="1274">
                  <c:v>1.3618241521219123E-4</c:v>
                </c:pt>
                <c:pt idx="1275">
                  <c:v>1.1084450250065438E-4</c:v>
                </c:pt>
                <c:pt idx="1276">
                  <c:v>9.0220934505994411E-5</c:v>
                </c:pt>
                <c:pt idx="1277">
                  <c:v>7.3434565333734513E-5</c:v>
                </c:pt>
                <c:pt idx="1278">
                  <c:v>5.9771449908684927E-5</c:v>
                </c:pt>
                <c:pt idx="1279">
                  <c:v>4.8650479006488584E-5</c:v>
                </c:pt>
                <c:pt idx="1280">
                  <c:v>3.959866395845411E-5</c:v>
                </c:pt>
                <c:pt idx="1281">
                  <c:v>3.2231019857556026E-5</c:v>
                </c:pt>
                <c:pt idx="1282">
                  <c:v>2.6234191673435722E-5</c:v>
                </c:pt>
                <c:pt idx="1283">
                  <c:v>2.135312687478782E-5</c:v>
                </c:pt>
                <c:pt idx="1284">
                  <c:v>1.7380227729254826E-5</c:v>
                </c:pt>
                <c:pt idx="1285">
                  <c:v>1.4146521914706155E-5</c:v>
                </c:pt>
                <c:pt idx="1286">
                  <c:v>1.151447591706144E-5</c:v>
                </c:pt>
                <c:pt idx="1287">
                  <c:v>9.3721455595659055E-6</c:v>
                </c:pt>
                <c:pt idx="1288">
                  <c:v>7.6284148782807301E-6</c:v>
                </c:pt>
                <c:pt idx="1289">
                  <c:v>6.209120847265906E-6</c:v>
                </c:pt>
                <c:pt idx="1290">
                  <c:v>5.0538991332168008E-6</c:v>
                </c:pt>
                <c:pt idx="1291">
                  <c:v>4.1136167255916672E-6</c:v>
                </c:pt>
                <c:pt idx="1292">
                  <c:v>3.3482822488093863E-6</c:v>
                </c:pt>
                <c:pt idx="1293">
                  <c:v>2.7253450795061777E-6</c:v>
                </c:pt>
                <c:pt idx="1294">
                  <c:v>2.2183109282015318E-6</c:v>
                </c:pt>
                <c:pt idx="1295">
                  <c:v>1.805615004346491E-6</c:v>
                </c:pt>
                <c:pt idx="1296">
                  <c:v>1.4697048390680415E-6</c:v>
                </c:pt>
                <c:pt idx="1297">
                  <c:v>1.1962937569245967E-6</c:v>
                </c:pt>
                <c:pt idx="1298">
                  <c:v>9.7375324590170682E-7</c:v>
                </c:pt>
                <c:pt idx="1299">
                  <c:v>7.9261838239114406E-7</c:v>
                </c:pt>
                <c:pt idx="1300">
                  <c:v>6.4518527626505687E-7</c:v>
                </c:pt>
                <c:pt idx="1301">
                  <c:v>5.2518341488557659E-7</c:v>
                </c:pt>
                <c:pt idx="1302">
                  <c:v>4.2750897043465042E-7</c:v>
                </c:pt>
                <c:pt idx="1303">
                  <c:v>3.4800772779452237E-7</c:v>
                </c:pt>
                <c:pt idx="1304">
                  <c:v>2.8329840063269811E-7</c:v>
                </c:pt>
                <c:pt idx="1305">
                  <c:v>2.3062882110561504E-7</c:v>
                </c:pt>
                <c:pt idx="1306">
                  <c:v>1.8775888675098517E-7</c:v>
                </c:pt>
                <c:pt idx="1307">
                  <c:v>1.5286528615511843E-7</c:v>
                </c:pt>
                <c:pt idx="1308">
                  <c:v>1.2446395125985341E-7</c:v>
                </c:pt>
                <c:pt idx="1309">
                  <c:v>1.0134693810963883E-7</c:v>
                </c:pt>
                <c:pt idx="1310">
                  <c:v>8.2531051498749106E-8</c:v>
                </c:pt>
                <c:pt idx="1311">
                  <c:v>6.7216028461243659E-8</c:v>
                </c:pt>
                <c:pt idx="1312">
                  <c:v>5.4750502095689549E-8</c:v>
                </c:pt>
                <c:pt idx="1313">
                  <c:v>4.4604298123956253E-8</c:v>
                </c:pt>
                <c:pt idx="1314">
                  <c:v>3.6345885922407888E-8</c:v>
                </c:pt>
                <c:pt idx="1315">
                  <c:v>2.9624024989916287E-8</c:v>
                </c:pt>
                <c:pt idx="1316">
                  <c:v>2.4152826254245924E-8</c:v>
                </c:pt>
                <c:pt idx="1317">
                  <c:v>1.9699592855663062E-8</c:v>
                </c:pt>
                <c:pt idx="1318">
                  <c:v>1.6074923261235686E-8</c:v>
                </c:pt>
                <c:pt idx="1319">
                  <c:v>1.3124655783014794E-8</c:v>
                </c:pt>
                <c:pt idx="1320">
                  <c:v>1.0723311890476295E-8</c:v>
                </c:pt>
                <c:pt idx="1321">
                  <c:v>8.7687594531802754E-9</c:v>
                </c:pt>
                <c:pt idx="1322">
                  <c:v>7.1778689347458898E-9</c:v>
                </c:pt>
                <c:pt idx="1323">
                  <c:v>5.8829777906915778E-9</c:v>
                </c:pt>
                <c:pt idx="1324">
                  <c:v>4.8290126966004735E-9</c:v>
                </c:pt>
                <c:pt idx="1325">
                  <c:v>3.9711472114104249E-9</c:v>
                </c:pt>
                <c:pt idx="1326">
                  <c:v>3.2728952533462974E-9</c:v>
                </c:pt>
                <c:pt idx="1327">
                  <c:v>2.7045593016645742E-9</c:v>
                </c:pt>
                <c:pt idx="1328">
                  <c:v>2.2419673243080281E-9</c:v>
                </c:pt>
                <c:pt idx="1329">
                  <c:v>1.8654447114389322E-9</c:v>
                </c:pt>
                <c:pt idx="1330">
                  <c:v>1.558977489910578E-9</c:v>
                </c:pt>
                <c:pt idx="1331">
                  <c:v>1.3095312291518299E-9</c:v>
                </c:pt>
                <c:pt idx="1332">
                  <c:v>1.1064966706884075E-9</c:v>
                </c:pt>
                <c:pt idx="1333">
                  <c:v>9.4123850323764332E-10</c:v>
                </c:pt>
                <c:pt idx="1334">
                  <c:v>8.0672809222253581E-10</c:v>
                </c:pt>
                <c:pt idx="1335">
                  <c:v>6.97244543236412E-10</c:v>
                </c:pt>
                <c:pt idx="1336">
                  <c:v>6.0813138531698007E-10</c:v>
                </c:pt>
                <c:pt idx="1337">
                  <c:v>5.3559852546805336E-10</c:v>
                </c:pt>
                <c:pt idx="1338">
                  <c:v>4.7656105130940559E-10</c:v>
                </c:pt>
                <c:pt idx="1339">
                  <c:v>4.2850802593176777E-10</c:v>
                </c:pt>
                <c:pt idx="1340">
                  <c:v>3.8939569463963388E-10</c:v>
                </c:pt>
                <c:pt idx="1341">
                  <c:v>3.575605615323308E-10</c:v>
                </c:pt>
                <c:pt idx="1342">
                  <c:v>3.3164863896269714E-10</c:v>
                </c:pt>
                <c:pt idx="1343">
                  <c:v>3.1055786076517452E-10</c:v>
                </c:pt>
                <c:pt idx="1344">
                  <c:v>2.9339121001659776E-10</c:v>
                </c:pt>
                <c:pt idx="1345">
                  <c:v>2.7941856779525776E-10</c:v>
                </c:pt>
                <c:pt idx="1346">
                  <c:v>2.6804566031872124E-10</c:v>
                </c:pt>
                <c:pt idx="1347">
                  <c:v>2.5878878374370177E-10</c:v>
                </c:pt>
                <c:pt idx="1348">
                  <c:v>2.5125423164240863E-10</c:v>
                </c:pt>
                <c:pt idx="1349">
                  <c:v>2.4512155018046771E-10</c:v>
                </c:pt>
                <c:pt idx="1350">
                  <c:v>2.4012990881837791E-10</c:v>
                </c:pt>
                <c:pt idx="1351">
                  <c:v>2.3606700686556064E-10</c:v>
                </c:pt>
                <c:pt idx="1352">
                  <c:v>2.3276004406899977E-10</c:v>
                </c:pt>
                <c:pt idx="1353">
                  <c:v>2.3006837120442196E-10</c:v>
                </c:pt>
                <c:pt idx="1354">
                  <c:v>2.2787750809055847E-10</c:v>
                </c:pt>
                <c:pt idx="1355">
                  <c:v>2.2609427460522157E-10</c:v>
                </c:pt>
                <c:pt idx="1356">
                  <c:v>2.2464282761928045E-10</c:v>
                </c:pt>
                <c:pt idx="1357">
                  <c:v>2.2346143529442763E-10</c:v>
                </c:pt>
                <c:pt idx="1358">
                  <c:v>2.2249985155162478E-10</c:v>
                </c:pt>
                <c:pt idx="1359">
                  <c:v>2.2171717904311844E-10</c:v>
                </c:pt>
                <c:pt idx="1360">
                  <c:v>2.2108012973757789E-10</c:v>
                </c:pt>
                <c:pt idx="1361">
                  <c:v>2.2056160913888691E-10</c:v>
                </c:pt>
                <c:pt idx="1362">
                  <c:v>2.2013956392366023E-10</c:v>
                </c:pt>
                <c:pt idx="1363">
                  <c:v>2.1979604398608129E-10</c:v>
                </c:pt>
                <c:pt idx="1364">
                  <c:v>2.1951643899766585E-10</c:v>
                </c:pt>
                <c:pt idx="1365">
                  <c:v>2.1928885701189295E-10</c:v>
                </c:pt>
                <c:pt idx="1366">
                  <c:v>2.1910361868498806E-10</c:v>
                </c:pt>
                <c:pt idx="1367">
                  <c:v>2.18952845601442E-10</c:v>
                </c:pt>
                <c:pt idx="1368">
                  <c:v>2.1883012519523975E-10</c:v>
                </c:pt>
                <c:pt idx="1369">
                  <c:v>2.1873023801548433E-10</c:v>
                </c:pt>
                <c:pt idx="1370">
                  <c:v>2.1864893573668444E-10</c:v>
                </c:pt>
                <c:pt idx="1371">
                  <c:v>2.1858276047220864E-10</c:v>
                </c:pt>
                <c:pt idx="1372">
                  <c:v>2.1852889770608351E-10</c:v>
                </c:pt>
                <c:pt idx="1373">
                  <c:v>2.1848505658814261E-10</c:v>
                </c:pt>
                <c:pt idx="1374">
                  <c:v>2.184493725013313E-10</c:v>
                </c:pt>
                <c:pt idx="1375">
                  <c:v>2.1842032775723347E-10</c:v>
                </c:pt>
                <c:pt idx="1376">
                  <c:v>2.1839668704690308E-10</c:v>
                </c:pt>
                <c:pt idx="1377">
                  <c:v>2.1837744490164468E-10</c:v>
                </c:pt>
                <c:pt idx="1378">
                  <c:v>2.1836178292918397E-10</c:v>
                </c:pt>
                <c:pt idx="1379">
                  <c:v>2.1834903500643075E-10</c:v>
                </c:pt>
                <c:pt idx="1380">
                  <c:v>2.1833865894843876E-10</c:v>
                </c:pt>
                <c:pt idx="1381">
                  <c:v>2.1833021344860809E-10</c:v>
                </c:pt>
                <c:pt idx="1382">
                  <c:v>2.1832333930936901E-10</c:v>
                </c:pt>
                <c:pt idx="1383">
                  <c:v>2.183177441650643E-10</c:v>
                </c:pt>
                <c:pt idx="1384">
                  <c:v>2.1831319004727558E-10</c:v>
                </c:pt>
                <c:pt idx="1385">
                  <c:v>2.1830948326373184E-10</c:v>
                </c:pt>
                <c:pt idx="1386">
                  <c:v>2.1830646616033721E-10</c:v>
                </c:pt>
                <c:pt idx="1387">
                  <c:v>2.1830401041594678E-10</c:v>
                </c:pt>
                <c:pt idx="1388">
                  <c:v>2.1830201158470956E-10</c:v>
                </c:pt>
                <c:pt idx="1389">
                  <c:v>2.1830038465385699E-10</c:v>
                </c:pt>
                <c:pt idx="1390">
                  <c:v>2.1829906042800448E-10</c:v>
                </c:pt>
                <c:pt idx="1391">
                  <c:v>2.1829798258618619E-10</c:v>
                </c:pt>
                <c:pt idx="1392">
                  <c:v>2.1829710528645434E-10</c:v>
                </c:pt>
                <c:pt idx="1393">
                  <c:v>2.1829639121616458E-10</c:v>
                </c:pt>
                <c:pt idx="1394">
                  <c:v>2.1829581000502296E-10</c:v>
                </c:pt>
                <c:pt idx="1395">
                  <c:v>2.1829533693339961E-10</c:v>
                </c:pt>
                <c:pt idx="1396">
                  <c:v>2.182949518809724E-10</c:v>
                </c:pt>
                <c:pt idx="1397">
                  <c:v>2.1829463847098457E-10</c:v>
                </c:pt>
                <c:pt idx="1398">
                  <c:v>2.1829438337372114E-10</c:v>
                </c:pt>
                <c:pt idx="1399">
                  <c:v>2.1829417573957944E-10</c:v>
                </c:pt>
                <c:pt idx="1400">
                  <c:v>2.1829400673762226E-10</c:v>
                </c:pt>
                <c:pt idx="1401">
                  <c:v>2.1829386917998701E-10</c:v>
                </c:pt>
                <c:pt idx="1402">
                  <c:v>2.1829375721617703E-10</c:v>
                </c:pt>
                <c:pt idx="1403">
                  <c:v>2.1829366608423282E-10</c:v>
                </c:pt>
                <c:pt idx="1404">
                  <c:v>2.1829359190819987E-10</c:v>
                </c:pt>
                <c:pt idx="1405">
                  <c:v>2.1829353153327962E-10</c:v>
                </c:pt>
                <c:pt idx="1406">
                  <c:v>2.1829348239165194E-10</c:v>
                </c:pt>
                <c:pt idx="1407">
                  <c:v>2.1829344239326251E-10</c:v>
                </c:pt>
                <c:pt idx="1408">
                  <c:v>2.1829340983693028E-10</c:v>
                </c:pt>
                <c:pt idx="1409">
                  <c:v>2.1829338333799411E-10</c:v>
                </c:pt>
                <c:pt idx="1410">
                  <c:v>2.1829336176942146E-10</c:v>
                </c:pt>
                <c:pt idx="1411">
                  <c:v>2.1829334421387416E-10</c:v>
                </c:pt>
                <c:pt idx="1412">
                  <c:v>2.1829332992469306E-10</c:v>
                </c:pt>
                <c:pt idx="1413">
                  <c:v>2.1829331829414159E-10</c:v>
                </c:pt>
                <c:pt idx="1414">
                  <c:v>2.1829330882755799E-10</c:v>
                </c:pt>
                <c:pt idx="1415">
                  <c:v>2.1829330112231671E-10</c:v>
                </c:pt>
                <c:pt idx="1416">
                  <c:v>2.1829329485070434E-10</c:v>
                </c:pt>
                <c:pt idx="1417">
                  <c:v>2.1829328974598139E-10</c:v>
                </c:pt>
                <c:pt idx="1418">
                  <c:v>2.1829328559103769E-10</c:v>
                </c:pt>
                <c:pt idx="1419">
                  <c:v>2.1829328220915833E-10</c:v>
                </c:pt>
                <c:pt idx="1420">
                  <c:v>2.1829327945650781E-10</c:v>
                </c:pt>
                <c:pt idx="1421">
                  <c:v>2.1829327721601245E-10</c:v>
                </c:pt>
                <c:pt idx="1422">
                  <c:v>2.1829327539238128E-10</c:v>
                </c:pt>
                <c:pt idx="1423">
                  <c:v>2.1829327390805292E-10</c:v>
                </c:pt>
                <c:pt idx="1424">
                  <c:v>2.1829327269989711E-10</c:v>
                </c:pt>
                <c:pt idx="1425">
                  <c:v>2.1829327171652947E-10</c:v>
                </c:pt>
                <c:pt idx="1426">
                  <c:v>2.1829327091612615E-10</c:v>
                </c:pt>
                <c:pt idx="1427">
                  <c:v>2.1829327026464503E-10</c:v>
                </c:pt>
                <c:pt idx="1428">
                  <c:v>2.1829326973437774E-10</c:v>
                </c:pt>
                <c:pt idx="1429">
                  <c:v>2.1829326930277144E-10</c:v>
                </c:pt>
                <c:pt idx="1430">
                  <c:v>2.1829326895146934E-10</c:v>
                </c:pt>
                <c:pt idx="1431">
                  <c:v>2.1829326866553014E-10</c:v>
                </c:pt>
                <c:pt idx="1432">
                  <c:v>2.1829326843279245E-10</c:v>
                </c:pt>
                <c:pt idx="1433">
                  <c:v>2.182932682433577E-10</c:v>
                </c:pt>
                <c:pt idx="1434">
                  <c:v>2.1829326808916899E-10</c:v>
                </c:pt>
                <c:pt idx="1435">
                  <c:v>2.1829326796366845E-10</c:v>
                </c:pt>
                <c:pt idx="1436">
                  <c:v>2.1829326786151841E-10</c:v>
                </c:pt>
                <c:pt idx="1437">
                  <c:v>2.1829326777837428E-10</c:v>
                </c:pt>
                <c:pt idx="1438">
                  <c:v>2.1829326771069986E-10</c:v>
                </c:pt>
                <c:pt idx="1439">
                  <c:v>2.182932676556169E-10</c:v>
                </c:pt>
                <c:pt idx="1440">
                  <c:v>2.182932676107826E-10</c:v>
                </c:pt>
                <c:pt idx="1441">
                  <c:v>2.182932675742901E-10</c:v>
                </c:pt>
                <c:pt idx="1442">
                  <c:v>2.1829326754458739E-10</c:v>
                </c:pt>
                <c:pt idx="1443">
                  <c:v>2.182932675204111E-10</c:v>
                </c:pt>
                <c:pt idx="1444">
                  <c:v>2.1829326750073304E-10</c:v>
                </c:pt>
                <c:pt idx="1445">
                  <c:v>2.1829326748471627E-10</c:v>
                </c:pt>
                <c:pt idx="1446">
                  <c:v>2.1829326747167954E-10</c:v>
                </c:pt>
                <c:pt idx="1447">
                  <c:v>2.1829326746106844E-10</c:v>
                </c:pt>
                <c:pt idx="1448">
                  <c:v>2.1829326745243161E-10</c:v>
                </c:pt>
                <c:pt idx="1449">
                  <c:v>2.1829326744540174E-10</c:v>
                </c:pt>
                <c:pt idx="1450">
                  <c:v>2.1829326743967985E-10</c:v>
                </c:pt>
                <c:pt idx="1451">
                  <c:v>2.1829326743502256E-10</c:v>
                </c:pt>
                <c:pt idx="1452">
                  <c:v>2.182932674312318E-10</c:v>
                </c:pt>
                <c:pt idx="1453">
                  <c:v>2.1829326742814634E-10</c:v>
                </c:pt>
                <c:pt idx="1454">
                  <c:v>2.1829326742563497E-10</c:v>
                </c:pt>
                <c:pt idx="1455">
                  <c:v>2.1829326742359085E-10</c:v>
                </c:pt>
                <c:pt idx="1456">
                  <c:v>2.1829326742192705E-10</c:v>
                </c:pt>
                <c:pt idx="1457">
                  <c:v>2.1829326742057283E-10</c:v>
                </c:pt>
                <c:pt idx="1458">
                  <c:v>2.1829326741947059E-10</c:v>
                </c:pt>
                <c:pt idx="1459">
                  <c:v>2.1829326741857341E-10</c:v>
                </c:pt>
                <c:pt idx="1460">
                  <c:v>2.1829326741784316E-10</c:v>
                </c:pt>
                <c:pt idx="1461">
                  <c:v>2.1829326741724878E-10</c:v>
                </c:pt>
                <c:pt idx="1462">
                  <c:v>2.1829326741676498E-10</c:v>
                </c:pt>
                <c:pt idx="1463">
                  <c:v>2.1829326741637122E-10</c:v>
                </c:pt>
                <c:pt idx="1464">
                  <c:v>2.1829326741605071E-10</c:v>
                </c:pt>
                <c:pt idx="1465">
                  <c:v>2.1829326741578984E-10</c:v>
                </c:pt>
                <c:pt idx="1466">
                  <c:v>2.1829326741557749E-10</c:v>
                </c:pt>
                <c:pt idx="1467">
                  <c:v>2.1829326741540466E-10</c:v>
                </c:pt>
                <c:pt idx="1468">
                  <c:v>2.1829326741526399E-10</c:v>
                </c:pt>
                <c:pt idx="1469">
                  <c:v>2.182932674151495E-10</c:v>
                </c:pt>
                <c:pt idx="1470">
                  <c:v>2.1829326741505629E-10</c:v>
                </c:pt>
                <c:pt idx="1471">
                  <c:v>2.1829326741498044E-10</c:v>
                </c:pt>
                <c:pt idx="1472">
                  <c:v>2.1829326741491869E-10</c:v>
                </c:pt>
                <c:pt idx="1473">
                  <c:v>2.1829326741486844E-10</c:v>
                </c:pt>
                <c:pt idx="1474">
                  <c:v>2.1829326741482754E-10</c:v>
                </c:pt>
                <c:pt idx="1475">
                  <c:v>2.1829326741479425E-10</c:v>
                </c:pt>
                <c:pt idx="1476">
                  <c:v>2.1829326741476713E-10</c:v>
                </c:pt>
                <c:pt idx="1477">
                  <c:v>2.1829326741474508E-10</c:v>
                </c:pt>
                <c:pt idx="1478">
                  <c:v>2.1829326741472712E-10</c:v>
                </c:pt>
                <c:pt idx="1479">
                  <c:v>2.1829326741471251E-10</c:v>
                </c:pt>
                <c:pt idx="1480">
                  <c:v>2.1829326741470062E-10</c:v>
                </c:pt>
                <c:pt idx="1481">
                  <c:v>2.1829326741469093E-10</c:v>
                </c:pt>
                <c:pt idx="1482">
                  <c:v>2.1829326741468307E-10</c:v>
                </c:pt>
                <c:pt idx="1483">
                  <c:v>2.1829326741467664E-10</c:v>
                </c:pt>
                <c:pt idx="1484">
                  <c:v>2.1829326741467141E-10</c:v>
                </c:pt>
                <c:pt idx="1485">
                  <c:v>2.1829326741466717E-10</c:v>
                </c:pt>
                <c:pt idx="1486">
                  <c:v>2.1829326741466371E-10</c:v>
                </c:pt>
                <c:pt idx="1487">
                  <c:v>2.1829326741466089E-10</c:v>
                </c:pt>
                <c:pt idx="1488">
                  <c:v>2.1829326741465862E-10</c:v>
                </c:pt>
                <c:pt idx="1489">
                  <c:v>2.1829326741465676E-10</c:v>
                </c:pt>
                <c:pt idx="1490">
                  <c:v>2.1829326741465523E-10</c:v>
                </c:pt>
                <c:pt idx="1491">
                  <c:v>2.1829326741465399E-10</c:v>
                </c:pt>
                <c:pt idx="1492">
                  <c:v>2.1829326741465298E-10</c:v>
                </c:pt>
                <c:pt idx="1493">
                  <c:v>2.1829326741465218E-10</c:v>
                </c:pt>
                <c:pt idx="1494">
                  <c:v>2.1829326741465151E-10</c:v>
                </c:pt>
                <c:pt idx="1495">
                  <c:v>2.1829326741465097E-10</c:v>
                </c:pt>
                <c:pt idx="1496">
                  <c:v>2.1829326741465053E-10</c:v>
                </c:pt>
                <c:pt idx="1497">
                  <c:v>2.1829326741465017E-10</c:v>
                </c:pt>
                <c:pt idx="1498">
                  <c:v>2.1829326741464986E-10</c:v>
                </c:pt>
                <c:pt idx="1499">
                  <c:v>2.1829326741464962E-10</c:v>
                </c:pt>
                <c:pt idx="1500">
                  <c:v>2.1829326741464944E-10</c:v>
                </c:pt>
                <c:pt idx="1501">
                  <c:v>2.1829326741464929E-10</c:v>
                </c:pt>
                <c:pt idx="1502">
                  <c:v>2.1829326741464916E-10</c:v>
                </c:pt>
                <c:pt idx="1503">
                  <c:v>2.1829326741464905E-10</c:v>
                </c:pt>
                <c:pt idx="1504">
                  <c:v>2.1829326741464895E-10</c:v>
                </c:pt>
                <c:pt idx="1505">
                  <c:v>2.182932674146489E-10</c:v>
                </c:pt>
                <c:pt idx="1506">
                  <c:v>2.1829326741464885E-10</c:v>
                </c:pt>
                <c:pt idx="1507">
                  <c:v>2.182932674146488E-10</c:v>
                </c:pt>
                <c:pt idx="1508">
                  <c:v>2.1829326741464874E-10</c:v>
                </c:pt>
                <c:pt idx="1509">
                  <c:v>2.1829326741464872E-10</c:v>
                </c:pt>
                <c:pt idx="1510">
                  <c:v>2.1829326741464869E-10</c:v>
                </c:pt>
                <c:pt idx="1511">
                  <c:v>2.1829326741464867E-10</c:v>
                </c:pt>
                <c:pt idx="1512">
                  <c:v>2.1829326741464867E-10</c:v>
                </c:pt>
                <c:pt idx="1513">
                  <c:v>2.1829326741464864E-10</c:v>
                </c:pt>
                <c:pt idx="1514">
                  <c:v>2.1829326741464864E-10</c:v>
                </c:pt>
                <c:pt idx="1515">
                  <c:v>2.1829326741464861E-10</c:v>
                </c:pt>
                <c:pt idx="1516">
                  <c:v>2.1829326741464861E-10</c:v>
                </c:pt>
                <c:pt idx="1517">
                  <c:v>2.1829326741464861E-10</c:v>
                </c:pt>
                <c:pt idx="1518">
                  <c:v>2.1829326741464861E-10</c:v>
                </c:pt>
                <c:pt idx="1519">
                  <c:v>2.1829326741464861E-10</c:v>
                </c:pt>
                <c:pt idx="1520">
                  <c:v>2.1829326741464861E-10</c:v>
                </c:pt>
                <c:pt idx="1521">
                  <c:v>2.1829326741464859E-10</c:v>
                </c:pt>
                <c:pt idx="1522">
                  <c:v>2.1829326741464859E-10</c:v>
                </c:pt>
                <c:pt idx="1523">
                  <c:v>2.1829326741464859E-10</c:v>
                </c:pt>
                <c:pt idx="1524">
                  <c:v>2.1829326741464859E-10</c:v>
                </c:pt>
                <c:pt idx="1525">
                  <c:v>2.1829326741464859E-10</c:v>
                </c:pt>
                <c:pt idx="1526">
                  <c:v>2.1829326741464859E-10</c:v>
                </c:pt>
                <c:pt idx="1527">
                  <c:v>2.1829326741464859E-10</c:v>
                </c:pt>
                <c:pt idx="1528">
                  <c:v>2.1829326741464859E-10</c:v>
                </c:pt>
                <c:pt idx="1529">
                  <c:v>2.1829326741464859E-10</c:v>
                </c:pt>
                <c:pt idx="1530">
                  <c:v>2.1829326741464859E-10</c:v>
                </c:pt>
                <c:pt idx="1531">
                  <c:v>2.1829326741464859E-10</c:v>
                </c:pt>
                <c:pt idx="1532">
                  <c:v>2.1829326741464859E-10</c:v>
                </c:pt>
                <c:pt idx="1533">
                  <c:v>2.1829326741464859E-10</c:v>
                </c:pt>
                <c:pt idx="1534">
                  <c:v>2.1829326741464859E-10</c:v>
                </c:pt>
                <c:pt idx="1535">
                  <c:v>2.1829326741464859E-10</c:v>
                </c:pt>
                <c:pt idx="1536">
                  <c:v>2.1829326741464859E-10</c:v>
                </c:pt>
                <c:pt idx="1537">
                  <c:v>2.1829326741464859E-10</c:v>
                </c:pt>
                <c:pt idx="1538">
                  <c:v>2.1829326741464859E-10</c:v>
                </c:pt>
                <c:pt idx="1539">
                  <c:v>2.1829326741464859E-10</c:v>
                </c:pt>
                <c:pt idx="1540">
                  <c:v>2.1829326741464859E-10</c:v>
                </c:pt>
                <c:pt idx="1541">
                  <c:v>2.1829326741464859E-10</c:v>
                </c:pt>
                <c:pt idx="1542">
                  <c:v>2.1829326741464859E-10</c:v>
                </c:pt>
                <c:pt idx="1543">
                  <c:v>2.1829326741464859E-10</c:v>
                </c:pt>
                <c:pt idx="1544">
                  <c:v>2.1829326741464859E-10</c:v>
                </c:pt>
                <c:pt idx="1545">
                  <c:v>2.1829326741464859E-10</c:v>
                </c:pt>
                <c:pt idx="1546">
                  <c:v>2.1829326741464859E-10</c:v>
                </c:pt>
                <c:pt idx="1547">
                  <c:v>2.1829326741464859E-10</c:v>
                </c:pt>
                <c:pt idx="1548">
                  <c:v>2.1829326741464859E-10</c:v>
                </c:pt>
                <c:pt idx="1549">
                  <c:v>2.1829326741464859E-10</c:v>
                </c:pt>
                <c:pt idx="1550">
                  <c:v>2.1829326741464859E-10</c:v>
                </c:pt>
                <c:pt idx="1551">
                  <c:v>2.1829326741464859E-10</c:v>
                </c:pt>
                <c:pt idx="1552">
                  <c:v>2.1829326741464859E-10</c:v>
                </c:pt>
                <c:pt idx="1553">
                  <c:v>2.1829326741464859E-10</c:v>
                </c:pt>
                <c:pt idx="1554">
                  <c:v>2.1829326741464859E-10</c:v>
                </c:pt>
                <c:pt idx="1555">
                  <c:v>2.1829326741464859E-10</c:v>
                </c:pt>
                <c:pt idx="1556">
                  <c:v>2.1829326741464859E-10</c:v>
                </c:pt>
                <c:pt idx="1557">
                  <c:v>2.1829326741464859E-10</c:v>
                </c:pt>
                <c:pt idx="1558">
                  <c:v>2.1829326741464859E-10</c:v>
                </c:pt>
                <c:pt idx="1559">
                  <c:v>2.1829326741464859E-10</c:v>
                </c:pt>
                <c:pt idx="1560">
                  <c:v>2.1829326741464859E-10</c:v>
                </c:pt>
                <c:pt idx="1561">
                  <c:v>2.1829326741464859E-10</c:v>
                </c:pt>
                <c:pt idx="1562">
                  <c:v>2.1829326741464859E-10</c:v>
                </c:pt>
                <c:pt idx="1563">
                  <c:v>2.1829326741464859E-10</c:v>
                </c:pt>
                <c:pt idx="1564">
                  <c:v>2.1829326741464859E-10</c:v>
                </c:pt>
                <c:pt idx="1565">
                  <c:v>2.1829326741464859E-10</c:v>
                </c:pt>
                <c:pt idx="1566">
                  <c:v>2.1829326741464859E-10</c:v>
                </c:pt>
                <c:pt idx="1567">
                  <c:v>2.1829326741464859E-10</c:v>
                </c:pt>
                <c:pt idx="1568">
                  <c:v>2.1829326741464859E-10</c:v>
                </c:pt>
                <c:pt idx="1569">
                  <c:v>2.1829326741464859E-10</c:v>
                </c:pt>
                <c:pt idx="1570">
                  <c:v>2.1829326741464859E-10</c:v>
                </c:pt>
                <c:pt idx="1571">
                  <c:v>2.1829326741464859E-10</c:v>
                </c:pt>
                <c:pt idx="1572">
                  <c:v>2.1829326741464859E-10</c:v>
                </c:pt>
                <c:pt idx="1573">
                  <c:v>2.1829326741464859E-10</c:v>
                </c:pt>
                <c:pt idx="1574">
                  <c:v>2.1829326741464859E-10</c:v>
                </c:pt>
                <c:pt idx="1575">
                  <c:v>2.1829326741464859E-10</c:v>
                </c:pt>
                <c:pt idx="1576">
                  <c:v>2.1829326741464859E-10</c:v>
                </c:pt>
                <c:pt idx="1577">
                  <c:v>2.1829326741464859E-10</c:v>
                </c:pt>
                <c:pt idx="1578">
                  <c:v>2.1829326741464859E-10</c:v>
                </c:pt>
                <c:pt idx="1579">
                  <c:v>2.1829326741464859E-10</c:v>
                </c:pt>
                <c:pt idx="1580">
                  <c:v>2.1829326741464859E-10</c:v>
                </c:pt>
                <c:pt idx="1581">
                  <c:v>2.1829326741464859E-10</c:v>
                </c:pt>
                <c:pt idx="1582">
                  <c:v>2.1829326741464859E-10</c:v>
                </c:pt>
                <c:pt idx="1583">
                  <c:v>2.1829326741464859E-10</c:v>
                </c:pt>
                <c:pt idx="1584">
                  <c:v>2.1829326741464859E-10</c:v>
                </c:pt>
                <c:pt idx="1585">
                  <c:v>2.1829326741464859E-10</c:v>
                </c:pt>
                <c:pt idx="1586">
                  <c:v>2.1829326741464859E-10</c:v>
                </c:pt>
                <c:pt idx="1587">
                  <c:v>2.1829326741464859E-10</c:v>
                </c:pt>
                <c:pt idx="1588">
                  <c:v>2.1829326741464859E-10</c:v>
                </c:pt>
                <c:pt idx="1589">
                  <c:v>2.1829326741464859E-10</c:v>
                </c:pt>
                <c:pt idx="1590">
                  <c:v>2.1829326741464859E-10</c:v>
                </c:pt>
                <c:pt idx="1591">
                  <c:v>2.1829326741464859E-10</c:v>
                </c:pt>
                <c:pt idx="1592">
                  <c:v>2.1829326741464859E-10</c:v>
                </c:pt>
                <c:pt idx="1593">
                  <c:v>2.1829326741464859E-10</c:v>
                </c:pt>
                <c:pt idx="1594">
                  <c:v>2.1829326741464859E-10</c:v>
                </c:pt>
                <c:pt idx="1595">
                  <c:v>2.1829326741464859E-10</c:v>
                </c:pt>
                <c:pt idx="1596">
                  <c:v>2.1829326741464859E-10</c:v>
                </c:pt>
                <c:pt idx="1597">
                  <c:v>2.1829326741464859E-10</c:v>
                </c:pt>
                <c:pt idx="1598">
                  <c:v>2.1829326741464859E-10</c:v>
                </c:pt>
                <c:pt idx="1599">
                  <c:v>2.1829326741464859E-10</c:v>
                </c:pt>
                <c:pt idx="1600">
                  <c:v>2.1829326741464859E-10</c:v>
                </c:pt>
                <c:pt idx="1601">
                  <c:v>2.1829326741464859E-10</c:v>
                </c:pt>
                <c:pt idx="1602">
                  <c:v>2.1829326741464859E-10</c:v>
                </c:pt>
                <c:pt idx="1603">
                  <c:v>2.1829326741464859E-10</c:v>
                </c:pt>
                <c:pt idx="1604">
                  <c:v>2.1829326741464859E-10</c:v>
                </c:pt>
                <c:pt idx="1605">
                  <c:v>2.1829326741464859E-10</c:v>
                </c:pt>
                <c:pt idx="1606">
                  <c:v>2.1829326741464859E-10</c:v>
                </c:pt>
                <c:pt idx="1607">
                  <c:v>2.1829326741464859E-10</c:v>
                </c:pt>
                <c:pt idx="1608">
                  <c:v>2.1829326741464859E-10</c:v>
                </c:pt>
                <c:pt idx="1609">
                  <c:v>2.1829326741464859E-10</c:v>
                </c:pt>
                <c:pt idx="1610">
                  <c:v>2.1829326741464859E-10</c:v>
                </c:pt>
                <c:pt idx="1611">
                  <c:v>2.1829326741464859E-10</c:v>
                </c:pt>
                <c:pt idx="1612">
                  <c:v>2.1829326741464859E-10</c:v>
                </c:pt>
                <c:pt idx="1613">
                  <c:v>2.1829326741464859E-10</c:v>
                </c:pt>
                <c:pt idx="1614">
                  <c:v>2.1829326741464859E-10</c:v>
                </c:pt>
                <c:pt idx="1615">
                  <c:v>2.1829326741464859E-10</c:v>
                </c:pt>
                <c:pt idx="1616">
                  <c:v>2.1829326741464859E-10</c:v>
                </c:pt>
                <c:pt idx="1617">
                  <c:v>2.1829326741464859E-10</c:v>
                </c:pt>
                <c:pt idx="1618">
                  <c:v>2.1829326741464859E-10</c:v>
                </c:pt>
                <c:pt idx="1619">
                  <c:v>2.1829326741464859E-10</c:v>
                </c:pt>
                <c:pt idx="1620">
                  <c:v>2.1829326741464859E-10</c:v>
                </c:pt>
                <c:pt idx="1621">
                  <c:v>2.1829326741464859E-10</c:v>
                </c:pt>
                <c:pt idx="1622">
                  <c:v>2.1829326741464859E-10</c:v>
                </c:pt>
                <c:pt idx="1623">
                  <c:v>2.1829326741464859E-10</c:v>
                </c:pt>
                <c:pt idx="1624">
                  <c:v>2.1829326741464859E-10</c:v>
                </c:pt>
                <c:pt idx="1625">
                  <c:v>2.1829326741464859E-10</c:v>
                </c:pt>
                <c:pt idx="1626">
                  <c:v>2.1829326741464859E-10</c:v>
                </c:pt>
                <c:pt idx="1627">
                  <c:v>2.1829326741464859E-10</c:v>
                </c:pt>
                <c:pt idx="1628">
                  <c:v>2.1829326741464859E-10</c:v>
                </c:pt>
                <c:pt idx="1629">
                  <c:v>2.1829326741464859E-10</c:v>
                </c:pt>
                <c:pt idx="1630">
                  <c:v>2.1829326741464859E-10</c:v>
                </c:pt>
                <c:pt idx="1631">
                  <c:v>2.1829326741464859E-10</c:v>
                </c:pt>
                <c:pt idx="1632">
                  <c:v>2.1829326741464859E-10</c:v>
                </c:pt>
                <c:pt idx="1633">
                  <c:v>2.1829326741464859E-10</c:v>
                </c:pt>
                <c:pt idx="1634">
                  <c:v>2.1829326741464859E-10</c:v>
                </c:pt>
                <c:pt idx="1635">
                  <c:v>2.1829326741464859E-10</c:v>
                </c:pt>
                <c:pt idx="1636">
                  <c:v>2.1829326741464859E-10</c:v>
                </c:pt>
                <c:pt idx="1637">
                  <c:v>2.1829326741464859E-10</c:v>
                </c:pt>
                <c:pt idx="1638">
                  <c:v>2.1829326741464859E-10</c:v>
                </c:pt>
                <c:pt idx="1639">
                  <c:v>2.1829326741464859E-10</c:v>
                </c:pt>
                <c:pt idx="1640">
                  <c:v>2.1829326741464859E-10</c:v>
                </c:pt>
                <c:pt idx="1641">
                  <c:v>2.1829326741464859E-10</c:v>
                </c:pt>
                <c:pt idx="1642">
                  <c:v>2.1829326741464859E-10</c:v>
                </c:pt>
                <c:pt idx="1643">
                  <c:v>2.1829326741464859E-10</c:v>
                </c:pt>
                <c:pt idx="1644">
                  <c:v>2.1829326741464859E-10</c:v>
                </c:pt>
                <c:pt idx="1645">
                  <c:v>2.1829326741464859E-10</c:v>
                </c:pt>
                <c:pt idx="1646">
                  <c:v>2.1829326741464859E-10</c:v>
                </c:pt>
                <c:pt idx="1647">
                  <c:v>2.1829326741464859E-10</c:v>
                </c:pt>
                <c:pt idx="1648">
                  <c:v>2.1829326741464859E-10</c:v>
                </c:pt>
                <c:pt idx="1649">
                  <c:v>2.1829326741464859E-10</c:v>
                </c:pt>
                <c:pt idx="1650">
                  <c:v>2.1829326741464859E-10</c:v>
                </c:pt>
                <c:pt idx="1651">
                  <c:v>2.1829326741464859E-10</c:v>
                </c:pt>
                <c:pt idx="1652">
                  <c:v>2.1829326741464859E-10</c:v>
                </c:pt>
                <c:pt idx="1653">
                  <c:v>2.1829326741464859E-10</c:v>
                </c:pt>
                <c:pt idx="1654">
                  <c:v>2.1829326741464859E-10</c:v>
                </c:pt>
                <c:pt idx="1655">
                  <c:v>2.1829326741464859E-10</c:v>
                </c:pt>
                <c:pt idx="1656">
                  <c:v>2.1829326741464859E-10</c:v>
                </c:pt>
                <c:pt idx="1657">
                  <c:v>2.1829326741464859E-10</c:v>
                </c:pt>
                <c:pt idx="1658">
                  <c:v>2.1829326741464859E-10</c:v>
                </c:pt>
                <c:pt idx="1659">
                  <c:v>2.1829326741464859E-10</c:v>
                </c:pt>
                <c:pt idx="1660">
                  <c:v>2.1829326741464859E-10</c:v>
                </c:pt>
                <c:pt idx="1661">
                  <c:v>2.1829326741464859E-10</c:v>
                </c:pt>
                <c:pt idx="1662">
                  <c:v>2.1829326741464859E-10</c:v>
                </c:pt>
                <c:pt idx="1663">
                  <c:v>2.1829326741464859E-10</c:v>
                </c:pt>
                <c:pt idx="1664">
                  <c:v>2.1829326741464859E-10</c:v>
                </c:pt>
                <c:pt idx="1665">
                  <c:v>2.1829326741464859E-10</c:v>
                </c:pt>
                <c:pt idx="1666">
                  <c:v>2.1829326741464859E-10</c:v>
                </c:pt>
                <c:pt idx="1667">
                  <c:v>2.1829326741464859E-10</c:v>
                </c:pt>
                <c:pt idx="1668">
                  <c:v>2.1829326741464859E-10</c:v>
                </c:pt>
                <c:pt idx="1669">
                  <c:v>2.1829326741464859E-10</c:v>
                </c:pt>
                <c:pt idx="1670">
                  <c:v>2.1829326741464859E-10</c:v>
                </c:pt>
                <c:pt idx="1671">
                  <c:v>2.1829326741464859E-10</c:v>
                </c:pt>
                <c:pt idx="1672">
                  <c:v>2.1829326741464859E-10</c:v>
                </c:pt>
                <c:pt idx="1673">
                  <c:v>2.1829326741464859E-10</c:v>
                </c:pt>
                <c:pt idx="1674">
                  <c:v>2.1829326741464859E-10</c:v>
                </c:pt>
                <c:pt idx="1675">
                  <c:v>2.1829326741464859E-10</c:v>
                </c:pt>
                <c:pt idx="1676">
                  <c:v>2.1829326741464859E-10</c:v>
                </c:pt>
                <c:pt idx="1677">
                  <c:v>2.1829326741464859E-10</c:v>
                </c:pt>
                <c:pt idx="1678">
                  <c:v>2.1829326741464859E-10</c:v>
                </c:pt>
                <c:pt idx="1679">
                  <c:v>2.1829326741464859E-10</c:v>
                </c:pt>
                <c:pt idx="1680">
                  <c:v>2.1829326741464859E-10</c:v>
                </c:pt>
                <c:pt idx="1681">
                  <c:v>2.1829326741464859E-10</c:v>
                </c:pt>
                <c:pt idx="1682">
                  <c:v>2.1829326741464859E-10</c:v>
                </c:pt>
                <c:pt idx="1683">
                  <c:v>2.1829326741464859E-10</c:v>
                </c:pt>
                <c:pt idx="1684">
                  <c:v>2.1829326741464859E-10</c:v>
                </c:pt>
                <c:pt idx="1685">
                  <c:v>2.1829326741464859E-10</c:v>
                </c:pt>
                <c:pt idx="1686">
                  <c:v>2.1829326741464859E-10</c:v>
                </c:pt>
                <c:pt idx="1687">
                  <c:v>2.1829326741464859E-10</c:v>
                </c:pt>
                <c:pt idx="1688">
                  <c:v>2.1829326741464859E-10</c:v>
                </c:pt>
                <c:pt idx="1689">
                  <c:v>2.1829326741464859E-10</c:v>
                </c:pt>
                <c:pt idx="1690">
                  <c:v>2.1829326741464859E-10</c:v>
                </c:pt>
                <c:pt idx="1691">
                  <c:v>2.1829326741464859E-10</c:v>
                </c:pt>
                <c:pt idx="1692">
                  <c:v>2.1829326741464859E-10</c:v>
                </c:pt>
                <c:pt idx="1693">
                  <c:v>2.1829326741464859E-10</c:v>
                </c:pt>
                <c:pt idx="1694">
                  <c:v>2.1829326741464859E-10</c:v>
                </c:pt>
                <c:pt idx="1695">
                  <c:v>2.1829326741464859E-10</c:v>
                </c:pt>
                <c:pt idx="1696">
                  <c:v>2.1829326741464859E-10</c:v>
                </c:pt>
                <c:pt idx="1697">
                  <c:v>2.1829326741464859E-10</c:v>
                </c:pt>
                <c:pt idx="1698">
                  <c:v>2.1829326741464859E-10</c:v>
                </c:pt>
                <c:pt idx="1699">
                  <c:v>2.1829326741464859E-10</c:v>
                </c:pt>
                <c:pt idx="1700">
                  <c:v>2.1829326741464859E-10</c:v>
                </c:pt>
                <c:pt idx="1701">
                  <c:v>2.1829326741464859E-10</c:v>
                </c:pt>
                <c:pt idx="1702">
                  <c:v>2.1829326741464859E-10</c:v>
                </c:pt>
                <c:pt idx="1703">
                  <c:v>2.1829326741464859E-10</c:v>
                </c:pt>
                <c:pt idx="1704">
                  <c:v>2.1829326741464859E-10</c:v>
                </c:pt>
                <c:pt idx="1705">
                  <c:v>2.1829326741464859E-10</c:v>
                </c:pt>
                <c:pt idx="1706">
                  <c:v>2.1829326741464859E-10</c:v>
                </c:pt>
                <c:pt idx="1707">
                  <c:v>2.1829326741464859E-10</c:v>
                </c:pt>
                <c:pt idx="1708">
                  <c:v>2.1829326741464859E-10</c:v>
                </c:pt>
                <c:pt idx="1709">
                  <c:v>2.1829326741464859E-10</c:v>
                </c:pt>
                <c:pt idx="1710">
                  <c:v>2.1829326741464859E-10</c:v>
                </c:pt>
                <c:pt idx="1711">
                  <c:v>2.1829326741464859E-10</c:v>
                </c:pt>
                <c:pt idx="1712">
                  <c:v>2.1829326741464859E-10</c:v>
                </c:pt>
                <c:pt idx="1713">
                  <c:v>2.1829326741464859E-10</c:v>
                </c:pt>
                <c:pt idx="1714">
                  <c:v>2.1829326741464859E-10</c:v>
                </c:pt>
                <c:pt idx="1715">
                  <c:v>2.1829326741464859E-10</c:v>
                </c:pt>
                <c:pt idx="1716">
                  <c:v>2.1829326741464859E-10</c:v>
                </c:pt>
                <c:pt idx="1717">
                  <c:v>2.1829326741464859E-10</c:v>
                </c:pt>
                <c:pt idx="1718">
                  <c:v>2.1829326741464859E-10</c:v>
                </c:pt>
                <c:pt idx="1719">
                  <c:v>2.1829326741464859E-10</c:v>
                </c:pt>
                <c:pt idx="1720">
                  <c:v>2.1829326741464859E-10</c:v>
                </c:pt>
                <c:pt idx="1721">
                  <c:v>2.1829326741464859E-10</c:v>
                </c:pt>
                <c:pt idx="1722">
                  <c:v>2.1829326741464859E-10</c:v>
                </c:pt>
                <c:pt idx="1723">
                  <c:v>2.1829326741464859E-10</c:v>
                </c:pt>
                <c:pt idx="1724">
                  <c:v>2.1829326741464859E-10</c:v>
                </c:pt>
                <c:pt idx="1725">
                  <c:v>2.1829326741464859E-10</c:v>
                </c:pt>
                <c:pt idx="1726">
                  <c:v>2.1829326741464859E-10</c:v>
                </c:pt>
                <c:pt idx="1727">
                  <c:v>2.1829326741464859E-10</c:v>
                </c:pt>
                <c:pt idx="1728">
                  <c:v>2.1829326741464859E-10</c:v>
                </c:pt>
                <c:pt idx="1729">
                  <c:v>2.1829326741464859E-10</c:v>
                </c:pt>
                <c:pt idx="1730">
                  <c:v>2.1829326741464859E-10</c:v>
                </c:pt>
                <c:pt idx="1731">
                  <c:v>2.1829326741464859E-10</c:v>
                </c:pt>
                <c:pt idx="1732">
                  <c:v>2.1829326741464859E-10</c:v>
                </c:pt>
                <c:pt idx="1733">
                  <c:v>2.1829326741464859E-10</c:v>
                </c:pt>
                <c:pt idx="1734">
                  <c:v>2.1829326741464859E-10</c:v>
                </c:pt>
                <c:pt idx="1735">
                  <c:v>2.1829326741464859E-10</c:v>
                </c:pt>
                <c:pt idx="1736">
                  <c:v>2.1829326741464859E-10</c:v>
                </c:pt>
                <c:pt idx="1737">
                  <c:v>2.1829326741464859E-10</c:v>
                </c:pt>
                <c:pt idx="1738">
                  <c:v>2.1829326741464859E-10</c:v>
                </c:pt>
                <c:pt idx="1739">
                  <c:v>2.1829326741464859E-10</c:v>
                </c:pt>
                <c:pt idx="1740">
                  <c:v>2.1829326741464859E-10</c:v>
                </c:pt>
                <c:pt idx="1741">
                  <c:v>2.1829326741464859E-10</c:v>
                </c:pt>
                <c:pt idx="1742">
                  <c:v>2.1829326741464859E-10</c:v>
                </c:pt>
                <c:pt idx="1743">
                  <c:v>2.1829326741464859E-10</c:v>
                </c:pt>
                <c:pt idx="1744">
                  <c:v>2.1829326741464859E-10</c:v>
                </c:pt>
                <c:pt idx="1745">
                  <c:v>2.1829326741464859E-10</c:v>
                </c:pt>
                <c:pt idx="1746">
                  <c:v>2.1829326741464859E-10</c:v>
                </c:pt>
                <c:pt idx="1747">
                  <c:v>2.1829326741464859E-10</c:v>
                </c:pt>
                <c:pt idx="1748">
                  <c:v>2.1829326741464859E-10</c:v>
                </c:pt>
                <c:pt idx="1749">
                  <c:v>2.1829326741464859E-10</c:v>
                </c:pt>
                <c:pt idx="1750">
                  <c:v>2.1829326741464859E-10</c:v>
                </c:pt>
                <c:pt idx="1751">
                  <c:v>2.1829326741464859E-10</c:v>
                </c:pt>
                <c:pt idx="1752">
                  <c:v>2.1829326741464859E-10</c:v>
                </c:pt>
                <c:pt idx="1753">
                  <c:v>2.1829326741464859E-10</c:v>
                </c:pt>
                <c:pt idx="1754">
                  <c:v>2.1829326741464859E-10</c:v>
                </c:pt>
                <c:pt idx="1755">
                  <c:v>2.1829326741464859E-10</c:v>
                </c:pt>
                <c:pt idx="1756">
                  <c:v>2.1829326741464859E-10</c:v>
                </c:pt>
                <c:pt idx="1757">
                  <c:v>2.1829326741464859E-10</c:v>
                </c:pt>
                <c:pt idx="1758">
                  <c:v>2.1829326741464859E-10</c:v>
                </c:pt>
                <c:pt idx="1759">
                  <c:v>2.1829326741464859E-10</c:v>
                </c:pt>
                <c:pt idx="1760">
                  <c:v>2.1829326741464859E-10</c:v>
                </c:pt>
                <c:pt idx="1761">
                  <c:v>2.1829326741464859E-10</c:v>
                </c:pt>
                <c:pt idx="1762">
                  <c:v>2.1829326741464859E-10</c:v>
                </c:pt>
                <c:pt idx="1763">
                  <c:v>2.1829326741464859E-10</c:v>
                </c:pt>
                <c:pt idx="1764">
                  <c:v>2.1829326741464859E-10</c:v>
                </c:pt>
                <c:pt idx="1765">
                  <c:v>2.1829326741464859E-10</c:v>
                </c:pt>
                <c:pt idx="1766">
                  <c:v>2.1829326741464859E-10</c:v>
                </c:pt>
                <c:pt idx="1767">
                  <c:v>2.1829326741464859E-10</c:v>
                </c:pt>
                <c:pt idx="1768">
                  <c:v>2.1829326741464859E-10</c:v>
                </c:pt>
                <c:pt idx="1769">
                  <c:v>2.1829326741464859E-10</c:v>
                </c:pt>
                <c:pt idx="1770">
                  <c:v>2.1829326741464859E-10</c:v>
                </c:pt>
                <c:pt idx="1771">
                  <c:v>2.1829326741464859E-10</c:v>
                </c:pt>
                <c:pt idx="1772">
                  <c:v>2.1829326741464859E-10</c:v>
                </c:pt>
                <c:pt idx="1773">
                  <c:v>2.1829326741464859E-10</c:v>
                </c:pt>
                <c:pt idx="1774">
                  <c:v>2.1829326741464859E-10</c:v>
                </c:pt>
                <c:pt idx="1775">
                  <c:v>2.1829326741464859E-10</c:v>
                </c:pt>
                <c:pt idx="1776">
                  <c:v>2.1829326741464859E-10</c:v>
                </c:pt>
                <c:pt idx="1777">
                  <c:v>2.1829326741464859E-10</c:v>
                </c:pt>
                <c:pt idx="1778">
                  <c:v>2.1829326741464859E-10</c:v>
                </c:pt>
                <c:pt idx="1779">
                  <c:v>2.1829326741464859E-10</c:v>
                </c:pt>
                <c:pt idx="1780">
                  <c:v>2.1829326741464859E-10</c:v>
                </c:pt>
                <c:pt idx="1781">
                  <c:v>2.1829326741464859E-10</c:v>
                </c:pt>
                <c:pt idx="1782">
                  <c:v>2.1829326741464859E-10</c:v>
                </c:pt>
                <c:pt idx="1783">
                  <c:v>2.1829326741464859E-10</c:v>
                </c:pt>
                <c:pt idx="1784">
                  <c:v>2.1829326741464859E-10</c:v>
                </c:pt>
                <c:pt idx="1785">
                  <c:v>2.1829326741464859E-10</c:v>
                </c:pt>
                <c:pt idx="1786">
                  <c:v>2.1829326741464859E-10</c:v>
                </c:pt>
                <c:pt idx="1787">
                  <c:v>2.1829326741464859E-10</c:v>
                </c:pt>
                <c:pt idx="1788">
                  <c:v>2.1829326741464859E-10</c:v>
                </c:pt>
                <c:pt idx="1789">
                  <c:v>2.1829326741464859E-10</c:v>
                </c:pt>
                <c:pt idx="1790">
                  <c:v>2.1829326741464859E-10</c:v>
                </c:pt>
                <c:pt idx="1791">
                  <c:v>2.1829326741464859E-10</c:v>
                </c:pt>
                <c:pt idx="1792">
                  <c:v>2.1829326741464859E-10</c:v>
                </c:pt>
                <c:pt idx="1793">
                  <c:v>2.1829326741464859E-10</c:v>
                </c:pt>
                <c:pt idx="1794">
                  <c:v>2.1829326741464859E-10</c:v>
                </c:pt>
                <c:pt idx="1795">
                  <c:v>2.1829326741464859E-10</c:v>
                </c:pt>
                <c:pt idx="1796">
                  <c:v>2.1829326741464859E-10</c:v>
                </c:pt>
                <c:pt idx="1797">
                  <c:v>2.1829326741464859E-10</c:v>
                </c:pt>
                <c:pt idx="1798">
                  <c:v>2.1829326741464859E-10</c:v>
                </c:pt>
                <c:pt idx="1799">
                  <c:v>2.1829326741464859E-10</c:v>
                </c:pt>
                <c:pt idx="1800">
                  <c:v>2.1829326741464859E-10</c:v>
                </c:pt>
                <c:pt idx="1801">
                  <c:v>2.1829326741464859E-10</c:v>
                </c:pt>
                <c:pt idx="1802">
                  <c:v>2.1829326741464859E-10</c:v>
                </c:pt>
                <c:pt idx="1803">
                  <c:v>2.1829326741464859E-10</c:v>
                </c:pt>
                <c:pt idx="1804">
                  <c:v>2.1829326741464859E-10</c:v>
                </c:pt>
                <c:pt idx="1805">
                  <c:v>2.1829326741464859E-10</c:v>
                </c:pt>
                <c:pt idx="1806">
                  <c:v>2.1829326741464859E-10</c:v>
                </c:pt>
                <c:pt idx="1807">
                  <c:v>2.1829326741464859E-10</c:v>
                </c:pt>
                <c:pt idx="1808">
                  <c:v>2.1829326741464859E-10</c:v>
                </c:pt>
                <c:pt idx="1809">
                  <c:v>2.1829326741464859E-10</c:v>
                </c:pt>
                <c:pt idx="1810">
                  <c:v>2.1829326741464859E-10</c:v>
                </c:pt>
                <c:pt idx="1811">
                  <c:v>2.1829326741464859E-10</c:v>
                </c:pt>
                <c:pt idx="1812">
                  <c:v>2.1829326741464859E-10</c:v>
                </c:pt>
                <c:pt idx="1813">
                  <c:v>2.1829326741464859E-10</c:v>
                </c:pt>
                <c:pt idx="1814">
                  <c:v>2.1829326741464859E-10</c:v>
                </c:pt>
                <c:pt idx="1815">
                  <c:v>2.1829326741464859E-10</c:v>
                </c:pt>
                <c:pt idx="1816">
                  <c:v>2.1829326741464859E-10</c:v>
                </c:pt>
                <c:pt idx="1817">
                  <c:v>2.1829326741464859E-10</c:v>
                </c:pt>
                <c:pt idx="1818">
                  <c:v>2.1829326741464859E-10</c:v>
                </c:pt>
                <c:pt idx="1819">
                  <c:v>2.1829326741464859E-10</c:v>
                </c:pt>
                <c:pt idx="1820">
                  <c:v>2.1829326741464859E-10</c:v>
                </c:pt>
                <c:pt idx="1821">
                  <c:v>2.1829326741464859E-10</c:v>
                </c:pt>
                <c:pt idx="1822">
                  <c:v>2.1829326741464859E-10</c:v>
                </c:pt>
                <c:pt idx="1823">
                  <c:v>2.1829326741464859E-10</c:v>
                </c:pt>
                <c:pt idx="1824">
                  <c:v>2.1829326741464859E-10</c:v>
                </c:pt>
                <c:pt idx="1825">
                  <c:v>2.1829326741464859E-10</c:v>
                </c:pt>
                <c:pt idx="1826">
                  <c:v>2.1829326741464859E-10</c:v>
                </c:pt>
                <c:pt idx="1827">
                  <c:v>2.1829326741464859E-10</c:v>
                </c:pt>
                <c:pt idx="1828">
                  <c:v>2.1829326741464859E-10</c:v>
                </c:pt>
                <c:pt idx="1829">
                  <c:v>2.1829326741464859E-10</c:v>
                </c:pt>
                <c:pt idx="1830">
                  <c:v>2.1829326741464859E-10</c:v>
                </c:pt>
                <c:pt idx="1831">
                  <c:v>2.1829326741464859E-10</c:v>
                </c:pt>
                <c:pt idx="1832">
                  <c:v>2.1829326741464859E-10</c:v>
                </c:pt>
                <c:pt idx="1833">
                  <c:v>2.1829326741464859E-10</c:v>
                </c:pt>
                <c:pt idx="1834">
                  <c:v>2.1829326741464859E-10</c:v>
                </c:pt>
                <c:pt idx="1835">
                  <c:v>2.1829326741464859E-10</c:v>
                </c:pt>
                <c:pt idx="1836">
                  <c:v>2.1829326741464859E-10</c:v>
                </c:pt>
                <c:pt idx="1837">
                  <c:v>2.1829326741464859E-10</c:v>
                </c:pt>
                <c:pt idx="1838">
                  <c:v>2.1829326741464859E-10</c:v>
                </c:pt>
                <c:pt idx="1839">
                  <c:v>2.1829326741464859E-10</c:v>
                </c:pt>
                <c:pt idx="1840">
                  <c:v>2.1829326741464859E-10</c:v>
                </c:pt>
                <c:pt idx="1841">
                  <c:v>2.1829326741464859E-10</c:v>
                </c:pt>
                <c:pt idx="1842">
                  <c:v>2.1829326741464859E-10</c:v>
                </c:pt>
                <c:pt idx="1843">
                  <c:v>2.1829326741464859E-10</c:v>
                </c:pt>
                <c:pt idx="1844">
                  <c:v>2.1829326741464859E-10</c:v>
                </c:pt>
                <c:pt idx="1845">
                  <c:v>2.1829326741464859E-10</c:v>
                </c:pt>
                <c:pt idx="1846">
                  <c:v>2.1829326741464859E-10</c:v>
                </c:pt>
                <c:pt idx="1847">
                  <c:v>2.1829326741464859E-10</c:v>
                </c:pt>
                <c:pt idx="1848">
                  <c:v>2.1829326741464859E-10</c:v>
                </c:pt>
                <c:pt idx="1849">
                  <c:v>2.1829326741464859E-10</c:v>
                </c:pt>
                <c:pt idx="1850">
                  <c:v>2.1829326741464859E-10</c:v>
                </c:pt>
                <c:pt idx="1851">
                  <c:v>2.1829326741464859E-10</c:v>
                </c:pt>
                <c:pt idx="1852">
                  <c:v>2.1829326741464859E-10</c:v>
                </c:pt>
                <c:pt idx="1853">
                  <c:v>2.1829326741464859E-10</c:v>
                </c:pt>
                <c:pt idx="1854">
                  <c:v>2.1829326741464859E-10</c:v>
                </c:pt>
                <c:pt idx="1855">
                  <c:v>2.1829326741464859E-10</c:v>
                </c:pt>
                <c:pt idx="1856">
                  <c:v>2.1829326741464859E-10</c:v>
                </c:pt>
                <c:pt idx="1857">
                  <c:v>2.1829326741464859E-10</c:v>
                </c:pt>
                <c:pt idx="1858">
                  <c:v>2.1829326741464859E-10</c:v>
                </c:pt>
                <c:pt idx="1859">
                  <c:v>2.1829326741464859E-10</c:v>
                </c:pt>
                <c:pt idx="1860">
                  <c:v>2.1829326741464859E-10</c:v>
                </c:pt>
                <c:pt idx="1861">
                  <c:v>2.1829326741464859E-10</c:v>
                </c:pt>
                <c:pt idx="1862">
                  <c:v>2.1829326741464859E-10</c:v>
                </c:pt>
                <c:pt idx="1863">
                  <c:v>2.1829326741464859E-10</c:v>
                </c:pt>
                <c:pt idx="1864">
                  <c:v>2.1829326741464859E-10</c:v>
                </c:pt>
                <c:pt idx="1865">
                  <c:v>2.1829326741464859E-10</c:v>
                </c:pt>
                <c:pt idx="1866">
                  <c:v>2.1829326741464859E-10</c:v>
                </c:pt>
                <c:pt idx="1867">
                  <c:v>2.1829326741464859E-10</c:v>
                </c:pt>
                <c:pt idx="1868">
                  <c:v>2.1829326741464859E-10</c:v>
                </c:pt>
                <c:pt idx="1869">
                  <c:v>2.1829326741464859E-10</c:v>
                </c:pt>
                <c:pt idx="1870">
                  <c:v>2.1829326741464859E-10</c:v>
                </c:pt>
                <c:pt idx="1871">
                  <c:v>2.1829326741464859E-10</c:v>
                </c:pt>
                <c:pt idx="1872">
                  <c:v>2.1829326741464859E-10</c:v>
                </c:pt>
                <c:pt idx="1873">
                  <c:v>2.1829326741464859E-10</c:v>
                </c:pt>
                <c:pt idx="1874">
                  <c:v>2.1829326741464859E-10</c:v>
                </c:pt>
                <c:pt idx="1875">
                  <c:v>2.1829326741464859E-10</c:v>
                </c:pt>
                <c:pt idx="1876">
                  <c:v>2.1829326741464859E-10</c:v>
                </c:pt>
                <c:pt idx="1877">
                  <c:v>2.1829326741464859E-10</c:v>
                </c:pt>
                <c:pt idx="1878">
                  <c:v>2.1829326741464859E-10</c:v>
                </c:pt>
                <c:pt idx="1879">
                  <c:v>2.1829326741464859E-10</c:v>
                </c:pt>
                <c:pt idx="1880">
                  <c:v>2.1829326741464859E-10</c:v>
                </c:pt>
                <c:pt idx="1881">
                  <c:v>2.1829326741464859E-10</c:v>
                </c:pt>
                <c:pt idx="1882">
                  <c:v>2.1829326741464859E-10</c:v>
                </c:pt>
                <c:pt idx="1883">
                  <c:v>2.1829326741464859E-10</c:v>
                </c:pt>
                <c:pt idx="1884">
                  <c:v>2.1829326741464859E-10</c:v>
                </c:pt>
                <c:pt idx="1885">
                  <c:v>2.1829326741464859E-10</c:v>
                </c:pt>
                <c:pt idx="1886">
                  <c:v>2.1829326741464859E-10</c:v>
                </c:pt>
                <c:pt idx="1887">
                  <c:v>2.1829326741464859E-10</c:v>
                </c:pt>
                <c:pt idx="1888">
                  <c:v>2.1829326741464859E-10</c:v>
                </c:pt>
                <c:pt idx="1889">
                  <c:v>2.1829326741464859E-10</c:v>
                </c:pt>
                <c:pt idx="1890">
                  <c:v>2.1829326741464859E-10</c:v>
                </c:pt>
                <c:pt idx="1891">
                  <c:v>2.1829326741464859E-10</c:v>
                </c:pt>
                <c:pt idx="1892">
                  <c:v>2.1829326741464859E-10</c:v>
                </c:pt>
                <c:pt idx="1893">
                  <c:v>2.1829326741464859E-10</c:v>
                </c:pt>
                <c:pt idx="1894">
                  <c:v>2.1829326741464859E-10</c:v>
                </c:pt>
                <c:pt idx="1895">
                  <c:v>2.1829326741464859E-10</c:v>
                </c:pt>
                <c:pt idx="1896">
                  <c:v>2.1829326741464859E-10</c:v>
                </c:pt>
                <c:pt idx="1897">
                  <c:v>2.1829326741464859E-10</c:v>
                </c:pt>
                <c:pt idx="1898">
                  <c:v>2.1829326741464859E-10</c:v>
                </c:pt>
                <c:pt idx="1899">
                  <c:v>2.1829326741464859E-10</c:v>
                </c:pt>
                <c:pt idx="1900">
                  <c:v>2.1829326741464859E-10</c:v>
                </c:pt>
                <c:pt idx="1901">
                  <c:v>2.1829326741464859E-10</c:v>
                </c:pt>
                <c:pt idx="1902">
                  <c:v>2.1829326741464859E-10</c:v>
                </c:pt>
                <c:pt idx="1903">
                  <c:v>2.1829326741464859E-10</c:v>
                </c:pt>
                <c:pt idx="1904">
                  <c:v>2.1829326741464859E-10</c:v>
                </c:pt>
                <c:pt idx="1905">
                  <c:v>2.1829326741464859E-10</c:v>
                </c:pt>
                <c:pt idx="1906">
                  <c:v>2.1829326741464859E-10</c:v>
                </c:pt>
                <c:pt idx="1907">
                  <c:v>2.1829326741464859E-10</c:v>
                </c:pt>
                <c:pt idx="1908">
                  <c:v>2.1829326741464859E-10</c:v>
                </c:pt>
                <c:pt idx="1909">
                  <c:v>2.1829326741464859E-10</c:v>
                </c:pt>
                <c:pt idx="1910">
                  <c:v>2.1829326741464859E-10</c:v>
                </c:pt>
                <c:pt idx="1911">
                  <c:v>2.1829326741464859E-10</c:v>
                </c:pt>
                <c:pt idx="1912">
                  <c:v>2.1829326741464859E-10</c:v>
                </c:pt>
                <c:pt idx="1913">
                  <c:v>2.1829326741464859E-10</c:v>
                </c:pt>
                <c:pt idx="1914">
                  <c:v>2.1829326741464859E-10</c:v>
                </c:pt>
                <c:pt idx="1915">
                  <c:v>2.1829326741464859E-10</c:v>
                </c:pt>
                <c:pt idx="1916">
                  <c:v>2.1829326741464859E-10</c:v>
                </c:pt>
                <c:pt idx="1917">
                  <c:v>2.1829326741464859E-10</c:v>
                </c:pt>
                <c:pt idx="1918">
                  <c:v>2.1829326741464859E-10</c:v>
                </c:pt>
                <c:pt idx="1919">
                  <c:v>2.1829326741464859E-10</c:v>
                </c:pt>
                <c:pt idx="1920">
                  <c:v>2.1829326741464859E-10</c:v>
                </c:pt>
                <c:pt idx="1921">
                  <c:v>2.1829326741464859E-10</c:v>
                </c:pt>
                <c:pt idx="1922">
                  <c:v>2.1829326741464859E-10</c:v>
                </c:pt>
                <c:pt idx="1923">
                  <c:v>2.1829326741464859E-10</c:v>
                </c:pt>
                <c:pt idx="1924">
                  <c:v>2.1829326741464859E-10</c:v>
                </c:pt>
                <c:pt idx="1925">
                  <c:v>2.1829326741464859E-10</c:v>
                </c:pt>
                <c:pt idx="1926">
                  <c:v>2.1829326741464859E-10</c:v>
                </c:pt>
                <c:pt idx="1927">
                  <c:v>2.1829326741464859E-10</c:v>
                </c:pt>
                <c:pt idx="1928">
                  <c:v>2.1829326741464859E-10</c:v>
                </c:pt>
                <c:pt idx="1929">
                  <c:v>2.1829326741464859E-10</c:v>
                </c:pt>
                <c:pt idx="1930">
                  <c:v>2.1829326741464859E-10</c:v>
                </c:pt>
                <c:pt idx="1931">
                  <c:v>2.1829326741464859E-10</c:v>
                </c:pt>
                <c:pt idx="1932">
                  <c:v>2.1829326741464859E-10</c:v>
                </c:pt>
                <c:pt idx="1933">
                  <c:v>2.1829326741464859E-10</c:v>
                </c:pt>
                <c:pt idx="1934">
                  <c:v>2.1829326741464859E-10</c:v>
                </c:pt>
                <c:pt idx="1935">
                  <c:v>2.1829326741464859E-10</c:v>
                </c:pt>
                <c:pt idx="1936">
                  <c:v>2.1829326741464859E-10</c:v>
                </c:pt>
                <c:pt idx="1937">
                  <c:v>2.1829326741464859E-10</c:v>
                </c:pt>
                <c:pt idx="1938">
                  <c:v>2.1829326741464859E-10</c:v>
                </c:pt>
                <c:pt idx="1939">
                  <c:v>2.1829326741464859E-10</c:v>
                </c:pt>
                <c:pt idx="1940">
                  <c:v>2.1829326741464859E-10</c:v>
                </c:pt>
                <c:pt idx="1941">
                  <c:v>2.1829326741464859E-10</c:v>
                </c:pt>
                <c:pt idx="1942">
                  <c:v>2.1829326741464859E-10</c:v>
                </c:pt>
                <c:pt idx="1943">
                  <c:v>2.1829326741464859E-10</c:v>
                </c:pt>
                <c:pt idx="1944">
                  <c:v>2.1829326741464859E-10</c:v>
                </c:pt>
                <c:pt idx="1945">
                  <c:v>2.1829326741464859E-10</c:v>
                </c:pt>
                <c:pt idx="1946">
                  <c:v>2.1829326741464859E-10</c:v>
                </c:pt>
                <c:pt idx="1947">
                  <c:v>2.1829326741464859E-10</c:v>
                </c:pt>
                <c:pt idx="1948">
                  <c:v>2.1829326741464859E-10</c:v>
                </c:pt>
                <c:pt idx="1949">
                  <c:v>2.1829326741464859E-10</c:v>
                </c:pt>
                <c:pt idx="1950">
                  <c:v>2.1829326741464859E-10</c:v>
                </c:pt>
                <c:pt idx="1951">
                  <c:v>2.1829326741464859E-10</c:v>
                </c:pt>
                <c:pt idx="1952">
                  <c:v>2.1829326741464859E-10</c:v>
                </c:pt>
                <c:pt idx="1953">
                  <c:v>2.1829326741464859E-10</c:v>
                </c:pt>
                <c:pt idx="1954">
                  <c:v>2.1829326741464859E-10</c:v>
                </c:pt>
                <c:pt idx="1955">
                  <c:v>2.1829326741464859E-10</c:v>
                </c:pt>
                <c:pt idx="1956">
                  <c:v>2.1829326741464859E-10</c:v>
                </c:pt>
                <c:pt idx="1957">
                  <c:v>2.1829326741464859E-10</c:v>
                </c:pt>
                <c:pt idx="1958">
                  <c:v>2.1829326741464859E-10</c:v>
                </c:pt>
                <c:pt idx="1959">
                  <c:v>2.1829326741464859E-10</c:v>
                </c:pt>
                <c:pt idx="1960">
                  <c:v>2.1829326741464859E-10</c:v>
                </c:pt>
                <c:pt idx="1961">
                  <c:v>2.1829326741464859E-10</c:v>
                </c:pt>
                <c:pt idx="1962">
                  <c:v>2.1829326741464859E-10</c:v>
                </c:pt>
                <c:pt idx="1963">
                  <c:v>2.1829326741464859E-10</c:v>
                </c:pt>
                <c:pt idx="1964">
                  <c:v>2.1829326741464859E-10</c:v>
                </c:pt>
                <c:pt idx="1965">
                  <c:v>2.1829326741464859E-10</c:v>
                </c:pt>
                <c:pt idx="1966">
                  <c:v>2.1829326741464859E-10</c:v>
                </c:pt>
                <c:pt idx="1967">
                  <c:v>2.1829326741464859E-10</c:v>
                </c:pt>
                <c:pt idx="1968">
                  <c:v>2.1829326741464859E-10</c:v>
                </c:pt>
                <c:pt idx="1969">
                  <c:v>2.1829326741464859E-10</c:v>
                </c:pt>
                <c:pt idx="1970">
                  <c:v>2.1829326741464859E-10</c:v>
                </c:pt>
                <c:pt idx="1971">
                  <c:v>2.1829326741464859E-10</c:v>
                </c:pt>
                <c:pt idx="1972">
                  <c:v>2.1829326741464859E-10</c:v>
                </c:pt>
                <c:pt idx="1973">
                  <c:v>2.1829326741464859E-10</c:v>
                </c:pt>
                <c:pt idx="1974">
                  <c:v>2.1829326741464859E-10</c:v>
                </c:pt>
                <c:pt idx="1975">
                  <c:v>2.1829326741464859E-10</c:v>
                </c:pt>
                <c:pt idx="1976">
                  <c:v>2.1829326741464859E-10</c:v>
                </c:pt>
                <c:pt idx="1977">
                  <c:v>2.1829326741464859E-10</c:v>
                </c:pt>
                <c:pt idx="1978">
                  <c:v>2.1829326741464859E-10</c:v>
                </c:pt>
                <c:pt idx="1979">
                  <c:v>2.1829326741464859E-10</c:v>
                </c:pt>
                <c:pt idx="1980">
                  <c:v>2.1829326741464859E-10</c:v>
                </c:pt>
                <c:pt idx="1981">
                  <c:v>2.1829326741464859E-10</c:v>
                </c:pt>
                <c:pt idx="1982">
                  <c:v>2.1829326741464859E-10</c:v>
                </c:pt>
                <c:pt idx="1983">
                  <c:v>2.1829326741464859E-10</c:v>
                </c:pt>
                <c:pt idx="1984">
                  <c:v>2.1829326741464859E-10</c:v>
                </c:pt>
                <c:pt idx="1985">
                  <c:v>2.1829326741464859E-10</c:v>
                </c:pt>
                <c:pt idx="1986">
                  <c:v>2.1829326741464859E-10</c:v>
                </c:pt>
                <c:pt idx="1987">
                  <c:v>2.1829326741464859E-10</c:v>
                </c:pt>
                <c:pt idx="1988">
                  <c:v>2.1829326741464859E-10</c:v>
                </c:pt>
                <c:pt idx="1989">
                  <c:v>2.1829326741464859E-10</c:v>
                </c:pt>
                <c:pt idx="1990">
                  <c:v>2.1829326741464859E-10</c:v>
                </c:pt>
                <c:pt idx="1991">
                  <c:v>2.1829326741464859E-10</c:v>
                </c:pt>
                <c:pt idx="1992">
                  <c:v>2.1829326741464859E-10</c:v>
                </c:pt>
                <c:pt idx="1993">
                  <c:v>2.1829326741464859E-10</c:v>
                </c:pt>
                <c:pt idx="1994">
                  <c:v>2.1829326741464859E-10</c:v>
                </c:pt>
                <c:pt idx="1995">
                  <c:v>2.1829326741464859E-10</c:v>
                </c:pt>
                <c:pt idx="1996">
                  <c:v>2.1829326741464859E-10</c:v>
                </c:pt>
                <c:pt idx="1997">
                  <c:v>2.1829326741464859E-10</c:v>
                </c:pt>
                <c:pt idx="1998">
                  <c:v>2.1829326741464859E-10</c:v>
                </c:pt>
                <c:pt idx="1999">
                  <c:v>2.1829326741464859E-10</c:v>
                </c:pt>
                <c:pt idx="2000">
                  <c:v>2.1829326741464859E-10</c:v>
                </c:pt>
                <c:pt idx="2001">
                  <c:v>2.1829326741464859E-10</c:v>
                </c:pt>
                <c:pt idx="2002">
                  <c:v>2.1829326741464859E-10</c:v>
                </c:pt>
                <c:pt idx="2003">
                  <c:v>2.1829326741464859E-10</c:v>
                </c:pt>
                <c:pt idx="2004">
                  <c:v>2.1829326741464859E-10</c:v>
                </c:pt>
                <c:pt idx="2005">
                  <c:v>2.1829326741464859E-10</c:v>
                </c:pt>
                <c:pt idx="2006">
                  <c:v>2.1829326741464859E-10</c:v>
                </c:pt>
                <c:pt idx="2007">
                  <c:v>2.1829326741464859E-10</c:v>
                </c:pt>
                <c:pt idx="2008">
                  <c:v>2.1829326741464859E-10</c:v>
                </c:pt>
                <c:pt idx="2009">
                  <c:v>2.1829326741464859E-10</c:v>
                </c:pt>
                <c:pt idx="2010">
                  <c:v>2.1829326741464859E-10</c:v>
                </c:pt>
                <c:pt idx="2011">
                  <c:v>2.1829326741464859E-10</c:v>
                </c:pt>
                <c:pt idx="2012">
                  <c:v>2.1829326741464859E-10</c:v>
                </c:pt>
                <c:pt idx="2013">
                  <c:v>2.1829326741464859E-10</c:v>
                </c:pt>
                <c:pt idx="2014">
                  <c:v>2.1829326741464859E-10</c:v>
                </c:pt>
                <c:pt idx="2015">
                  <c:v>2.1829326741464859E-10</c:v>
                </c:pt>
                <c:pt idx="2016">
                  <c:v>2.1829326741464859E-10</c:v>
                </c:pt>
                <c:pt idx="2017">
                  <c:v>2.1829326741464859E-10</c:v>
                </c:pt>
                <c:pt idx="2018">
                  <c:v>2.1829326741464859E-10</c:v>
                </c:pt>
                <c:pt idx="2019">
                  <c:v>2.1829326741464859E-10</c:v>
                </c:pt>
                <c:pt idx="2020">
                  <c:v>2.1829326741464859E-10</c:v>
                </c:pt>
                <c:pt idx="2021">
                  <c:v>2.1829326741464859E-10</c:v>
                </c:pt>
                <c:pt idx="2022">
                  <c:v>2.1829326741464859E-10</c:v>
                </c:pt>
                <c:pt idx="2023">
                  <c:v>2.1829326741464859E-10</c:v>
                </c:pt>
                <c:pt idx="2024">
                  <c:v>2.1829326741464859E-10</c:v>
                </c:pt>
                <c:pt idx="2025">
                  <c:v>2.1829326741464859E-10</c:v>
                </c:pt>
                <c:pt idx="2026">
                  <c:v>2.1829326741464859E-10</c:v>
                </c:pt>
                <c:pt idx="2027">
                  <c:v>2.1829326741464859E-10</c:v>
                </c:pt>
                <c:pt idx="2028">
                  <c:v>2.1829326741464859E-10</c:v>
                </c:pt>
                <c:pt idx="2029">
                  <c:v>2.1829326741464859E-10</c:v>
                </c:pt>
                <c:pt idx="2030">
                  <c:v>2.1829326741464859E-10</c:v>
                </c:pt>
                <c:pt idx="2031">
                  <c:v>2.1829326741464859E-10</c:v>
                </c:pt>
                <c:pt idx="2032">
                  <c:v>2.1829326741464859E-10</c:v>
                </c:pt>
                <c:pt idx="2033">
                  <c:v>2.1829326741464859E-10</c:v>
                </c:pt>
                <c:pt idx="2034">
                  <c:v>2.1829326741464859E-10</c:v>
                </c:pt>
                <c:pt idx="2035">
                  <c:v>2.1829326741464859E-10</c:v>
                </c:pt>
                <c:pt idx="2036">
                  <c:v>2.1829326741464859E-10</c:v>
                </c:pt>
                <c:pt idx="2037">
                  <c:v>2.1829326741464859E-10</c:v>
                </c:pt>
                <c:pt idx="2038">
                  <c:v>2.1829326741464859E-10</c:v>
                </c:pt>
                <c:pt idx="2039">
                  <c:v>2.1829326741464859E-10</c:v>
                </c:pt>
                <c:pt idx="2040">
                  <c:v>2.1829326741464859E-10</c:v>
                </c:pt>
                <c:pt idx="2041">
                  <c:v>2.1829326741464859E-10</c:v>
                </c:pt>
                <c:pt idx="2042">
                  <c:v>2.1829326741464859E-10</c:v>
                </c:pt>
                <c:pt idx="2043">
                  <c:v>2.1829326741464859E-10</c:v>
                </c:pt>
                <c:pt idx="2044">
                  <c:v>2.1829326741464859E-10</c:v>
                </c:pt>
                <c:pt idx="2045">
                  <c:v>2.1829326741464859E-10</c:v>
                </c:pt>
                <c:pt idx="2046">
                  <c:v>2.1829326741464859E-10</c:v>
                </c:pt>
                <c:pt idx="2047">
                  <c:v>2.1829326741464859E-10</c:v>
                </c:pt>
                <c:pt idx="2048">
                  <c:v>2.1829326741464859E-10</c:v>
                </c:pt>
                <c:pt idx="2049">
                  <c:v>2.1829326741464859E-10</c:v>
                </c:pt>
                <c:pt idx="2050">
                  <c:v>2.1829326741464859E-10</c:v>
                </c:pt>
                <c:pt idx="2051">
                  <c:v>2.1829326741464859E-10</c:v>
                </c:pt>
                <c:pt idx="2052">
                  <c:v>2.1829326741464859E-10</c:v>
                </c:pt>
                <c:pt idx="2053">
                  <c:v>2.1829326741464859E-10</c:v>
                </c:pt>
                <c:pt idx="2054">
                  <c:v>2.1829326741464859E-10</c:v>
                </c:pt>
                <c:pt idx="2055">
                  <c:v>2.1829326741464859E-10</c:v>
                </c:pt>
                <c:pt idx="2056">
                  <c:v>2.1829326741464859E-10</c:v>
                </c:pt>
                <c:pt idx="2057">
                  <c:v>2.1829326741464859E-10</c:v>
                </c:pt>
                <c:pt idx="2058">
                  <c:v>2.1829326741464859E-10</c:v>
                </c:pt>
                <c:pt idx="2059">
                  <c:v>2.1829326741464859E-10</c:v>
                </c:pt>
                <c:pt idx="2060">
                  <c:v>2.1829326741464859E-10</c:v>
                </c:pt>
                <c:pt idx="2061">
                  <c:v>2.1829326741464859E-10</c:v>
                </c:pt>
                <c:pt idx="2062">
                  <c:v>2.1829326741464859E-10</c:v>
                </c:pt>
                <c:pt idx="2063">
                  <c:v>2.1829326741464859E-10</c:v>
                </c:pt>
                <c:pt idx="2064">
                  <c:v>2.1829326741464859E-10</c:v>
                </c:pt>
                <c:pt idx="2065">
                  <c:v>2.1829326741464859E-10</c:v>
                </c:pt>
                <c:pt idx="2066">
                  <c:v>2.1829326741464859E-10</c:v>
                </c:pt>
                <c:pt idx="2067">
                  <c:v>2.1829326741464859E-10</c:v>
                </c:pt>
                <c:pt idx="2068">
                  <c:v>2.1829326741464859E-10</c:v>
                </c:pt>
                <c:pt idx="2069">
                  <c:v>2.1829326741464859E-10</c:v>
                </c:pt>
                <c:pt idx="2070">
                  <c:v>2.1829326741464859E-10</c:v>
                </c:pt>
                <c:pt idx="2071">
                  <c:v>2.1829326741464859E-10</c:v>
                </c:pt>
                <c:pt idx="2072">
                  <c:v>2.1829326741464859E-10</c:v>
                </c:pt>
                <c:pt idx="2073">
                  <c:v>2.1829326741464859E-10</c:v>
                </c:pt>
                <c:pt idx="2074">
                  <c:v>2.1829326741464859E-10</c:v>
                </c:pt>
                <c:pt idx="2075">
                  <c:v>2.1829326741464859E-10</c:v>
                </c:pt>
                <c:pt idx="2076">
                  <c:v>2.1829326741464859E-10</c:v>
                </c:pt>
                <c:pt idx="2077">
                  <c:v>2.1829326741464859E-10</c:v>
                </c:pt>
                <c:pt idx="2078">
                  <c:v>2.1829326741464859E-10</c:v>
                </c:pt>
                <c:pt idx="2079">
                  <c:v>2.1829326741464859E-10</c:v>
                </c:pt>
                <c:pt idx="2080">
                  <c:v>2.1829326741464859E-10</c:v>
                </c:pt>
                <c:pt idx="2081">
                  <c:v>2.1829326741464859E-10</c:v>
                </c:pt>
                <c:pt idx="2082">
                  <c:v>2.1829326741464859E-10</c:v>
                </c:pt>
                <c:pt idx="2083">
                  <c:v>2.1829326741464859E-10</c:v>
                </c:pt>
                <c:pt idx="2084">
                  <c:v>2.1829326741464859E-10</c:v>
                </c:pt>
                <c:pt idx="2085">
                  <c:v>2.1829326741464859E-10</c:v>
                </c:pt>
                <c:pt idx="2086">
                  <c:v>2.1829326741464859E-10</c:v>
                </c:pt>
                <c:pt idx="2087">
                  <c:v>2.1829326741464859E-10</c:v>
                </c:pt>
                <c:pt idx="2088">
                  <c:v>2.1829326741464859E-10</c:v>
                </c:pt>
                <c:pt idx="2089">
                  <c:v>2.1829326741464859E-10</c:v>
                </c:pt>
                <c:pt idx="2090">
                  <c:v>2.1829326741464859E-10</c:v>
                </c:pt>
                <c:pt idx="2091">
                  <c:v>2.1829326741464859E-10</c:v>
                </c:pt>
                <c:pt idx="2092">
                  <c:v>2.1829326741464859E-10</c:v>
                </c:pt>
                <c:pt idx="2093">
                  <c:v>2.1829326741464859E-10</c:v>
                </c:pt>
                <c:pt idx="2094">
                  <c:v>2.1829326741464859E-10</c:v>
                </c:pt>
                <c:pt idx="2095">
                  <c:v>2.1829326741464859E-10</c:v>
                </c:pt>
                <c:pt idx="2096">
                  <c:v>2.1829326741464859E-10</c:v>
                </c:pt>
                <c:pt idx="2097">
                  <c:v>2.1829326741464859E-10</c:v>
                </c:pt>
                <c:pt idx="2098">
                  <c:v>2.1829326741464859E-10</c:v>
                </c:pt>
                <c:pt idx="2099">
                  <c:v>2.1829326741464859E-10</c:v>
                </c:pt>
                <c:pt idx="2100">
                  <c:v>2.1829326741464859E-10</c:v>
                </c:pt>
                <c:pt idx="2101">
                  <c:v>2.1829326741464859E-10</c:v>
                </c:pt>
                <c:pt idx="2102">
                  <c:v>2.1829326741464859E-10</c:v>
                </c:pt>
                <c:pt idx="2103">
                  <c:v>2.1829326741464859E-10</c:v>
                </c:pt>
                <c:pt idx="2104">
                  <c:v>2.1829326741464859E-10</c:v>
                </c:pt>
                <c:pt idx="2105">
                  <c:v>2.1829326741464859E-10</c:v>
                </c:pt>
                <c:pt idx="2106">
                  <c:v>2.1829326741464859E-10</c:v>
                </c:pt>
                <c:pt idx="2107">
                  <c:v>2.1829326741464859E-10</c:v>
                </c:pt>
                <c:pt idx="2108">
                  <c:v>2.1829326741464859E-10</c:v>
                </c:pt>
                <c:pt idx="2109">
                  <c:v>2.1829326741464859E-10</c:v>
                </c:pt>
                <c:pt idx="2110">
                  <c:v>2.1829326741464859E-10</c:v>
                </c:pt>
                <c:pt idx="2111">
                  <c:v>2.1829326741464859E-10</c:v>
                </c:pt>
                <c:pt idx="2112">
                  <c:v>2.1829326741464859E-10</c:v>
                </c:pt>
                <c:pt idx="2113">
                  <c:v>2.1829326741464859E-10</c:v>
                </c:pt>
                <c:pt idx="2114">
                  <c:v>2.1829326741464859E-10</c:v>
                </c:pt>
                <c:pt idx="2115">
                  <c:v>2.1829326741464859E-10</c:v>
                </c:pt>
                <c:pt idx="2116">
                  <c:v>2.1829326741464859E-10</c:v>
                </c:pt>
                <c:pt idx="2117">
                  <c:v>2.1829326741464859E-10</c:v>
                </c:pt>
                <c:pt idx="2118">
                  <c:v>2.1829326741464859E-10</c:v>
                </c:pt>
                <c:pt idx="2119">
                  <c:v>2.1829326741464859E-10</c:v>
                </c:pt>
                <c:pt idx="2120">
                  <c:v>2.1829326741464859E-10</c:v>
                </c:pt>
                <c:pt idx="2121">
                  <c:v>2.1829326741464859E-10</c:v>
                </c:pt>
                <c:pt idx="2122">
                  <c:v>2.1829326741464859E-10</c:v>
                </c:pt>
                <c:pt idx="2123">
                  <c:v>2.1829326741464859E-10</c:v>
                </c:pt>
                <c:pt idx="2124">
                  <c:v>2.1829326741464859E-10</c:v>
                </c:pt>
                <c:pt idx="2125">
                  <c:v>2.1829326741464859E-10</c:v>
                </c:pt>
                <c:pt idx="2126">
                  <c:v>2.1829326741464859E-10</c:v>
                </c:pt>
                <c:pt idx="2127">
                  <c:v>2.1829326741464859E-10</c:v>
                </c:pt>
                <c:pt idx="2128">
                  <c:v>2.1829326741464859E-10</c:v>
                </c:pt>
                <c:pt idx="2129">
                  <c:v>2.1829326741464859E-10</c:v>
                </c:pt>
                <c:pt idx="2130">
                  <c:v>2.1829326741464859E-10</c:v>
                </c:pt>
                <c:pt idx="2131">
                  <c:v>2.1829326741464859E-10</c:v>
                </c:pt>
                <c:pt idx="2132">
                  <c:v>2.1829326741464859E-10</c:v>
                </c:pt>
                <c:pt idx="2133">
                  <c:v>2.1829326741464859E-10</c:v>
                </c:pt>
                <c:pt idx="2134">
                  <c:v>2.1829326741464859E-10</c:v>
                </c:pt>
                <c:pt idx="2135">
                  <c:v>2.1829326741464859E-10</c:v>
                </c:pt>
                <c:pt idx="2136">
                  <c:v>2.1829326741464859E-10</c:v>
                </c:pt>
                <c:pt idx="2137">
                  <c:v>2.1829326741464859E-10</c:v>
                </c:pt>
                <c:pt idx="2138">
                  <c:v>2.1829326741464859E-10</c:v>
                </c:pt>
                <c:pt idx="2139">
                  <c:v>2.1829326741464859E-10</c:v>
                </c:pt>
                <c:pt idx="2140">
                  <c:v>2.1829326741464859E-10</c:v>
                </c:pt>
                <c:pt idx="2141">
                  <c:v>2.1829326741464859E-10</c:v>
                </c:pt>
                <c:pt idx="2142">
                  <c:v>2.1829326741464859E-10</c:v>
                </c:pt>
                <c:pt idx="2143">
                  <c:v>2.1829326741464859E-10</c:v>
                </c:pt>
                <c:pt idx="2144">
                  <c:v>2.1829326741464859E-10</c:v>
                </c:pt>
                <c:pt idx="2145">
                  <c:v>2.1829326741464859E-10</c:v>
                </c:pt>
                <c:pt idx="2146">
                  <c:v>2.1829326741464859E-10</c:v>
                </c:pt>
                <c:pt idx="2147">
                  <c:v>2.1829326741464859E-10</c:v>
                </c:pt>
                <c:pt idx="2148">
                  <c:v>2.1829326741464859E-10</c:v>
                </c:pt>
                <c:pt idx="2149">
                  <c:v>2.1829326741464859E-10</c:v>
                </c:pt>
                <c:pt idx="2150">
                  <c:v>2.1829326741464859E-10</c:v>
                </c:pt>
                <c:pt idx="2151">
                  <c:v>2.1829326741464859E-10</c:v>
                </c:pt>
                <c:pt idx="2152">
                  <c:v>2.1829326741464859E-10</c:v>
                </c:pt>
                <c:pt idx="2153">
                  <c:v>2.1829326741464859E-10</c:v>
                </c:pt>
                <c:pt idx="2154">
                  <c:v>2.1829326741464859E-10</c:v>
                </c:pt>
                <c:pt idx="2155">
                  <c:v>2.1829326741464859E-10</c:v>
                </c:pt>
                <c:pt idx="2156">
                  <c:v>2.1829326741464859E-10</c:v>
                </c:pt>
                <c:pt idx="2157">
                  <c:v>2.1829326741464859E-10</c:v>
                </c:pt>
                <c:pt idx="2158">
                  <c:v>2.1829326741464859E-10</c:v>
                </c:pt>
                <c:pt idx="2159">
                  <c:v>2.1829326741464859E-10</c:v>
                </c:pt>
                <c:pt idx="2160">
                  <c:v>2.1829326741464859E-10</c:v>
                </c:pt>
                <c:pt idx="2161">
                  <c:v>2.1829326741464859E-10</c:v>
                </c:pt>
                <c:pt idx="2162">
                  <c:v>2.1829326741464859E-10</c:v>
                </c:pt>
                <c:pt idx="2163">
                  <c:v>2.1829326741464859E-10</c:v>
                </c:pt>
                <c:pt idx="2164">
                  <c:v>2.1829326741464859E-10</c:v>
                </c:pt>
                <c:pt idx="2165">
                  <c:v>2.1829326741464859E-10</c:v>
                </c:pt>
                <c:pt idx="2166">
                  <c:v>2.1829326741464859E-10</c:v>
                </c:pt>
                <c:pt idx="2167">
                  <c:v>2.1829326741464859E-10</c:v>
                </c:pt>
                <c:pt idx="2168">
                  <c:v>2.1829326741464859E-10</c:v>
                </c:pt>
                <c:pt idx="2169">
                  <c:v>2.1829326741464859E-10</c:v>
                </c:pt>
                <c:pt idx="2170">
                  <c:v>2.1829326741464859E-10</c:v>
                </c:pt>
                <c:pt idx="2171">
                  <c:v>2.1829326741464859E-10</c:v>
                </c:pt>
                <c:pt idx="2172">
                  <c:v>2.1829326741464859E-10</c:v>
                </c:pt>
                <c:pt idx="2173">
                  <c:v>2.1829326741464859E-10</c:v>
                </c:pt>
                <c:pt idx="2174">
                  <c:v>2.1829326741464859E-10</c:v>
                </c:pt>
                <c:pt idx="2175">
                  <c:v>2.1829326741464859E-10</c:v>
                </c:pt>
                <c:pt idx="2176">
                  <c:v>2.1829326741464859E-10</c:v>
                </c:pt>
                <c:pt idx="2177">
                  <c:v>2.1829326741464859E-10</c:v>
                </c:pt>
                <c:pt idx="2178">
                  <c:v>2.1829326741464859E-10</c:v>
                </c:pt>
                <c:pt idx="2179">
                  <c:v>2.1829326741464859E-10</c:v>
                </c:pt>
                <c:pt idx="2180">
                  <c:v>2.1829326741464859E-10</c:v>
                </c:pt>
                <c:pt idx="2181">
                  <c:v>2.1829326741464859E-10</c:v>
                </c:pt>
                <c:pt idx="2182">
                  <c:v>2.1829326741464859E-10</c:v>
                </c:pt>
                <c:pt idx="2183">
                  <c:v>2.1829326741464859E-10</c:v>
                </c:pt>
                <c:pt idx="2184">
                  <c:v>2.1829326741464859E-10</c:v>
                </c:pt>
                <c:pt idx="2185">
                  <c:v>2.1829326741464859E-10</c:v>
                </c:pt>
                <c:pt idx="2186">
                  <c:v>2.1829326741464859E-10</c:v>
                </c:pt>
                <c:pt idx="2187">
                  <c:v>2.1829326741464859E-10</c:v>
                </c:pt>
                <c:pt idx="2188">
                  <c:v>2.1829326741464859E-10</c:v>
                </c:pt>
                <c:pt idx="2189">
                  <c:v>2.1829326741464859E-10</c:v>
                </c:pt>
                <c:pt idx="2190">
                  <c:v>2.1829326741464859E-10</c:v>
                </c:pt>
                <c:pt idx="2191">
                  <c:v>2.1829326741464859E-10</c:v>
                </c:pt>
                <c:pt idx="2192">
                  <c:v>2.1829326741464859E-10</c:v>
                </c:pt>
                <c:pt idx="2193">
                  <c:v>2.1829326741464859E-10</c:v>
                </c:pt>
                <c:pt idx="2194">
                  <c:v>2.1829326741464859E-10</c:v>
                </c:pt>
                <c:pt idx="2195">
                  <c:v>2.1829326741464859E-10</c:v>
                </c:pt>
                <c:pt idx="2196">
                  <c:v>2.1829326741464859E-10</c:v>
                </c:pt>
                <c:pt idx="2197">
                  <c:v>2.1829326741464859E-10</c:v>
                </c:pt>
                <c:pt idx="2198">
                  <c:v>2.1829326741464859E-10</c:v>
                </c:pt>
                <c:pt idx="2199">
                  <c:v>2.1829326741464859E-10</c:v>
                </c:pt>
                <c:pt idx="2200">
                  <c:v>2.1829326741464859E-10</c:v>
                </c:pt>
                <c:pt idx="2201">
                  <c:v>2.1829326741464859E-10</c:v>
                </c:pt>
                <c:pt idx="2202">
                  <c:v>2.1829326741464859E-10</c:v>
                </c:pt>
                <c:pt idx="2203">
                  <c:v>2.1829326741464859E-10</c:v>
                </c:pt>
                <c:pt idx="2204">
                  <c:v>2.1829326741464859E-10</c:v>
                </c:pt>
                <c:pt idx="2205">
                  <c:v>2.1829326741464859E-10</c:v>
                </c:pt>
                <c:pt idx="2206">
                  <c:v>2.1829326741464859E-10</c:v>
                </c:pt>
                <c:pt idx="2207">
                  <c:v>2.1829326741464859E-10</c:v>
                </c:pt>
                <c:pt idx="2208">
                  <c:v>2.1829326741464859E-10</c:v>
                </c:pt>
                <c:pt idx="2209">
                  <c:v>2.1829326741464859E-10</c:v>
                </c:pt>
                <c:pt idx="2210">
                  <c:v>2.1829326741464859E-10</c:v>
                </c:pt>
                <c:pt idx="2211">
                  <c:v>2.1829326741464859E-10</c:v>
                </c:pt>
                <c:pt idx="2212">
                  <c:v>2.1829326741464859E-10</c:v>
                </c:pt>
                <c:pt idx="2213">
                  <c:v>2.1829326741464859E-10</c:v>
                </c:pt>
                <c:pt idx="2214">
                  <c:v>2.1829326741464859E-10</c:v>
                </c:pt>
                <c:pt idx="2215">
                  <c:v>2.1829326741464859E-10</c:v>
                </c:pt>
                <c:pt idx="2216">
                  <c:v>2.1829326741464859E-10</c:v>
                </c:pt>
                <c:pt idx="2217">
                  <c:v>2.1829326741464859E-10</c:v>
                </c:pt>
                <c:pt idx="2218">
                  <c:v>2.1829326741464859E-10</c:v>
                </c:pt>
                <c:pt idx="2219">
                  <c:v>2.1829326741464859E-10</c:v>
                </c:pt>
                <c:pt idx="2220">
                  <c:v>2.1829326741464859E-10</c:v>
                </c:pt>
                <c:pt idx="2221">
                  <c:v>2.1829326741464859E-10</c:v>
                </c:pt>
                <c:pt idx="2222">
                  <c:v>2.1829326741464859E-10</c:v>
                </c:pt>
                <c:pt idx="2223">
                  <c:v>2.1829326741464859E-10</c:v>
                </c:pt>
                <c:pt idx="2224">
                  <c:v>2.1829326741464859E-10</c:v>
                </c:pt>
                <c:pt idx="2225">
                  <c:v>2.1829326741464859E-10</c:v>
                </c:pt>
                <c:pt idx="2226">
                  <c:v>2.1829326741464859E-10</c:v>
                </c:pt>
                <c:pt idx="2227">
                  <c:v>2.1829326741464859E-10</c:v>
                </c:pt>
                <c:pt idx="2228">
                  <c:v>2.1829326741464859E-10</c:v>
                </c:pt>
                <c:pt idx="2229">
                  <c:v>2.1829326741464859E-10</c:v>
                </c:pt>
                <c:pt idx="2230">
                  <c:v>2.1829326741464859E-10</c:v>
                </c:pt>
                <c:pt idx="2231">
                  <c:v>2.1829326741464859E-10</c:v>
                </c:pt>
                <c:pt idx="2232">
                  <c:v>2.1829326741464859E-10</c:v>
                </c:pt>
                <c:pt idx="2233">
                  <c:v>2.1829326741464859E-10</c:v>
                </c:pt>
                <c:pt idx="2234">
                  <c:v>2.1829326741464859E-10</c:v>
                </c:pt>
                <c:pt idx="2235">
                  <c:v>2.1829326741464859E-10</c:v>
                </c:pt>
                <c:pt idx="2236">
                  <c:v>2.1829326741464859E-10</c:v>
                </c:pt>
                <c:pt idx="2237">
                  <c:v>2.1829326741464859E-10</c:v>
                </c:pt>
                <c:pt idx="2238">
                  <c:v>2.1829326741464859E-10</c:v>
                </c:pt>
                <c:pt idx="2239">
                  <c:v>2.1829326741464859E-10</c:v>
                </c:pt>
                <c:pt idx="2240">
                  <c:v>2.1829326741464859E-10</c:v>
                </c:pt>
                <c:pt idx="2241">
                  <c:v>2.1829326741464859E-10</c:v>
                </c:pt>
                <c:pt idx="2242">
                  <c:v>2.1829326741464859E-10</c:v>
                </c:pt>
                <c:pt idx="2243">
                  <c:v>2.1829326741464859E-10</c:v>
                </c:pt>
                <c:pt idx="2244">
                  <c:v>2.1829326741464859E-10</c:v>
                </c:pt>
                <c:pt idx="2245">
                  <c:v>2.1829326741464859E-10</c:v>
                </c:pt>
                <c:pt idx="2246">
                  <c:v>2.1829326741464859E-10</c:v>
                </c:pt>
                <c:pt idx="2247">
                  <c:v>2.1829326741464859E-10</c:v>
                </c:pt>
                <c:pt idx="2248">
                  <c:v>2.1829326741464859E-10</c:v>
                </c:pt>
                <c:pt idx="2249">
                  <c:v>2.1829326741464859E-10</c:v>
                </c:pt>
                <c:pt idx="2250">
                  <c:v>2.1829326741464859E-10</c:v>
                </c:pt>
                <c:pt idx="2251">
                  <c:v>2.1829326741464859E-10</c:v>
                </c:pt>
                <c:pt idx="2252">
                  <c:v>2.1829326741464859E-10</c:v>
                </c:pt>
                <c:pt idx="2253">
                  <c:v>2.1829326741464859E-10</c:v>
                </c:pt>
                <c:pt idx="2254">
                  <c:v>2.1829326741464859E-10</c:v>
                </c:pt>
                <c:pt idx="2255">
                  <c:v>2.1829326741464859E-10</c:v>
                </c:pt>
                <c:pt idx="2256">
                  <c:v>2.1829326741464859E-10</c:v>
                </c:pt>
                <c:pt idx="2257">
                  <c:v>2.1829326741464859E-10</c:v>
                </c:pt>
                <c:pt idx="2258">
                  <c:v>2.1829326741464859E-10</c:v>
                </c:pt>
                <c:pt idx="2259">
                  <c:v>2.1829326741464859E-10</c:v>
                </c:pt>
                <c:pt idx="2260">
                  <c:v>2.1829326741464859E-10</c:v>
                </c:pt>
                <c:pt idx="2261">
                  <c:v>2.1829326741464859E-10</c:v>
                </c:pt>
                <c:pt idx="2262">
                  <c:v>2.1829326741464859E-10</c:v>
                </c:pt>
                <c:pt idx="2263">
                  <c:v>2.1829326741464859E-10</c:v>
                </c:pt>
                <c:pt idx="2264">
                  <c:v>2.1829326741464859E-10</c:v>
                </c:pt>
                <c:pt idx="2265">
                  <c:v>2.1829326741464859E-10</c:v>
                </c:pt>
                <c:pt idx="2266">
                  <c:v>2.1829326741464859E-10</c:v>
                </c:pt>
                <c:pt idx="2267">
                  <c:v>2.1829326741464859E-10</c:v>
                </c:pt>
                <c:pt idx="2268">
                  <c:v>2.1829326741464859E-10</c:v>
                </c:pt>
                <c:pt idx="2269">
                  <c:v>2.1829326741464859E-10</c:v>
                </c:pt>
                <c:pt idx="2270">
                  <c:v>2.1829326741464859E-10</c:v>
                </c:pt>
                <c:pt idx="2271">
                  <c:v>2.1829326741464859E-10</c:v>
                </c:pt>
                <c:pt idx="2272">
                  <c:v>2.1829326741464859E-10</c:v>
                </c:pt>
                <c:pt idx="2273">
                  <c:v>2.1829326741464859E-10</c:v>
                </c:pt>
                <c:pt idx="2274">
                  <c:v>2.1829326741464859E-10</c:v>
                </c:pt>
                <c:pt idx="2275">
                  <c:v>2.1829326741464859E-10</c:v>
                </c:pt>
                <c:pt idx="2276">
                  <c:v>2.1829326741464859E-10</c:v>
                </c:pt>
                <c:pt idx="2277">
                  <c:v>2.1829326741464859E-10</c:v>
                </c:pt>
                <c:pt idx="2278">
                  <c:v>2.1829326741464859E-10</c:v>
                </c:pt>
                <c:pt idx="2279">
                  <c:v>2.1829326741464859E-10</c:v>
                </c:pt>
                <c:pt idx="2280">
                  <c:v>2.1829326741464859E-10</c:v>
                </c:pt>
                <c:pt idx="2281">
                  <c:v>2.1829326741464859E-10</c:v>
                </c:pt>
                <c:pt idx="2282">
                  <c:v>2.1829326741464859E-10</c:v>
                </c:pt>
                <c:pt idx="2283">
                  <c:v>2.1829326741464859E-10</c:v>
                </c:pt>
                <c:pt idx="2284">
                  <c:v>2.1829326741464859E-10</c:v>
                </c:pt>
                <c:pt idx="2285">
                  <c:v>2.1829326741464859E-10</c:v>
                </c:pt>
                <c:pt idx="2286">
                  <c:v>2.1829326741464859E-10</c:v>
                </c:pt>
                <c:pt idx="2287">
                  <c:v>2.1829326741464859E-10</c:v>
                </c:pt>
                <c:pt idx="2288">
                  <c:v>2.1829326741464859E-10</c:v>
                </c:pt>
                <c:pt idx="2289">
                  <c:v>2.1829326741464859E-10</c:v>
                </c:pt>
                <c:pt idx="2290">
                  <c:v>2.1829326741464859E-10</c:v>
                </c:pt>
                <c:pt idx="2291">
                  <c:v>2.1829326741464859E-10</c:v>
                </c:pt>
                <c:pt idx="2292">
                  <c:v>2.1829326741464859E-10</c:v>
                </c:pt>
                <c:pt idx="2293">
                  <c:v>2.1829326741464859E-10</c:v>
                </c:pt>
                <c:pt idx="2294">
                  <c:v>2.1829326741464859E-10</c:v>
                </c:pt>
                <c:pt idx="2295">
                  <c:v>2.1829326741464859E-10</c:v>
                </c:pt>
                <c:pt idx="2296">
                  <c:v>2.1829326741464859E-10</c:v>
                </c:pt>
                <c:pt idx="2297">
                  <c:v>2.1829326741464859E-10</c:v>
                </c:pt>
                <c:pt idx="2298">
                  <c:v>2.1829326741464859E-10</c:v>
                </c:pt>
                <c:pt idx="2299">
                  <c:v>2.1829326741464859E-10</c:v>
                </c:pt>
                <c:pt idx="2300">
                  <c:v>2.1829326741464859E-10</c:v>
                </c:pt>
                <c:pt idx="2301">
                  <c:v>2.1829326741464859E-10</c:v>
                </c:pt>
                <c:pt idx="2302">
                  <c:v>2.1829326741464859E-10</c:v>
                </c:pt>
                <c:pt idx="2303">
                  <c:v>2.1829326741464859E-10</c:v>
                </c:pt>
                <c:pt idx="2304">
                  <c:v>2.1829326741464859E-10</c:v>
                </c:pt>
                <c:pt idx="2305">
                  <c:v>2.1829326741464859E-10</c:v>
                </c:pt>
                <c:pt idx="2306">
                  <c:v>2.1829326741464859E-10</c:v>
                </c:pt>
                <c:pt idx="2307">
                  <c:v>2.1829326741464859E-10</c:v>
                </c:pt>
                <c:pt idx="2308">
                  <c:v>2.1829326741464859E-10</c:v>
                </c:pt>
                <c:pt idx="2309">
                  <c:v>2.1829326741464859E-10</c:v>
                </c:pt>
                <c:pt idx="2310">
                  <c:v>2.1829326741464859E-10</c:v>
                </c:pt>
                <c:pt idx="2311">
                  <c:v>2.1829326741464859E-10</c:v>
                </c:pt>
                <c:pt idx="2312">
                  <c:v>2.1829326741464859E-10</c:v>
                </c:pt>
                <c:pt idx="2313">
                  <c:v>2.1829326741464859E-10</c:v>
                </c:pt>
                <c:pt idx="2314">
                  <c:v>2.1829326741464859E-10</c:v>
                </c:pt>
                <c:pt idx="2315">
                  <c:v>2.1829326741464859E-10</c:v>
                </c:pt>
                <c:pt idx="2316">
                  <c:v>2.1829326741464859E-10</c:v>
                </c:pt>
                <c:pt idx="2317">
                  <c:v>2.1829326741464859E-10</c:v>
                </c:pt>
                <c:pt idx="2318">
                  <c:v>2.1829326741464859E-10</c:v>
                </c:pt>
                <c:pt idx="2319">
                  <c:v>2.1829326741464859E-10</c:v>
                </c:pt>
                <c:pt idx="2320">
                  <c:v>2.1829326741464859E-10</c:v>
                </c:pt>
                <c:pt idx="2321">
                  <c:v>2.1829326741464859E-10</c:v>
                </c:pt>
                <c:pt idx="2322">
                  <c:v>2.1829326741464859E-10</c:v>
                </c:pt>
                <c:pt idx="2323">
                  <c:v>2.1829326741464859E-10</c:v>
                </c:pt>
                <c:pt idx="2324">
                  <c:v>2.1829326741464859E-10</c:v>
                </c:pt>
                <c:pt idx="2325">
                  <c:v>2.1829326741464859E-10</c:v>
                </c:pt>
                <c:pt idx="2326">
                  <c:v>2.1829326741464859E-10</c:v>
                </c:pt>
                <c:pt idx="2327">
                  <c:v>2.1829326741464859E-10</c:v>
                </c:pt>
                <c:pt idx="2328">
                  <c:v>2.1829326741464859E-10</c:v>
                </c:pt>
                <c:pt idx="2329">
                  <c:v>2.1829326741464859E-10</c:v>
                </c:pt>
                <c:pt idx="2330">
                  <c:v>2.1829326741464859E-10</c:v>
                </c:pt>
                <c:pt idx="2331">
                  <c:v>2.1829326741464859E-10</c:v>
                </c:pt>
                <c:pt idx="2332">
                  <c:v>2.1829326741464859E-10</c:v>
                </c:pt>
                <c:pt idx="2333">
                  <c:v>2.1829326741464859E-10</c:v>
                </c:pt>
                <c:pt idx="2334">
                  <c:v>2.1829326741464859E-10</c:v>
                </c:pt>
                <c:pt idx="2335">
                  <c:v>2.1829326741464859E-10</c:v>
                </c:pt>
                <c:pt idx="2336">
                  <c:v>2.1829326741464859E-10</c:v>
                </c:pt>
                <c:pt idx="2337">
                  <c:v>2.1829326741464859E-10</c:v>
                </c:pt>
                <c:pt idx="2338">
                  <c:v>2.1829326741464859E-10</c:v>
                </c:pt>
                <c:pt idx="2339">
                  <c:v>2.1829326741464859E-10</c:v>
                </c:pt>
                <c:pt idx="2340">
                  <c:v>2.1829326741464859E-10</c:v>
                </c:pt>
                <c:pt idx="2341">
                  <c:v>2.1829326741464859E-10</c:v>
                </c:pt>
                <c:pt idx="2342">
                  <c:v>2.1829326741464859E-10</c:v>
                </c:pt>
                <c:pt idx="2343">
                  <c:v>2.1829326741464859E-10</c:v>
                </c:pt>
                <c:pt idx="2344">
                  <c:v>2.1829326741464859E-10</c:v>
                </c:pt>
                <c:pt idx="2345">
                  <c:v>2.1829326741464859E-10</c:v>
                </c:pt>
                <c:pt idx="2346">
                  <c:v>2.1829326741464859E-10</c:v>
                </c:pt>
                <c:pt idx="2347">
                  <c:v>2.1829326741464859E-10</c:v>
                </c:pt>
                <c:pt idx="2348">
                  <c:v>2.1829326741464859E-10</c:v>
                </c:pt>
                <c:pt idx="2349">
                  <c:v>2.1829326741464859E-10</c:v>
                </c:pt>
                <c:pt idx="2350">
                  <c:v>2.1829326741464859E-10</c:v>
                </c:pt>
                <c:pt idx="2351">
                  <c:v>2.1829326741464859E-10</c:v>
                </c:pt>
                <c:pt idx="2352">
                  <c:v>2.1829326741464859E-10</c:v>
                </c:pt>
                <c:pt idx="2353">
                  <c:v>2.1829326741464859E-10</c:v>
                </c:pt>
                <c:pt idx="2354">
                  <c:v>2.1829326741464859E-10</c:v>
                </c:pt>
                <c:pt idx="2355">
                  <c:v>2.1829326741464859E-10</c:v>
                </c:pt>
                <c:pt idx="2356">
                  <c:v>2.1829326741464859E-10</c:v>
                </c:pt>
                <c:pt idx="2357">
                  <c:v>2.1829326741464859E-10</c:v>
                </c:pt>
                <c:pt idx="2358">
                  <c:v>2.1829326741464859E-10</c:v>
                </c:pt>
                <c:pt idx="2359">
                  <c:v>2.1829326741464859E-10</c:v>
                </c:pt>
                <c:pt idx="2360">
                  <c:v>2.1829326741464859E-10</c:v>
                </c:pt>
                <c:pt idx="2361">
                  <c:v>2.1829326741464859E-10</c:v>
                </c:pt>
                <c:pt idx="2362">
                  <c:v>2.1829326741464859E-10</c:v>
                </c:pt>
                <c:pt idx="2363">
                  <c:v>2.1829326741464859E-10</c:v>
                </c:pt>
                <c:pt idx="2364">
                  <c:v>2.1829326741464859E-10</c:v>
                </c:pt>
                <c:pt idx="2365">
                  <c:v>2.1829326741464859E-10</c:v>
                </c:pt>
                <c:pt idx="2366">
                  <c:v>2.1829326741464859E-10</c:v>
                </c:pt>
                <c:pt idx="2367">
                  <c:v>2.1829326741464859E-10</c:v>
                </c:pt>
                <c:pt idx="2368">
                  <c:v>2.1829326741464859E-10</c:v>
                </c:pt>
                <c:pt idx="2369">
                  <c:v>2.1829326741464859E-10</c:v>
                </c:pt>
                <c:pt idx="2370">
                  <c:v>2.1829326741464859E-10</c:v>
                </c:pt>
                <c:pt idx="2371">
                  <c:v>2.1829326741464859E-10</c:v>
                </c:pt>
                <c:pt idx="2372">
                  <c:v>2.1829326741464859E-10</c:v>
                </c:pt>
                <c:pt idx="2373">
                  <c:v>2.1829326741464859E-10</c:v>
                </c:pt>
                <c:pt idx="2374">
                  <c:v>2.1829326741464859E-10</c:v>
                </c:pt>
                <c:pt idx="2375">
                  <c:v>2.1829326741464859E-10</c:v>
                </c:pt>
                <c:pt idx="2376">
                  <c:v>2.1829326741464859E-10</c:v>
                </c:pt>
                <c:pt idx="2377">
                  <c:v>2.1829326741464859E-10</c:v>
                </c:pt>
                <c:pt idx="2378">
                  <c:v>2.1829326741464859E-10</c:v>
                </c:pt>
                <c:pt idx="2379">
                  <c:v>2.1829326741464859E-10</c:v>
                </c:pt>
                <c:pt idx="2380">
                  <c:v>2.1829326741464859E-10</c:v>
                </c:pt>
                <c:pt idx="2381">
                  <c:v>2.1829326741464859E-10</c:v>
                </c:pt>
                <c:pt idx="2382">
                  <c:v>2.1829326741464859E-10</c:v>
                </c:pt>
                <c:pt idx="2383">
                  <c:v>2.1829326741464859E-10</c:v>
                </c:pt>
                <c:pt idx="2384">
                  <c:v>2.1829326741464859E-10</c:v>
                </c:pt>
                <c:pt idx="2385">
                  <c:v>2.1829326741464859E-10</c:v>
                </c:pt>
                <c:pt idx="2386">
                  <c:v>2.1829326741464859E-10</c:v>
                </c:pt>
                <c:pt idx="2387">
                  <c:v>2.1829326741464859E-10</c:v>
                </c:pt>
                <c:pt idx="2388">
                  <c:v>2.1829326741464859E-10</c:v>
                </c:pt>
                <c:pt idx="2389">
                  <c:v>2.1829326741464859E-10</c:v>
                </c:pt>
                <c:pt idx="2390">
                  <c:v>2.1829326741464859E-10</c:v>
                </c:pt>
                <c:pt idx="2391">
                  <c:v>2.1829326741464859E-10</c:v>
                </c:pt>
                <c:pt idx="2392">
                  <c:v>2.1829326741464859E-10</c:v>
                </c:pt>
                <c:pt idx="2393">
                  <c:v>2.1829326741464859E-10</c:v>
                </c:pt>
                <c:pt idx="2394">
                  <c:v>2.1829326741464859E-10</c:v>
                </c:pt>
                <c:pt idx="2395">
                  <c:v>2.1829326741464859E-10</c:v>
                </c:pt>
                <c:pt idx="2396">
                  <c:v>2.1829326741464859E-10</c:v>
                </c:pt>
                <c:pt idx="2397">
                  <c:v>2.1829326741464859E-10</c:v>
                </c:pt>
                <c:pt idx="2398">
                  <c:v>2.1829326741464859E-10</c:v>
                </c:pt>
                <c:pt idx="2399">
                  <c:v>2.1829326741464859E-10</c:v>
                </c:pt>
                <c:pt idx="2400">
                  <c:v>2.1829326741464859E-10</c:v>
                </c:pt>
                <c:pt idx="2401">
                  <c:v>2.1829326741464859E-10</c:v>
                </c:pt>
                <c:pt idx="2402">
                  <c:v>2.1829326741464859E-10</c:v>
                </c:pt>
                <c:pt idx="2403">
                  <c:v>2.1829326741464859E-10</c:v>
                </c:pt>
                <c:pt idx="2404">
                  <c:v>2.1829326741464859E-10</c:v>
                </c:pt>
                <c:pt idx="2405">
                  <c:v>2.1829326741464859E-10</c:v>
                </c:pt>
                <c:pt idx="2406">
                  <c:v>2.1829326741464859E-10</c:v>
                </c:pt>
                <c:pt idx="2407">
                  <c:v>2.1829326741464859E-10</c:v>
                </c:pt>
                <c:pt idx="2408">
                  <c:v>2.1829326741464859E-10</c:v>
                </c:pt>
                <c:pt idx="2409">
                  <c:v>2.1829326741464859E-10</c:v>
                </c:pt>
                <c:pt idx="2410">
                  <c:v>2.1829326741464859E-10</c:v>
                </c:pt>
                <c:pt idx="2411">
                  <c:v>2.1829326741464859E-10</c:v>
                </c:pt>
                <c:pt idx="2412">
                  <c:v>2.1829326741464859E-10</c:v>
                </c:pt>
                <c:pt idx="2413">
                  <c:v>2.1829326741464859E-10</c:v>
                </c:pt>
                <c:pt idx="2414">
                  <c:v>2.1829326741464859E-10</c:v>
                </c:pt>
                <c:pt idx="2415">
                  <c:v>2.1829326741464859E-10</c:v>
                </c:pt>
                <c:pt idx="2416">
                  <c:v>2.1829326741464859E-10</c:v>
                </c:pt>
                <c:pt idx="2417">
                  <c:v>2.1829326741464859E-10</c:v>
                </c:pt>
                <c:pt idx="2418">
                  <c:v>2.1829326741464859E-10</c:v>
                </c:pt>
                <c:pt idx="2419">
                  <c:v>2.1829326741464859E-10</c:v>
                </c:pt>
                <c:pt idx="2420">
                  <c:v>2.1829326741464859E-10</c:v>
                </c:pt>
                <c:pt idx="2421">
                  <c:v>2.1829326741464859E-10</c:v>
                </c:pt>
                <c:pt idx="2422">
                  <c:v>2.1829326741464859E-10</c:v>
                </c:pt>
                <c:pt idx="2423">
                  <c:v>2.1829326741464859E-10</c:v>
                </c:pt>
                <c:pt idx="2424">
                  <c:v>2.1829326741464859E-10</c:v>
                </c:pt>
                <c:pt idx="2425">
                  <c:v>2.1829326741464859E-10</c:v>
                </c:pt>
                <c:pt idx="2426">
                  <c:v>2.1829326741464859E-10</c:v>
                </c:pt>
                <c:pt idx="2427">
                  <c:v>2.1829326741464859E-10</c:v>
                </c:pt>
                <c:pt idx="2428">
                  <c:v>2.1829326741464859E-10</c:v>
                </c:pt>
                <c:pt idx="2429">
                  <c:v>2.1829326741464859E-10</c:v>
                </c:pt>
                <c:pt idx="2430">
                  <c:v>2.1829326741464859E-10</c:v>
                </c:pt>
                <c:pt idx="2431">
                  <c:v>2.1829326741464859E-10</c:v>
                </c:pt>
                <c:pt idx="2432">
                  <c:v>2.1829326741464859E-10</c:v>
                </c:pt>
                <c:pt idx="2433">
                  <c:v>2.1829326741464859E-10</c:v>
                </c:pt>
                <c:pt idx="2434">
                  <c:v>2.1829326741464859E-10</c:v>
                </c:pt>
                <c:pt idx="2435">
                  <c:v>2.1829326741464859E-10</c:v>
                </c:pt>
                <c:pt idx="2436">
                  <c:v>2.1829326741464859E-10</c:v>
                </c:pt>
                <c:pt idx="2437">
                  <c:v>2.1829326741464859E-10</c:v>
                </c:pt>
                <c:pt idx="2438">
                  <c:v>2.1829326741464859E-10</c:v>
                </c:pt>
                <c:pt idx="2439">
                  <c:v>2.1829326741464859E-10</c:v>
                </c:pt>
                <c:pt idx="2440">
                  <c:v>2.1829326741464859E-10</c:v>
                </c:pt>
                <c:pt idx="2441">
                  <c:v>2.1829326741464859E-10</c:v>
                </c:pt>
                <c:pt idx="2442">
                  <c:v>2.1829326741464859E-10</c:v>
                </c:pt>
                <c:pt idx="2443">
                  <c:v>2.1829326741464859E-10</c:v>
                </c:pt>
                <c:pt idx="2444">
                  <c:v>2.1829326741464859E-10</c:v>
                </c:pt>
                <c:pt idx="2445">
                  <c:v>2.1829326741464859E-10</c:v>
                </c:pt>
                <c:pt idx="2446">
                  <c:v>2.1829326741464859E-10</c:v>
                </c:pt>
                <c:pt idx="2447">
                  <c:v>2.1829326741464859E-10</c:v>
                </c:pt>
                <c:pt idx="2448">
                  <c:v>2.1829326741464859E-10</c:v>
                </c:pt>
                <c:pt idx="2449">
                  <c:v>2.1829326741464859E-10</c:v>
                </c:pt>
                <c:pt idx="2450">
                  <c:v>2.1829326741464859E-10</c:v>
                </c:pt>
                <c:pt idx="2451">
                  <c:v>2.1829326741464859E-10</c:v>
                </c:pt>
                <c:pt idx="2452">
                  <c:v>2.1829326741464859E-10</c:v>
                </c:pt>
                <c:pt idx="2453">
                  <c:v>2.1829326741464859E-10</c:v>
                </c:pt>
                <c:pt idx="2454">
                  <c:v>2.1829326741464859E-10</c:v>
                </c:pt>
                <c:pt idx="2455">
                  <c:v>2.1829326741464859E-10</c:v>
                </c:pt>
                <c:pt idx="2456">
                  <c:v>2.1829326741464859E-10</c:v>
                </c:pt>
                <c:pt idx="2457">
                  <c:v>2.1829326741464859E-10</c:v>
                </c:pt>
                <c:pt idx="2458">
                  <c:v>2.1829326741464859E-10</c:v>
                </c:pt>
                <c:pt idx="2459">
                  <c:v>2.1829326741464859E-10</c:v>
                </c:pt>
                <c:pt idx="2460">
                  <c:v>2.1829326741464859E-10</c:v>
                </c:pt>
                <c:pt idx="2461">
                  <c:v>2.1829326741464859E-10</c:v>
                </c:pt>
                <c:pt idx="2462">
                  <c:v>2.1829326741464859E-10</c:v>
                </c:pt>
                <c:pt idx="2463">
                  <c:v>2.1829326741464859E-10</c:v>
                </c:pt>
                <c:pt idx="2464">
                  <c:v>2.1829326741464859E-10</c:v>
                </c:pt>
                <c:pt idx="2465">
                  <c:v>2.1829326741464859E-10</c:v>
                </c:pt>
                <c:pt idx="2466">
                  <c:v>2.1829326741464859E-10</c:v>
                </c:pt>
                <c:pt idx="2467">
                  <c:v>2.1829326741464859E-10</c:v>
                </c:pt>
                <c:pt idx="2468">
                  <c:v>2.1829326741464859E-10</c:v>
                </c:pt>
                <c:pt idx="2469">
                  <c:v>2.1829326741464859E-10</c:v>
                </c:pt>
                <c:pt idx="2470">
                  <c:v>2.1829326741464859E-10</c:v>
                </c:pt>
                <c:pt idx="2471">
                  <c:v>2.1829326741464859E-10</c:v>
                </c:pt>
                <c:pt idx="2472">
                  <c:v>2.1829326741464859E-10</c:v>
                </c:pt>
                <c:pt idx="2473">
                  <c:v>2.1829326741464859E-10</c:v>
                </c:pt>
                <c:pt idx="2474">
                  <c:v>2.1829326741464859E-10</c:v>
                </c:pt>
                <c:pt idx="2475">
                  <c:v>2.1829326741464859E-10</c:v>
                </c:pt>
                <c:pt idx="2476">
                  <c:v>2.1829326741464859E-10</c:v>
                </c:pt>
                <c:pt idx="2477">
                  <c:v>2.1829326741464859E-10</c:v>
                </c:pt>
                <c:pt idx="2478">
                  <c:v>2.1829326741464859E-10</c:v>
                </c:pt>
                <c:pt idx="2479">
                  <c:v>2.1829326741464859E-10</c:v>
                </c:pt>
                <c:pt idx="2480">
                  <c:v>2.1829326741464859E-10</c:v>
                </c:pt>
                <c:pt idx="2481">
                  <c:v>2.1829326741464859E-10</c:v>
                </c:pt>
                <c:pt idx="2482">
                  <c:v>2.1829326741464859E-10</c:v>
                </c:pt>
                <c:pt idx="2483">
                  <c:v>2.1829326741464859E-10</c:v>
                </c:pt>
                <c:pt idx="2484">
                  <c:v>2.1829326741464859E-10</c:v>
                </c:pt>
                <c:pt idx="2485">
                  <c:v>2.1829326741464859E-10</c:v>
                </c:pt>
                <c:pt idx="2486">
                  <c:v>2.1829326741464859E-10</c:v>
                </c:pt>
                <c:pt idx="2487">
                  <c:v>2.1829326741464859E-10</c:v>
                </c:pt>
                <c:pt idx="2488">
                  <c:v>2.1829326741464859E-10</c:v>
                </c:pt>
                <c:pt idx="2489">
                  <c:v>2.1829326741464859E-10</c:v>
                </c:pt>
                <c:pt idx="2490">
                  <c:v>2.1829326741464859E-10</c:v>
                </c:pt>
                <c:pt idx="2491">
                  <c:v>2.1829326741464859E-10</c:v>
                </c:pt>
                <c:pt idx="2492">
                  <c:v>2.1829326741464859E-10</c:v>
                </c:pt>
                <c:pt idx="2493">
                  <c:v>2.1829326741464859E-10</c:v>
                </c:pt>
                <c:pt idx="2494">
                  <c:v>2.1829326741464859E-10</c:v>
                </c:pt>
                <c:pt idx="2495">
                  <c:v>2.1829326741464859E-10</c:v>
                </c:pt>
                <c:pt idx="2496">
                  <c:v>2.1829326741464859E-10</c:v>
                </c:pt>
                <c:pt idx="2497">
                  <c:v>2.1829326741464859E-10</c:v>
                </c:pt>
                <c:pt idx="2498">
                  <c:v>2.1829326741464859E-10</c:v>
                </c:pt>
                <c:pt idx="2499">
                  <c:v>2.1829326741464859E-10</c:v>
                </c:pt>
                <c:pt idx="2500">
                  <c:v>2.1829326741464859E-10</c:v>
                </c:pt>
                <c:pt idx="2501">
                  <c:v>2.1829326741464859E-10</c:v>
                </c:pt>
                <c:pt idx="2502">
                  <c:v>2.1829326741464859E-10</c:v>
                </c:pt>
                <c:pt idx="2503">
                  <c:v>2.1829326741464859E-10</c:v>
                </c:pt>
                <c:pt idx="2504">
                  <c:v>2.1829326741464859E-10</c:v>
                </c:pt>
                <c:pt idx="2505">
                  <c:v>2.1829326741464859E-10</c:v>
                </c:pt>
                <c:pt idx="2506">
                  <c:v>2.1829326741464859E-10</c:v>
                </c:pt>
                <c:pt idx="2507">
                  <c:v>2.1829326741464859E-10</c:v>
                </c:pt>
                <c:pt idx="2508">
                  <c:v>2.1829326741464859E-10</c:v>
                </c:pt>
                <c:pt idx="2509">
                  <c:v>2.1829326741464859E-10</c:v>
                </c:pt>
                <c:pt idx="2510">
                  <c:v>2.1829326741464859E-10</c:v>
                </c:pt>
                <c:pt idx="2511">
                  <c:v>2.1829326741464859E-10</c:v>
                </c:pt>
                <c:pt idx="2512">
                  <c:v>2.1829326741464859E-10</c:v>
                </c:pt>
                <c:pt idx="2513">
                  <c:v>2.1829326741464859E-10</c:v>
                </c:pt>
                <c:pt idx="2514">
                  <c:v>2.1829326741464859E-10</c:v>
                </c:pt>
                <c:pt idx="2515">
                  <c:v>2.1829326741464859E-10</c:v>
                </c:pt>
                <c:pt idx="2516">
                  <c:v>2.1829326741464859E-10</c:v>
                </c:pt>
                <c:pt idx="2517">
                  <c:v>2.1829326741464859E-10</c:v>
                </c:pt>
                <c:pt idx="2518">
                  <c:v>2.1829326741464859E-10</c:v>
                </c:pt>
                <c:pt idx="2519">
                  <c:v>2.1829326741464859E-10</c:v>
                </c:pt>
                <c:pt idx="2520">
                  <c:v>2.1829326741464859E-10</c:v>
                </c:pt>
                <c:pt idx="2521">
                  <c:v>2.1829326741464859E-10</c:v>
                </c:pt>
                <c:pt idx="2522">
                  <c:v>2.1829326741464859E-10</c:v>
                </c:pt>
                <c:pt idx="2523">
                  <c:v>2.1829326741464859E-10</c:v>
                </c:pt>
                <c:pt idx="2524">
                  <c:v>2.1829326741464859E-10</c:v>
                </c:pt>
                <c:pt idx="2525">
                  <c:v>2.1829326741464859E-10</c:v>
                </c:pt>
                <c:pt idx="2526">
                  <c:v>2.1829326741464859E-10</c:v>
                </c:pt>
                <c:pt idx="2527">
                  <c:v>2.1829326741464859E-10</c:v>
                </c:pt>
                <c:pt idx="2528">
                  <c:v>2.1829326741464859E-10</c:v>
                </c:pt>
                <c:pt idx="2529">
                  <c:v>2.1829326741464859E-10</c:v>
                </c:pt>
                <c:pt idx="2530">
                  <c:v>2.1829326741464859E-10</c:v>
                </c:pt>
                <c:pt idx="2531">
                  <c:v>2.1829326741464859E-10</c:v>
                </c:pt>
                <c:pt idx="2532">
                  <c:v>2.1829326741464859E-10</c:v>
                </c:pt>
                <c:pt idx="2533">
                  <c:v>2.1829326741464859E-10</c:v>
                </c:pt>
                <c:pt idx="2534">
                  <c:v>2.1829326741464859E-10</c:v>
                </c:pt>
                <c:pt idx="2535">
                  <c:v>2.1829326741464859E-10</c:v>
                </c:pt>
                <c:pt idx="2536">
                  <c:v>2.1829326741464859E-10</c:v>
                </c:pt>
                <c:pt idx="2537">
                  <c:v>2.1829326741464859E-10</c:v>
                </c:pt>
                <c:pt idx="2538">
                  <c:v>2.1829326741464859E-10</c:v>
                </c:pt>
                <c:pt idx="2539">
                  <c:v>2.1829326741464859E-10</c:v>
                </c:pt>
                <c:pt idx="2540">
                  <c:v>2.1829326741464859E-10</c:v>
                </c:pt>
                <c:pt idx="2541">
                  <c:v>2.1829326741464859E-10</c:v>
                </c:pt>
                <c:pt idx="2542">
                  <c:v>2.1829326741464859E-10</c:v>
                </c:pt>
                <c:pt idx="2543">
                  <c:v>2.1829326741464859E-10</c:v>
                </c:pt>
                <c:pt idx="2544">
                  <c:v>2.1829326741464859E-10</c:v>
                </c:pt>
                <c:pt idx="2545">
                  <c:v>2.1829326741464859E-10</c:v>
                </c:pt>
                <c:pt idx="2546">
                  <c:v>2.1829326741464859E-10</c:v>
                </c:pt>
                <c:pt idx="2547">
                  <c:v>2.1829326741464859E-10</c:v>
                </c:pt>
                <c:pt idx="2548">
                  <c:v>2.1829326741464859E-10</c:v>
                </c:pt>
                <c:pt idx="2549">
                  <c:v>2.1829326741464859E-10</c:v>
                </c:pt>
                <c:pt idx="2550">
                  <c:v>2.1829326741464859E-10</c:v>
                </c:pt>
                <c:pt idx="2551">
                  <c:v>2.1829326741464859E-10</c:v>
                </c:pt>
                <c:pt idx="2552">
                  <c:v>2.1829326741464859E-10</c:v>
                </c:pt>
                <c:pt idx="2553">
                  <c:v>2.1829326741464859E-10</c:v>
                </c:pt>
                <c:pt idx="2554">
                  <c:v>2.1829326741464859E-10</c:v>
                </c:pt>
                <c:pt idx="2555">
                  <c:v>2.1829326741464859E-10</c:v>
                </c:pt>
                <c:pt idx="2556">
                  <c:v>2.1829326741464859E-10</c:v>
                </c:pt>
                <c:pt idx="2557">
                  <c:v>2.1829326741464859E-10</c:v>
                </c:pt>
                <c:pt idx="2558">
                  <c:v>2.1829326741464859E-10</c:v>
                </c:pt>
                <c:pt idx="2559">
                  <c:v>2.1829326741464859E-10</c:v>
                </c:pt>
                <c:pt idx="2560">
                  <c:v>2.1829326741464859E-10</c:v>
                </c:pt>
                <c:pt idx="2561">
                  <c:v>2.1829326741464859E-10</c:v>
                </c:pt>
                <c:pt idx="2562">
                  <c:v>2.1829326741464859E-10</c:v>
                </c:pt>
                <c:pt idx="2563">
                  <c:v>2.1829326741464859E-10</c:v>
                </c:pt>
                <c:pt idx="2564">
                  <c:v>2.1829326741464859E-10</c:v>
                </c:pt>
                <c:pt idx="2565">
                  <c:v>2.1829326741464859E-10</c:v>
                </c:pt>
                <c:pt idx="2566">
                  <c:v>2.1829326741464859E-10</c:v>
                </c:pt>
                <c:pt idx="2567">
                  <c:v>2.1829326741464859E-10</c:v>
                </c:pt>
                <c:pt idx="2568">
                  <c:v>2.1829326741464859E-10</c:v>
                </c:pt>
                <c:pt idx="2569">
                  <c:v>2.1829326741464859E-10</c:v>
                </c:pt>
                <c:pt idx="2570">
                  <c:v>2.1829326741464859E-10</c:v>
                </c:pt>
                <c:pt idx="2571">
                  <c:v>2.1829326741464859E-10</c:v>
                </c:pt>
                <c:pt idx="2572">
                  <c:v>2.1829326741464859E-10</c:v>
                </c:pt>
                <c:pt idx="2573">
                  <c:v>2.1829326741464859E-10</c:v>
                </c:pt>
                <c:pt idx="2574">
                  <c:v>2.1829326741464859E-10</c:v>
                </c:pt>
                <c:pt idx="2575">
                  <c:v>2.1829326741464859E-10</c:v>
                </c:pt>
                <c:pt idx="2576">
                  <c:v>2.1829326741464859E-10</c:v>
                </c:pt>
                <c:pt idx="2577">
                  <c:v>2.1829326741464859E-10</c:v>
                </c:pt>
                <c:pt idx="2578">
                  <c:v>2.1829326741464859E-10</c:v>
                </c:pt>
                <c:pt idx="2579">
                  <c:v>2.1829326741464859E-10</c:v>
                </c:pt>
                <c:pt idx="2580">
                  <c:v>2.1829326741464859E-10</c:v>
                </c:pt>
                <c:pt idx="2581">
                  <c:v>2.1829326741464859E-10</c:v>
                </c:pt>
                <c:pt idx="2582">
                  <c:v>2.1829326741464859E-10</c:v>
                </c:pt>
                <c:pt idx="2583">
                  <c:v>2.1829326741464859E-10</c:v>
                </c:pt>
                <c:pt idx="2584">
                  <c:v>2.1829326741464859E-10</c:v>
                </c:pt>
                <c:pt idx="2585">
                  <c:v>2.1829326741464859E-10</c:v>
                </c:pt>
                <c:pt idx="2586">
                  <c:v>2.1829326741464859E-10</c:v>
                </c:pt>
                <c:pt idx="2587">
                  <c:v>2.1829326741464859E-10</c:v>
                </c:pt>
                <c:pt idx="2588">
                  <c:v>2.1829326741464859E-10</c:v>
                </c:pt>
                <c:pt idx="2589">
                  <c:v>2.1829326741464859E-10</c:v>
                </c:pt>
                <c:pt idx="2590">
                  <c:v>2.1829326741464859E-10</c:v>
                </c:pt>
                <c:pt idx="2591">
                  <c:v>2.1829326741464859E-10</c:v>
                </c:pt>
                <c:pt idx="2592">
                  <c:v>2.1829326741464859E-10</c:v>
                </c:pt>
                <c:pt idx="2593">
                  <c:v>2.1829326741464859E-10</c:v>
                </c:pt>
                <c:pt idx="2594">
                  <c:v>2.1829326741464859E-10</c:v>
                </c:pt>
                <c:pt idx="2595">
                  <c:v>2.1829326741464859E-10</c:v>
                </c:pt>
                <c:pt idx="2596">
                  <c:v>2.1829326741464859E-10</c:v>
                </c:pt>
                <c:pt idx="2597">
                  <c:v>2.1829326741464859E-10</c:v>
                </c:pt>
                <c:pt idx="2598">
                  <c:v>2.1829326741464859E-10</c:v>
                </c:pt>
                <c:pt idx="2599">
                  <c:v>2.1829326741464859E-10</c:v>
                </c:pt>
                <c:pt idx="2600">
                  <c:v>2.1829326741464859E-10</c:v>
                </c:pt>
                <c:pt idx="2601">
                  <c:v>2.1829326741464859E-10</c:v>
                </c:pt>
                <c:pt idx="2602">
                  <c:v>2.1829326741464859E-10</c:v>
                </c:pt>
                <c:pt idx="2603">
                  <c:v>2.1829326741464859E-10</c:v>
                </c:pt>
                <c:pt idx="2604">
                  <c:v>2.1829326741464859E-10</c:v>
                </c:pt>
                <c:pt idx="2605">
                  <c:v>2.1829326741464859E-10</c:v>
                </c:pt>
                <c:pt idx="2606">
                  <c:v>2.1829326741464859E-10</c:v>
                </c:pt>
                <c:pt idx="2607">
                  <c:v>2.1829326741464859E-10</c:v>
                </c:pt>
                <c:pt idx="2608">
                  <c:v>2.1829326741464859E-10</c:v>
                </c:pt>
                <c:pt idx="2609">
                  <c:v>2.1829326741464859E-10</c:v>
                </c:pt>
                <c:pt idx="2610">
                  <c:v>2.1829326741464859E-10</c:v>
                </c:pt>
                <c:pt idx="2611">
                  <c:v>2.1829326741464859E-10</c:v>
                </c:pt>
                <c:pt idx="2612">
                  <c:v>2.1829326741464859E-10</c:v>
                </c:pt>
                <c:pt idx="2613">
                  <c:v>2.1829326741464859E-10</c:v>
                </c:pt>
                <c:pt idx="2614">
                  <c:v>2.1829326741464859E-10</c:v>
                </c:pt>
                <c:pt idx="2615">
                  <c:v>2.1829326741464859E-10</c:v>
                </c:pt>
                <c:pt idx="2616">
                  <c:v>2.1829326741464859E-10</c:v>
                </c:pt>
                <c:pt idx="2617">
                  <c:v>2.1829326741464859E-10</c:v>
                </c:pt>
                <c:pt idx="2618">
                  <c:v>2.1829326741464859E-10</c:v>
                </c:pt>
                <c:pt idx="2619">
                  <c:v>2.1829326741464859E-10</c:v>
                </c:pt>
                <c:pt idx="2620">
                  <c:v>2.1829326741464859E-10</c:v>
                </c:pt>
                <c:pt idx="2621">
                  <c:v>2.1829326741464859E-10</c:v>
                </c:pt>
                <c:pt idx="2622">
                  <c:v>2.1829326741464859E-10</c:v>
                </c:pt>
                <c:pt idx="2623">
                  <c:v>2.1829326741464859E-10</c:v>
                </c:pt>
                <c:pt idx="2624">
                  <c:v>2.1829326741464859E-10</c:v>
                </c:pt>
                <c:pt idx="2625">
                  <c:v>2.1829326741464859E-10</c:v>
                </c:pt>
                <c:pt idx="2626">
                  <c:v>2.1829326741464859E-10</c:v>
                </c:pt>
                <c:pt idx="2627">
                  <c:v>2.1829326741464859E-10</c:v>
                </c:pt>
                <c:pt idx="2628">
                  <c:v>2.1829326741464859E-10</c:v>
                </c:pt>
                <c:pt idx="2629">
                  <c:v>2.1829326741464859E-10</c:v>
                </c:pt>
                <c:pt idx="2630">
                  <c:v>2.1829326741464859E-10</c:v>
                </c:pt>
                <c:pt idx="2631">
                  <c:v>2.1829326741464859E-10</c:v>
                </c:pt>
                <c:pt idx="2632">
                  <c:v>2.1829326741464859E-10</c:v>
                </c:pt>
                <c:pt idx="2633">
                  <c:v>2.1829326741464859E-10</c:v>
                </c:pt>
                <c:pt idx="2634">
                  <c:v>2.1829326741464859E-10</c:v>
                </c:pt>
                <c:pt idx="2635">
                  <c:v>2.1829326741464859E-10</c:v>
                </c:pt>
                <c:pt idx="2636">
                  <c:v>2.1829326741464859E-10</c:v>
                </c:pt>
                <c:pt idx="2637">
                  <c:v>2.1829326741464859E-10</c:v>
                </c:pt>
                <c:pt idx="2638">
                  <c:v>2.1829326741464859E-10</c:v>
                </c:pt>
                <c:pt idx="2639">
                  <c:v>2.1829326741464859E-10</c:v>
                </c:pt>
                <c:pt idx="2640">
                  <c:v>2.1829326741464859E-10</c:v>
                </c:pt>
                <c:pt idx="2641">
                  <c:v>2.1829326741464859E-10</c:v>
                </c:pt>
                <c:pt idx="2642">
                  <c:v>2.1829326741464859E-10</c:v>
                </c:pt>
                <c:pt idx="2643">
                  <c:v>2.1829326741464859E-10</c:v>
                </c:pt>
                <c:pt idx="2644">
                  <c:v>2.1829326741464859E-10</c:v>
                </c:pt>
                <c:pt idx="2645">
                  <c:v>2.1829326741464859E-10</c:v>
                </c:pt>
                <c:pt idx="2646">
                  <c:v>2.1829326741464859E-10</c:v>
                </c:pt>
                <c:pt idx="2647">
                  <c:v>2.1829326741464859E-10</c:v>
                </c:pt>
                <c:pt idx="2648">
                  <c:v>2.1829326741464859E-10</c:v>
                </c:pt>
                <c:pt idx="2649">
                  <c:v>2.1829326741464859E-10</c:v>
                </c:pt>
                <c:pt idx="2650">
                  <c:v>2.1829326741464859E-10</c:v>
                </c:pt>
                <c:pt idx="2651">
                  <c:v>2.1829326741464859E-10</c:v>
                </c:pt>
                <c:pt idx="2652">
                  <c:v>2.1829326741464859E-10</c:v>
                </c:pt>
                <c:pt idx="2653">
                  <c:v>2.1829326741464859E-10</c:v>
                </c:pt>
                <c:pt idx="2654">
                  <c:v>2.1829326741464859E-10</c:v>
                </c:pt>
                <c:pt idx="2655">
                  <c:v>2.1829326741464859E-10</c:v>
                </c:pt>
                <c:pt idx="2656">
                  <c:v>2.1829326741464859E-10</c:v>
                </c:pt>
                <c:pt idx="2657">
                  <c:v>2.1829326741464859E-10</c:v>
                </c:pt>
                <c:pt idx="2658">
                  <c:v>2.1829326741464859E-10</c:v>
                </c:pt>
                <c:pt idx="2659">
                  <c:v>2.1829326741464859E-10</c:v>
                </c:pt>
                <c:pt idx="2660">
                  <c:v>2.1829326741464859E-10</c:v>
                </c:pt>
                <c:pt idx="2661">
                  <c:v>2.1829326741464859E-10</c:v>
                </c:pt>
                <c:pt idx="2662">
                  <c:v>2.1829326741464859E-10</c:v>
                </c:pt>
                <c:pt idx="2663">
                  <c:v>2.1829326741464859E-10</c:v>
                </c:pt>
                <c:pt idx="2664">
                  <c:v>2.1829326741464859E-10</c:v>
                </c:pt>
                <c:pt idx="2665">
                  <c:v>2.1829326741464859E-10</c:v>
                </c:pt>
                <c:pt idx="2666">
                  <c:v>2.1829326741464859E-10</c:v>
                </c:pt>
                <c:pt idx="2667">
                  <c:v>2.1829326741464859E-10</c:v>
                </c:pt>
                <c:pt idx="2668">
                  <c:v>2.1829326741464859E-10</c:v>
                </c:pt>
                <c:pt idx="2669">
                  <c:v>2.1829326741464859E-10</c:v>
                </c:pt>
                <c:pt idx="2670">
                  <c:v>2.1829326741464859E-10</c:v>
                </c:pt>
                <c:pt idx="2671">
                  <c:v>2.1829326741464859E-10</c:v>
                </c:pt>
                <c:pt idx="2672">
                  <c:v>2.1829326741464859E-10</c:v>
                </c:pt>
                <c:pt idx="2673">
                  <c:v>2.1829326741464859E-10</c:v>
                </c:pt>
                <c:pt idx="2674">
                  <c:v>2.1829326741464859E-10</c:v>
                </c:pt>
                <c:pt idx="2675">
                  <c:v>2.1829326741464859E-10</c:v>
                </c:pt>
                <c:pt idx="2676">
                  <c:v>2.1829326741464859E-10</c:v>
                </c:pt>
                <c:pt idx="2677">
                  <c:v>2.1829326741464859E-10</c:v>
                </c:pt>
                <c:pt idx="2678">
                  <c:v>2.1829326741464859E-10</c:v>
                </c:pt>
                <c:pt idx="2679">
                  <c:v>2.1829326741464859E-10</c:v>
                </c:pt>
                <c:pt idx="2680">
                  <c:v>2.1829326741464859E-10</c:v>
                </c:pt>
                <c:pt idx="2681">
                  <c:v>2.1829326741464859E-10</c:v>
                </c:pt>
                <c:pt idx="2682">
                  <c:v>2.1829326741464859E-10</c:v>
                </c:pt>
                <c:pt idx="2683">
                  <c:v>2.1829326741464859E-10</c:v>
                </c:pt>
                <c:pt idx="2684">
                  <c:v>2.1829326741464859E-10</c:v>
                </c:pt>
                <c:pt idx="2685">
                  <c:v>2.1829326741464859E-10</c:v>
                </c:pt>
                <c:pt idx="2686">
                  <c:v>2.1829326741464859E-10</c:v>
                </c:pt>
                <c:pt idx="2687">
                  <c:v>2.1829326741464859E-10</c:v>
                </c:pt>
                <c:pt idx="2688">
                  <c:v>2.1829326741464859E-10</c:v>
                </c:pt>
                <c:pt idx="2689">
                  <c:v>2.1829326741464859E-10</c:v>
                </c:pt>
                <c:pt idx="2690">
                  <c:v>2.1829326741464859E-10</c:v>
                </c:pt>
                <c:pt idx="2691">
                  <c:v>2.1829326741464859E-10</c:v>
                </c:pt>
                <c:pt idx="2692">
                  <c:v>2.1829326741464859E-10</c:v>
                </c:pt>
                <c:pt idx="2693">
                  <c:v>2.1829326741464859E-10</c:v>
                </c:pt>
                <c:pt idx="2694">
                  <c:v>2.1829326741464859E-10</c:v>
                </c:pt>
                <c:pt idx="2695">
                  <c:v>2.1829326741464859E-10</c:v>
                </c:pt>
                <c:pt idx="2696">
                  <c:v>2.1829326741464859E-10</c:v>
                </c:pt>
                <c:pt idx="2697">
                  <c:v>2.1829326741464859E-10</c:v>
                </c:pt>
                <c:pt idx="2698">
                  <c:v>2.1829326741464859E-10</c:v>
                </c:pt>
                <c:pt idx="2699">
                  <c:v>2.1829326741464859E-10</c:v>
                </c:pt>
                <c:pt idx="2700">
                  <c:v>2.1829326741464859E-10</c:v>
                </c:pt>
                <c:pt idx="2701">
                  <c:v>2.1829326741464859E-10</c:v>
                </c:pt>
                <c:pt idx="2702">
                  <c:v>2.1829326741464859E-10</c:v>
                </c:pt>
                <c:pt idx="2703">
                  <c:v>2.1829326741464859E-10</c:v>
                </c:pt>
                <c:pt idx="2704">
                  <c:v>2.1829326741464859E-10</c:v>
                </c:pt>
                <c:pt idx="2705">
                  <c:v>2.1829326741464859E-10</c:v>
                </c:pt>
                <c:pt idx="2706">
                  <c:v>2.1829326741464859E-10</c:v>
                </c:pt>
                <c:pt idx="2707">
                  <c:v>2.1829326741464859E-10</c:v>
                </c:pt>
                <c:pt idx="2708">
                  <c:v>2.1829326741464859E-10</c:v>
                </c:pt>
                <c:pt idx="2709">
                  <c:v>2.1829326741464859E-10</c:v>
                </c:pt>
                <c:pt idx="2710">
                  <c:v>2.1829326741464859E-10</c:v>
                </c:pt>
                <c:pt idx="2711">
                  <c:v>2.1829326741464859E-10</c:v>
                </c:pt>
                <c:pt idx="2712">
                  <c:v>2.1829326741464859E-10</c:v>
                </c:pt>
                <c:pt idx="2713">
                  <c:v>2.1829326741464859E-10</c:v>
                </c:pt>
                <c:pt idx="2714">
                  <c:v>2.1829326741464859E-10</c:v>
                </c:pt>
                <c:pt idx="2715">
                  <c:v>2.1829326741464859E-10</c:v>
                </c:pt>
                <c:pt idx="2716">
                  <c:v>2.1829326741464859E-10</c:v>
                </c:pt>
                <c:pt idx="2717">
                  <c:v>2.1829326741464859E-10</c:v>
                </c:pt>
                <c:pt idx="2718">
                  <c:v>2.1829326741464859E-10</c:v>
                </c:pt>
                <c:pt idx="2719">
                  <c:v>2.1829326741464859E-10</c:v>
                </c:pt>
                <c:pt idx="2720">
                  <c:v>2.1829326741464859E-10</c:v>
                </c:pt>
                <c:pt idx="2721">
                  <c:v>2.1829326741464859E-10</c:v>
                </c:pt>
                <c:pt idx="2722">
                  <c:v>2.1829326741464859E-10</c:v>
                </c:pt>
                <c:pt idx="2723">
                  <c:v>2.1829326741464859E-10</c:v>
                </c:pt>
                <c:pt idx="2724">
                  <c:v>2.1829326741464859E-10</c:v>
                </c:pt>
                <c:pt idx="2725">
                  <c:v>2.1829326741464859E-10</c:v>
                </c:pt>
                <c:pt idx="2726">
                  <c:v>2.1829326741464859E-10</c:v>
                </c:pt>
                <c:pt idx="2727">
                  <c:v>2.1829326741464859E-10</c:v>
                </c:pt>
                <c:pt idx="2728">
                  <c:v>2.1829326741464859E-10</c:v>
                </c:pt>
                <c:pt idx="2729">
                  <c:v>2.1829326741464859E-10</c:v>
                </c:pt>
                <c:pt idx="2730">
                  <c:v>2.1829326741464859E-10</c:v>
                </c:pt>
                <c:pt idx="2731">
                  <c:v>2.1829326741464859E-10</c:v>
                </c:pt>
                <c:pt idx="2732">
                  <c:v>2.1829326741464859E-10</c:v>
                </c:pt>
                <c:pt idx="2733">
                  <c:v>2.1829326741464859E-10</c:v>
                </c:pt>
                <c:pt idx="2734">
                  <c:v>2.1829326741464859E-10</c:v>
                </c:pt>
                <c:pt idx="2735">
                  <c:v>2.1829326741464859E-10</c:v>
                </c:pt>
                <c:pt idx="2736">
                  <c:v>2.1829326741464859E-10</c:v>
                </c:pt>
                <c:pt idx="2737">
                  <c:v>2.1829326741464859E-10</c:v>
                </c:pt>
                <c:pt idx="2738">
                  <c:v>2.1829326741464859E-10</c:v>
                </c:pt>
                <c:pt idx="2739">
                  <c:v>2.1829326741464859E-10</c:v>
                </c:pt>
                <c:pt idx="2740">
                  <c:v>2.1829326741464859E-10</c:v>
                </c:pt>
                <c:pt idx="2741">
                  <c:v>2.1829326741464859E-10</c:v>
                </c:pt>
                <c:pt idx="2742">
                  <c:v>2.1829326741464859E-10</c:v>
                </c:pt>
                <c:pt idx="2743">
                  <c:v>2.1829326741464859E-10</c:v>
                </c:pt>
                <c:pt idx="2744">
                  <c:v>2.1829326741464859E-10</c:v>
                </c:pt>
                <c:pt idx="2745">
                  <c:v>2.1829326741464859E-10</c:v>
                </c:pt>
                <c:pt idx="2746">
                  <c:v>2.1829326741464859E-10</c:v>
                </c:pt>
                <c:pt idx="2747">
                  <c:v>2.1829326741464859E-10</c:v>
                </c:pt>
                <c:pt idx="2748">
                  <c:v>2.1829326741464859E-10</c:v>
                </c:pt>
                <c:pt idx="2749">
                  <c:v>2.1829326741464859E-10</c:v>
                </c:pt>
                <c:pt idx="2750">
                  <c:v>2.1829326741464859E-10</c:v>
                </c:pt>
                <c:pt idx="2751">
                  <c:v>2.1829326741464859E-10</c:v>
                </c:pt>
                <c:pt idx="2752">
                  <c:v>2.1829326741464859E-10</c:v>
                </c:pt>
                <c:pt idx="2753">
                  <c:v>2.1829326741464859E-10</c:v>
                </c:pt>
                <c:pt idx="2754">
                  <c:v>2.1829326741464859E-10</c:v>
                </c:pt>
                <c:pt idx="2755">
                  <c:v>2.1829326741464859E-10</c:v>
                </c:pt>
                <c:pt idx="2756">
                  <c:v>2.1829326741464859E-10</c:v>
                </c:pt>
                <c:pt idx="2757">
                  <c:v>2.1829326741464859E-10</c:v>
                </c:pt>
                <c:pt idx="2758">
                  <c:v>2.1829326741464859E-10</c:v>
                </c:pt>
                <c:pt idx="2759">
                  <c:v>2.1829326741464859E-10</c:v>
                </c:pt>
                <c:pt idx="2760">
                  <c:v>2.1829326741464859E-10</c:v>
                </c:pt>
                <c:pt idx="2761">
                  <c:v>2.1829326741464859E-10</c:v>
                </c:pt>
                <c:pt idx="2762">
                  <c:v>2.1829326741464859E-10</c:v>
                </c:pt>
                <c:pt idx="2763">
                  <c:v>2.1829326741464859E-10</c:v>
                </c:pt>
                <c:pt idx="2764">
                  <c:v>2.1829326741464859E-10</c:v>
                </c:pt>
                <c:pt idx="2765">
                  <c:v>2.1829326741464859E-10</c:v>
                </c:pt>
                <c:pt idx="2766">
                  <c:v>2.1829326741464859E-10</c:v>
                </c:pt>
                <c:pt idx="2767">
                  <c:v>2.1829326741464859E-10</c:v>
                </c:pt>
                <c:pt idx="2768">
                  <c:v>2.1829326741464859E-10</c:v>
                </c:pt>
                <c:pt idx="2769">
                  <c:v>2.1829326741464859E-10</c:v>
                </c:pt>
                <c:pt idx="2770">
                  <c:v>2.1829326741464859E-10</c:v>
                </c:pt>
                <c:pt idx="2771">
                  <c:v>2.1829326741464859E-10</c:v>
                </c:pt>
                <c:pt idx="2772">
                  <c:v>2.1829326741464859E-10</c:v>
                </c:pt>
                <c:pt idx="2773">
                  <c:v>2.1829326741464859E-10</c:v>
                </c:pt>
                <c:pt idx="2774">
                  <c:v>2.1829326741464859E-10</c:v>
                </c:pt>
                <c:pt idx="2775">
                  <c:v>2.1829326741464859E-10</c:v>
                </c:pt>
                <c:pt idx="2776">
                  <c:v>2.1829326741464859E-10</c:v>
                </c:pt>
                <c:pt idx="2777">
                  <c:v>2.1829326741464859E-10</c:v>
                </c:pt>
                <c:pt idx="2778">
                  <c:v>2.1829326741464859E-10</c:v>
                </c:pt>
                <c:pt idx="2779">
                  <c:v>2.1829326741464859E-10</c:v>
                </c:pt>
                <c:pt idx="2780">
                  <c:v>2.1829326741464859E-10</c:v>
                </c:pt>
                <c:pt idx="2781">
                  <c:v>2.1829326741464859E-10</c:v>
                </c:pt>
                <c:pt idx="2782">
                  <c:v>2.1829326741464859E-10</c:v>
                </c:pt>
                <c:pt idx="2783">
                  <c:v>2.1829326741464859E-10</c:v>
                </c:pt>
                <c:pt idx="2784">
                  <c:v>2.1829326741464859E-10</c:v>
                </c:pt>
                <c:pt idx="2785">
                  <c:v>2.1829326741464859E-10</c:v>
                </c:pt>
                <c:pt idx="2786">
                  <c:v>2.1829326741464859E-10</c:v>
                </c:pt>
                <c:pt idx="2787">
                  <c:v>2.1829326741464859E-10</c:v>
                </c:pt>
                <c:pt idx="2788">
                  <c:v>2.1829326741464859E-10</c:v>
                </c:pt>
                <c:pt idx="2789">
                  <c:v>2.1829326741464859E-10</c:v>
                </c:pt>
                <c:pt idx="2790">
                  <c:v>2.1829326741464859E-10</c:v>
                </c:pt>
                <c:pt idx="2791">
                  <c:v>2.1829326741464859E-10</c:v>
                </c:pt>
                <c:pt idx="2792">
                  <c:v>2.1829326741464859E-10</c:v>
                </c:pt>
                <c:pt idx="2793">
                  <c:v>2.1829326741464859E-10</c:v>
                </c:pt>
                <c:pt idx="2794">
                  <c:v>2.1829326741464859E-10</c:v>
                </c:pt>
                <c:pt idx="2795">
                  <c:v>2.1829326741464859E-10</c:v>
                </c:pt>
                <c:pt idx="2796">
                  <c:v>2.1829326741464859E-10</c:v>
                </c:pt>
                <c:pt idx="2797">
                  <c:v>2.1829326741464859E-10</c:v>
                </c:pt>
                <c:pt idx="2798">
                  <c:v>2.1829326741464859E-10</c:v>
                </c:pt>
                <c:pt idx="2799">
                  <c:v>2.1829326741464859E-10</c:v>
                </c:pt>
                <c:pt idx="2800">
                  <c:v>2.1829326741464859E-10</c:v>
                </c:pt>
                <c:pt idx="2801">
                  <c:v>2.1829326741464859E-10</c:v>
                </c:pt>
                <c:pt idx="2802">
                  <c:v>2.1829326741464859E-10</c:v>
                </c:pt>
                <c:pt idx="2803">
                  <c:v>2.1829326741464859E-10</c:v>
                </c:pt>
                <c:pt idx="2804">
                  <c:v>2.1829326741464859E-10</c:v>
                </c:pt>
                <c:pt idx="2805">
                  <c:v>2.1829326741464859E-10</c:v>
                </c:pt>
                <c:pt idx="2806">
                  <c:v>2.1829326741464859E-10</c:v>
                </c:pt>
                <c:pt idx="2807">
                  <c:v>2.1829326741464859E-10</c:v>
                </c:pt>
                <c:pt idx="2808">
                  <c:v>2.1829326741464859E-10</c:v>
                </c:pt>
                <c:pt idx="2809">
                  <c:v>2.1829326741464859E-10</c:v>
                </c:pt>
                <c:pt idx="2810">
                  <c:v>2.1829326741464859E-10</c:v>
                </c:pt>
                <c:pt idx="2811">
                  <c:v>2.1829326741464859E-10</c:v>
                </c:pt>
                <c:pt idx="2812">
                  <c:v>2.1829326741464859E-10</c:v>
                </c:pt>
                <c:pt idx="2813">
                  <c:v>2.1829326741464859E-10</c:v>
                </c:pt>
                <c:pt idx="2814">
                  <c:v>2.1829326741464859E-10</c:v>
                </c:pt>
                <c:pt idx="2815">
                  <c:v>2.1829326741464859E-10</c:v>
                </c:pt>
                <c:pt idx="2816">
                  <c:v>2.1829326741464859E-10</c:v>
                </c:pt>
                <c:pt idx="2817">
                  <c:v>2.1829326741464859E-10</c:v>
                </c:pt>
                <c:pt idx="2818">
                  <c:v>2.1829326741464859E-10</c:v>
                </c:pt>
                <c:pt idx="2819">
                  <c:v>2.1829326741464859E-10</c:v>
                </c:pt>
                <c:pt idx="2820">
                  <c:v>2.1829326741464859E-10</c:v>
                </c:pt>
                <c:pt idx="2821">
                  <c:v>2.1829326741464859E-10</c:v>
                </c:pt>
                <c:pt idx="2822">
                  <c:v>2.1829326741464859E-10</c:v>
                </c:pt>
                <c:pt idx="2823">
                  <c:v>2.1829326741464859E-10</c:v>
                </c:pt>
                <c:pt idx="2824">
                  <c:v>2.1829326741464859E-10</c:v>
                </c:pt>
                <c:pt idx="2825">
                  <c:v>2.1829326741464859E-10</c:v>
                </c:pt>
                <c:pt idx="2826">
                  <c:v>2.1829326741464859E-10</c:v>
                </c:pt>
                <c:pt idx="2827">
                  <c:v>2.1829326741464859E-10</c:v>
                </c:pt>
                <c:pt idx="2828">
                  <c:v>2.1829326741464859E-10</c:v>
                </c:pt>
                <c:pt idx="2829">
                  <c:v>2.1829326741464859E-10</c:v>
                </c:pt>
                <c:pt idx="2830">
                  <c:v>2.1829326741464859E-10</c:v>
                </c:pt>
                <c:pt idx="2831">
                  <c:v>2.1829326741464859E-10</c:v>
                </c:pt>
                <c:pt idx="2832">
                  <c:v>2.1829326741464859E-10</c:v>
                </c:pt>
                <c:pt idx="2833">
                  <c:v>2.1829326741464859E-10</c:v>
                </c:pt>
                <c:pt idx="2834">
                  <c:v>2.1829326741464859E-10</c:v>
                </c:pt>
                <c:pt idx="2835">
                  <c:v>2.1829326741464859E-10</c:v>
                </c:pt>
                <c:pt idx="2836">
                  <c:v>2.1829326741464859E-10</c:v>
                </c:pt>
                <c:pt idx="2837">
                  <c:v>2.1829326741464859E-10</c:v>
                </c:pt>
                <c:pt idx="2838">
                  <c:v>2.1829326741464859E-10</c:v>
                </c:pt>
                <c:pt idx="2839">
                  <c:v>2.1829326741464859E-10</c:v>
                </c:pt>
                <c:pt idx="2840">
                  <c:v>2.1829326741464859E-10</c:v>
                </c:pt>
                <c:pt idx="2841">
                  <c:v>2.1829326741464859E-10</c:v>
                </c:pt>
                <c:pt idx="2842">
                  <c:v>2.1829326741464859E-10</c:v>
                </c:pt>
                <c:pt idx="2843">
                  <c:v>2.1829326741464859E-10</c:v>
                </c:pt>
                <c:pt idx="2844">
                  <c:v>2.1829326741464859E-10</c:v>
                </c:pt>
                <c:pt idx="2845">
                  <c:v>2.1829326741464859E-10</c:v>
                </c:pt>
                <c:pt idx="2846">
                  <c:v>2.1829326741464859E-10</c:v>
                </c:pt>
                <c:pt idx="2847">
                  <c:v>2.1829326741464859E-10</c:v>
                </c:pt>
                <c:pt idx="2848">
                  <c:v>2.1829326741464859E-10</c:v>
                </c:pt>
                <c:pt idx="2849">
                  <c:v>2.1829326741464859E-10</c:v>
                </c:pt>
                <c:pt idx="2850">
                  <c:v>2.1829326741464859E-10</c:v>
                </c:pt>
                <c:pt idx="2851">
                  <c:v>2.1829326741464859E-10</c:v>
                </c:pt>
                <c:pt idx="2852">
                  <c:v>2.1829326741464859E-10</c:v>
                </c:pt>
                <c:pt idx="2853">
                  <c:v>2.1829326741464859E-10</c:v>
                </c:pt>
                <c:pt idx="2854">
                  <c:v>2.1829326741464859E-10</c:v>
                </c:pt>
                <c:pt idx="2855">
                  <c:v>2.1829326741464859E-10</c:v>
                </c:pt>
                <c:pt idx="2856">
                  <c:v>2.1829326741464859E-10</c:v>
                </c:pt>
                <c:pt idx="2857">
                  <c:v>2.1829326741464859E-10</c:v>
                </c:pt>
                <c:pt idx="2858">
                  <c:v>2.1829326741464859E-10</c:v>
                </c:pt>
                <c:pt idx="2859">
                  <c:v>2.1829326741464859E-10</c:v>
                </c:pt>
                <c:pt idx="2860">
                  <c:v>2.1829326741464859E-10</c:v>
                </c:pt>
                <c:pt idx="2861">
                  <c:v>2.1829326741464859E-10</c:v>
                </c:pt>
                <c:pt idx="2862">
                  <c:v>2.1829326741464859E-10</c:v>
                </c:pt>
                <c:pt idx="2863">
                  <c:v>2.1829326741464859E-10</c:v>
                </c:pt>
                <c:pt idx="2864">
                  <c:v>2.1829326741464859E-10</c:v>
                </c:pt>
                <c:pt idx="2865">
                  <c:v>2.1829326741464859E-10</c:v>
                </c:pt>
                <c:pt idx="2866">
                  <c:v>2.1829326741464859E-10</c:v>
                </c:pt>
                <c:pt idx="2867">
                  <c:v>2.1829326741464859E-10</c:v>
                </c:pt>
                <c:pt idx="2868">
                  <c:v>2.1829326741464859E-10</c:v>
                </c:pt>
                <c:pt idx="2869">
                  <c:v>2.1829326741464859E-10</c:v>
                </c:pt>
                <c:pt idx="2870">
                  <c:v>2.1829326741464859E-10</c:v>
                </c:pt>
                <c:pt idx="2871">
                  <c:v>2.1829326741464859E-10</c:v>
                </c:pt>
                <c:pt idx="2872">
                  <c:v>2.1829326741464859E-10</c:v>
                </c:pt>
                <c:pt idx="2873">
                  <c:v>2.1829326741464859E-10</c:v>
                </c:pt>
                <c:pt idx="2874">
                  <c:v>2.1829326741464859E-10</c:v>
                </c:pt>
                <c:pt idx="2875">
                  <c:v>2.1829326741464859E-10</c:v>
                </c:pt>
                <c:pt idx="2876">
                  <c:v>2.1829326741464859E-10</c:v>
                </c:pt>
                <c:pt idx="2877">
                  <c:v>2.1829326741464859E-10</c:v>
                </c:pt>
                <c:pt idx="2878">
                  <c:v>2.1829326741464859E-10</c:v>
                </c:pt>
                <c:pt idx="2879">
                  <c:v>2.1829326741464859E-10</c:v>
                </c:pt>
                <c:pt idx="2880">
                  <c:v>2.1829326741464859E-10</c:v>
                </c:pt>
                <c:pt idx="2881">
                  <c:v>2.1829326741464859E-10</c:v>
                </c:pt>
                <c:pt idx="2882">
                  <c:v>2.1829326741464859E-10</c:v>
                </c:pt>
                <c:pt idx="2883">
                  <c:v>2.1829326741464859E-10</c:v>
                </c:pt>
                <c:pt idx="2884">
                  <c:v>2.1829326741464859E-10</c:v>
                </c:pt>
                <c:pt idx="2885">
                  <c:v>2.1829326741464859E-10</c:v>
                </c:pt>
                <c:pt idx="2886">
                  <c:v>2.1829326741464859E-10</c:v>
                </c:pt>
                <c:pt idx="2887">
                  <c:v>2.1829326741464859E-10</c:v>
                </c:pt>
                <c:pt idx="2888">
                  <c:v>2.1829326741464859E-10</c:v>
                </c:pt>
                <c:pt idx="2889">
                  <c:v>2.1829326741464859E-10</c:v>
                </c:pt>
                <c:pt idx="2890">
                  <c:v>2.1829326741464859E-10</c:v>
                </c:pt>
                <c:pt idx="2891">
                  <c:v>2.1829326741464859E-10</c:v>
                </c:pt>
                <c:pt idx="2892">
                  <c:v>2.1829326741464859E-10</c:v>
                </c:pt>
                <c:pt idx="2893">
                  <c:v>2.1829326741464859E-10</c:v>
                </c:pt>
                <c:pt idx="2894">
                  <c:v>2.1829326741464859E-10</c:v>
                </c:pt>
                <c:pt idx="2895">
                  <c:v>2.1829326741464859E-10</c:v>
                </c:pt>
                <c:pt idx="2896">
                  <c:v>2.1829326741464859E-10</c:v>
                </c:pt>
                <c:pt idx="2897">
                  <c:v>2.1829326741464859E-10</c:v>
                </c:pt>
                <c:pt idx="2898">
                  <c:v>2.1829326741464859E-10</c:v>
                </c:pt>
                <c:pt idx="2899">
                  <c:v>2.1829326741464859E-10</c:v>
                </c:pt>
                <c:pt idx="2900">
                  <c:v>2.1829326741464859E-10</c:v>
                </c:pt>
                <c:pt idx="2901">
                  <c:v>2.1829326741464859E-10</c:v>
                </c:pt>
                <c:pt idx="2902">
                  <c:v>2.1829326741464859E-10</c:v>
                </c:pt>
                <c:pt idx="2903">
                  <c:v>2.1829326741464859E-10</c:v>
                </c:pt>
                <c:pt idx="2904">
                  <c:v>2.1829326741464859E-10</c:v>
                </c:pt>
                <c:pt idx="2905">
                  <c:v>2.1829326741464859E-10</c:v>
                </c:pt>
                <c:pt idx="2906">
                  <c:v>2.1829326741464859E-10</c:v>
                </c:pt>
                <c:pt idx="2907">
                  <c:v>2.1829326741464859E-10</c:v>
                </c:pt>
                <c:pt idx="2908">
                  <c:v>2.1829326741464859E-10</c:v>
                </c:pt>
                <c:pt idx="2909">
                  <c:v>2.1829326741464859E-10</c:v>
                </c:pt>
                <c:pt idx="2910">
                  <c:v>2.1829326741464859E-10</c:v>
                </c:pt>
                <c:pt idx="2911">
                  <c:v>2.1829326741464859E-10</c:v>
                </c:pt>
                <c:pt idx="2912">
                  <c:v>2.1829326741464859E-10</c:v>
                </c:pt>
                <c:pt idx="2913">
                  <c:v>2.1829326741464859E-10</c:v>
                </c:pt>
                <c:pt idx="2914">
                  <c:v>2.1829326741464859E-10</c:v>
                </c:pt>
                <c:pt idx="2915">
                  <c:v>2.1829326741464859E-10</c:v>
                </c:pt>
                <c:pt idx="2916">
                  <c:v>2.1829326741464859E-10</c:v>
                </c:pt>
                <c:pt idx="2917">
                  <c:v>2.1829326741464859E-10</c:v>
                </c:pt>
                <c:pt idx="2918">
                  <c:v>2.1829326741464859E-10</c:v>
                </c:pt>
                <c:pt idx="2919">
                  <c:v>2.1829326741464859E-10</c:v>
                </c:pt>
                <c:pt idx="2920">
                  <c:v>2.1829326741464859E-10</c:v>
                </c:pt>
                <c:pt idx="2921">
                  <c:v>2.1829326741464859E-10</c:v>
                </c:pt>
                <c:pt idx="2922">
                  <c:v>2.1829326741464859E-10</c:v>
                </c:pt>
                <c:pt idx="2923">
                  <c:v>2.1829326741464859E-10</c:v>
                </c:pt>
                <c:pt idx="2924">
                  <c:v>2.1829326741464859E-10</c:v>
                </c:pt>
                <c:pt idx="2925">
                  <c:v>2.1829326741464859E-10</c:v>
                </c:pt>
                <c:pt idx="2926">
                  <c:v>2.1829326741464859E-10</c:v>
                </c:pt>
                <c:pt idx="2927">
                  <c:v>2.1829326741464859E-10</c:v>
                </c:pt>
                <c:pt idx="2928">
                  <c:v>2.1829326741464859E-10</c:v>
                </c:pt>
                <c:pt idx="2929">
                  <c:v>2.1829326741464859E-10</c:v>
                </c:pt>
                <c:pt idx="2930">
                  <c:v>2.1829326741464859E-10</c:v>
                </c:pt>
                <c:pt idx="2931">
                  <c:v>2.1829326741464859E-10</c:v>
                </c:pt>
                <c:pt idx="2932">
                  <c:v>2.1829326741464859E-10</c:v>
                </c:pt>
                <c:pt idx="2933">
                  <c:v>2.1829326741464859E-10</c:v>
                </c:pt>
                <c:pt idx="2934">
                  <c:v>2.1829326741464859E-10</c:v>
                </c:pt>
                <c:pt idx="2935">
                  <c:v>2.1829326741464859E-10</c:v>
                </c:pt>
                <c:pt idx="2936">
                  <c:v>2.1829326741464859E-10</c:v>
                </c:pt>
                <c:pt idx="2937">
                  <c:v>2.1829326741464859E-10</c:v>
                </c:pt>
                <c:pt idx="2938">
                  <c:v>2.1829326741464859E-10</c:v>
                </c:pt>
                <c:pt idx="2939">
                  <c:v>2.1829326741464859E-10</c:v>
                </c:pt>
                <c:pt idx="2940">
                  <c:v>2.1829326741464859E-10</c:v>
                </c:pt>
                <c:pt idx="2941">
                  <c:v>2.1829326741464859E-10</c:v>
                </c:pt>
                <c:pt idx="2942">
                  <c:v>2.1829326741464859E-10</c:v>
                </c:pt>
                <c:pt idx="2943">
                  <c:v>2.1829326741464859E-10</c:v>
                </c:pt>
                <c:pt idx="2944">
                  <c:v>2.1829326741464859E-10</c:v>
                </c:pt>
                <c:pt idx="2945">
                  <c:v>2.1829326741464859E-10</c:v>
                </c:pt>
                <c:pt idx="2946">
                  <c:v>2.1829326741464859E-10</c:v>
                </c:pt>
                <c:pt idx="2947">
                  <c:v>2.1829326741464859E-10</c:v>
                </c:pt>
                <c:pt idx="2948">
                  <c:v>2.1829326741464859E-10</c:v>
                </c:pt>
                <c:pt idx="2949">
                  <c:v>2.1829326741464859E-10</c:v>
                </c:pt>
                <c:pt idx="2950">
                  <c:v>2.1829326741464859E-10</c:v>
                </c:pt>
                <c:pt idx="2951">
                  <c:v>2.1829326741464859E-10</c:v>
                </c:pt>
                <c:pt idx="2952">
                  <c:v>2.1829326741464859E-10</c:v>
                </c:pt>
                <c:pt idx="2953">
                  <c:v>2.1829326741464859E-10</c:v>
                </c:pt>
                <c:pt idx="2954">
                  <c:v>2.1829326741464859E-10</c:v>
                </c:pt>
                <c:pt idx="2955">
                  <c:v>2.1829326741464859E-10</c:v>
                </c:pt>
                <c:pt idx="2956">
                  <c:v>2.1829326741464859E-10</c:v>
                </c:pt>
                <c:pt idx="2957">
                  <c:v>2.1829326741464859E-10</c:v>
                </c:pt>
                <c:pt idx="2958">
                  <c:v>2.1829326741464859E-10</c:v>
                </c:pt>
                <c:pt idx="2959">
                  <c:v>2.1829326741464859E-10</c:v>
                </c:pt>
                <c:pt idx="2960">
                  <c:v>2.1829326741464859E-10</c:v>
                </c:pt>
                <c:pt idx="2961">
                  <c:v>2.1829326741464859E-10</c:v>
                </c:pt>
                <c:pt idx="2962">
                  <c:v>2.1829326741464859E-10</c:v>
                </c:pt>
                <c:pt idx="2963">
                  <c:v>2.1829326741464859E-10</c:v>
                </c:pt>
                <c:pt idx="2964">
                  <c:v>2.1829326741464859E-10</c:v>
                </c:pt>
                <c:pt idx="2965">
                  <c:v>2.1829326741464859E-10</c:v>
                </c:pt>
                <c:pt idx="2966">
                  <c:v>2.1829326741464859E-10</c:v>
                </c:pt>
                <c:pt idx="2967">
                  <c:v>2.1829326741464859E-10</c:v>
                </c:pt>
                <c:pt idx="2968">
                  <c:v>2.1829326741464859E-10</c:v>
                </c:pt>
                <c:pt idx="2969">
                  <c:v>2.1829326741464859E-10</c:v>
                </c:pt>
                <c:pt idx="2970">
                  <c:v>2.1829326741464859E-10</c:v>
                </c:pt>
                <c:pt idx="2971">
                  <c:v>2.1829326741464859E-10</c:v>
                </c:pt>
                <c:pt idx="2972">
                  <c:v>2.1829326741464859E-10</c:v>
                </c:pt>
                <c:pt idx="2973">
                  <c:v>2.1829326741464859E-10</c:v>
                </c:pt>
                <c:pt idx="2974">
                  <c:v>2.1829326741464859E-10</c:v>
                </c:pt>
                <c:pt idx="2975">
                  <c:v>2.1829326741464859E-10</c:v>
                </c:pt>
                <c:pt idx="2976">
                  <c:v>2.1829326741464859E-10</c:v>
                </c:pt>
                <c:pt idx="2977">
                  <c:v>2.1829326741464859E-10</c:v>
                </c:pt>
                <c:pt idx="2978">
                  <c:v>2.1829326741464859E-10</c:v>
                </c:pt>
                <c:pt idx="2979">
                  <c:v>2.1829326741464859E-10</c:v>
                </c:pt>
                <c:pt idx="2980">
                  <c:v>2.1829326741464859E-10</c:v>
                </c:pt>
                <c:pt idx="2981">
                  <c:v>2.1829326741464859E-10</c:v>
                </c:pt>
                <c:pt idx="2982">
                  <c:v>2.1829326741464859E-10</c:v>
                </c:pt>
                <c:pt idx="2983">
                  <c:v>2.1829326741464859E-10</c:v>
                </c:pt>
                <c:pt idx="2984">
                  <c:v>2.1829326741464859E-10</c:v>
                </c:pt>
                <c:pt idx="2985">
                  <c:v>2.1829326741464859E-10</c:v>
                </c:pt>
                <c:pt idx="2986">
                  <c:v>2.1829326741464859E-10</c:v>
                </c:pt>
                <c:pt idx="2987">
                  <c:v>2.1829326741464859E-10</c:v>
                </c:pt>
                <c:pt idx="2988">
                  <c:v>2.1829326741464859E-10</c:v>
                </c:pt>
                <c:pt idx="2989">
                  <c:v>2.1829326741464859E-10</c:v>
                </c:pt>
                <c:pt idx="2990">
                  <c:v>2.1829326741464859E-10</c:v>
                </c:pt>
                <c:pt idx="2991">
                  <c:v>2.1829326741464859E-10</c:v>
                </c:pt>
                <c:pt idx="2992">
                  <c:v>2.1829326741464859E-10</c:v>
                </c:pt>
                <c:pt idx="2993">
                  <c:v>2.1829326741464859E-10</c:v>
                </c:pt>
                <c:pt idx="2994">
                  <c:v>2.1829326741464859E-10</c:v>
                </c:pt>
                <c:pt idx="2995">
                  <c:v>2.1829326741464859E-10</c:v>
                </c:pt>
                <c:pt idx="2996">
                  <c:v>2.1829326741464859E-10</c:v>
                </c:pt>
                <c:pt idx="2997">
                  <c:v>2.1829326741464859E-10</c:v>
                </c:pt>
                <c:pt idx="2998">
                  <c:v>2.1829326741464859E-10</c:v>
                </c:pt>
                <c:pt idx="2999">
                  <c:v>2.1829326741464859E-10</c:v>
                </c:pt>
                <c:pt idx="3000">
                  <c:v>2.1829326741464859E-10</c:v>
                </c:pt>
                <c:pt idx="3001">
                  <c:v>2.1829326741464859E-10</c:v>
                </c:pt>
                <c:pt idx="3002">
                  <c:v>2.1829326741464859E-10</c:v>
                </c:pt>
                <c:pt idx="3003">
                  <c:v>2.1829326741464859E-10</c:v>
                </c:pt>
                <c:pt idx="3004">
                  <c:v>2.1829326741464859E-10</c:v>
                </c:pt>
                <c:pt idx="3005">
                  <c:v>2.1829326741464859E-10</c:v>
                </c:pt>
                <c:pt idx="3006">
                  <c:v>2.1829326741464859E-10</c:v>
                </c:pt>
                <c:pt idx="3007">
                  <c:v>2.1829326741464859E-10</c:v>
                </c:pt>
                <c:pt idx="3008">
                  <c:v>2.1829326741464859E-10</c:v>
                </c:pt>
                <c:pt idx="3009">
                  <c:v>2.1829326741464859E-10</c:v>
                </c:pt>
                <c:pt idx="3010">
                  <c:v>2.1829326741464859E-10</c:v>
                </c:pt>
                <c:pt idx="3011">
                  <c:v>2.1829326741464859E-10</c:v>
                </c:pt>
                <c:pt idx="3012">
                  <c:v>2.1829326741464859E-10</c:v>
                </c:pt>
                <c:pt idx="3013">
                  <c:v>2.1829326741464859E-10</c:v>
                </c:pt>
                <c:pt idx="3014">
                  <c:v>2.1829326741464859E-10</c:v>
                </c:pt>
                <c:pt idx="3015">
                  <c:v>2.1829326741464859E-10</c:v>
                </c:pt>
                <c:pt idx="3016">
                  <c:v>2.1829326741464859E-10</c:v>
                </c:pt>
                <c:pt idx="3017">
                  <c:v>2.1829326741464859E-10</c:v>
                </c:pt>
                <c:pt idx="3018">
                  <c:v>2.1829326741464859E-10</c:v>
                </c:pt>
                <c:pt idx="3019">
                  <c:v>2.1829326741464859E-10</c:v>
                </c:pt>
                <c:pt idx="3020">
                  <c:v>2.1829326741464859E-10</c:v>
                </c:pt>
                <c:pt idx="3021">
                  <c:v>2.1829326741464859E-10</c:v>
                </c:pt>
                <c:pt idx="3022">
                  <c:v>2.1829326741464859E-10</c:v>
                </c:pt>
                <c:pt idx="3023">
                  <c:v>2.1829326741464859E-10</c:v>
                </c:pt>
                <c:pt idx="3024">
                  <c:v>2.1829326741464859E-10</c:v>
                </c:pt>
                <c:pt idx="3025">
                  <c:v>2.1829326741464859E-10</c:v>
                </c:pt>
                <c:pt idx="3026">
                  <c:v>2.1829326741464859E-10</c:v>
                </c:pt>
                <c:pt idx="3027">
                  <c:v>2.1829326741464859E-10</c:v>
                </c:pt>
                <c:pt idx="3028">
                  <c:v>2.1829326741464859E-10</c:v>
                </c:pt>
                <c:pt idx="3029">
                  <c:v>2.1829326741464859E-10</c:v>
                </c:pt>
                <c:pt idx="3030">
                  <c:v>2.1829326741464859E-10</c:v>
                </c:pt>
                <c:pt idx="3031">
                  <c:v>2.1829326741464859E-10</c:v>
                </c:pt>
                <c:pt idx="3032">
                  <c:v>2.1829326741464859E-10</c:v>
                </c:pt>
                <c:pt idx="3033">
                  <c:v>2.1829326741464859E-10</c:v>
                </c:pt>
                <c:pt idx="3034">
                  <c:v>2.1829326741464859E-10</c:v>
                </c:pt>
                <c:pt idx="3035">
                  <c:v>2.1829326741464859E-10</c:v>
                </c:pt>
                <c:pt idx="3036">
                  <c:v>2.1829326741464859E-10</c:v>
                </c:pt>
                <c:pt idx="3037">
                  <c:v>2.1829326741464859E-10</c:v>
                </c:pt>
                <c:pt idx="3038">
                  <c:v>2.1829326741464859E-10</c:v>
                </c:pt>
                <c:pt idx="3039">
                  <c:v>2.1829326741464859E-10</c:v>
                </c:pt>
                <c:pt idx="3040">
                  <c:v>2.1829326741464859E-10</c:v>
                </c:pt>
                <c:pt idx="3041">
                  <c:v>2.1829326741464859E-10</c:v>
                </c:pt>
                <c:pt idx="3042">
                  <c:v>2.1829326741464859E-10</c:v>
                </c:pt>
                <c:pt idx="3043">
                  <c:v>2.1829326741464859E-10</c:v>
                </c:pt>
                <c:pt idx="3044">
                  <c:v>2.1829326741464859E-10</c:v>
                </c:pt>
                <c:pt idx="3045">
                  <c:v>2.1829326741464859E-10</c:v>
                </c:pt>
                <c:pt idx="3046">
                  <c:v>2.1829326741464859E-10</c:v>
                </c:pt>
                <c:pt idx="3047">
                  <c:v>2.1829326741464859E-10</c:v>
                </c:pt>
                <c:pt idx="3048">
                  <c:v>2.1829326741464859E-10</c:v>
                </c:pt>
                <c:pt idx="3049">
                  <c:v>2.1829326741464859E-10</c:v>
                </c:pt>
                <c:pt idx="3050">
                  <c:v>2.1829326741464859E-10</c:v>
                </c:pt>
                <c:pt idx="3051">
                  <c:v>2.1829326741464859E-10</c:v>
                </c:pt>
                <c:pt idx="3052">
                  <c:v>2.1829326741464859E-10</c:v>
                </c:pt>
                <c:pt idx="3053">
                  <c:v>2.1829326741464859E-10</c:v>
                </c:pt>
                <c:pt idx="3054">
                  <c:v>2.1829326741464859E-10</c:v>
                </c:pt>
                <c:pt idx="3055">
                  <c:v>2.1829326741464859E-10</c:v>
                </c:pt>
                <c:pt idx="3056">
                  <c:v>2.1829326741464859E-10</c:v>
                </c:pt>
                <c:pt idx="3057">
                  <c:v>2.1829326741464859E-10</c:v>
                </c:pt>
                <c:pt idx="3058">
                  <c:v>2.1829326741464859E-10</c:v>
                </c:pt>
                <c:pt idx="3059">
                  <c:v>2.1829326741464859E-10</c:v>
                </c:pt>
                <c:pt idx="3060">
                  <c:v>2.1829326741464859E-10</c:v>
                </c:pt>
                <c:pt idx="3061">
                  <c:v>2.1829326741464859E-10</c:v>
                </c:pt>
                <c:pt idx="3062">
                  <c:v>2.1829326741464859E-10</c:v>
                </c:pt>
                <c:pt idx="3063">
                  <c:v>2.1829326741464859E-10</c:v>
                </c:pt>
                <c:pt idx="3064">
                  <c:v>2.1829326741464859E-10</c:v>
                </c:pt>
                <c:pt idx="3065">
                  <c:v>2.1829326741464859E-10</c:v>
                </c:pt>
                <c:pt idx="3066">
                  <c:v>2.1829326741464859E-10</c:v>
                </c:pt>
                <c:pt idx="3067">
                  <c:v>2.1829326741464859E-10</c:v>
                </c:pt>
                <c:pt idx="3068">
                  <c:v>2.1829326741464859E-10</c:v>
                </c:pt>
                <c:pt idx="3069">
                  <c:v>2.1829326741464859E-10</c:v>
                </c:pt>
                <c:pt idx="3070">
                  <c:v>2.1829326741464859E-10</c:v>
                </c:pt>
                <c:pt idx="3071">
                  <c:v>2.1829326741464859E-10</c:v>
                </c:pt>
                <c:pt idx="3072">
                  <c:v>2.1829326741464859E-10</c:v>
                </c:pt>
                <c:pt idx="3073">
                  <c:v>2.1829326741464859E-10</c:v>
                </c:pt>
                <c:pt idx="3074">
                  <c:v>2.1829326741464859E-10</c:v>
                </c:pt>
                <c:pt idx="3075">
                  <c:v>2.1829326741464859E-10</c:v>
                </c:pt>
                <c:pt idx="3076">
                  <c:v>2.1829326741464859E-10</c:v>
                </c:pt>
                <c:pt idx="3077">
                  <c:v>2.1829326741464859E-10</c:v>
                </c:pt>
                <c:pt idx="3078">
                  <c:v>2.1829326741464859E-10</c:v>
                </c:pt>
                <c:pt idx="3079">
                  <c:v>2.1829326741464859E-10</c:v>
                </c:pt>
                <c:pt idx="3080">
                  <c:v>2.1829326741464859E-10</c:v>
                </c:pt>
                <c:pt idx="3081">
                  <c:v>2.1829326741464859E-10</c:v>
                </c:pt>
                <c:pt idx="3082">
                  <c:v>2.1829326741464859E-10</c:v>
                </c:pt>
                <c:pt idx="3083">
                  <c:v>2.1829326741464859E-10</c:v>
                </c:pt>
                <c:pt idx="3084">
                  <c:v>2.1829326741464859E-10</c:v>
                </c:pt>
                <c:pt idx="3085">
                  <c:v>2.1829326741464859E-10</c:v>
                </c:pt>
                <c:pt idx="3086">
                  <c:v>2.1829326741464859E-10</c:v>
                </c:pt>
                <c:pt idx="3087">
                  <c:v>2.1829326741464859E-10</c:v>
                </c:pt>
                <c:pt idx="3088">
                  <c:v>2.1829326741464859E-10</c:v>
                </c:pt>
                <c:pt idx="3089">
                  <c:v>2.1829326741464859E-10</c:v>
                </c:pt>
                <c:pt idx="3090">
                  <c:v>2.1829326741464859E-10</c:v>
                </c:pt>
                <c:pt idx="3091">
                  <c:v>2.1829326741464859E-10</c:v>
                </c:pt>
                <c:pt idx="3092">
                  <c:v>2.1829326741464859E-10</c:v>
                </c:pt>
                <c:pt idx="3093">
                  <c:v>2.1829326741464859E-10</c:v>
                </c:pt>
                <c:pt idx="3094">
                  <c:v>2.1829326741464859E-10</c:v>
                </c:pt>
                <c:pt idx="3095">
                  <c:v>2.1829326741464859E-10</c:v>
                </c:pt>
                <c:pt idx="3096">
                  <c:v>2.1829326741464859E-10</c:v>
                </c:pt>
                <c:pt idx="3097">
                  <c:v>2.1829326741464859E-10</c:v>
                </c:pt>
                <c:pt idx="3098">
                  <c:v>2.1829326741464859E-10</c:v>
                </c:pt>
                <c:pt idx="3099">
                  <c:v>2.1829326741464859E-10</c:v>
                </c:pt>
                <c:pt idx="3100">
                  <c:v>2.1829326741464859E-10</c:v>
                </c:pt>
                <c:pt idx="3101">
                  <c:v>2.1829326741464859E-10</c:v>
                </c:pt>
                <c:pt idx="3102">
                  <c:v>2.1829326741464859E-10</c:v>
                </c:pt>
                <c:pt idx="3103">
                  <c:v>2.1829326741464859E-10</c:v>
                </c:pt>
                <c:pt idx="3104">
                  <c:v>2.1829326741464859E-10</c:v>
                </c:pt>
                <c:pt idx="3105">
                  <c:v>2.1829326741464859E-10</c:v>
                </c:pt>
                <c:pt idx="3106">
                  <c:v>2.1829326741464859E-10</c:v>
                </c:pt>
                <c:pt idx="3107">
                  <c:v>2.1829326741464859E-10</c:v>
                </c:pt>
                <c:pt idx="3108">
                  <c:v>2.1829326741464859E-10</c:v>
                </c:pt>
                <c:pt idx="3109">
                  <c:v>2.1829326741464859E-10</c:v>
                </c:pt>
                <c:pt idx="3110">
                  <c:v>2.1829326741464859E-10</c:v>
                </c:pt>
                <c:pt idx="3111">
                  <c:v>2.1829326741464859E-10</c:v>
                </c:pt>
                <c:pt idx="3112">
                  <c:v>2.1829326741464859E-10</c:v>
                </c:pt>
                <c:pt idx="3113">
                  <c:v>2.1829326741464859E-10</c:v>
                </c:pt>
                <c:pt idx="3114">
                  <c:v>2.1829326741464859E-10</c:v>
                </c:pt>
                <c:pt idx="3115">
                  <c:v>2.1829326741464859E-10</c:v>
                </c:pt>
                <c:pt idx="3116">
                  <c:v>2.1829326741464859E-10</c:v>
                </c:pt>
                <c:pt idx="3117">
                  <c:v>2.1829326741464859E-10</c:v>
                </c:pt>
                <c:pt idx="3118">
                  <c:v>2.1829326741464859E-10</c:v>
                </c:pt>
                <c:pt idx="3119">
                  <c:v>2.1829326741464859E-10</c:v>
                </c:pt>
                <c:pt idx="3120">
                  <c:v>2.1829326741464859E-10</c:v>
                </c:pt>
                <c:pt idx="3121">
                  <c:v>2.1829326741464859E-10</c:v>
                </c:pt>
                <c:pt idx="3122">
                  <c:v>2.1829326741464859E-10</c:v>
                </c:pt>
                <c:pt idx="3123">
                  <c:v>2.1829326741464859E-10</c:v>
                </c:pt>
                <c:pt idx="3124">
                  <c:v>2.1829326741464859E-10</c:v>
                </c:pt>
                <c:pt idx="3125">
                  <c:v>2.1829326741464859E-10</c:v>
                </c:pt>
                <c:pt idx="3126">
                  <c:v>2.1829326741464859E-10</c:v>
                </c:pt>
                <c:pt idx="3127">
                  <c:v>2.1829326741464859E-10</c:v>
                </c:pt>
                <c:pt idx="3128">
                  <c:v>2.1829326741464859E-10</c:v>
                </c:pt>
                <c:pt idx="3129">
                  <c:v>2.1829326741464859E-10</c:v>
                </c:pt>
                <c:pt idx="3130">
                  <c:v>2.1829326741464859E-10</c:v>
                </c:pt>
                <c:pt idx="3131">
                  <c:v>2.1829326741464859E-10</c:v>
                </c:pt>
                <c:pt idx="3132">
                  <c:v>2.1829326741464859E-10</c:v>
                </c:pt>
                <c:pt idx="3133">
                  <c:v>2.1829326741464859E-10</c:v>
                </c:pt>
                <c:pt idx="3134">
                  <c:v>2.1829326741464859E-10</c:v>
                </c:pt>
                <c:pt idx="3135">
                  <c:v>2.1829326741464859E-10</c:v>
                </c:pt>
                <c:pt idx="3136">
                  <c:v>2.1829326741464859E-10</c:v>
                </c:pt>
                <c:pt idx="3137">
                  <c:v>2.1829326741464859E-10</c:v>
                </c:pt>
                <c:pt idx="3138">
                  <c:v>2.1829326741464859E-10</c:v>
                </c:pt>
                <c:pt idx="3139">
                  <c:v>2.1829326741464859E-10</c:v>
                </c:pt>
                <c:pt idx="3140">
                  <c:v>2.1829326741464859E-10</c:v>
                </c:pt>
                <c:pt idx="3141">
                  <c:v>2.1829326741464859E-10</c:v>
                </c:pt>
                <c:pt idx="3142">
                  <c:v>2.1829326741464859E-10</c:v>
                </c:pt>
                <c:pt idx="3143">
                  <c:v>2.1829326741464859E-10</c:v>
                </c:pt>
                <c:pt idx="3144">
                  <c:v>2.1829326741464859E-10</c:v>
                </c:pt>
                <c:pt idx="3145">
                  <c:v>2.1829326741464859E-10</c:v>
                </c:pt>
                <c:pt idx="3146">
                  <c:v>2.1829326741464859E-10</c:v>
                </c:pt>
                <c:pt idx="3147">
                  <c:v>2.1829326741464859E-10</c:v>
                </c:pt>
                <c:pt idx="3148">
                  <c:v>2.1829326741464859E-10</c:v>
                </c:pt>
                <c:pt idx="3149">
                  <c:v>2.1829326741464859E-10</c:v>
                </c:pt>
                <c:pt idx="3150">
                  <c:v>2.1829326741464859E-10</c:v>
                </c:pt>
                <c:pt idx="3151">
                  <c:v>2.1829326741464859E-10</c:v>
                </c:pt>
                <c:pt idx="3152">
                  <c:v>2.1829326741464859E-10</c:v>
                </c:pt>
                <c:pt idx="3153">
                  <c:v>2.1829326741464859E-10</c:v>
                </c:pt>
                <c:pt idx="3154">
                  <c:v>2.1829326741464859E-10</c:v>
                </c:pt>
                <c:pt idx="3155">
                  <c:v>2.1829326741464859E-10</c:v>
                </c:pt>
                <c:pt idx="3156">
                  <c:v>2.1829326741464859E-10</c:v>
                </c:pt>
                <c:pt idx="3157">
                  <c:v>2.1829326741464859E-10</c:v>
                </c:pt>
                <c:pt idx="3158">
                  <c:v>2.1829326741464859E-10</c:v>
                </c:pt>
                <c:pt idx="3159">
                  <c:v>2.1829326741464859E-10</c:v>
                </c:pt>
                <c:pt idx="3160">
                  <c:v>2.1829326741464859E-10</c:v>
                </c:pt>
                <c:pt idx="3161">
                  <c:v>2.1829326741464859E-10</c:v>
                </c:pt>
                <c:pt idx="3162">
                  <c:v>2.1829326741464859E-10</c:v>
                </c:pt>
                <c:pt idx="3163">
                  <c:v>2.1829326741464859E-10</c:v>
                </c:pt>
                <c:pt idx="3164">
                  <c:v>2.1829326741464859E-10</c:v>
                </c:pt>
                <c:pt idx="3165">
                  <c:v>2.1829326741464859E-10</c:v>
                </c:pt>
                <c:pt idx="3166">
                  <c:v>2.1829326741464859E-10</c:v>
                </c:pt>
                <c:pt idx="3167">
                  <c:v>2.1829326741464859E-10</c:v>
                </c:pt>
                <c:pt idx="3168">
                  <c:v>2.1829326741464859E-10</c:v>
                </c:pt>
                <c:pt idx="3169">
                  <c:v>2.1829326741464859E-10</c:v>
                </c:pt>
                <c:pt idx="3170">
                  <c:v>2.1829326741464859E-10</c:v>
                </c:pt>
                <c:pt idx="3171">
                  <c:v>2.1829326741464859E-10</c:v>
                </c:pt>
                <c:pt idx="3172">
                  <c:v>2.1829326741464859E-10</c:v>
                </c:pt>
                <c:pt idx="3173">
                  <c:v>2.1829326741464859E-10</c:v>
                </c:pt>
                <c:pt idx="3174">
                  <c:v>2.1829326741464859E-10</c:v>
                </c:pt>
                <c:pt idx="3175">
                  <c:v>2.1829326741464859E-10</c:v>
                </c:pt>
                <c:pt idx="3176">
                  <c:v>2.1829326741464859E-10</c:v>
                </c:pt>
                <c:pt idx="3177">
                  <c:v>2.1829326741464859E-10</c:v>
                </c:pt>
                <c:pt idx="3178">
                  <c:v>2.1829326741464859E-10</c:v>
                </c:pt>
                <c:pt idx="3179">
                  <c:v>2.1829326741464859E-10</c:v>
                </c:pt>
                <c:pt idx="3180">
                  <c:v>2.1829326741464859E-10</c:v>
                </c:pt>
                <c:pt idx="3181">
                  <c:v>2.1829326741464859E-10</c:v>
                </c:pt>
                <c:pt idx="3182">
                  <c:v>2.1829326741464859E-10</c:v>
                </c:pt>
                <c:pt idx="3183">
                  <c:v>2.1829326741464859E-10</c:v>
                </c:pt>
                <c:pt idx="3184">
                  <c:v>2.1829326741464859E-10</c:v>
                </c:pt>
                <c:pt idx="3185">
                  <c:v>2.1829326741464859E-10</c:v>
                </c:pt>
                <c:pt idx="3186">
                  <c:v>2.1829326741464859E-10</c:v>
                </c:pt>
                <c:pt idx="3187">
                  <c:v>2.1829326741464859E-10</c:v>
                </c:pt>
                <c:pt idx="3188">
                  <c:v>2.1829326741464859E-10</c:v>
                </c:pt>
                <c:pt idx="3189">
                  <c:v>2.1829326741464859E-10</c:v>
                </c:pt>
                <c:pt idx="3190">
                  <c:v>2.1829326741464859E-10</c:v>
                </c:pt>
                <c:pt idx="3191">
                  <c:v>2.1829326741464859E-10</c:v>
                </c:pt>
                <c:pt idx="3192">
                  <c:v>2.1829326741464859E-10</c:v>
                </c:pt>
                <c:pt idx="3193">
                  <c:v>2.1829326741464859E-10</c:v>
                </c:pt>
                <c:pt idx="3194">
                  <c:v>2.1829326741464859E-10</c:v>
                </c:pt>
                <c:pt idx="3195">
                  <c:v>2.1829326741464859E-10</c:v>
                </c:pt>
                <c:pt idx="3196">
                  <c:v>2.1829326741464859E-10</c:v>
                </c:pt>
                <c:pt idx="3197">
                  <c:v>2.1829326741464859E-10</c:v>
                </c:pt>
                <c:pt idx="3198">
                  <c:v>2.1829326741464859E-10</c:v>
                </c:pt>
                <c:pt idx="3199">
                  <c:v>2.1829326741464859E-10</c:v>
                </c:pt>
                <c:pt idx="3200">
                  <c:v>2.1829326741464859E-10</c:v>
                </c:pt>
                <c:pt idx="3201">
                  <c:v>2.1829326741464859E-10</c:v>
                </c:pt>
                <c:pt idx="3202">
                  <c:v>2.1829326741464859E-10</c:v>
                </c:pt>
                <c:pt idx="3203">
                  <c:v>2.1829326741464859E-10</c:v>
                </c:pt>
                <c:pt idx="3204">
                  <c:v>2.1829326741464859E-10</c:v>
                </c:pt>
                <c:pt idx="3205">
                  <c:v>2.1829326741464859E-10</c:v>
                </c:pt>
                <c:pt idx="3206">
                  <c:v>2.1829326741464859E-10</c:v>
                </c:pt>
                <c:pt idx="3207">
                  <c:v>2.1829326741464859E-10</c:v>
                </c:pt>
                <c:pt idx="3208">
                  <c:v>2.1829326741464859E-10</c:v>
                </c:pt>
                <c:pt idx="3209">
                  <c:v>2.1829326741464859E-10</c:v>
                </c:pt>
                <c:pt idx="3210">
                  <c:v>2.1829326741464859E-10</c:v>
                </c:pt>
                <c:pt idx="3211">
                  <c:v>2.1829326741464859E-10</c:v>
                </c:pt>
                <c:pt idx="3212">
                  <c:v>2.1829326741464859E-10</c:v>
                </c:pt>
                <c:pt idx="3213">
                  <c:v>2.1829326741464859E-10</c:v>
                </c:pt>
                <c:pt idx="3214">
                  <c:v>2.1829326741464859E-10</c:v>
                </c:pt>
                <c:pt idx="3215">
                  <c:v>2.1829326741464859E-10</c:v>
                </c:pt>
                <c:pt idx="3216">
                  <c:v>2.1829326741464859E-10</c:v>
                </c:pt>
                <c:pt idx="3217">
                  <c:v>2.1829326741464859E-10</c:v>
                </c:pt>
                <c:pt idx="3218">
                  <c:v>2.1829326741464859E-10</c:v>
                </c:pt>
                <c:pt idx="3219">
                  <c:v>2.1829326741464859E-10</c:v>
                </c:pt>
                <c:pt idx="3220">
                  <c:v>2.1829326741464859E-10</c:v>
                </c:pt>
                <c:pt idx="3221">
                  <c:v>2.1829326741464859E-10</c:v>
                </c:pt>
                <c:pt idx="3222">
                  <c:v>2.1829326741464859E-10</c:v>
                </c:pt>
                <c:pt idx="3223">
                  <c:v>2.1829326741464859E-10</c:v>
                </c:pt>
                <c:pt idx="3224">
                  <c:v>2.1829326741464859E-10</c:v>
                </c:pt>
                <c:pt idx="3225">
                  <c:v>2.1829326741464859E-10</c:v>
                </c:pt>
                <c:pt idx="3226">
                  <c:v>2.1829326741464859E-10</c:v>
                </c:pt>
                <c:pt idx="3227">
                  <c:v>2.1829326741464859E-10</c:v>
                </c:pt>
                <c:pt idx="3228">
                  <c:v>2.1829326741464859E-10</c:v>
                </c:pt>
                <c:pt idx="3229">
                  <c:v>2.1829326741464859E-10</c:v>
                </c:pt>
                <c:pt idx="3230">
                  <c:v>2.1829326741464859E-10</c:v>
                </c:pt>
                <c:pt idx="3231">
                  <c:v>2.1829326741464859E-10</c:v>
                </c:pt>
                <c:pt idx="3232">
                  <c:v>2.1829326741464859E-10</c:v>
                </c:pt>
                <c:pt idx="3233">
                  <c:v>2.1829326741464859E-10</c:v>
                </c:pt>
                <c:pt idx="3234">
                  <c:v>2.1829326741464859E-10</c:v>
                </c:pt>
                <c:pt idx="3235">
                  <c:v>2.1829326741464859E-10</c:v>
                </c:pt>
                <c:pt idx="3236">
                  <c:v>2.1829326741464859E-10</c:v>
                </c:pt>
                <c:pt idx="3237">
                  <c:v>2.1829326741464859E-10</c:v>
                </c:pt>
                <c:pt idx="3238">
                  <c:v>2.1829326741464859E-10</c:v>
                </c:pt>
                <c:pt idx="3239">
                  <c:v>2.1829326741464859E-10</c:v>
                </c:pt>
                <c:pt idx="3240">
                  <c:v>2.1829326741464859E-10</c:v>
                </c:pt>
                <c:pt idx="3241">
                  <c:v>2.1829326741464859E-10</c:v>
                </c:pt>
                <c:pt idx="3242">
                  <c:v>2.1829326741464859E-10</c:v>
                </c:pt>
                <c:pt idx="3243">
                  <c:v>2.1829326741464859E-10</c:v>
                </c:pt>
                <c:pt idx="3244">
                  <c:v>2.1829326741464859E-10</c:v>
                </c:pt>
                <c:pt idx="3245">
                  <c:v>2.1829326741464859E-10</c:v>
                </c:pt>
                <c:pt idx="3246">
                  <c:v>2.1829326741464859E-10</c:v>
                </c:pt>
                <c:pt idx="3247">
                  <c:v>2.1829326741464859E-10</c:v>
                </c:pt>
                <c:pt idx="3248">
                  <c:v>2.1829326741464859E-10</c:v>
                </c:pt>
                <c:pt idx="3249">
                  <c:v>2.1829326741464859E-10</c:v>
                </c:pt>
                <c:pt idx="3250">
                  <c:v>2.1829326741464859E-10</c:v>
                </c:pt>
                <c:pt idx="3251">
                  <c:v>2.1829326741464859E-10</c:v>
                </c:pt>
                <c:pt idx="3252">
                  <c:v>2.1829326741464859E-10</c:v>
                </c:pt>
                <c:pt idx="3253">
                  <c:v>2.1829326741464859E-10</c:v>
                </c:pt>
                <c:pt idx="3254">
                  <c:v>2.1829326741464859E-10</c:v>
                </c:pt>
                <c:pt idx="3255">
                  <c:v>2.1829326741464859E-10</c:v>
                </c:pt>
                <c:pt idx="3256">
                  <c:v>2.1829326741464859E-10</c:v>
                </c:pt>
                <c:pt idx="3257">
                  <c:v>2.1829326741464859E-10</c:v>
                </c:pt>
                <c:pt idx="3258">
                  <c:v>2.1829326741464859E-10</c:v>
                </c:pt>
                <c:pt idx="3259">
                  <c:v>2.1829326741464859E-10</c:v>
                </c:pt>
                <c:pt idx="3260">
                  <c:v>2.1829326741464859E-10</c:v>
                </c:pt>
                <c:pt idx="3261">
                  <c:v>2.1829326741464859E-10</c:v>
                </c:pt>
                <c:pt idx="3262">
                  <c:v>2.1829326741464859E-10</c:v>
                </c:pt>
                <c:pt idx="3263">
                  <c:v>2.1829326741464859E-10</c:v>
                </c:pt>
                <c:pt idx="3264">
                  <c:v>2.1829326741464859E-10</c:v>
                </c:pt>
                <c:pt idx="3265">
                  <c:v>2.1829326741464859E-10</c:v>
                </c:pt>
                <c:pt idx="3266">
                  <c:v>2.1829326741464859E-10</c:v>
                </c:pt>
                <c:pt idx="3267">
                  <c:v>2.1829326741464859E-10</c:v>
                </c:pt>
                <c:pt idx="3268">
                  <c:v>2.1829326741464859E-10</c:v>
                </c:pt>
                <c:pt idx="3269">
                  <c:v>2.1829326741464859E-10</c:v>
                </c:pt>
                <c:pt idx="3270">
                  <c:v>2.1829326741464859E-10</c:v>
                </c:pt>
                <c:pt idx="3271">
                  <c:v>2.1829326741464859E-10</c:v>
                </c:pt>
                <c:pt idx="3272">
                  <c:v>2.1829326741464859E-10</c:v>
                </c:pt>
                <c:pt idx="3273">
                  <c:v>2.1829326741464859E-10</c:v>
                </c:pt>
                <c:pt idx="3274">
                  <c:v>2.1829326741464859E-10</c:v>
                </c:pt>
                <c:pt idx="3275">
                  <c:v>2.1829326741464859E-10</c:v>
                </c:pt>
                <c:pt idx="3276">
                  <c:v>2.1829326741464859E-10</c:v>
                </c:pt>
                <c:pt idx="3277">
                  <c:v>2.1829326741464859E-10</c:v>
                </c:pt>
                <c:pt idx="3278">
                  <c:v>2.1829326741464859E-10</c:v>
                </c:pt>
                <c:pt idx="3279">
                  <c:v>2.1829326741464859E-10</c:v>
                </c:pt>
                <c:pt idx="3280">
                  <c:v>2.1829326741464859E-10</c:v>
                </c:pt>
                <c:pt idx="3281">
                  <c:v>2.1829326741464859E-10</c:v>
                </c:pt>
                <c:pt idx="3282">
                  <c:v>2.1829326741464859E-10</c:v>
                </c:pt>
                <c:pt idx="3283">
                  <c:v>2.1829326741464859E-10</c:v>
                </c:pt>
                <c:pt idx="3284">
                  <c:v>2.1829326741464859E-10</c:v>
                </c:pt>
                <c:pt idx="3285">
                  <c:v>2.1829326741464859E-10</c:v>
                </c:pt>
                <c:pt idx="3286">
                  <c:v>2.1829326741464859E-10</c:v>
                </c:pt>
                <c:pt idx="3287">
                  <c:v>2.1829326741464859E-10</c:v>
                </c:pt>
                <c:pt idx="3288">
                  <c:v>2.1829326741464859E-10</c:v>
                </c:pt>
                <c:pt idx="3289">
                  <c:v>2.1829326741464859E-10</c:v>
                </c:pt>
                <c:pt idx="3290">
                  <c:v>2.1829326741464859E-10</c:v>
                </c:pt>
                <c:pt idx="3291">
                  <c:v>2.1829326741464859E-10</c:v>
                </c:pt>
                <c:pt idx="3292">
                  <c:v>2.1829326741464859E-10</c:v>
                </c:pt>
                <c:pt idx="3293">
                  <c:v>2.1829326741464859E-10</c:v>
                </c:pt>
                <c:pt idx="3294">
                  <c:v>2.1829326741464859E-10</c:v>
                </c:pt>
                <c:pt idx="3295">
                  <c:v>2.1829326741464859E-10</c:v>
                </c:pt>
                <c:pt idx="3296">
                  <c:v>2.1829326741464859E-10</c:v>
                </c:pt>
                <c:pt idx="3297">
                  <c:v>2.1829326741464859E-10</c:v>
                </c:pt>
                <c:pt idx="3298">
                  <c:v>2.1829326741464859E-10</c:v>
                </c:pt>
                <c:pt idx="3299">
                  <c:v>2.1829326741464859E-10</c:v>
                </c:pt>
                <c:pt idx="3300">
                  <c:v>2.1829326741464859E-10</c:v>
                </c:pt>
                <c:pt idx="3301">
                  <c:v>2.1829326741464859E-10</c:v>
                </c:pt>
                <c:pt idx="3302">
                  <c:v>2.1829326741464859E-10</c:v>
                </c:pt>
                <c:pt idx="3303">
                  <c:v>2.1829326741464859E-10</c:v>
                </c:pt>
                <c:pt idx="3304">
                  <c:v>2.1829326741464859E-10</c:v>
                </c:pt>
                <c:pt idx="3305">
                  <c:v>2.1829326741464859E-10</c:v>
                </c:pt>
                <c:pt idx="3306">
                  <c:v>2.1829326741464859E-10</c:v>
                </c:pt>
                <c:pt idx="3307">
                  <c:v>2.1829326741464859E-10</c:v>
                </c:pt>
                <c:pt idx="3308">
                  <c:v>2.1829326741464859E-10</c:v>
                </c:pt>
                <c:pt idx="3309">
                  <c:v>2.1829326741464859E-10</c:v>
                </c:pt>
                <c:pt idx="3310">
                  <c:v>2.1829326741464859E-10</c:v>
                </c:pt>
                <c:pt idx="3311">
                  <c:v>2.1829326741464859E-10</c:v>
                </c:pt>
                <c:pt idx="3312">
                  <c:v>2.1829326741464859E-10</c:v>
                </c:pt>
                <c:pt idx="3313">
                  <c:v>2.1829326741464859E-10</c:v>
                </c:pt>
                <c:pt idx="3314">
                  <c:v>2.1829326741464859E-10</c:v>
                </c:pt>
                <c:pt idx="3315">
                  <c:v>2.1829326741464859E-10</c:v>
                </c:pt>
                <c:pt idx="3316">
                  <c:v>2.1829326741464859E-10</c:v>
                </c:pt>
                <c:pt idx="3317">
                  <c:v>2.1829326741464859E-10</c:v>
                </c:pt>
                <c:pt idx="3318">
                  <c:v>2.1829326741464859E-10</c:v>
                </c:pt>
                <c:pt idx="3319">
                  <c:v>2.1829326741464859E-10</c:v>
                </c:pt>
                <c:pt idx="3320">
                  <c:v>2.1829326741464859E-10</c:v>
                </c:pt>
                <c:pt idx="3321">
                  <c:v>2.1829326741464859E-10</c:v>
                </c:pt>
                <c:pt idx="3322">
                  <c:v>2.1829326741464859E-10</c:v>
                </c:pt>
                <c:pt idx="3323">
                  <c:v>2.1829326741464859E-10</c:v>
                </c:pt>
                <c:pt idx="3324">
                  <c:v>2.1829326741464859E-10</c:v>
                </c:pt>
                <c:pt idx="3325">
                  <c:v>2.1829326741464859E-10</c:v>
                </c:pt>
                <c:pt idx="3326">
                  <c:v>2.1829326741464859E-10</c:v>
                </c:pt>
                <c:pt idx="3327">
                  <c:v>2.1829326741464859E-10</c:v>
                </c:pt>
                <c:pt idx="3328">
                  <c:v>2.1829326741464859E-10</c:v>
                </c:pt>
                <c:pt idx="3329">
                  <c:v>2.1829326741464859E-10</c:v>
                </c:pt>
                <c:pt idx="3330">
                  <c:v>2.1829326741464859E-10</c:v>
                </c:pt>
                <c:pt idx="3331">
                  <c:v>2.1829326741464859E-10</c:v>
                </c:pt>
                <c:pt idx="3332">
                  <c:v>2.1829326741464859E-10</c:v>
                </c:pt>
                <c:pt idx="3333">
                  <c:v>2.1829326741464859E-10</c:v>
                </c:pt>
                <c:pt idx="3334">
                  <c:v>2.1829326741464859E-10</c:v>
                </c:pt>
                <c:pt idx="3335">
                  <c:v>2.1829326741464859E-10</c:v>
                </c:pt>
                <c:pt idx="3336">
                  <c:v>2.1829326741464859E-10</c:v>
                </c:pt>
                <c:pt idx="3337">
                  <c:v>2.1829326741464859E-10</c:v>
                </c:pt>
                <c:pt idx="3338">
                  <c:v>2.1829326741464859E-10</c:v>
                </c:pt>
                <c:pt idx="3339">
                  <c:v>2.1829326741464859E-10</c:v>
                </c:pt>
                <c:pt idx="3340">
                  <c:v>2.1829326741464859E-10</c:v>
                </c:pt>
                <c:pt idx="3341">
                  <c:v>2.1829326741464859E-10</c:v>
                </c:pt>
                <c:pt idx="3342">
                  <c:v>2.1829326741464859E-10</c:v>
                </c:pt>
                <c:pt idx="3343">
                  <c:v>2.1829326741464859E-10</c:v>
                </c:pt>
                <c:pt idx="3344">
                  <c:v>2.1829326741464859E-10</c:v>
                </c:pt>
                <c:pt idx="3345">
                  <c:v>2.1829326741464859E-10</c:v>
                </c:pt>
                <c:pt idx="3346">
                  <c:v>2.1829326741464859E-10</c:v>
                </c:pt>
                <c:pt idx="3347">
                  <c:v>2.1829326741464859E-10</c:v>
                </c:pt>
                <c:pt idx="3348">
                  <c:v>2.1829326741464859E-10</c:v>
                </c:pt>
                <c:pt idx="3349">
                  <c:v>2.1829326741464859E-10</c:v>
                </c:pt>
                <c:pt idx="3350">
                  <c:v>2.1829326741464859E-10</c:v>
                </c:pt>
                <c:pt idx="3351">
                  <c:v>2.1829326741464859E-10</c:v>
                </c:pt>
                <c:pt idx="3352">
                  <c:v>2.1829326741464859E-10</c:v>
                </c:pt>
                <c:pt idx="3353">
                  <c:v>2.1829326741464859E-10</c:v>
                </c:pt>
                <c:pt idx="3354">
                  <c:v>2.1829326741464859E-10</c:v>
                </c:pt>
                <c:pt idx="3355">
                  <c:v>2.1829326741464859E-10</c:v>
                </c:pt>
                <c:pt idx="3356">
                  <c:v>2.1829326741464859E-10</c:v>
                </c:pt>
                <c:pt idx="3357">
                  <c:v>2.1829326741464859E-10</c:v>
                </c:pt>
                <c:pt idx="3358">
                  <c:v>2.1829326741464859E-10</c:v>
                </c:pt>
                <c:pt idx="3359">
                  <c:v>2.1829326741464859E-10</c:v>
                </c:pt>
                <c:pt idx="3360">
                  <c:v>2.1829326741464859E-10</c:v>
                </c:pt>
                <c:pt idx="3361">
                  <c:v>2.1829326741464859E-10</c:v>
                </c:pt>
                <c:pt idx="3362">
                  <c:v>2.1829326741464859E-10</c:v>
                </c:pt>
                <c:pt idx="3363">
                  <c:v>2.1829326741464859E-10</c:v>
                </c:pt>
                <c:pt idx="3364">
                  <c:v>2.1829326741464859E-10</c:v>
                </c:pt>
                <c:pt idx="3365">
                  <c:v>2.1829326741464859E-10</c:v>
                </c:pt>
                <c:pt idx="3366">
                  <c:v>2.1829326741464859E-10</c:v>
                </c:pt>
                <c:pt idx="3367">
                  <c:v>2.1829326741464859E-10</c:v>
                </c:pt>
                <c:pt idx="3368">
                  <c:v>2.1829326741464859E-10</c:v>
                </c:pt>
                <c:pt idx="3369">
                  <c:v>2.1829326741464859E-10</c:v>
                </c:pt>
                <c:pt idx="3370">
                  <c:v>2.1829326741464859E-10</c:v>
                </c:pt>
                <c:pt idx="3371">
                  <c:v>2.1829326741464859E-10</c:v>
                </c:pt>
                <c:pt idx="3372">
                  <c:v>2.1829326741464859E-10</c:v>
                </c:pt>
                <c:pt idx="3373">
                  <c:v>2.1829326741464859E-10</c:v>
                </c:pt>
                <c:pt idx="3374">
                  <c:v>2.1829326741464859E-10</c:v>
                </c:pt>
                <c:pt idx="3375">
                  <c:v>2.1829326741464859E-10</c:v>
                </c:pt>
                <c:pt idx="3376">
                  <c:v>2.1829326741464859E-10</c:v>
                </c:pt>
                <c:pt idx="3377">
                  <c:v>2.1829326741464859E-10</c:v>
                </c:pt>
                <c:pt idx="3378">
                  <c:v>2.1829326741464859E-10</c:v>
                </c:pt>
                <c:pt idx="3379">
                  <c:v>2.1829326741464859E-10</c:v>
                </c:pt>
                <c:pt idx="3380">
                  <c:v>2.1829326741464859E-10</c:v>
                </c:pt>
                <c:pt idx="3381">
                  <c:v>2.1829326741464859E-10</c:v>
                </c:pt>
                <c:pt idx="3382">
                  <c:v>2.1829326741464859E-10</c:v>
                </c:pt>
                <c:pt idx="3383">
                  <c:v>2.1829326741464859E-10</c:v>
                </c:pt>
                <c:pt idx="3384">
                  <c:v>2.1829326741464859E-10</c:v>
                </c:pt>
                <c:pt idx="3385">
                  <c:v>2.1829326741464859E-10</c:v>
                </c:pt>
                <c:pt idx="3386">
                  <c:v>2.1829326741464859E-10</c:v>
                </c:pt>
                <c:pt idx="3387">
                  <c:v>2.1829326741464859E-10</c:v>
                </c:pt>
                <c:pt idx="3388">
                  <c:v>2.1829326741464859E-10</c:v>
                </c:pt>
                <c:pt idx="3389">
                  <c:v>2.1829326741464859E-10</c:v>
                </c:pt>
                <c:pt idx="3390">
                  <c:v>2.1829326741464859E-10</c:v>
                </c:pt>
                <c:pt idx="3391">
                  <c:v>2.1829326741464859E-10</c:v>
                </c:pt>
                <c:pt idx="3392">
                  <c:v>2.1829326741464859E-10</c:v>
                </c:pt>
                <c:pt idx="3393">
                  <c:v>2.1829326741464859E-10</c:v>
                </c:pt>
                <c:pt idx="3394">
                  <c:v>2.1829326741464859E-10</c:v>
                </c:pt>
                <c:pt idx="3395">
                  <c:v>2.1829326741464859E-10</c:v>
                </c:pt>
                <c:pt idx="3396">
                  <c:v>2.1829326741464859E-10</c:v>
                </c:pt>
                <c:pt idx="3397">
                  <c:v>2.1829326741464859E-10</c:v>
                </c:pt>
                <c:pt idx="3398">
                  <c:v>2.1829326741464859E-10</c:v>
                </c:pt>
                <c:pt idx="3399">
                  <c:v>2.1829326741464859E-10</c:v>
                </c:pt>
                <c:pt idx="3400">
                  <c:v>2.1829326741464859E-10</c:v>
                </c:pt>
                <c:pt idx="3401">
                  <c:v>2.1829326741464859E-10</c:v>
                </c:pt>
                <c:pt idx="3402">
                  <c:v>2.1829326741464859E-10</c:v>
                </c:pt>
                <c:pt idx="3403">
                  <c:v>2.1829326741464859E-10</c:v>
                </c:pt>
                <c:pt idx="3404">
                  <c:v>2.1829326741464859E-10</c:v>
                </c:pt>
                <c:pt idx="3405">
                  <c:v>2.1829326741464859E-10</c:v>
                </c:pt>
                <c:pt idx="3406">
                  <c:v>2.1829326741464859E-10</c:v>
                </c:pt>
                <c:pt idx="3407">
                  <c:v>2.1829326741464859E-10</c:v>
                </c:pt>
                <c:pt idx="3408">
                  <c:v>2.1829326741464859E-10</c:v>
                </c:pt>
                <c:pt idx="3409">
                  <c:v>2.1829326741464859E-10</c:v>
                </c:pt>
                <c:pt idx="3410">
                  <c:v>2.1829326741464859E-10</c:v>
                </c:pt>
                <c:pt idx="3411">
                  <c:v>2.1829326741464859E-10</c:v>
                </c:pt>
                <c:pt idx="3412">
                  <c:v>2.1829326741464859E-10</c:v>
                </c:pt>
                <c:pt idx="3413">
                  <c:v>2.1829326741464859E-10</c:v>
                </c:pt>
                <c:pt idx="3414">
                  <c:v>2.1829326741464859E-10</c:v>
                </c:pt>
                <c:pt idx="3415">
                  <c:v>2.1829326741464859E-10</c:v>
                </c:pt>
                <c:pt idx="3416">
                  <c:v>2.1829326741464859E-10</c:v>
                </c:pt>
                <c:pt idx="3417">
                  <c:v>2.1829326741464859E-10</c:v>
                </c:pt>
                <c:pt idx="3418">
                  <c:v>2.1829326741464859E-10</c:v>
                </c:pt>
                <c:pt idx="3419">
                  <c:v>2.1829326741464859E-10</c:v>
                </c:pt>
                <c:pt idx="3420">
                  <c:v>2.1829326741464859E-10</c:v>
                </c:pt>
                <c:pt idx="3421">
                  <c:v>2.1829326741464859E-10</c:v>
                </c:pt>
                <c:pt idx="3422">
                  <c:v>2.1829326741464859E-10</c:v>
                </c:pt>
                <c:pt idx="3423">
                  <c:v>2.1829326741464859E-10</c:v>
                </c:pt>
                <c:pt idx="3424">
                  <c:v>2.1829326741464859E-10</c:v>
                </c:pt>
                <c:pt idx="3425">
                  <c:v>2.1829326741464859E-10</c:v>
                </c:pt>
                <c:pt idx="3426">
                  <c:v>2.1829326741464859E-10</c:v>
                </c:pt>
                <c:pt idx="3427">
                  <c:v>2.1829326741464859E-10</c:v>
                </c:pt>
                <c:pt idx="3428">
                  <c:v>2.1829326741464859E-10</c:v>
                </c:pt>
                <c:pt idx="3429">
                  <c:v>2.1829326741464859E-10</c:v>
                </c:pt>
                <c:pt idx="3430">
                  <c:v>2.1829326741464859E-10</c:v>
                </c:pt>
                <c:pt idx="3431">
                  <c:v>2.1829326741464859E-10</c:v>
                </c:pt>
                <c:pt idx="3432">
                  <c:v>2.1829326741464859E-10</c:v>
                </c:pt>
                <c:pt idx="3433">
                  <c:v>2.1829326741464859E-10</c:v>
                </c:pt>
                <c:pt idx="3434">
                  <c:v>2.1829326741464859E-10</c:v>
                </c:pt>
                <c:pt idx="3435">
                  <c:v>2.1829326741464859E-10</c:v>
                </c:pt>
                <c:pt idx="3436">
                  <c:v>2.1829326741464859E-10</c:v>
                </c:pt>
                <c:pt idx="3437">
                  <c:v>2.1829326741464859E-10</c:v>
                </c:pt>
                <c:pt idx="3438">
                  <c:v>2.1829326741464859E-10</c:v>
                </c:pt>
                <c:pt idx="3439">
                  <c:v>2.1829326741464859E-10</c:v>
                </c:pt>
                <c:pt idx="3440">
                  <c:v>2.1829326741464859E-10</c:v>
                </c:pt>
                <c:pt idx="3441">
                  <c:v>2.1829326741464859E-10</c:v>
                </c:pt>
                <c:pt idx="3442">
                  <c:v>2.1829326741464859E-10</c:v>
                </c:pt>
                <c:pt idx="3443">
                  <c:v>2.1829326741464859E-10</c:v>
                </c:pt>
                <c:pt idx="3444">
                  <c:v>2.1829326741464859E-10</c:v>
                </c:pt>
                <c:pt idx="3445">
                  <c:v>2.1829326741464859E-10</c:v>
                </c:pt>
                <c:pt idx="3446">
                  <c:v>2.1829326741464859E-10</c:v>
                </c:pt>
                <c:pt idx="3447">
                  <c:v>2.1829326741464859E-10</c:v>
                </c:pt>
                <c:pt idx="3448">
                  <c:v>2.1829326741464859E-10</c:v>
                </c:pt>
                <c:pt idx="3449">
                  <c:v>2.1829326741464859E-10</c:v>
                </c:pt>
                <c:pt idx="3450">
                  <c:v>2.1829326741464859E-10</c:v>
                </c:pt>
                <c:pt idx="3451">
                  <c:v>2.1829326741464859E-10</c:v>
                </c:pt>
                <c:pt idx="3452">
                  <c:v>2.1829326741464859E-10</c:v>
                </c:pt>
                <c:pt idx="3453">
                  <c:v>2.1829326741464859E-10</c:v>
                </c:pt>
                <c:pt idx="3454">
                  <c:v>2.1829326741464859E-10</c:v>
                </c:pt>
                <c:pt idx="3455">
                  <c:v>2.1829326741464859E-10</c:v>
                </c:pt>
                <c:pt idx="3456">
                  <c:v>2.1829326741464859E-10</c:v>
                </c:pt>
                <c:pt idx="3457">
                  <c:v>2.1829326741464859E-10</c:v>
                </c:pt>
                <c:pt idx="3458">
                  <c:v>2.1829326741464859E-10</c:v>
                </c:pt>
                <c:pt idx="3459">
                  <c:v>2.1829326741464859E-10</c:v>
                </c:pt>
                <c:pt idx="3460">
                  <c:v>2.1829326741464859E-10</c:v>
                </c:pt>
                <c:pt idx="3461">
                  <c:v>2.1829326741464859E-10</c:v>
                </c:pt>
                <c:pt idx="3462">
                  <c:v>2.1829326741464859E-10</c:v>
                </c:pt>
                <c:pt idx="3463">
                  <c:v>2.1829326741464859E-10</c:v>
                </c:pt>
                <c:pt idx="3464">
                  <c:v>2.1829326741464859E-10</c:v>
                </c:pt>
                <c:pt idx="3465">
                  <c:v>2.1829326741464859E-10</c:v>
                </c:pt>
                <c:pt idx="3466">
                  <c:v>2.1829326741464859E-10</c:v>
                </c:pt>
                <c:pt idx="3467">
                  <c:v>2.1829326741464859E-10</c:v>
                </c:pt>
                <c:pt idx="3468">
                  <c:v>2.1829326741464859E-10</c:v>
                </c:pt>
                <c:pt idx="3469">
                  <c:v>2.1829326741464859E-10</c:v>
                </c:pt>
                <c:pt idx="3470">
                  <c:v>2.1829326741464859E-10</c:v>
                </c:pt>
                <c:pt idx="3471">
                  <c:v>2.1829326741464859E-10</c:v>
                </c:pt>
                <c:pt idx="3472">
                  <c:v>2.1829326741464859E-10</c:v>
                </c:pt>
                <c:pt idx="3473">
                  <c:v>2.1829326741464859E-10</c:v>
                </c:pt>
                <c:pt idx="3474">
                  <c:v>2.1829326741464859E-10</c:v>
                </c:pt>
                <c:pt idx="3475">
                  <c:v>2.1829326741464859E-10</c:v>
                </c:pt>
                <c:pt idx="3476">
                  <c:v>2.1829326741464859E-10</c:v>
                </c:pt>
                <c:pt idx="3477">
                  <c:v>2.1829326741464859E-10</c:v>
                </c:pt>
                <c:pt idx="3478">
                  <c:v>2.1829326741464859E-10</c:v>
                </c:pt>
                <c:pt idx="3479">
                  <c:v>2.1829326741464859E-10</c:v>
                </c:pt>
                <c:pt idx="3480">
                  <c:v>2.1829326741464859E-10</c:v>
                </c:pt>
                <c:pt idx="3481">
                  <c:v>2.1829326741464859E-10</c:v>
                </c:pt>
                <c:pt idx="3482">
                  <c:v>2.1829326741464859E-10</c:v>
                </c:pt>
                <c:pt idx="3483">
                  <c:v>2.1829326741464859E-10</c:v>
                </c:pt>
                <c:pt idx="3484">
                  <c:v>2.1829326741464859E-10</c:v>
                </c:pt>
                <c:pt idx="3485">
                  <c:v>2.1829326741464859E-10</c:v>
                </c:pt>
                <c:pt idx="3486">
                  <c:v>2.1829326741464859E-10</c:v>
                </c:pt>
                <c:pt idx="3487">
                  <c:v>2.1829326741464859E-10</c:v>
                </c:pt>
                <c:pt idx="3488">
                  <c:v>2.1829326741464859E-10</c:v>
                </c:pt>
                <c:pt idx="3489">
                  <c:v>2.1829326741464859E-10</c:v>
                </c:pt>
                <c:pt idx="3490">
                  <c:v>2.1829326741464859E-10</c:v>
                </c:pt>
                <c:pt idx="3491">
                  <c:v>2.1829326741464859E-10</c:v>
                </c:pt>
                <c:pt idx="3492">
                  <c:v>2.1829326741464859E-10</c:v>
                </c:pt>
                <c:pt idx="3493">
                  <c:v>2.1829326741464859E-10</c:v>
                </c:pt>
                <c:pt idx="3494">
                  <c:v>2.1829326741464859E-10</c:v>
                </c:pt>
                <c:pt idx="3495">
                  <c:v>2.1829326741464859E-10</c:v>
                </c:pt>
                <c:pt idx="3496">
                  <c:v>2.1829326741464859E-10</c:v>
                </c:pt>
                <c:pt idx="3497">
                  <c:v>2.1829326741464859E-10</c:v>
                </c:pt>
                <c:pt idx="3498">
                  <c:v>2.1829326741464859E-10</c:v>
                </c:pt>
                <c:pt idx="3499">
                  <c:v>2.1829326741464859E-10</c:v>
                </c:pt>
                <c:pt idx="3500">
                  <c:v>2.1829326741464859E-10</c:v>
                </c:pt>
                <c:pt idx="3501">
                  <c:v>2.1829326741464859E-10</c:v>
                </c:pt>
                <c:pt idx="3502">
                  <c:v>2.1829326741464859E-10</c:v>
                </c:pt>
                <c:pt idx="3503">
                  <c:v>2.1829326741464859E-10</c:v>
                </c:pt>
                <c:pt idx="3504">
                  <c:v>2.1829326741464859E-10</c:v>
                </c:pt>
                <c:pt idx="3505">
                  <c:v>2.1829326741464859E-10</c:v>
                </c:pt>
                <c:pt idx="3506">
                  <c:v>2.1829326741464859E-10</c:v>
                </c:pt>
                <c:pt idx="3507">
                  <c:v>2.1829326741464859E-10</c:v>
                </c:pt>
                <c:pt idx="3508">
                  <c:v>2.1829326741464859E-10</c:v>
                </c:pt>
                <c:pt idx="3509">
                  <c:v>2.1829326741464859E-10</c:v>
                </c:pt>
                <c:pt idx="3510">
                  <c:v>2.1829326741464859E-10</c:v>
                </c:pt>
                <c:pt idx="3511">
                  <c:v>2.1829326741464859E-10</c:v>
                </c:pt>
                <c:pt idx="3512">
                  <c:v>2.1829326741464859E-10</c:v>
                </c:pt>
                <c:pt idx="3513">
                  <c:v>2.1829326741464859E-10</c:v>
                </c:pt>
                <c:pt idx="3514">
                  <c:v>2.1829326741464859E-10</c:v>
                </c:pt>
                <c:pt idx="3515">
                  <c:v>2.1829326741464859E-10</c:v>
                </c:pt>
                <c:pt idx="3516">
                  <c:v>2.1829326741464859E-10</c:v>
                </c:pt>
                <c:pt idx="3517">
                  <c:v>2.1829326741464859E-10</c:v>
                </c:pt>
                <c:pt idx="3518">
                  <c:v>2.1829326741464859E-10</c:v>
                </c:pt>
                <c:pt idx="3519">
                  <c:v>2.1829326741464859E-10</c:v>
                </c:pt>
                <c:pt idx="3520">
                  <c:v>2.1829326741464859E-10</c:v>
                </c:pt>
                <c:pt idx="3521">
                  <c:v>2.1829326741464859E-10</c:v>
                </c:pt>
                <c:pt idx="3522">
                  <c:v>2.1829326741464859E-10</c:v>
                </c:pt>
                <c:pt idx="3523">
                  <c:v>2.1829326741464859E-10</c:v>
                </c:pt>
                <c:pt idx="3524">
                  <c:v>2.1829326741464859E-10</c:v>
                </c:pt>
                <c:pt idx="3525">
                  <c:v>2.1829326741464859E-10</c:v>
                </c:pt>
                <c:pt idx="3526">
                  <c:v>2.1829326741464859E-10</c:v>
                </c:pt>
                <c:pt idx="3527">
                  <c:v>2.1829326741464859E-10</c:v>
                </c:pt>
                <c:pt idx="3528">
                  <c:v>2.1829326741464859E-10</c:v>
                </c:pt>
                <c:pt idx="3529">
                  <c:v>2.1829326741464859E-10</c:v>
                </c:pt>
                <c:pt idx="3530">
                  <c:v>2.1829326741464859E-10</c:v>
                </c:pt>
                <c:pt idx="3531">
                  <c:v>2.1829326741464859E-10</c:v>
                </c:pt>
                <c:pt idx="3532">
                  <c:v>2.1829326741464859E-10</c:v>
                </c:pt>
                <c:pt idx="3533">
                  <c:v>2.1829326741464859E-10</c:v>
                </c:pt>
                <c:pt idx="3534">
                  <c:v>2.1829326741464859E-10</c:v>
                </c:pt>
                <c:pt idx="3535">
                  <c:v>2.1829326741464859E-10</c:v>
                </c:pt>
                <c:pt idx="3536">
                  <c:v>2.1829326741464859E-10</c:v>
                </c:pt>
                <c:pt idx="3537">
                  <c:v>2.1829326741464859E-10</c:v>
                </c:pt>
                <c:pt idx="3538">
                  <c:v>2.1829326741464859E-10</c:v>
                </c:pt>
                <c:pt idx="3539">
                  <c:v>2.1829326741464859E-10</c:v>
                </c:pt>
                <c:pt idx="3540">
                  <c:v>2.1829326741464859E-10</c:v>
                </c:pt>
                <c:pt idx="3541">
                  <c:v>2.1829326741464859E-10</c:v>
                </c:pt>
                <c:pt idx="3542">
                  <c:v>2.1829326741464859E-10</c:v>
                </c:pt>
                <c:pt idx="3543">
                  <c:v>2.1829326741464859E-10</c:v>
                </c:pt>
                <c:pt idx="3544">
                  <c:v>2.1829326741464859E-10</c:v>
                </c:pt>
                <c:pt idx="3545">
                  <c:v>2.1829326741464859E-10</c:v>
                </c:pt>
                <c:pt idx="3546">
                  <c:v>2.1829326741464859E-10</c:v>
                </c:pt>
                <c:pt idx="3547">
                  <c:v>2.1829326741464859E-10</c:v>
                </c:pt>
                <c:pt idx="3548">
                  <c:v>2.1829326741464859E-10</c:v>
                </c:pt>
                <c:pt idx="3549">
                  <c:v>2.1829326741464859E-10</c:v>
                </c:pt>
                <c:pt idx="3550">
                  <c:v>2.1829326741464859E-10</c:v>
                </c:pt>
                <c:pt idx="3551">
                  <c:v>2.1829326741464859E-10</c:v>
                </c:pt>
                <c:pt idx="3552">
                  <c:v>2.1829326741464859E-10</c:v>
                </c:pt>
                <c:pt idx="3553">
                  <c:v>2.1829326741464859E-10</c:v>
                </c:pt>
                <c:pt idx="3554">
                  <c:v>2.1829326741464859E-10</c:v>
                </c:pt>
                <c:pt idx="3555">
                  <c:v>2.1829326741464859E-10</c:v>
                </c:pt>
                <c:pt idx="3556">
                  <c:v>2.1829326741464859E-10</c:v>
                </c:pt>
                <c:pt idx="3557">
                  <c:v>2.1829326741464859E-10</c:v>
                </c:pt>
                <c:pt idx="3558">
                  <c:v>2.1829326741464859E-10</c:v>
                </c:pt>
                <c:pt idx="3559">
                  <c:v>2.1829326741464859E-10</c:v>
                </c:pt>
                <c:pt idx="3560">
                  <c:v>2.1829326741464859E-10</c:v>
                </c:pt>
                <c:pt idx="3561">
                  <c:v>2.1829326741464859E-10</c:v>
                </c:pt>
                <c:pt idx="3562">
                  <c:v>2.1829326741464859E-10</c:v>
                </c:pt>
                <c:pt idx="3563">
                  <c:v>2.1829326741464859E-10</c:v>
                </c:pt>
                <c:pt idx="3564">
                  <c:v>2.1829326741464859E-10</c:v>
                </c:pt>
                <c:pt idx="3565">
                  <c:v>2.1829326741464859E-10</c:v>
                </c:pt>
                <c:pt idx="3566">
                  <c:v>2.1829326741464859E-10</c:v>
                </c:pt>
                <c:pt idx="3567">
                  <c:v>2.1829326741464859E-10</c:v>
                </c:pt>
                <c:pt idx="3568">
                  <c:v>2.1829326741464859E-10</c:v>
                </c:pt>
                <c:pt idx="3569">
                  <c:v>2.1829326741464859E-10</c:v>
                </c:pt>
                <c:pt idx="3570">
                  <c:v>2.1829326741464859E-10</c:v>
                </c:pt>
                <c:pt idx="3571">
                  <c:v>2.1829326741464859E-10</c:v>
                </c:pt>
                <c:pt idx="3572">
                  <c:v>2.1829326741464859E-10</c:v>
                </c:pt>
                <c:pt idx="3573">
                  <c:v>2.1829326741464859E-10</c:v>
                </c:pt>
                <c:pt idx="3574">
                  <c:v>2.1829326741464859E-10</c:v>
                </c:pt>
                <c:pt idx="3575">
                  <c:v>2.1829326741464859E-10</c:v>
                </c:pt>
                <c:pt idx="3576">
                  <c:v>2.1829326741464859E-10</c:v>
                </c:pt>
                <c:pt idx="3577">
                  <c:v>2.1829326741464859E-10</c:v>
                </c:pt>
                <c:pt idx="3578">
                  <c:v>2.1829326741464859E-10</c:v>
                </c:pt>
                <c:pt idx="3579">
                  <c:v>2.1829326741464859E-10</c:v>
                </c:pt>
                <c:pt idx="3580">
                  <c:v>2.1829326741464859E-10</c:v>
                </c:pt>
                <c:pt idx="3581">
                  <c:v>2.1829326741464859E-10</c:v>
                </c:pt>
                <c:pt idx="3582">
                  <c:v>2.1829326741464859E-10</c:v>
                </c:pt>
                <c:pt idx="3583">
                  <c:v>2.1829326741464859E-10</c:v>
                </c:pt>
                <c:pt idx="3584">
                  <c:v>2.1829326741464859E-10</c:v>
                </c:pt>
                <c:pt idx="3585">
                  <c:v>2.1829326741464859E-10</c:v>
                </c:pt>
                <c:pt idx="3586">
                  <c:v>2.1829326741464859E-10</c:v>
                </c:pt>
                <c:pt idx="3587">
                  <c:v>2.1829326741464859E-10</c:v>
                </c:pt>
                <c:pt idx="3588">
                  <c:v>2.1829326741464859E-10</c:v>
                </c:pt>
                <c:pt idx="3589">
                  <c:v>2.1829326741464859E-10</c:v>
                </c:pt>
                <c:pt idx="3590">
                  <c:v>2.1829326741464859E-10</c:v>
                </c:pt>
                <c:pt idx="3591">
                  <c:v>2.1829326741464859E-10</c:v>
                </c:pt>
                <c:pt idx="3592">
                  <c:v>2.1829326741464859E-10</c:v>
                </c:pt>
                <c:pt idx="3593">
                  <c:v>2.1829326741464859E-10</c:v>
                </c:pt>
                <c:pt idx="3594">
                  <c:v>2.1829326741464859E-10</c:v>
                </c:pt>
                <c:pt idx="3595">
                  <c:v>2.1829326741464859E-10</c:v>
                </c:pt>
                <c:pt idx="3596">
                  <c:v>2.1829326741464859E-10</c:v>
                </c:pt>
                <c:pt idx="3597">
                  <c:v>2.1829326741464859E-10</c:v>
                </c:pt>
                <c:pt idx="3598">
                  <c:v>2.1829326741464859E-10</c:v>
                </c:pt>
                <c:pt idx="3599">
                  <c:v>2.1829326741464859E-10</c:v>
                </c:pt>
                <c:pt idx="3600">
                  <c:v>2.1829326741464859E-10</c:v>
                </c:pt>
                <c:pt idx="3601">
                  <c:v>2.1829326741464859E-10</c:v>
                </c:pt>
                <c:pt idx="3602">
                  <c:v>2.1829326741464859E-10</c:v>
                </c:pt>
                <c:pt idx="3603">
                  <c:v>2.1829326741464859E-10</c:v>
                </c:pt>
                <c:pt idx="3604">
                  <c:v>2.1829326741464859E-10</c:v>
                </c:pt>
                <c:pt idx="3605">
                  <c:v>2.1829326741464859E-10</c:v>
                </c:pt>
                <c:pt idx="3606">
                  <c:v>2.1829326741464859E-10</c:v>
                </c:pt>
                <c:pt idx="3607">
                  <c:v>2.1829326741464859E-10</c:v>
                </c:pt>
                <c:pt idx="3608">
                  <c:v>2.1829326741464859E-10</c:v>
                </c:pt>
                <c:pt idx="3609">
                  <c:v>2.1829326741464859E-10</c:v>
                </c:pt>
                <c:pt idx="3610">
                  <c:v>2.1829326741464859E-10</c:v>
                </c:pt>
                <c:pt idx="3611">
                  <c:v>2.1829326741464859E-10</c:v>
                </c:pt>
                <c:pt idx="3612">
                  <c:v>2.1829326741464859E-10</c:v>
                </c:pt>
                <c:pt idx="3613">
                  <c:v>2.1829326741464859E-10</c:v>
                </c:pt>
                <c:pt idx="3614">
                  <c:v>2.1829326741464859E-10</c:v>
                </c:pt>
                <c:pt idx="3615">
                  <c:v>2.1829326741464859E-10</c:v>
                </c:pt>
                <c:pt idx="3616">
                  <c:v>2.1829326741464859E-10</c:v>
                </c:pt>
                <c:pt idx="3617">
                  <c:v>2.1829326741464859E-10</c:v>
                </c:pt>
                <c:pt idx="3618">
                  <c:v>2.1829326741464859E-10</c:v>
                </c:pt>
                <c:pt idx="3619">
                  <c:v>2.1829326741464859E-10</c:v>
                </c:pt>
                <c:pt idx="3620">
                  <c:v>2.1829326741464859E-10</c:v>
                </c:pt>
                <c:pt idx="3621">
                  <c:v>2.1829326741464859E-10</c:v>
                </c:pt>
                <c:pt idx="3622">
                  <c:v>2.1829326741464859E-10</c:v>
                </c:pt>
                <c:pt idx="3623">
                  <c:v>2.1829326741464859E-10</c:v>
                </c:pt>
                <c:pt idx="3624">
                  <c:v>2.1829326741464859E-10</c:v>
                </c:pt>
                <c:pt idx="3625">
                  <c:v>2.1829326741464859E-10</c:v>
                </c:pt>
                <c:pt idx="3626">
                  <c:v>2.1829326741464859E-10</c:v>
                </c:pt>
                <c:pt idx="3627">
                  <c:v>2.1829326741464859E-10</c:v>
                </c:pt>
                <c:pt idx="3628">
                  <c:v>2.1829326741464859E-10</c:v>
                </c:pt>
                <c:pt idx="3629">
                  <c:v>2.1829326741464859E-10</c:v>
                </c:pt>
                <c:pt idx="3630">
                  <c:v>2.1829326741464859E-10</c:v>
                </c:pt>
                <c:pt idx="3631">
                  <c:v>2.1829326741464859E-10</c:v>
                </c:pt>
                <c:pt idx="3632">
                  <c:v>2.1829326741464859E-10</c:v>
                </c:pt>
                <c:pt idx="3633">
                  <c:v>2.1829326741464859E-10</c:v>
                </c:pt>
                <c:pt idx="3634">
                  <c:v>2.1829326741464859E-10</c:v>
                </c:pt>
                <c:pt idx="3635">
                  <c:v>2.1829326741464859E-10</c:v>
                </c:pt>
                <c:pt idx="3636">
                  <c:v>2.1829326741464859E-10</c:v>
                </c:pt>
                <c:pt idx="3637">
                  <c:v>2.1829326741464859E-10</c:v>
                </c:pt>
                <c:pt idx="3638">
                  <c:v>2.1829326741464859E-10</c:v>
                </c:pt>
                <c:pt idx="3639">
                  <c:v>2.1829326741464859E-10</c:v>
                </c:pt>
                <c:pt idx="3640">
                  <c:v>2.1829326741464859E-10</c:v>
                </c:pt>
                <c:pt idx="3641">
                  <c:v>2.1829326741464859E-10</c:v>
                </c:pt>
                <c:pt idx="3642">
                  <c:v>2.1829326741464859E-10</c:v>
                </c:pt>
                <c:pt idx="3643">
                  <c:v>2.1829326741464859E-10</c:v>
                </c:pt>
                <c:pt idx="3644">
                  <c:v>2.1829326741464859E-10</c:v>
                </c:pt>
                <c:pt idx="3645">
                  <c:v>2.1829326741464859E-10</c:v>
                </c:pt>
                <c:pt idx="3646">
                  <c:v>2.1829326741464859E-10</c:v>
                </c:pt>
                <c:pt idx="3647">
                  <c:v>2.1829326741464859E-10</c:v>
                </c:pt>
                <c:pt idx="3648">
                  <c:v>2.1829326741464859E-10</c:v>
                </c:pt>
                <c:pt idx="3649">
                  <c:v>2.1829326741464859E-10</c:v>
                </c:pt>
                <c:pt idx="3650">
                  <c:v>2.1829326741464859E-10</c:v>
                </c:pt>
                <c:pt idx="3651">
                  <c:v>2.1829326741464859E-10</c:v>
                </c:pt>
                <c:pt idx="3652">
                  <c:v>2.1829326741464859E-10</c:v>
                </c:pt>
                <c:pt idx="3653">
                  <c:v>2.1829326741464859E-10</c:v>
                </c:pt>
                <c:pt idx="3654">
                  <c:v>2.1829326741464859E-10</c:v>
                </c:pt>
                <c:pt idx="3655">
                  <c:v>2.1829326741464859E-10</c:v>
                </c:pt>
                <c:pt idx="3656">
                  <c:v>2.1829326741464859E-10</c:v>
                </c:pt>
                <c:pt idx="3657">
                  <c:v>2.1829326741464859E-10</c:v>
                </c:pt>
                <c:pt idx="3658">
                  <c:v>2.1829326741464859E-10</c:v>
                </c:pt>
                <c:pt idx="3659">
                  <c:v>2.1829326741464859E-10</c:v>
                </c:pt>
                <c:pt idx="3660">
                  <c:v>2.1829326741464859E-10</c:v>
                </c:pt>
                <c:pt idx="3661">
                  <c:v>2.1829326741464859E-10</c:v>
                </c:pt>
                <c:pt idx="3662">
                  <c:v>2.1829326741464859E-10</c:v>
                </c:pt>
                <c:pt idx="3663">
                  <c:v>2.1829326741464859E-10</c:v>
                </c:pt>
                <c:pt idx="3664">
                  <c:v>2.1829326741464859E-10</c:v>
                </c:pt>
                <c:pt idx="3665">
                  <c:v>2.1829326741464859E-10</c:v>
                </c:pt>
                <c:pt idx="3666">
                  <c:v>2.1829326741464859E-10</c:v>
                </c:pt>
                <c:pt idx="3667">
                  <c:v>2.1829326741464859E-10</c:v>
                </c:pt>
                <c:pt idx="3668">
                  <c:v>2.1829326741464859E-10</c:v>
                </c:pt>
                <c:pt idx="3669">
                  <c:v>2.1829326741464859E-10</c:v>
                </c:pt>
                <c:pt idx="3670">
                  <c:v>2.1829326741464859E-10</c:v>
                </c:pt>
                <c:pt idx="3671">
                  <c:v>2.1829326741464859E-10</c:v>
                </c:pt>
                <c:pt idx="3672">
                  <c:v>2.1829326741464859E-10</c:v>
                </c:pt>
                <c:pt idx="3673">
                  <c:v>2.1829326741464859E-10</c:v>
                </c:pt>
                <c:pt idx="3674">
                  <c:v>2.1829326741464859E-10</c:v>
                </c:pt>
                <c:pt idx="3675">
                  <c:v>2.1829326741464859E-10</c:v>
                </c:pt>
                <c:pt idx="3676">
                  <c:v>2.1829326741464859E-10</c:v>
                </c:pt>
                <c:pt idx="3677">
                  <c:v>2.1829326741464859E-10</c:v>
                </c:pt>
                <c:pt idx="3678">
                  <c:v>2.1829326741464859E-10</c:v>
                </c:pt>
                <c:pt idx="3679">
                  <c:v>2.1829326741464859E-10</c:v>
                </c:pt>
                <c:pt idx="3680">
                  <c:v>2.1829326741464859E-10</c:v>
                </c:pt>
                <c:pt idx="3681">
                  <c:v>2.1829326741464859E-10</c:v>
                </c:pt>
                <c:pt idx="3682">
                  <c:v>2.1829326741464859E-10</c:v>
                </c:pt>
                <c:pt idx="3683">
                  <c:v>2.1829326741464859E-10</c:v>
                </c:pt>
                <c:pt idx="3684">
                  <c:v>2.1829326741464859E-10</c:v>
                </c:pt>
                <c:pt idx="3685">
                  <c:v>2.1829326741464859E-10</c:v>
                </c:pt>
                <c:pt idx="3686">
                  <c:v>2.1829326741464859E-10</c:v>
                </c:pt>
                <c:pt idx="3687">
                  <c:v>2.1829326741464859E-10</c:v>
                </c:pt>
                <c:pt idx="3688">
                  <c:v>2.1829326741464859E-10</c:v>
                </c:pt>
                <c:pt idx="3689">
                  <c:v>2.1829326741464859E-10</c:v>
                </c:pt>
                <c:pt idx="3690">
                  <c:v>2.1829326741464859E-10</c:v>
                </c:pt>
                <c:pt idx="3691">
                  <c:v>2.1829326741464859E-10</c:v>
                </c:pt>
                <c:pt idx="3692">
                  <c:v>2.1829326741464859E-10</c:v>
                </c:pt>
                <c:pt idx="3693">
                  <c:v>2.1829326741464859E-10</c:v>
                </c:pt>
                <c:pt idx="3694">
                  <c:v>2.1829326741464859E-10</c:v>
                </c:pt>
                <c:pt idx="3695">
                  <c:v>2.1829326741464859E-10</c:v>
                </c:pt>
                <c:pt idx="3696">
                  <c:v>2.1829326741464859E-10</c:v>
                </c:pt>
                <c:pt idx="3697">
                  <c:v>2.1829326741464859E-10</c:v>
                </c:pt>
                <c:pt idx="3698">
                  <c:v>2.1829326741464859E-10</c:v>
                </c:pt>
                <c:pt idx="3699">
                  <c:v>2.1829326741464859E-10</c:v>
                </c:pt>
                <c:pt idx="3700">
                  <c:v>2.1829326741464859E-10</c:v>
                </c:pt>
                <c:pt idx="3701">
                  <c:v>2.1829326741464859E-10</c:v>
                </c:pt>
                <c:pt idx="3702">
                  <c:v>2.1829326741464859E-10</c:v>
                </c:pt>
                <c:pt idx="3703">
                  <c:v>2.1829326741464859E-10</c:v>
                </c:pt>
                <c:pt idx="3704">
                  <c:v>2.1829326741464859E-10</c:v>
                </c:pt>
                <c:pt idx="3705">
                  <c:v>2.1829326741464859E-10</c:v>
                </c:pt>
                <c:pt idx="3706">
                  <c:v>2.1829326741464859E-10</c:v>
                </c:pt>
                <c:pt idx="3707">
                  <c:v>2.1829326741464859E-10</c:v>
                </c:pt>
                <c:pt idx="3708">
                  <c:v>2.1829326741464859E-10</c:v>
                </c:pt>
                <c:pt idx="3709">
                  <c:v>2.1829326741464859E-10</c:v>
                </c:pt>
                <c:pt idx="3710">
                  <c:v>2.1829326741464859E-10</c:v>
                </c:pt>
                <c:pt idx="3711">
                  <c:v>2.1829326741464859E-10</c:v>
                </c:pt>
                <c:pt idx="3712">
                  <c:v>2.1829326741464859E-10</c:v>
                </c:pt>
                <c:pt idx="3713">
                  <c:v>2.1829326741464859E-10</c:v>
                </c:pt>
                <c:pt idx="3714">
                  <c:v>2.1829326741464859E-10</c:v>
                </c:pt>
                <c:pt idx="3715">
                  <c:v>2.1829326741464859E-10</c:v>
                </c:pt>
                <c:pt idx="3716">
                  <c:v>2.1829326741464859E-10</c:v>
                </c:pt>
                <c:pt idx="3717">
                  <c:v>2.1829326741464859E-10</c:v>
                </c:pt>
                <c:pt idx="3718">
                  <c:v>2.1829326741464859E-10</c:v>
                </c:pt>
                <c:pt idx="3719">
                  <c:v>2.1829326741464859E-10</c:v>
                </c:pt>
                <c:pt idx="3720">
                  <c:v>2.1829326741464859E-10</c:v>
                </c:pt>
                <c:pt idx="3721">
                  <c:v>2.1829326741464859E-10</c:v>
                </c:pt>
                <c:pt idx="3722">
                  <c:v>2.1829326741464859E-10</c:v>
                </c:pt>
                <c:pt idx="3723">
                  <c:v>2.1829326741464859E-10</c:v>
                </c:pt>
                <c:pt idx="3724">
                  <c:v>2.1829326741464859E-10</c:v>
                </c:pt>
                <c:pt idx="3725">
                  <c:v>2.1829326741464859E-10</c:v>
                </c:pt>
                <c:pt idx="3726">
                  <c:v>2.1829326741464859E-10</c:v>
                </c:pt>
                <c:pt idx="3727">
                  <c:v>2.1829326741464859E-10</c:v>
                </c:pt>
                <c:pt idx="3728">
                  <c:v>2.1829326741464859E-10</c:v>
                </c:pt>
                <c:pt idx="3729">
                  <c:v>2.1829326741464859E-10</c:v>
                </c:pt>
                <c:pt idx="3730">
                  <c:v>2.1829326741464859E-10</c:v>
                </c:pt>
                <c:pt idx="3731">
                  <c:v>2.1829326741464859E-10</c:v>
                </c:pt>
                <c:pt idx="3732">
                  <c:v>2.1829326741464859E-10</c:v>
                </c:pt>
                <c:pt idx="3733">
                  <c:v>2.1829326741464859E-10</c:v>
                </c:pt>
                <c:pt idx="3734">
                  <c:v>2.1829326741464859E-10</c:v>
                </c:pt>
                <c:pt idx="3735">
                  <c:v>2.1829326741464859E-10</c:v>
                </c:pt>
                <c:pt idx="3736">
                  <c:v>2.1829326741464859E-10</c:v>
                </c:pt>
                <c:pt idx="3737">
                  <c:v>2.1829326741464859E-10</c:v>
                </c:pt>
                <c:pt idx="3738">
                  <c:v>2.1829326741464859E-10</c:v>
                </c:pt>
                <c:pt idx="3739">
                  <c:v>2.1829326741464859E-10</c:v>
                </c:pt>
                <c:pt idx="3740">
                  <c:v>2.1829326741464859E-10</c:v>
                </c:pt>
                <c:pt idx="3741">
                  <c:v>2.1829326741464859E-10</c:v>
                </c:pt>
                <c:pt idx="3742">
                  <c:v>2.1829326741464859E-10</c:v>
                </c:pt>
                <c:pt idx="3743">
                  <c:v>2.1829326741464859E-10</c:v>
                </c:pt>
                <c:pt idx="3744">
                  <c:v>2.1829326741464859E-10</c:v>
                </c:pt>
                <c:pt idx="3745">
                  <c:v>2.1829326741464859E-10</c:v>
                </c:pt>
                <c:pt idx="3746">
                  <c:v>2.1829326741464859E-10</c:v>
                </c:pt>
                <c:pt idx="3747">
                  <c:v>2.1829326741464859E-10</c:v>
                </c:pt>
                <c:pt idx="3748">
                  <c:v>2.1829326741464859E-10</c:v>
                </c:pt>
                <c:pt idx="3749">
                  <c:v>2.1829326741464859E-10</c:v>
                </c:pt>
                <c:pt idx="3750">
                  <c:v>2.1829326741464859E-10</c:v>
                </c:pt>
                <c:pt idx="3751">
                  <c:v>2.1829326741464859E-10</c:v>
                </c:pt>
                <c:pt idx="3752">
                  <c:v>2.1829326741464859E-10</c:v>
                </c:pt>
                <c:pt idx="3753">
                  <c:v>2.1829326741464859E-10</c:v>
                </c:pt>
                <c:pt idx="3754">
                  <c:v>2.1829326741464859E-10</c:v>
                </c:pt>
                <c:pt idx="3755">
                  <c:v>2.1829326741464859E-10</c:v>
                </c:pt>
                <c:pt idx="3756">
                  <c:v>2.1829326741464859E-10</c:v>
                </c:pt>
                <c:pt idx="3757">
                  <c:v>2.1829326741464859E-10</c:v>
                </c:pt>
                <c:pt idx="3758">
                  <c:v>2.1829326741464859E-10</c:v>
                </c:pt>
                <c:pt idx="3759">
                  <c:v>2.1829326741464859E-10</c:v>
                </c:pt>
                <c:pt idx="3760">
                  <c:v>2.1829326741464859E-10</c:v>
                </c:pt>
                <c:pt idx="3761">
                  <c:v>2.1829326741464859E-10</c:v>
                </c:pt>
                <c:pt idx="3762">
                  <c:v>2.1829326741464859E-10</c:v>
                </c:pt>
                <c:pt idx="3763">
                  <c:v>2.1829326741464859E-10</c:v>
                </c:pt>
                <c:pt idx="3764">
                  <c:v>2.1829326741464859E-10</c:v>
                </c:pt>
                <c:pt idx="3765">
                  <c:v>2.1829326741464859E-10</c:v>
                </c:pt>
                <c:pt idx="3766">
                  <c:v>2.1829326741464859E-10</c:v>
                </c:pt>
                <c:pt idx="3767">
                  <c:v>2.1829326741464859E-10</c:v>
                </c:pt>
                <c:pt idx="3768">
                  <c:v>2.1829326741464859E-10</c:v>
                </c:pt>
                <c:pt idx="3769">
                  <c:v>2.1829326741464859E-10</c:v>
                </c:pt>
                <c:pt idx="3770">
                  <c:v>2.1829326741464859E-10</c:v>
                </c:pt>
                <c:pt idx="3771">
                  <c:v>2.1829326741464859E-10</c:v>
                </c:pt>
                <c:pt idx="3772">
                  <c:v>2.1829326741464859E-10</c:v>
                </c:pt>
                <c:pt idx="3773">
                  <c:v>2.1829326741464859E-10</c:v>
                </c:pt>
                <c:pt idx="3774">
                  <c:v>2.1829326741464859E-10</c:v>
                </c:pt>
                <c:pt idx="3775">
                  <c:v>2.1829326741464859E-10</c:v>
                </c:pt>
                <c:pt idx="3776">
                  <c:v>2.1829326741464859E-10</c:v>
                </c:pt>
                <c:pt idx="3777">
                  <c:v>2.1829326741464859E-10</c:v>
                </c:pt>
                <c:pt idx="3778">
                  <c:v>2.1829326741464859E-10</c:v>
                </c:pt>
                <c:pt idx="3779">
                  <c:v>2.1829326741464859E-10</c:v>
                </c:pt>
                <c:pt idx="3780">
                  <c:v>2.1829326741464859E-10</c:v>
                </c:pt>
                <c:pt idx="3781">
                  <c:v>2.1829326741464859E-10</c:v>
                </c:pt>
                <c:pt idx="3782">
                  <c:v>2.1829326741464859E-10</c:v>
                </c:pt>
                <c:pt idx="3783">
                  <c:v>2.1829326741464859E-10</c:v>
                </c:pt>
                <c:pt idx="3784">
                  <c:v>2.1829326741464859E-10</c:v>
                </c:pt>
                <c:pt idx="3785">
                  <c:v>2.1829326741464859E-10</c:v>
                </c:pt>
                <c:pt idx="3786">
                  <c:v>2.1829326741464859E-10</c:v>
                </c:pt>
                <c:pt idx="3787">
                  <c:v>2.1829326741464859E-10</c:v>
                </c:pt>
                <c:pt idx="3788">
                  <c:v>2.1829326741464859E-10</c:v>
                </c:pt>
                <c:pt idx="3789">
                  <c:v>2.1829326741464859E-10</c:v>
                </c:pt>
                <c:pt idx="3790">
                  <c:v>2.1829326741464859E-10</c:v>
                </c:pt>
                <c:pt idx="3791">
                  <c:v>2.1829326741464859E-10</c:v>
                </c:pt>
                <c:pt idx="3792">
                  <c:v>2.1829326741464859E-10</c:v>
                </c:pt>
                <c:pt idx="3793">
                  <c:v>2.1829326741464859E-10</c:v>
                </c:pt>
                <c:pt idx="3794">
                  <c:v>2.1829326741464859E-10</c:v>
                </c:pt>
                <c:pt idx="3795">
                  <c:v>2.1829326741464859E-10</c:v>
                </c:pt>
                <c:pt idx="3796">
                  <c:v>2.1829326741464859E-10</c:v>
                </c:pt>
                <c:pt idx="3797">
                  <c:v>2.1829326741464859E-10</c:v>
                </c:pt>
                <c:pt idx="3798">
                  <c:v>2.1829326741464859E-10</c:v>
                </c:pt>
                <c:pt idx="3799">
                  <c:v>2.1829326741464859E-10</c:v>
                </c:pt>
                <c:pt idx="3800">
                  <c:v>2.1829326741464859E-10</c:v>
                </c:pt>
                <c:pt idx="3801">
                  <c:v>2.1829326741464859E-10</c:v>
                </c:pt>
                <c:pt idx="3802">
                  <c:v>2.1829326741464859E-10</c:v>
                </c:pt>
                <c:pt idx="3803">
                  <c:v>2.1829326741464859E-10</c:v>
                </c:pt>
                <c:pt idx="3804">
                  <c:v>2.1829326741464859E-10</c:v>
                </c:pt>
                <c:pt idx="3805">
                  <c:v>2.1829326741464859E-10</c:v>
                </c:pt>
                <c:pt idx="3806">
                  <c:v>2.1829326741464859E-10</c:v>
                </c:pt>
                <c:pt idx="3807">
                  <c:v>2.1829326741464859E-10</c:v>
                </c:pt>
                <c:pt idx="3808">
                  <c:v>2.1829326741464859E-10</c:v>
                </c:pt>
                <c:pt idx="3809">
                  <c:v>2.1829326741464859E-10</c:v>
                </c:pt>
                <c:pt idx="3810">
                  <c:v>2.1829326741464859E-10</c:v>
                </c:pt>
                <c:pt idx="3811">
                  <c:v>2.1829326741464859E-10</c:v>
                </c:pt>
                <c:pt idx="3812">
                  <c:v>2.1829326741464859E-10</c:v>
                </c:pt>
                <c:pt idx="3813">
                  <c:v>2.1829326741464859E-10</c:v>
                </c:pt>
                <c:pt idx="3814">
                  <c:v>2.1829326741464859E-10</c:v>
                </c:pt>
                <c:pt idx="3815">
                  <c:v>2.1829326741464859E-10</c:v>
                </c:pt>
                <c:pt idx="3816">
                  <c:v>2.1829326741464859E-10</c:v>
                </c:pt>
                <c:pt idx="3817">
                  <c:v>2.1829326741464859E-10</c:v>
                </c:pt>
                <c:pt idx="3818">
                  <c:v>2.1829326741464859E-10</c:v>
                </c:pt>
                <c:pt idx="3819">
                  <c:v>2.1829326741464859E-10</c:v>
                </c:pt>
                <c:pt idx="3820">
                  <c:v>2.1829326741464859E-10</c:v>
                </c:pt>
                <c:pt idx="3821">
                  <c:v>2.1829326741464859E-10</c:v>
                </c:pt>
                <c:pt idx="3822">
                  <c:v>2.1829326741464859E-10</c:v>
                </c:pt>
                <c:pt idx="3823">
                  <c:v>2.1829326741464859E-10</c:v>
                </c:pt>
                <c:pt idx="3824">
                  <c:v>2.1829326741464859E-10</c:v>
                </c:pt>
                <c:pt idx="3825">
                  <c:v>2.1829326741464859E-10</c:v>
                </c:pt>
                <c:pt idx="3826">
                  <c:v>2.1829326741464859E-10</c:v>
                </c:pt>
                <c:pt idx="3827">
                  <c:v>2.1829326741464859E-10</c:v>
                </c:pt>
                <c:pt idx="3828">
                  <c:v>2.1829326741464859E-10</c:v>
                </c:pt>
                <c:pt idx="3829">
                  <c:v>2.1829326741464859E-10</c:v>
                </c:pt>
                <c:pt idx="3830">
                  <c:v>2.1829326741464859E-10</c:v>
                </c:pt>
                <c:pt idx="3831">
                  <c:v>2.1829326741464859E-10</c:v>
                </c:pt>
                <c:pt idx="3832">
                  <c:v>2.1829326741464859E-10</c:v>
                </c:pt>
                <c:pt idx="3833">
                  <c:v>2.1829326741464859E-10</c:v>
                </c:pt>
                <c:pt idx="3834">
                  <c:v>2.1829326741464859E-10</c:v>
                </c:pt>
                <c:pt idx="3835">
                  <c:v>2.1829326741464859E-10</c:v>
                </c:pt>
                <c:pt idx="3836">
                  <c:v>2.1829326741464859E-10</c:v>
                </c:pt>
                <c:pt idx="3837">
                  <c:v>2.1829326741464859E-10</c:v>
                </c:pt>
                <c:pt idx="3838">
                  <c:v>2.1829326741464859E-10</c:v>
                </c:pt>
                <c:pt idx="3839">
                  <c:v>2.1829326741464859E-10</c:v>
                </c:pt>
                <c:pt idx="3840">
                  <c:v>2.1829326741464859E-10</c:v>
                </c:pt>
                <c:pt idx="3841">
                  <c:v>2.1829326741464859E-10</c:v>
                </c:pt>
                <c:pt idx="3842">
                  <c:v>2.1829326741464859E-10</c:v>
                </c:pt>
                <c:pt idx="3843">
                  <c:v>2.1829326741464859E-10</c:v>
                </c:pt>
                <c:pt idx="3844">
                  <c:v>2.1829326741464859E-10</c:v>
                </c:pt>
                <c:pt idx="3845">
                  <c:v>2.1829326741464859E-10</c:v>
                </c:pt>
                <c:pt idx="3846">
                  <c:v>2.1829326741464859E-10</c:v>
                </c:pt>
                <c:pt idx="3847">
                  <c:v>2.1829326741464859E-10</c:v>
                </c:pt>
                <c:pt idx="3848">
                  <c:v>2.1829326741464859E-10</c:v>
                </c:pt>
                <c:pt idx="3849">
                  <c:v>2.1829326741464859E-10</c:v>
                </c:pt>
                <c:pt idx="3850">
                  <c:v>2.1829326741464859E-10</c:v>
                </c:pt>
                <c:pt idx="3851">
                  <c:v>2.1829326741464859E-10</c:v>
                </c:pt>
                <c:pt idx="3852">
                  <c:v>2.1829326741464859E-10</c:v>
                </c:pt>
                <c:pt idx="3853">
                  <c:v>2.1829326741464859E-10</c:v>
                </c:pt>
                <c:pt idx="3854">
                  <c:v>2.1829326741464859E-10</c:v>
                </c:pt>
                <c:pt idx="3855">
                  <c:v>2.1829326741464859E-10</c:v>
                </c:pt>
                <c:pt idx="3856">
                  <c:v>2.1829326741464859E-10</c:v>
                </c:pt>
                <c:pt idx="3857">
                  <c:v>2.1829326741464859E-10</c:v>
                </c:pt>
                <c:pt idx="3858">
                  <c:v>2.1829326741464859E-10</c:v>
                </c:pt>
                <c:pt idx="3859">
                  <c:v>2.1829326741464859E-10</c:v>
                </c:pt>
                <c:pt idx="3860">
                  <c:v>2.1829326741464859E-10</c:v>
                </c:pt>
                <c:pt idx="3861">
                  <c:v>2.1829326741464859E-10</c:v>
                </c:pt>
                <c:pt idx="3862">
                  <c:v>2.1829326741464859E-10</c:v>
                </c:pt>
                <c:pt idx="3863">
                  <c:v>2.1829326741464859E-10</c:v>
                </c:pt>
                <c:pt idx="3864">
                  <c:v>2.1829326741464859E-10</c:v>
                </c:pt>
                <c:pt idx="3865">
                  <c:v>2.1829326741464859E-10</c:v>
                </c:pt>
                <c:pt idx="3866">
                  <c:v>2.1829326741464859E-10</c:v>
                </c:pt>
                <c:pt idx="3867">
                  <c:v>2.1829326741464859E-10</c:v>
                </c:pt>
                <c:pt idx="3868">
                  <c:v>2.1829326741464859E-10</c:v>
                </c:pt>
                <c:pt idx="3869">
                  <c:v>2.1829326741464859E-10</c:v>
                </c:pt>
                <c:pt idx="3870">
                  <c:v>2.1829326741464859E-10</c:v>
                </c:pt>
                <c:pt idx="3871">
                  <c:v>2.1829326741464859E-10</c:v>
                </c:pt>
                <c:pt idx="3872">
                  <c:v>2.1829326741464859E-10</c:v>
                </c:pt>
                <c:pt idx="3873">
                  <c:v>2.1829326741464859E-10</c:v>
                </c:pt>
                <c:pt idx="3874">
                  <c:v>2.1829326741464859E-10</c:v>
                </c:pt>
                <c:pt idx="3875">
                  <c:v>2.1829326741464859E-10</c:v>
                </c:pt>
                <c:pt idx="3876">
                  <c:v>2.1829326741464859E-10</c:v>
                </c:pt>
                <c:pt idx="3877">
                  <c:v>2.1829326741464859E-10</c:v>
                </c:pt>
                <c:pt idx="3878">
                  <c:v>2.1829326741464859E-10</c:v>
                </c:pt>
                <c:pt idx="3879">
                  <c:v>2.1829326741464859E-10</c:v>
                </c:pt>
                <c:pt idx="3880">
                  <c:v>2.1829326741464859E-10</c:v>
                </c:pt>
                <c:pt idx="3881">
                  <c:v>2.1829326741464859E-10</c:v>
                </c:pt>
                <c:pt idx="3882">
                  <c:v>2.1829326741464859E-10</c:v>
                </c:pt>
                <c:pt idx="3883">
                  <c:v>2.1829326741464859E-10</c:v>
                </c:pt>
                <c:pt idx="3884">
                  <c:v>2.1829326741464859E-10</c:v>
                </c:pt>
                <c:pt idx="3885">
                  <c:v>2.1829326741464859E-10</c:v>
                </c:pt>
                <c:pt idx="3886">
                  <c:v>2.1829326741464859E-10</c:v>
                </c:pt>
                <c:pt idx="3887">
                  <c:v>2.1829326741464859E-10</c:v>
                </c:pt>
                <c:pt idx="3888">
                  <c:v>2.1829326741464859E-10</c:v>
                </c:pt>
                <c:pt idx="3889">
                  <c:v>2.1829326741464859E-10</c:v>
                </c:pt>
                <c:pt idx="3890">
                  <c:v>2.1829326741464859E-10</c:v>
                </c:pt>
                <c:pt idx="3891">
                  <c:v>2.1829326741464859E-10</c:v>
                </c:pt>
                <c:pt idx="3892">
                  <c:v>2.1829326741464859E-10</c:v>
                </c:pt>
                <c:pt idx="3893">
                  <c:v>2.1829326741464859E-10</c:v>
                </c:pt>
                <c:pt idx="3894">
                  <c:v>2.1829326741464859E-10</c:v>
                </c:pt>
                <c:pt idx="3895">
                  <c:v>2.1829326741464859E-10</c:v>
                </c:pt>
                <c:pt idx="3896">
                  <c:v>2.1829326741464859E-10</c:v>
                </c:pt>
                <c:pt idx="3897">
                  <c:v>2.1829326741464859E-10</c:v>
                </c:pt>
                <c:pt idx="3898">
                  <c:v>2.1829326741464859E-10</c:v>
                </c:pt>
                <c:pt idx="3899">
                  <c:v>2.1829326741464859E-10</c:v>
                </c:pt>
                <c:pt idx="3900">
                  <c:v>2.1829326741464859E-10</c:v>
                </c:pt>
                <c:pt idx="3901">
                  <c:v>2.1829326741464859E-10</c:v>
                </c:pt>
                <c:pt idx="3902">
                  <c:v>2.1829326741464859E-10</c:v>
                </c:pt>
                <c:pt idx="3903">
                  <c:v>2.1829326741464859E-10</c:v>
                </c:pt>
                <c:pt idx="3904">
                  <c:v>2.1829326741464859E-10</c:v>
                </c:pt>
                <c:pt idx="3905">
                  <c:v>2.1829326741464859E-10</c:v>
                </c:pt>
                <c:pt idx="3906">
                  <c:v>2.1829326741464859E-10</c:v>
                </c:pt>
                <c:pt idx="3907">
                  <c:v>2.1829326741464859E-10</c:v>
                </c:pt>
                <c:pt idx="3908">
                  <c:v>2.1829326741464859E-10</c:v>
                </c:pt>
                <c:pt idx="3909">
                  <c:v>2.1829326741464859E-10</c:v>
                </c:pt>
                <c:pt idx="3910">
                  <c:v>2.1829326741464859E-10</c:v>
                </c:pt>
                <c:pt idx="3911">
                  <c:v>2.1829326741464859E-10</c:v>
                </c:pt>
                <c:pt idx="3912">
                  <c:v>2.1829326741464859E-10</c:v>
                </c:pt>
                <c:pt idx="3913">
                  <c:v>2.1829326741464859E-10</c:v>
                </c:pt>
                <c:pt idx="3914">
                  <c:v>2.1829326741464859E-10</c:v>
                </c:pt>
                <c:pt idx="3915">
                  <c:v>2.1829326741464859E-10</c:v>
                </c:pt>
                <c:pt idx="3916">
                  <c:v>2.1829326741464859E-10</c:v>
                </c:pt>
                <c:pt idx="3917">
                  <c:v>2.1829326741464859E-10</c:v>
                </c:pt>
                <c:pt idx="3918">
                  <c:v>2.1829326741464859E-10</c:v>
                </c:pt>
                <c:pt idx="3919">
                  <c:v>2.1829326741464859E-10</c:v>
                </c:pt>
                <c:pt idx="3920">
                  <c:v>2.1829326741464859E-10</c:v>
                </c:pt>
                <c:pt idx="3921">
                  <c:v>2.1829326741464859E-10</c:v>
                </c:pt>
                <c:pt idx="3922">
                  <c:v>2.1829326741464859E-10</c:v>
                </c:pt>
                <c:pt idx="3923">
                  <c:v>2.1829326741464859E-10</c:v>
                </c:pt>
                <c:pt idx="3924">
                  <c:v>2.1829326741464859E-10</c:v>
                </c:pt>
                <c:pt idx="3925">
                  <c:v>2.1829326741464859E-10</c:v>
                </c:pt>
                <c:pt idx="3926">
                  <c:v>2.1829326741464859E-10</c:v>
                </c:pt>
                <c:pt idx="3927">
                  <c:v>2.1829326741464859E-10</c:v>
                </c:pt>
                <c:pt idx="3928">
                  <c:v>2.1829326741464859E-10</c:v>
                </c:pt>
                <c:pt idx="3929">
                  <c:v>2.1829326741464859E-10</c:v>
                </c:pt>
                <c:pt idx="3930">
                  <c:v>2.1829326741464859E-10</c:v>
                </c:pt>
                <c:pt idx="3931">
                  <c:v>2.1829326741464859E-10</c:v>
                </c:pt>
                <c:pt idx="3932">
                  <c:v>2.1829326741464859E-10</c:v>
                </c:pt>
                <c:pt idx="3933">
                  <c:v>2.1829326741464859E-10</c:v>
                </c:pt>
                <c:pt idx="3934">
                  <c:v>2.1829326741464859E-10</c:v>
                </c:pt>
                <c:pt idx="3935">
                  <c:v>2.1829326741464859E-10</c:v>
                </c:pt>
                <c:pt idx="3936">
                  <c:v>2.1829326741464859E-10</c:v>
                </c:pt>
                <c:pt idx="3937">
                  <c:v>2.1829326741464859E-10</c:v>
                </c:pt>
                <c:pt idx="3938">
                  <c:v>2.1829326741464859E-10</c:v>
                </c:pt>
                <c:pt idx="3939">
                  <c:v>2.1829326741464859E-10</c:v>
                </c:pt>
                <c:pt idx="3940">
                  <c:v>2.1829326741464859E-10</c:v>
                </c:pt>
                <c:pt idx="3941">
                  <c:v>2.1829326741464859E-10</c:v>
                </c:pt>
                <c:pt idx="3942">
                  <c:v>2.1829326741464859E-10</c:v>
                </c:pt>
                <c:pt idx="3943">
                  <c:v>2.1829326741464859E-10</c:v>
                </c:pt>
                <c:pt idx="3944">
                  <c:v>2.1829326741464859E-10</c:v>
                </c:pt>
                <c:pt idx="3945">
                  <c:v>2.1829326741464859E-10</c:v>
                </c:pt>
                <c:pt idx="3946">
                  <c:v>2.1829326741464859E-10</c:v>
                </c:pt>
                <c:pt idx="3947">
                  <c:v>2.1829326741464859E-10</c:v>
                </c:pt>
                <c:pt idx="3948">
                  <c:v>2.1829326741464859E-10</c:v>
                </c:pt>
                <c:pt idx="3949">
                  <c:v>2.1829326741464859E-10</c:v>
                </c:pt>
                <c:pt idx="3950">
                  <c:v>2.1829326741464859E-10</c:v>
                </c:pt>
                <c:pt idx="3951">
                  <c:v>2.1829326741464859E-10</c:v>
                </c:pt>
                <c:pt idx="3952">
                  <c:v>2.1829326741464859E-10</c:v>
                </c:pt>
                <c:pt idx="3953">
                  <c:v>2.1829326741464859E-10</c:v>
                </c:pt>
                <c:pt idx="3954">
                  <c:v>2.1829326741464859E-10</c:v>
                </c:pt>
                <c:pt idx="3955">
                  <c:v>2.1829326741464859E-10</c:v>
                </c:pt>
                <c:pt idx="3956">
                  <c:v>2.1829326741464859E-10</c:v>
                </c:pt>
                <c:pt idx="3957">
                  <c:v>2.1829326741464859E-10</c:v>
                </c:pt>
                <c:pt idx="3958">
                  <c:v>2.1829326741464859E-10</c:v>
                </c:pt>
                <c:pt idx="3959">
                  <c:v>2.1829326741464859E-10</c:v>
                </c:pt>
                <c:pt idx="3960">
                  <c:v>2.1829326741464859E-10</c:v>
                </c:pt>
                <c:pt idx="3961">
                  <c:v>2.1829326741464859E-10</c:v>
                </c:pt>
                <c:pt idx="3962">
                  <c:v>2.1829326741464859E-10</c:v>
                </c:pt>
                <c:pt idx="3963">
                  <c:v>2.1829326741464859E-10</c:v>
                </c:pt>
                <c:pt idx="3964">
                  <c:v>2.1829326741464859E-10</c:v>
                </c:pt>
                <c:pt idx="3965">
                  <c:v>2.1829326741464859E-10</c:v>
                </c:pt>
                <c:pt idx="3966">
                  <c:v>2.1829326741464859E-10</c:v>
                </c:pt>
                <c:pt idx="3967">
                  <c:v>2.1829326741464859E-10</c:v>
                </c:pt>
                <c:pt idx="3968">
                  <c:v>2.1829326741464859E-10</c:v>
                </c:pt>
                <c:pt idx="3969">
                  <c:v>2.1829326741464859E-10</c:v>
                </c:pt>
                <c:pt idx="3970">
                  <c:v>2.1829326741464859E-10</c:v>
                </c:pt>
                <c:pt idx="3971">
                  <c:v>2.1829326741464859E-10</c:v>
                </c:pt>
                <c:pt idx="3972">
                  <c:v>2.1829326741464859E-10</c:v>
                </c:pt>
                <c:pt idx="3973">
                  <c:v>2.1829326741464859E-10</c:v>
                </c:pt>
                <c:pt idx="3974">
                  <c:v>2.1829326741464859E-10</c:v>
                </c:pt>
                <c:pt idx="3975">
                  <c:v>2.1829326741464859E-10</c:v>
                </c:pt>
                <c:pt idx="3976">
                  <c:v>2.1829326741464859E-10</c:v>
                </c:pt>
                <c:pt idx="3977">
                  <c:v>2.1829326741464859E-10</c:v>
                </c:pt>
                <c:pt idx="3978">
                  <c:v>2.1829326741464859E-10</c:v>
                </c:pt>
                <c:pt idx="3979">
                  <c:v>2.1829326741464859E-10</c:v>
                </c:pt>
                <c:pt idx="3980">
                  <c:v>2.1829326741464859E-10</c:v>
                </c:pt>
                <c:pt idx="3981">
                  <c:v>2.1829326741464859E-10</c:v>
                </c:pt>
                <c:pt idx="3982">
                  <c:v>2.1829326741464859E-10</c:v>
                </c:pt>
                <c:pt idx="3983">
                  <c:v>2.1829326741464859E-10</c:v>
                </c:pt>
                <c:pt idx="3984">
                  <c:v>2.1829326741464859E-10</c:v>
                </c:pt>
                <c:pt idx="3985">
                  <c:v>2.1829326741464859E-10</c:v>
                </c:pt>
                <c:pt idx="3986">
                  <c:v>2.1829326741464859E-10</c:v>
                </c:pt>
                <c:pt idx="3987">
                  <c:v>2.1829326741464859E-10</c:v>
                </c:pt>
                <c:pt idx="3988">
                  <c:v>2.1829326741464859E-10</c:v>
                </c:pt>
                <c:pt idx="3989">
                  <c:v>2.1829326741464859E-10</c:v>
                </c:pt>
                <c:pt idx="3990">
                  <c:v>2.1829326741464859E-10</c:v>
                </c:pt>
                <c:pt idx="3991">
                  <c:v>2.1829326741464859E-10</c:v>
                </c:pt>
                <c:pt idx="3992">
                  <c:v>2.1829326741464859E-10</c:v>
                </c:pt>
                <c:pt idx="3993">
                  <c:v>2.1829326741464859E-10</c:v>
                </c:pt>
                <c:pt idx="3994">
                  <c:v>2.1829326741464859E-10</c:v>
                </c:pt>
                <c:pt idx="3995">
                  <c:v>2.1829326741464859E-10</c:v>
                </c:pt>
                <c:pt idx="3996">
                  <c:v>2.1829326741464859E-10</c:v>
                </c:pt>
                <c:pt idx="3997">
                  <c:v>2.1829326741464859E-10</c:v>
                </c:pt>
                <c:pt idx="3998">
                  <c:v>2.1829326741464859E-10</c:v>
                </c:pt>
                <c:pt idx="3999">
                  <c:v>2.1829326741464859E-10</c:v>
                </c:pt>
                <c:pt idx="4000">
                  <c:v>2.1829326741464859E-10</c:v>
                </c:pt>
                <c:pt idx="4001">
                  <c:v>2.1829326741464859E-10</c:v>
                </c:pt>
                <c:pt idx="4002">
                  <c:v>2.1829326741464859E-10</c:v>
                </c:pt>
                <c:pt idx="4003">
                  <c:v>2.1829326741464859E-10</c:v>
                </c:pt>
                <c:pt idx="4004">
                  <c:v>2.1829326741464859E-10</c:v>
                </c:pt>
                <c:pt idx="4005">
                  <c:v>2.1829326741464859E-10</c:v>
                </c:pt>
                <c:pt idx="4006">
                  <c:v>2.1829326741464859E-10</c:v>
                </c:pt>
                <c:pt idx="4007">
                  <c:v>2.1829326741464859E-10</c:v>
                </c:pt>
                <c:pt idx="4008">
                  <c:v>2.1829326741464859E-10</c:v>
                </c:pt>
                <c:pt idx="4009">
                  <c:v>2.1829326741464859E-10</c:v>
                </c:pt>
                <c:pt idx="4010">
                  <c:v>2.1829326741464859E-10</c:v>
                </c:pt>
                <c:pt idx="4011">
                  <c:v>2.1829326741464859E-10</c:v>
                </c:pt>
                <c:pt idx="4012">
                  <c:v>2.1829326741464859E-10</c:v>
                </c:pt>
                <c:pt idx="4013">
                  <c:v>2.1829326741464859E-10</c:v>
                </c:pt>
                <c:pt idx="4014">
                  <c:v>2.1829326741464859E-10</c:v>
                </c:pt>
                <c:pt idx="4015">
                  <c:v>2.1829326741464859E-10</c:v>
                </c:pt>
                <c:pt idx="4016">
                  <c:v>2.1829326741464859E-10</c:v>
                </c:pt>
                <c:pt idx="4017">
                  <c:v>2.1829326741464859E-10</c:v>
                </c:pt>
                <c:pt idx="4018">
                  <c:v>2.1829326741464859E-10</c:v>
                </c:pt>
                <c:pt idx="4019">
                  <c:v>2.1829326741464859E-10</c:v>
                </c:pt>
                <c:pt idx="4020">
                  <c:v>2.1829326741464859E-10</c:v>
                </c:pt>
                <c:pt idx="4021">
                  <c:v>2.1829326741464859E-10</c:v>
                </c:pt>
                <c:pt idx="4022">
                  <c:v>2.1829326741464859E-10</c:v>
                </c:pt>
                <c:pt idx="4023">
                  <c:v>2.1829326741464859E-10</c:v>
                </c:pt>
                <c:pt idx="4024">
                  <c:v>2.1829326741464859E-10</c:v>
                </c:pt>
                <c:pt idx="4025">
                  <c:v>2.1829326741464859E-10</c:v>
                </c:pt>
                <c:pt idx="4026">
                  <c:v>2.1829326741464859E-10</c:v>
                </c:pt>
                <c:pt idx="4027">
                  <c:v>2.1829326741464859E-10</c:v>
                </c:pt>
                <c:pt idx="4028">
                  <c:v>2.1829326741464859E-10</c:v>
                </c:pt>
                <c:pt idx="4029">
                  <c:v>2.1829326741464859E-10</c:v>
                </c:pt>
                <c:pt idx="4030">
                  <c:v>2.1829326741464859E-10</c:v>
                </c:pt>
                <c:pt idx="4031">
                  <c:v>2.1829326741464859E-10</c:v>
                </c:pt>
                <c:pt idx="4032">
                  <c:v>2.1829326741464859E-10</c:v>
                </c:pt>
                <c:pt idx="4033">
                  <c:v>2.1829326741464859E-10</c:v>
                </c:pt>
                <c:pt idx="4034">
                  <c:v>2.1829326741464859E-10</c:v>
                </c:pt>
                <c:pt idx="4035">
                  <c:v>2.1829326741464859E-10</c:v>
                </c:pt>
                <c:pt idx="4036">
                  <c:v>2.1829326741464859E-10</c:v>
                </c:pt>
                <c:pt idx="4037">
                  <c:v>2.1829326741464859E-10</c:v>
                </c:pt>
                <c:pt idx="4038">
                  <c:v>2.1829326741464859E-10</c:v>
                </c:pt>
                <c:pt idx="4039">
                  <c:v>2.1829326741464859E-10</c:v>
                </c:pt>
                <c:pt idx="4040">
                  <c:v>2.1829326741464859E-10</c:v>
                </c:pt>
                <c:pt idx="4041">
                  <c:v>2.1829326741464859E-10</c:v>
                </c:pt>
                <c:pt idx="4042">
                  <c:v>2.1829326741464859E-10</c:v>
                </c:pt>
                <c:pt idx="4043">
                  <c:v>2.1829326741464859E-10</c:v>
                </c:pt>
                <c:pt idx="4044">
                  <c:v>2.1829326741464859E-10</c:v>
                </c:pt>
                <c:pt idx="4045">
                  <c:v>2.1829326741464859E-10</c:v>
                </c:pt>
                <c:pt idx="4046">
                  <c:v>2.1829326741464859E-10</c:v>
                </c:pt>
                <c:pt idx="4047">
                  <c:v>2.1829326741464859E-10</c:v>
                </c:pt>
                <c:pt idx="4048">
                  <c:v>2.1829326741464859E-10</c:v>
                </c:pt>
                <c:pt idx="4049">
                  <c:v>2.1829326741464859E-10</c:v>
                </c:pt>
                <c:pt idx="4050">
                  <c:v>2.1829326741464859E-10</c:v>
                </c:pt>
                <c:pt idx="4051">
                  <c:v>2.1829326741464859E-10</c:v>
                </c:pt>
                <c:pt idx="4052">
                  <c:v>2.1829326741464859E-10</c:v>
                </c:pt>
                <c:pt idx="4053">
                  <c:v>2.1829326741464859E-10</c:v>
                </c:pt>
                <c:pt idx="4054">
                  <c:v>2.1829326741464859E-10</c:v>
                </c:pt>
                <c:pt idx="4055">
                  <c:v>2.1829326741464859E-10</c:v>
                </c:pt>
                <c:pt idx="4056">
                  <c:v>2.1829326741464859E-10</c:v>
                </c:pt>
                <c:pt idx="4057">
                  <c:v>2.1829326741464859E-10</c:v>
                </c:pt>
                <c:pt idx="4058">
                  <c:v>2.1829326741464859E-10</c:v>
                </c:pt>
                <c:pt idx="4059">
                  <c:v>2.1829326741464859E-10</c:v>
                </c:pt>
                <c:pt idx="4060">
                  <c:v>2.1829326741464859E-10</c:v>
                </c:pt>
                <c:pt idx="4061">
                  <c:v>2.1829326741464859E-10</c:v>
                </c:pt>
                <c:pt idx="4062">
                  <c:v>2.1829326741464859E-10</c:v>
                </c:pt>
                <c:pt idx="4063">
                  <c:v>2.1829326741464859E-10</c:v>
                </c:pt>
                <c:pt idx="4064">
                  <c:v>2.1829326741464859E-10</c:v>
                </c:pt>
                <c:pt idx="4065">
                  <c:v>2.1829326741464859E-10</c:v>
                </c:pt>
                <c:pt idx="4066">
                  <c:v>2.1829326741464859E-10</c:v>
                </c:pt>
                <c:pt idx="4067">
                  <c:v>2.1829326741464859E-10</c:v>
                </c:pt>
                <c:pt idx="4068">
                  <c:v>2.1829326741464859E-10</c:v>
                </c:pt>
                <c:pt idx="4069">
                  <c:v>2.1829326741464859E-10</c:v>
                </c:pt>
                <c:pt idx="4070">
                  <c:v>2.1829326741464859E-10</c:v>
                </c:pt>
                <c:pt idx="4071">
                  <c:v>2.1829326741464859E-10</c:v>
                </c:pt>
                <c:pt idx="4072">
                  <c:v>2.1829326741464859E-10</c:v>
                </c:pt>
                <c:pt idx="4073">
                  <c:v>2.1829326741464859E-10</c:v>
                </c:pt>
                <c:pt idx="4074">
                  <c:v>2.1829326741464859E-10</c:v>
                </c:pt>
                <c:pt idx="4075">
                  <c:v>2.1829326741464859E-10</c:v>
                </c:pt>
                <c:pt idx="4076">
                  <c:v>2.1829326741464859E-10</c:v>
                </c:pt>
                <c:pt idx="4077">
                  <c:v>2.1829326741464859E-10</c:v>
                </c:pt>
                <c:pt idx="4078">
                  <c:v>2.1829326741464859E-10</c:v>
                </c:pt>
                <c:pt idx="4079">
                  <c:v>2.1829326741464859E-10</c:v>
                </c:pt>
                <c:pt idx="4080">
                  <c:v>2.1829326741464859E-10</c:v>
                </c:pt>
                <c:pt idx="4081">
                  <c:v>2.1829326741464859E-10</c:v>
                </c:pt>
                <c:pt idx="4082">
                  <c:v>2.1829326741464859E-10</c:v>
                </c:pt>
                <c:pt idx="4083">
                  <c:v>2.1829326741464859E-10</c:v>
                </c:pt>
                <c:pt idx="4084">
                  <c:v>2.1829326741464859E-10</c:v>
                </c:pt>
                <c:pt idx="4085">
                  <c:v>2.1829326741464859E-10</c:v>
                </c:pt>
                <c:pt idx="4086">
                  <c:v>2.1829326741464859E-10</c:v>
                </c:pt>
                <c:pt idx="4087">
                  <c:v>2.1829326741464859E-10</c:v>
                </c:pt>
                <c:pt idx="4088">
                  <c:v>2.1829326741464859E-10</c:v>
                </c:pt>
                <c:pt idx="4089">
                  <c:v>2.1829326741464859E-10</c:v>
                </c:pt>
                <c:pt idx="4090">
                  <c:v>2.1829326741464859E-10</c:v>
                </c:pt>
                <c:pt idx="4091">
                  <c:v>2.1829326741464859E-10</c:v>
                </c:pt>
                <c:pt idx="4092">
                  <c:v>2.1829326741464859E-10</c:v>
                </c:pt>
                <c:pt idx="4093">
                  <c:v>2.1829326741464859E-10</c:v>
                </c:pt>
                <c:pt idx="4094">
                  <c:v>2.1829326741464859E-10</c:v>
                </c:pt>
                <c:pt idx="4095">
                  <c:v>2.1829326741464859E-10</c:v>
                </c:pt>
                <c:pt idx="4096">
                  <c:v>2.1829326741464859E-10</c:v>
                </c:pt>
                <c:pt idx="4097">
                  <c:v>2.1829326741464859E-10</c:v>
                </c:pt>
                <c:pt idx="4098">
                  <c:v>2.1829326741464859E-10</c:v>
                </c:pt>
                <c:pt idx="4099">
                  <c:v>2.1829326741464859E-10</c:v>
                </c:pt>
                <c:pt idx="4100">
                  <c:v>2.1829326741464859E-10</c:v>
                </c:pt>
                <c:pt idx="4101">
                  <c:v>2.1829326741464859E-10</c:v>
                </c:pt>
                <c:pt idx="4102">
                  <c:v>2.1829326741464859E-10</c:v>
                </c:pt>
                <c:pt idx="4103">
                  <c:v>2.1829326741464859E-10</c:v>
                </c:pt>
                <c:pt idx="4104">
                  <c:v>2.1829326741464859E-10</c:v>
                </c:pt>
                <c:pt idx="4105">
                  <c:v>2.1829326741464859E-10</c:v>
                </c:pt>
                <c:pt idx="4106">
                  <c:v>2.1829326741464859E-10</c:v>
                </c:pt>
                <c:pt idx="4107">
                  <c:v>2.1829326741464859E-10</c:v>
                </c:pt>
                <c:pt idx="4108">
                  <c:v>2.1829326741464859E-10</c:v>
                </c:pt>
                <c:pt idx="4109">
                  <c:v>2.1829326741464859E-10</c:v>
                </c:pt>
                <c:pt idx="4110">
                  <c:v>2.1829326741464859E-10</c:v>
                </c:pt>
                <c:pt idx="4111">
                  <c:v>2.1829326741464859E-10</c:v>
                </c:pt>
                <c:pt idx="4112">
                  <c:v>2.1829326741464859E-10</c:v>
                </c:pt>
                <c:pt idx="4113">
                  <c:v>2.1829326741464859E-10</c:v>
                </c:pt>
                <c:pt idx="4114">
                  <c:v>2.1829326741464859E-10</c:v>
                </c:pt>
                <c:pt idx="4115">
                  <c:v>2.1829326741464859E-10</c:v>
                </c:pt>
                <c:pt idx="4116">
                  <c:v>2.1829326741464859E-10</c:v>
                </c:pt>
                <c:pt idx="4117">
                  <c:v>2.1829326741464859E-10</c:v>
                </c:pt>
                <c:pt idx="4118">
                  <c:v>2.1829326741464859E-10</c:v>
                </c:pt>
                <c:pt idx="4119">
                  <c:v>2.1829326741464859E-10</c:v>
                </c:pt>
                <c:pt idx="4120">
                  <c:v>2.1829326741464859E-10</c:v>
                </c:pt>
                <c:pt idx="4121">
                  <c:v>2.1829326741464859E-10</c:v>
                </c:pt>
                <c:pt idx="4122">
                  <c:v>2.1829326741464859E-10</c:v>
                </c:pt>
                <c:pt idx="4123">
                  <c:v>2.1829326741464859E-10</c:v>
                </c:pt>
                <c:pt idx="4124">
                  <c:v>2.1829326741464859E-10</c:v>
                </c:pt>
                <c:pt idx="4125">
                  <c:v>2.1829326741464859E-10</c:v>
                </c:pt>
                <c:pt idx="4126">
                  <c:v>2.1829326741464859E-10</c:v>
                </c:pt>
                <c:pt idx="4127">
                  <c:v>2.1829326741464859E-10</c:v>
                </c:pt>
                <c:pt idx="4128">
                  <c:v>2.1829326741464859E-10</c:v>
                </c:pt>
                <c:pt idx="4129">
                  <c:v>2.1829326741464859E-10</c:v>
                </c:pt>
                <c:pt idx="4130">
                  <c:v>2.1829326741464859E-10</c:v>
                </c:pt>
                <c:pt idx="4131">
                  <c:v>2.1829326741464859E-10</c:v>
                </c:pt>
                <c:pt idx="4132">
                  <c:v>2.1829326741464859E-10</c:v>
                </c:pt>
                <c:pt idx="4133">
                  <c:v>2.1829326741464859E-10</c:v>
                </c:pt>
                <c:pt idx="4134">
                  <c:v>2.1829326741464859E-10</c:v>
                </c:pt>
                <c:pt idx="4135">
                  <c:v>2.1829326741464859E-10</c:v>
                </c:pt>
                <c:pt idx="4136">
                  <c:v>2.1829326741464859E-10</c:v>
                </c:pt>
                <c:pt idx="4137">
                  <c:v>2.1829326741464859E-10</c:v>
                </c:pt>
                <c:pt idx="4138">
                  <c:v>2.1829326741464859E-10</c:v>
                </c:pt>
                <c:pt idx="4139">
                  <c:v>2.1829326741464859E-10</c:v>
                </c:pt>
                <c:pt idx="4140">
                  <c:v>2.1829326741464859E-10</c:v>
                </c:pt>
                <c:pt idx="4141">
                  <c:v>2.1829326741464859E-10</c:v>
                </c:pt>
                <c:pt idx="4142">
                  <c:v>2.1829326741464859E-10</c:v>
                </c:pt>
                <c:pt idx="4143">
                  <c:v>2.1829326741464859E-10</c:v>
                </c:pt>
                <c:pt idx="4144">
                  <c:v>2.1829326741464859E-10</c:v>
                </c:pt>
                <c:pt idx="4145">
                  <c:v>2.1829326741464859E-10</c:v>
                </c:pt>
                <c:pt idx="4146">
                  <c:v>2.1829326741464859E-10</c:v>
                </c:pt>
                <c:pt idx="4147">
                  <c:v>2.1829326741464859E-10</c:v>
                </c:pt>
                <c:pt idx="4148">
                  <c:v>2.1829326741464859E-10</c:v>
                </c:pt>
                <c:pt idx="4149">
                  <c:v>2.1829326741464859E-10</c:v>
                </c:pt>
                <c:pt idx="4150">
                  <c:v>2.1829326741464859E-10</c:v>
                </c:pt>
                <c:pt idx="4151">
                  <c:v>2.1829326741464859E-10</c:v>
                </c:pt>
                <c:pt idx="4152">
                  <c:v>2.1829326741464859E-10</c:v>
                </c:pt>
                <c:pt idx="4153">
                  <c:v>2.1829326741464859E-10</c:v>
                </c:pt>
                <c:pt idx="4154">
                  <c:v>2.1829326741464859E-10</c:v>
                </c:pt>
                <c:pt idx="4155">
                  <c:v>2.1829326741464859E-10</c:v>
                </c:pt>
                <c:pt idx="4156">
                  <c:v>2.1829326741464859E-10</c:v>
                </c:pt>
                <c:pt idx="4157">
                  <c:v>2.1829326741464859E-10</c:v>
                </c:pt>
                <c:pt idx="4158">
                  <c:v>2.1829326741464859E-10</c:v>
                </c:pt>
                <c:pt idx="4159">
                  <c:v>2.1829326741464859E-10</c:v>
                </c:pt>
                <c:pt idx="4160">
                  <c:v>2.1829326741464859E-10</c:v>
                </c:pt>
                <c:pt idx="4161">
                  <c:v>2.1829326741464859E-10</c:v>
                </c:pt>
                <c:pt idx="4162">
                  <c:v>2.1829326741464859E-10</c:v>
                </c:pt>
                <c:pt idx="4163">
                  <c:v>2.1829326741464859E-10</c:v>
                </c:pt>
                <c:pt idx="4164">
                  <c:v>2.1829326741464859E-10</c:v>
                </c:pt>
                <c:pt idx="4165">
                  <c:v>2.1829326741464859E-10</c:v>
                </c:pt>
                <c:pt idx="4166">
                  <c:v>2.1829326741464859E-10</c:v>
                </c:pt>
                <c:pt idx="4167">
                  <c:v>2.1829326741464859E-10</c:v>
                </c:pt>
                <c:pt idx="4168">
                  <c:v>2.1829326741464859E-10</c:v>
                </c:pt>
                <c:pt idx="4169">
                  <c:v>2.1829326741464859E-10</c:v>
                </c:pt>
                <c:pt idx="4170">
                  <c:v>2.1829326741464859E-10</c:v>
                </c:pt>
                <c:pt idx="4171">
                  <c:v>2.1829326741464859E-10</c:v>
                </c:pt>
                <c:pt idx="4172">
                  <c:v>2.1829326741464859E-10</c:v>
                </c:pt>
                <c:pt idx="4173">
                  <c:v>2.1829326741464859E-10</c:v>
                </c:pt>
                <c:pt idx="4174">
                  <c:v>2.1829326741464859E-10</c:v>
                </c:pt>
                <c:pt idx="4175">
                  <c:v>2.1829326741464859E-10</c:v>
                </c:pt>
                <c:pt idx="4176">
                  <c:v>2.1829326741464859E-10</c:v>
                </c:pt>
                <c:pt idx="4177">
                  <c:v>2.1829326741464859E-10</c:v>
                </c:pt>
                <c:pt idx="4178">
                  <c:v>2.1829326741464859E-10</c:v>
                </c:pt>
                <c:pt idx="4179">
                  <c:v>2.1829326741464859E-10</c:v>
                </c:pt>
                <c:pt idx="4180">
                  <c:v>2.1829326741464859E-10</c:v>
                </c:pt>
                <c:pt idx="4181">
                  <c:v>2.1829326741464859E-10</c:v>
                </c:pt>
                <c:pt idx="4182">
                  <c:v>2.1829326741464859E-10</c:v>
                </c:pt>
                <c:pt idx="4183">
                  <c:v>2.1829326741464859E-10</c:v>
                </c:pt>
                <c:pt idx="4184">
                  <c:v>2.1829326741464859E-10</c:v>
                </c:pt>
                <c:pt idx="4185">
                  <c:v>2.1829326741464859E-10</c:v>
                </c:pt>
                <c:pt idx="4186">
                  <c:v>2.1829326741464859E-10</c:v>
                </c:pt>
                <c:pt idx="4187">
                  <c:v>2.1829326741464859E-10</c:v>
                </c:pt>
                <c:pt idx="4188">
                  <c:v>2.1829326741464859E-10</c:v>
                </c:pt>
                <c:pt idx="4189">
                  <c:v>2.1829326741464859E-10</c:v>
                </c:pt>
                <c:pt idx="4190">
                  <c:v>2.1829326741464859E-10</c:v>
                </c:pt>
                <c:pt idx="4191">
                  <c:v>2.1829326741464859E-10</c:v>
                </c:pt>
                <c:pt idx="4192">
                  <c:v>2.1829326741464859E-10</c:v>
                </c:pt>
                <c:pt idx="4193">
                  <c:v>2.1829326741464859E-10</c:v>
                </c:pt>
                <c:pt idx="4194">
                  <c:v>2.1829326741464859E-10</c:v>
                </c:pt>
                <c:pt idx="4195">
                  <c:v>2.1829326741464859E-10</c:v>
                </c:pt>
                <c:pt idx="4196">
                  <c:v>2.1829326741464859E-10</c:v>
                </c:pt>
                <c:pt idx="4197">
                  <c:v>2.1829326741464859E-10</c:v>
                </c:pt>
                <c:pt idx="4198">
                  <c:v>2.1829326741464859E-10</c:v>
                </c:pt>
                <c:pt idx="4199">
                  <c:v>2.1829326741464859E-10</c:v>
                </c:pt>
                <c:pt idx="4200">
                  <c:v>2.1829326741464859E-10</c:v>
                </c:pt>
                <c:pt idx="4201">
                  <c:v>2.1829326741464859E-10</c:v>
                </c:pt>
                <c:pt idx="4202">
                  <c:v>2.1829326741464859E-10</c:v>
                </c:pt>
                <c:pt idx="4203">
                  <c:v>2.1829326741464859E-10</c:v>
                </c:pt>
                <c:pt idx="4204">
                  <c:v>2.1829326741464859E-10</c:v>
                </c:pt>
                <c:pt idx="4205">
                  <c:v>2.1829326741464859E-10</c:v>
                </c:pt>
                <c:pt idx="4206">
                  <c:v>2.1829326741464859E-10</c:v>
                </c:pt>
                <c:pt idx="4207">
                  <c:v>2.1829326741464859E-10</c:v>
                </c:pt>
                <c:pt idx="4208">
                  <c:v>2.1829326741464859E-10</c:v>
                </c:pt>
                <c:pt idx="4209">
                  <c:v>2.1829326741464859E-10</c:v>
                </c:pt>
                <c:pt idx="4210">
                  <c:v>2.1829326741464859E-10</c:v>
                </c:pt>
                <c:pt idx="4211">
                  <c:v>2.1829326741464859E-10</c:v>
                </c:pt>
                <c:pt idx="4212">
                  <c:v>2.1829326741464859E-10</c:v>
                </c:pt>
                <c:pt idx="4213">
                  <c:v>2.1829326741464859E-10</c:v>
                </c:pt>
                <c:pt idx="4214">
                  <c:v>2.1829326741464859E-10</c:v>
                </c:pt>
                <c:pt idx="4215">
                  <c:v>2.1829326741464859E-10</c:v>
                </c:pt>
                <c:pt idx="4216">
                  <c:v>2.1829326741464859E-10</c:v>
                </c:pt>
                <c:pt idx="4217">
                  <c:v>2.1829326741464859E-10</c:v>
                </c:pt>
                <c:pt idx="4218">
                  <c:v>2.1829326741464859E-10</c:v>
                </c:pt>
                <c:pt idx="4219">
                  <c:v>2.1829326741464859E-10</c:v>
                </c:pt>
                <c:pt idx="4220">
                  <c:v>2.1829326741464859E-10</c:v>
                </c:pt>
                <c:pt idx="4221">
                  <c:v>2.1829326741464859E-10</c:v>
                </c:pt>
                <c:pt idx="4222">
                  <c:v>2.1829326741464859E-10</c:v>
                </c:pt>
                <c:pt idx="4223">
                  <c:v>2.1829326741464859E-10</c:v>
                </c:pt>
                <c:pt idx="4224">
                  <c:v>2.1829326741464859E-10</c:v>
                </c:pt>
                <c:pt idx="4225">
                  <c:v>2.1829326741464859E-10</c:v>
                </c:pt>
                <c:pt idx="4226">
                  <c:v>2.1829326741464859E-10</c:v>
                </c:pt>
                <c:pt idx="4227">
                  <c:v>2.1829326741464859E-10</c:v>
                </c:pt>
                <c:pt idx="4228">
                  <c:v>2.1829326741464859E-10</c:v>
                </c:pt>
                <c:pt idx="4229">
                  <c:v>2.1829326741464859E-10</c:v>
                </c:pt>
                <c:pt idx="4230">
                  <c:v>2.1829326741464859E-10</c:v>
                </c:pt>
                <c:pt idx="4231">
                  <c:v>2.1829326741464859E-10</c:v>
                </c:pt>
                <c:pt idx="4232">
                  <c:v>2.1829326741464859E-10</c:v>
                </c:pt>
                <c:pt idx="4233">
                  <c:v>2.1829326741464859E-10</c:v>
                </c:pt>
                <c:pt idx="4234">
                  <c:v>2.1829326741464859E-10</c:v>
                </c:pt>
                <c:pt idx="4235">
                  <c:v>2.1829326741464859E-10</c:v>
                </c:pt>
                <c:pt idx="4236">
                  <c:v>2.1829326741464859E-10</c:v>
                </c:pt>
                <c:pt idx="4237">
                  <c:v>2.1829326741464859E-10</c:v>
                </c:pt>
                <c:pt idx="4238">
                  <c:v>2.1829326741464859E-10</c:v>
                </c:pt>
                <c:pt idx="4239">
                  <c:v>2.1829326741464859E-10</c:v>
                </c:pt>
                <c:pt idx="4240">
                  <c:v>2.1829326741464859E-10</c:v>
                </c:pt>
                <c:pt idx="4241">
                  <c:v>2.1829326741464859E-10</c:v>
                </c:pt>
                <c:pt idx="4242">
                  <c:v>2.1829326741464859E-10</c:v>
                </c:pt>
                <c:pt idx="4243">
                  <c:v>2.1829326741464859E-10</c:v>
                </c:pt>
                <c:pt idx="4244">
                  <c:v>2.1829326741464859E-10</c:v>
                </c:pt>
                <c:pt idx="4245">
                  <c:v>2.1829326741464859E-10</c:v>
                </c:pt>
                <c:pt idx="4246">
                  <c:v>2.1829326741464859E-10</c:v>
                </c:pt>
                <c:pt idx="4247">
                  <c:v>2.1829326741464859E-10</c:v>
                </c:pt>
                <c:pt idx="4248">
                  <c:v>2.1829326741464859E-10</c:v>
                </c:pt>
                <c:pt idx="4249">
                  <c:v>2.1829326741464859E-10</c:v>
                </c:pt>
                <c:pt idx="4250">
                  <c:v>2.1829326741464859E-10</c:v>
                </c:pt>
                <c:pt idx="4251">
                  <c:v>2.1829326741464859E-10</c:v>
                </c:pt>
                <c:pt idx="4252">
                  <c:v>2.1829326741464859E-10</c:v>
                </c:pt>
                <c:pt idx="4253">
                  <c:v>2.1829326741464859E-10</c:v>
                </c:pt>
                <c:pt idx="4254">
                  <c:v>2.1829326741464859E-10</c:v>
                </c:pt>
                <c:pt idx="4255">
                  <c:v>2.1829326741464859E-10</c:v>
                </c:pt>
                <c:pt idx="4256">
                  <c:v>2.1829326741464859E-10</c:v>
                </c:pt>
                <c:pt idx="4257">
                  <c:v>2.1829326741464859E-10</c:v>
                </c:pt>
                <c:pt idx="4258">
                  <c:v>2.1829326741464859E-10</c:v>
                </c:pt>
                <c:pt idx="4259">
                  <c:v>2.1829326741464859E-10</c:v>
                </c:pt>
                <c:pt idx="4260">
                  <c:v>2.1829326741464859E-10</c:v>
                </c:pt>
                <c:pt idx="4261">
                  <c:v>2.1829326741464859E-10</c:v>
                </c:pt>
                <c:pt idx="4262">
                  <c:v>2.1829326741464859E-10</c:v>
                </c:pt>
                <c:pt idx="4263">
                  <c:v>2.1829326741464859E-10</c:v>
                </c:pt>
                <c:pt idx="4264">
                  <c:v>2.1829326741464859E-10</c:v>
                </c:pt>
                <c:pt idx="4265">
                  <c:v>2.1829326741464859E-10</c:v>
                </c:pt>
                <c:pt idx="4266">
                  <c:v>2.1829326741464859E-10</c:v>
                </c:pt>
                <c:pt idx="4267">
                  <c:v>2.1829326741464859E-10</c:v>
                </c:pt>
                <c:pt idx="4268">
                  <c:v>2.1829326741464859E-10</c:v>
                </c:pt>
                <c:pt idx="4269">
                  <c:v>2.1829326741464859E-10</c:v>
                </c:pt>
                <c:pt idx="4270">
                  <c:v>2.1829326741464859E-10</c:v>
                </c:pt>
                <c:pt idx="4271">
                  <c:v>2.1829326741464859E-10</c:v>
                </c:pt>
                <c:pt idx="4272">
                  <c:v>2.1829326741464859E-10</c:v>
                </c:pt>
                <c:pt idx="4273">
                  <c:v>2.1829326741464859E-10</c:v>
                </c:pt>
                <c:pt idx="4274">
                  <c:v>2.1829326741464859E-10</c:v>
                </c:pt>
                <c:pt idx="4275">
                  <c:v>2.1829326741464859E-10</c:v>
                </c:pt>
                <c:pt idx="4276">
                  <c:v>2.1829326741464859E-10</c:v>
                </c:pt>
                <c:pt idx="4277">
                  <c:v>2.1829326741464859E-10</c:v>
                </c:pt>
                <c:pt idx="4278">
                  <c:v>2.1829326741464859E-10</c:v>
                </c:pt>
                <c:pt idx="4279">
                  <c:v>2.1829326741464859E-10</c:v>
                </c:pt>
                <c:pt idx="4280">
                  <c:v>2.1829326741464859E-10</c:v>
                </c:pt>
                <c:pt idx="4281">
                  <c:v>2.1829326741464859E-10</c:v>
                </c:pt>
                <c:pt idx="4282">
                  <c:v>2.1829326741464859E-10</c:v>
                </c:pt>
                <c:pt idx="4283">
                  <c:v>2.1829326741464859E-10</c:v>
                </c:pt>
                <c:pt idx="4284">
                  <c:v>2.1829326741464859E-10</c:v>
                </c:pt>
                <c:pt idx="4285">
                  <c:v>2.1829326741464859E-10</c:v>
                </c:pt>
                <c:pt idx="4286">
                  <c:v>2.1829326741464859E-10</c:v>
                </c:pt>
                <c:pt idx="4287">
                  <c:v>2.1829326741464859E-10</c:v>
                </c:pt>
                <c:pt idx="4288">
                  <c:v>2.1829326741464859E-10</c:v>
                </c:pt>
                <c:pt idx="4289">
                  <c:v>2.1829326741464859E-10</c:v>
                </c:pt>
                <c:pt idx="4290">
                  <c:v>2.1829326741464859E-10</c:v>
                </c:pt>
                <c:pt idx="4291">
                  <c:v>2.1829326741464859E-10</c:v>
                </c:pt>
                <c:pt idx="4292">
                  <c:v>2.1829326741464859E-10</c:v>
                </c:pt>
                <c:pt idx="4293">
                  <c:v>2.1829326741464859E-10</c:v>
                </c:pt>
                <c:pt idx="4294">
                  <c:v>2.1829326741464859E-10</c:v>
                </c:pt>
                <c:pt idx="4295">
                  <c:v>2.1829326741464859E-10</c:v>
                </c:pt>
                <c:pt idx="4296">
                  <c:v>2.1829326741464859E-10</c:v>
                </c:pt>
                <c:pt idx="4297">
                  <c:v>2.1829326741464859E-10</c:v>
                </c:pt>
                <c:pt idx="4298">
                  <c:v>2.1829326741464859E-10</c:v>
                </c:pt>
                <c:pt idx="4299">
                  <c:v>2.1829326741464859E-10</c:v>
                </c:pt>
                <c:pt idx="4300">
                  <c:v>2.1829326741464859E-10</c:v>
                </c:pt>
                <c:pt idx="4301">
                  <c:v>2.1829326741464859E-10</c:v>
                </c:pt>
                <c:pt idx="4302">
                  <c:v>2.1829326741464859E-10</c:v>
                </c:pt>
                <c:pt idx="4303">
                  <c:v>2.1829326741464859E-10</c:v>
                </c:pt>
                <c:pt idx="4304">
                  <c:v>2.1829326741464859E-10</c:v>
                </c:pt>
                <c:pt idx="4305">
                  <c:v>2.1829326741464859E-10</c:v>
                </c:pt>
                <c:pt idx="4306">
                  <c:v>2.1829326741464859E-10</c:v>
                </c:pt>
                <c:pt idx="4307">
                  <c:v>2.1829326741464859E-10</c:v>
                </c:pt>
                <c:pt idx="4308">
                  <c:v>2.1829326741464859E-10</c:v>
                </c:pt>
                <c:pt idx="4309">
                  <c:v>2.1829326741464859E-10</c:v>
                </c:pt>
                <c:pt idx="4310">
                  <c:v>2.1829326741464859E-10</c:v>
                </c:pt>
                <c:pt idx="4311">
                  <c:v>2.1829326741464859E-10</c:v>
                </c:pt>
                <c:pt idx="4312">
                  <c:v>2.1829326741464859E-10</c:v>
                </c:pt>
                <c:pt idx="4313">
                  <c:v>2.1829326741464859E-10</c:v>
                </c:pt>
                <c:pt idx="4314">
                  <c:v>2.1829326741464859E-10</c:v>
                </c:pt>
                <c:pt idx="4315">
                  <c:v>2.1829326741464859E-10</c:v>
                </c:pt>
                <c:pt idx="4316">
                  <c:v>2.1829326741464859E-10</c:v>
                </c:pt>
                <c:pt idx="4317">
                  <c:v>2.1829326741464859E-10</c:v>
                </c:pt>
                <c:pt idx="4318">
                  <c:v>2.1829326741464859E-10</c:v>
                </c:pt>
                <c:pt idx="4319">
                  <c:v>2.1829326741464859E-10</c:v>
                </c:pt>
                <c:pt idx="4320">
                  <c:v>2.1829326741464859E-10</c:v>
                </c:pt>
                <c:pt idx="4321">
                  <c:v>2.1829326741464859E-10</c:v>
                </c:pt>
                <c:pt idx="4322">
                  <c:v>2.1829326741464859E-10</c:v>
                </c:pt>
                <c:pt idx="4323">
                  <c:v>2.1829326741464859E-10</c:v>
                </c:pt>
                <c:pt idx="4324">
                  <c:v>2.1829326741464859E-10</c:v>
                </c:pt>
                <c:pt idx="4325">
                  <c:v>2.1829326741464859E-10</c:v>
                </c:pt>
                <c:pt idx="4326">
                  <c:v>2.1829326741464859E-10</c:v>
                </c:pt>
                <c:pt idx="4327">
                  <c:v>2.1829326741464859E-10</c:v>
                </c:pt>
                <c:pt idx="4328">
                  <c:v>2.1829326741464859E-10</c:v>
                </c:pt>
                <c:pt idx="4329">
                  <c:v>2.1829326741464859E-10</c:v>
                </c:pt>
                <c:pt idx="4330">
                  <c:v>2.1829326741464859E-10</c:v>
                </c:pt>
                <c:pt idx="4331">
                  <c:v>2.1829326741464859E-10</c:v>
                </c:pt>
                <c:pt idx="4332">
                  <c:v>2.1829326741464859E-10</c:v>
                </c:pt>
                <c:pt idx="4333">
                  <c:v>2.1829326741464859E-10</c:v>
                </c:pt>
                <c:pt idx="4334">
                  <c:v>2.1829326741464859E-10</c:v>
                </c:pt>
                <c:pt idx="4335">
                  <c:v>2.1829326741464859E-10</c:v>
                </c:pt>
                <c:pt idx="4336">
                  <c:v>2.1829326741464859E-10</c:v>
                </c:pt>
                <c:pt idx="4337">
                  <c:v>2.1829326741464859E-10</c:v>
                </c:pt>
                <c:pt idx="4338">
                  <c:v>2.1829326741464859E-10</c:v>
                </c:pt>
                <c:pt idx="4339">
                  <c:v>2.1829326741464859E-10</c:v>
                </c:pt>
                <c:pt idx="4340">
                  <c:v>2.1829326741464859E-10</c:v>
                </c:pt>
                <c:pt idx="4341">
                  <c:v>2.1829326741464859E-10</c:v>
                </c:pt>
                <c:pt idx="4342">
                  <c:v>2.1829326741464859E-10</c:v>
                </c:pt>
                <c:pt idx="4343">
                  <c:v>2.1829326741464859E-10</c:v>
                </c:pt>
                <c:pt idx="4344">
                  <c:v>2.1829326741464859E-10</c:v>
                </c:pt>
                <c:pt idx="4345">
                  <c:v>2.1829326741464859E-10</c:v>
                </c:pt>
                <c:pt idx="4346">
                  <c:v>2.1829326741464859E-10</c:v>
                </c:pt>
                <c:pt idx="4347">
                  <c:v>2.1829326741464859E-10</c:v>
                </c:pt>
                <c:pt idx="4348">
                  <c:v>2.1829326741464859E-10</c:v>
                </c:pt>
                <c:pt idx="4349">
                  <c:v>2.1829326741464859E-10</c:v>
                </c:pt>
                <c:pt idx="4350">
                  <c:v>2.1829326741464859E-10</c:v>
                </c:pt>
                <c:pt idx="4351">
                  <c:v>2.1829326741464859E-10</c:v>
                </c:pt>
                <c:pt idx="4352">
                  <c:v>2.1829326741464859E-10</c:v>
                </c:pt>
                <c:pt idx="4353">
                  <c:v>2.1829326741464859E-10</c:v>
                </c:pt>
                <c:pt idx="4354">
                  <c:v>2.1829326741464859E-10</c:v>
                </c:pt>
                <c:pt idx="4355">
                  <c:v>2.1829326741464859E-10</c:v>
                </c:pt>
                <c:pt idx="4356">
                  <c:v>2.1829326741464859E-10</c:v>
                </c:pt>
                <c:pt idx="4357">
                  <c:v>2.1829326741464859E-10</c:v>
                </c:pt>
                <c:pt idx="4358">
                  <c:v>2.1829326741464859E-10</c:v>
                </c:pt>
                <c:pt idx="4359">
                  <c:v>2.1829326741464859E-10</c:v>
                </c:pt>
                <c:pt idx="4360">
                  <c:v>2.1829326741464859E-10</c:v>
                </c:pt>
                <c:pt idx="4361">
                  <c:v>2.1829326741464859E-10</c:v>
                </c:pt>
                <c:pt idx="4362">
                  <c:v>2.1829326741464859E-10</c:v>
                </c:pt>
                <c:pt idx="4363">
                  <c:v>2.1829326741464859E-10</c:v>
                </c:pt>
                <c:pt idx="4364">
                  <c:v>2.1829326741464859E-10</c:v>
                </c:pt>
                <c:pt idx="4365">
                  <c:v>2.1829326741464859E-10</c:v>
                </c:pt>
                <c:pt idx="4366">
                  <c:v>2.1829326741464859E-10</c:v>
                </c:pt>
                <c:pt idx="4367">
                  <c:v>2.1829326741464859E-10</c:v>
                </c:pt>
                <c:pt idx="4368">
                  <c:v>2.1829326741464859E-10</c:v>
                </c:pt>
                <c:pt idx="4369">
                  <c:v>2.1829326741464859E-10</c:v>
                </c:pt>
                <c:pt idx="4370">
                  <c:v>2.1829326741464859E-10</c:v>
                </c:pt>
                <c:pt idx="4371">
                  <c:v>2.1829326741464859E-10</c:v>
                </c:pt>
                <c:pt idx="4372">
                  <c:v>2.1829326741464859E-10</c:v>
                </c:pt>
                <c:pt idx="4373">
                  <c:v>2.1829326741464859E-10</c:v>
                </c:pt>
                <c:pt idx="4374">
                  <c:v>2.1829326741464859E-10</c:v>
                </c:pt>
                <c:pt idx="4375">
                  <c:v>2.1829326741464859E-10</c:v>
                </c:pt>
                <c:pt idx="4376">
                  <c:v>2.1829326741464859E-10</c:v>
                </c:pt>
                <c:pt idx="4377">
                  <c:v>2.1829326741464859E-10</c:v>
                </c:pt>
                <c:pt idx="4378">
                  <c:v>2.1829326741464859E-10</c:v>
                </c:pt>
                <c:pt idx="4379">
                  <c:v>2.1829326741464859E-10</c:v>
                </c:pt>
                <c:pt idx="4380">
                  <c:v>2.1829326741464859E-10</c:v>
                </c:pt>
                <c:pt idx="4381">
                  <c:v>2.1829326741464859E-10</c:v>
                </c:pt>
                <c:pt idx="4382">
                  <c:v>2.1829326741464859E-10</c:v>
                </c:pt>
                <c:pt idx="4383">
                  <c:v>2.1829326741464859E-10</c:v>
                </c:pt>
                <c:pt idx="4384">
                  <c:v>2.1829326741464859E-10</c:v>
                </c:pt>
                <c:pt idx="4385">
                  <c:v>2.1829326741464859E-10</c:v>
                </c:pt>
                <c:pt idx="4386">
                  <c:v>2.1829326741464859E-10</c:v>
                </c:pt>
                <c:pt idx="4387">
                  <c:v>2.1829326741464859E-10</c:v>
                </c:pt>
                <c:pt idx="4388">
                  <c:v>2.1829326741464859E-10</c:v>
                </c:pt>
                <c:pt idx="4389">
                  <c:v>2.1829326741464859E-10</c:v>
                </c:pt>
                <c:pt idx="4390">
                  <c:v>2.1829326741464859E-10</c:v>
                </c:pt>
                <c:pt idx="4391">
                  <c:v>2.1829326741464859E-10</c:v>
                </c:pt>
                <c:pt idx="4392">
                  <c:v>2.1829326741464859E-10</c:v>
                </c:pt>
                <c:pt idx="4393">
                  <c:v>2.1829326741464859E-10</c:v>
                </c:pt>
                <c:pt idx="4394">
                  <c:v>2.1829326741464859E-10</c:v>
                </c:pt>
                <c:pt idx="4395">
                  <c:v>2.1829326741464859E-10</c:v>
                </c:pt>
                <c:pt idx="4396">
                  <c:v>2.1829326741464859E-10</c:v>
                </c:pt>
                <c:pt idx="4397">
                  <c:v>2.1829326741464859E-10</c:v>
                </c:pt>
                <c:pt idx="4398">
                  <c:v>2.1829326741464859E-10</c:v>
                </c:pt>
                <c:pt idx="4399">
                  <c:v>2.1829326741464859E-10</c:v>
                </c:pt>
                <c:pt idx="4400">
                  <c:v>2.1829326741464859E-10</c:v>
                </c:pt>
                <c:pt idx="4401">
                  <c:v>2.1829326741464859E-10</c:v>
                </c:pt>
                <c:pt idx="4402">
                  <c:v>2.1829326741464859E-10</c:v>
                </c:pt>
                <c:pt idx="4403">
                  <c:v>2.1829326741464859E-10</c:v>
                </c:pt>
                <c:pt idx="4404">
                  <c:v>2.1829326741464859E-10</c:v>
                </c:pt>
                <c:pt idx="4405">
                  <c:v>2.1829326741464859E-10</c:v>
                </c:pt>
                <c:pt idx="4406">
                  <c:v>2.1829326741464859E-10</c:v>
                </c:pt>
                <c:pt idx="4407">
                  <c:v>2.1829326741464859E-10</c:v>
                </c:pt>
                <c:pt idx="4408">
                  <c:v>2.1829326741464859E-10</c:v>
                </c:pt>
                <c:pt idx="4409">
                  <c:v>2.1829326741464859E-10</c:v>
                </c:pt>
                <c:pt idx="4410">
                  <c:v>2.1829326741464859E-10</c:v>
                </c:pt>
                <c:pt idx="4411">
                  <c:v>2.1829326741464859E-10</c:v>
                </c:pt>
                <c:pt idx="4412">
                  <c:v>2.1829326741464859E-10</c:v>
                </c:pt>
                <c:pt idx="4413">
                  <c:v>2.1829326741464859E-10</c:v>
                </c:pt>
                <c:pt idx="4414">
                  <c:v>2.1829326741464859E-10</c:v>
                </c:pt>
                <c:pt idx="4415">
                  <c:v>2.1829326741464859E-10</c:v>
                </c:pt>
                <c:pt idx="4416">
                  <c:v>2.1829326741464859E-10</c:v>
                </c:pt>
                <c:pt idx="4417">
                  <c:v>2.1829326741464859E-10</c:v>
                </c:pt>
                <c:pt idx="4418">
                  <c:v>2.1829326741464859E-10</c:v>
                </c:pt>
                <c:pt idx="4419">
                  <c:v>2.1829326741464859E-10</c:v>
                </c:pt>
                <c:pt idx="4420">
                  <c:v>2.1829326741464859E-10</c:v>
                </c:pt>
                <c:pt idx="4421">
                  <c:v>2.1829326741464859E-10</c:v>
                </c:pt>
                <c:pt idx="4422">
                  <c:v>2.1829326741464859E-10</c:v>
                </c:pt>
                <c:pt idx="4423">
                  <c:v>2.1829326741464859E-10</c:v>
                </c:pt>
                <c:pt idx="4424">
                  <c:v>2.1829326741464859E-10</c:v>
                </c:pt>
                <c:pt idx="4425">
                  <c:v>2.1829326741464859E-10</c:v>
                </c:pt>
                <c:pt idx="4426">
                  <c:v>2.1829326741464859E-10</c:v>
                </c:pt>
                <c:pt idx="4427">
                  <c:v>2.1829326741464859E-10</c:v>
                </c:pt>
                <c:pt idx="4428">
                  <c:v>2.1829326741464859E-10</c:v>
                </c:pt>
                <c:pt idx="4429">
                  <c:v>2.1829326741464859E-10</c:v>
                </c:pt>
                <c:pt idx="4430">
                  <c:v>2.1829326741464859E-10</c:v>
                </c:pt>
                <c:pt idx="4431">
                  <c:v>2.1829326741464859E-10</c:v>
                </c:pt>
                <c:pt idx="4432">
                  <c:v>2.1829326741464859E-10</c:v>
                </c:pt>
                <c:pt idx="4433">
                  <c:v>2.1829326741464859E-10</c:v>
                </c:pt>
                <c:pt idx="4434">
                  <c:v>2.1829326741464859E-10</c:v>
                </c:pt>
                <c:pt idx="4435">
                  <c:v>2.1829326741464859E-10</c:v>
                </c:pt>
                <c:pt idx="4436">
                  <c:v>2.1829326741464859E-10</c:v>
                </c:pt>
                <c:pt idx="4437">
                  <c:v>2.1829326741464859E-10</c:v>
                </c:pt>
                <c:pt idx="4438">
                  <c:v>2.1829326741464859E-10</c:v>
                </c:pt>
                <c:pt idx="4439">
                  <c:v>2.1829326741464859E-10</c:v>
                </c:pt>
                <c:pt idx="4440">
                  <c:v>2.1829326741464859E-10</c:v>
                </c:pt>
                <c:pt idx="4441">
                  <c:v>2.1829326741464859E-10</c:v>
                </c:pt>
                <c:pt idx="4442">
                  <c:v>2.1829326741464859E-10</c:v>
                </c:pt>
                <c:pt idx="4443">
                  <c:v>2.1829326741464859E-10</c:v>
                </c:pt>
                <c:pt idx="4444">
                  <c:v>2.1829326741464859E-10</c:v>
                </c:pt>
                <c:pt idx="4445">
                  <c:v>2.1829326741464859E-10</c:v>
                </c:pt>
                <c:pt idx="4446">
                  <c:v>2.1829326741464859E-10</c:v>
                </c:pt>
                <c:pt idx="4447">
                  <c:v>2.1829326741464859E-10</c:v>
                </c:pt>
                <c:pt idx="4448">
                  <c:v>2.1829326741464859E-10</c:v>
                </c:pt>
                <c:pt idx="4449">
                  <c:v>2.1829326741464859E-10</c:v>
                </c:pt>
                <c:pt idx="4450">
                  <c:v>2.1829326741464859E-10</c:v>
                </c:pt>
                <c:pt idx="4451">
                  <c:v>2.1829326741464859E-10</c:v>
                </c:pt>
                <c:pt idx="4452">
                  <c:v>2.1829326741464859E-10</c:v>
                </c:pt>
                <c:pt idx="4453">
                  <c:v>2.1829326741464859E-10</c:v>
                </c:pt>
                <c:pt idx="4454">
                  <c:v>2.1829326741464859E-10</c:v>
                </c:pt>
                <c:pt idx="4455">
                  <c:v>2.1829326741464859E-10</c:v>
                </c:pt>
                <c:pt idx="4456">
                  <c:v>2.1829326741464859E-10</c:v>
                </c:pt>
                <c:pt idx="4457">
                  <c:v>2.1829326741464859E-10</c:v>
                </c:pt>
                <c:pt idx="4458">
                  <c:v>2.1829326741464859E-10</c:v>
                </c:pt>
                <c:pt idx="4459">
                  <c:v>2.1829326741464859E-10</c:v>
                </c:pt>
                <c:pt idx="4460">
                  <c:v>2.1829326741464859E-10</c:v>
                </c:pt>
                <c:pt idx="4461">
                  <c:v>2.1829326741464859E-10</c:v>
                </c:pt>
                <c:pt idx="4462">
                  <c:v>2.1829326741464859E-10</c:v>
                </c:pt>
                <c:pt idx="4463">
                  <c:v>2.1829326741464859E-10</c:v>
                </c:pt>
                <c:pt idx="4464">
                  <c:v>2.1829326741464859E-10</c:v>
                </c:pt>
                <c:pt idx="4465">
                  <c:v>2.1829326741464859E-10</c:v>
                </c:pt>
                <c:pt idx="4466">
                  <c:v>2.1829326741464859E-10</c:v>
                </c:pt>
                <c:pt idx="4467">
                  <c:v>2.1829326741464859E-10</c:v>
                </c:pt>
                <c:pt idx="4468">
                  <c:v>2.1829326741464859E-10</c:v>
                </c:pt>
                <c:pt idx="4469">
                  <c:v>2.1829326741464859E-10</c:v>
                </c:pt>
                <c:pt idx="4470">
                  <c:v>2.1829326741464859E-10</c:v>
                </c:pt>
                <c:pt idx="4471">
                  <c:v>2.1829326741464859E-10</c:v>
                </c:pt>
                <c:pt idx="4472">
                  <c:v>2.1829326741464859E-10</c:v>
                </c:pt>
                <c:pt idx="4473">
                  <c:v>2.1829326741464859E-10</c:v>
                </c:pt>
                <c:pt idx="4474">
                  <c:v>2.1829326741464859E-10</c:v>
                </c:pt>
                <c:pt idx="4475">
                  <c:v>2.1829326741464859E-10</c:v>
                </c:pt>
                <c:pt idx="4476">
                  <c:v>2.1829326741464859E-10</c:v>
                </c:pt>
                <c:pt idx="4477">
                  <c:v>2.1829326741464859E-10</c:v>
                </c:pt>
                <c:pt idx="4478">
                  <c:v>2.1829326741464859E-10</c:v>
                </c:pt>
                <c:pt idx="4479">
                  <c:v>2.1829326741464859E-10</c:v>
                </c:pt>
                <c:pt idx="4480">
                  <c:v>2.1829326741464859E-10</c:v>
                </c:pt>
                <c:pt idx="4481">
                  <c:v>2.1829326741464859E-10</c:v>
                </c:pt>
                <c:pt idx="4482">
                  <c:v>2.1829326741464859E-10</c:v>
                </c:pt>
                <c:pt idx="4483">
                  <c:v>2.1829326741464859E-10</c:v>
                </c:pt>
                <c:pt idx="4484">
                  <c:v>2.1829326741464859E-10</c:v>
                </c:pt>
                <c:pt idx="4485">
                  <c:v>2.1829326741464859E-10</c:v>
                </c:pt>
                <c:pt idx="4486">
                  <c:v>2.1829326741464859E-10</c:v>
                </c:pt>
                <c:pt idx="4487">
                  <c:v>2.1829326741464859E-10</c:v>
                </c:pt>
                <c:pt idx="4488">
                  <c:v>2.1829326741464859E-10</c:v>
                </c:pt>
                <c:pt idx="4489">
                  <c:v>2.1829326741464859E-10</c:v>
                </c:pt>
                <c:pt idx="4490">
                  <c:v>2.1829326741464859E-10</c:v>
                </c:pt>
                <c:pt idx="4491">
                  <c:v>2.1829326741464859E-10</c:v>
                </c:pt>
                <c:pt idx="4492">
                  <c:v>2.1829326741464859E-10</c:v>
                </c:pt>
                <c:pt idx="4493">
                  <c:v>2.1829326741464859E-10</c:v>
                </c:pt>
                <c:pt idx="4494">
                  <c:v>2.1829326741464859E-10</c:v>
                </c:pt>
                <c:pt idx="4495">
                  <c:v>2.1829326741464859E-10</c:v>
                </c:pt>
                <c:pt idx="4496">
                  <c:v>2.1829326741464859E-10</c:v>
                </c:pt>
                <c:pt idx="4497">
                  <c:v>2.1829326741464859E-10</c:v>
                </c:pt>
                <c:pt idx="4498">
                  <c:v>2.1829326741464859E-10</c:v>
                </c:pt>
                <c:pt idx="4499">
                  <c:v>2.1829326741464859E-10</c:v>
                </c:pt>
                <c:pt idx="4500">
                  <c:v>2.1829326741464859E-10</c:v>
                </c:pt>
                <c:pt idx="4501">
                  <c:v>2.1829326741464859E-10</c:v>
                </c:pt>
                <c:pt idx="4502">
                  <c:v>2.1829326741464859E-10</c:v>
                </c:pt>
                <c:pt idx="4503">
                  <c:v>2.1829326741464859E-10</c:v>
                </c:pt>
                <c:pt idx="4504">
                  <c:v>2.1829326741464859E-10</c:v>
                </c:pt>
                <c:pt idx="4505">
                  <c:v>2.1829326741464859E-10</c:v>
                </c:pt>
                <c:pt idx="4506">
                  <c:v>2.1829326741464859E-10</c:v>
                </c:pt>
                <c:pt idx="4507">
                  <c:v>2.1829326741464859E-10</c:v>
                </c:pt>
                <c:pt idx="4508">
                  <c:v>2.1829326741464859E-10</c:v>
                </c:pt>
                <c:pt idx="4509">
                  <c:v>2.1829326741464859E-10</c:v>
                </c:pt>
                <c:pt idx="4510">
                  <c:v>2.1829326741464859E-10</c:v>
                </c:pt>
                <c:pt idx="4511">
                  <c:v>2.1829326741464859E-10</c:v>
                </c:pt>
                <c:pt idx="4512">
                  <c:v>2.1829326741464859E-10</c:v>
                </c:pt>
                <c:pt idx="4513">
                  <c:v>2.1829326741464859E-10</c:v>
                </c:pt>
                <c:pt idx="4514">
                  <c:v>2.1829326741464859E-10</c:v>
                </c:pt>
                <c:pt idx="4515">
                  <c:v>2.1829326741464859E-10</c:v>
                </c:pt>
                <c:pt idx="4516">
                  <c:v>2.1829326741464859E-10</c:v>
                </c:pt>
                <c:pt idx="4517">
                  <c:v>2.1829326741464859E-10</c:v>
                </c:pt>
                <c:pt idx="4518">
                  <c:v>2.1829326741464859E-10</c:v>
                </c:pt>
                <c:pt idx="4519">
                  <c:v>2.1829326741464859E-10</c:v>
                </c:pt>
                <c:pt idx="4520">
                  <c:v>2.1829326741464859E-10</c:v>
                </c:pt>
                <c:pt idx="4521">
                  <c:v>2.1829326741464859E-10</c:v>
                </c:pt>
                <c:pt idx="4522">
                  <c:v>2.1829326741464859E-10</c:v>
                </c:pt>
                <c:pt idx="4523">
                  <c:v>2.1829326741464859E-10</c:v>
                </c:pt>
                <c:pt idx="4524">
                  <c:v>2.1829326741464859E-10</c:v>
                </c:pt>
                <c:pt idx="4525">
                  <c:v>2.1829326741464859E-10</c:v>
                </c:pt>
                <c:pt idx="4526">
                  <c:v>2.1829326741464859E-10</c:v>
                </c:pt>
                <c:pt idx="4527">
                  <c:v>2.1829326741464859E-10</c:v>
                </c:pt>
                <c:pt idx="4528">
                  <c:v>2.1829326741464859E-10</c:v>
                </c:pt>
                <c:pt idx="4529">
                  <c:v>2.1829326741464859E-10</c:v>
                </c:pt>
                <c:pt idx="4530">
                  <c:v>2.1829326741464859E-10</c:v>
                </c:pt>
                <c:pt idx="4531">
                  <c:v>2.1829326741464859E-10</c:v>
                </c:pt>
                <c:pt idx="4532">
                  <c:v>2.1829326741464859E-10</c:v>
                </c:pt>
                <c:pt idx="4533">
                  <c:v>2.1829326741464859E-10</c:v>
                </c:pt>
                <c:pt idx="4534">
                  <c:v>2.1829326741464859E-10</c:v>
                </c:pt>
                <c:pt idx="4535">
                  <c:v>2.1829326741464859E-10</c:v>
                </c:pt>
                <c:pt idx="4536">
                  <c:v>2.1829326741464859E-10</c:v>
                </c:pt>
                <c:pt idx="4537">
                  <c:v>2.1829326741464859E-10</c:v>
                </c:pt>
                <c:pt idx="4538">
                  <c:v>2.1829326741464859E-10</c:v>
                </c:pt>
                <c:pt idx="4539">
                  <c:v>2.1829326741464859E-10</c:v>
                </c:pt>
                <c:pt idx="4540">
                  <c:v>2.1829326741464859E-10</c:v>
                </c:pt>
                <c:pt idx="4541">
                  <c:v>2.1829326741464859E-10</c:v>
                </c:pt>
                <c:pt idx="4542">
                  <c:v>2.1829326741464859E-10</c:v>
                </c:pt>
                <c:pt idx="4543">
                  <c:v>2.1829326741464859E-10</c:v>
                </c:pt>
                <c:pt idx="4544">
                  <c:v>2.1829326741464859E-10</c:v>
                </c:pt>
                <c:pt idx="4545">
                  <c:v>2.1829326741464859E-10</c:v>
                </c:pt>
                <c:pt idx="4546">
                  <c:v>2.1829326741464859E-10</c:v>
                </c:pt>
                <c:pt idx="4547">
                  <c:v>2.1829326741464859E-10</c:v>
                </c:pt>
                <c:pt idx="4548">
                  <c:v>2.1829326741464859E-10</c:v>
                </c:pt>
                <c:pt idx="4549">
                  <c:v>2.1829326741464859E-10</c:v>
                </c:pt>
                <c:pt idx="4550">
                  <c:v>2.1829326741464859E-10</c:v>
                </c:pt>
                <c:pt idx="4551">
                  <c:v>2.1829326741464859E-10</c:v>
                </c:pt>
                <c:pt idx="4552">
                  <c:v>2.1829326741464859E-10</c:v>
                </c:pt>
                <c:pt idx="4553">
                  <c:v>2.1829326741464859E-10</c:v>
                </c:pt>
                <c:pt idx="4554">
                  <c:v>2.1829326741464859E-10</c:v>
                </c:pt>
                <c:pt idx="4555">
                  <c:v>2.1829326741464859E-10</c:v>
                </c:pt>
                <c:pt idx="4556">
                  <c:v>2.1829326741464859E-10</c:v>
                </c:pt>
                <c:pt idx="4557">
                  <c:v>2.1829326741464859E-10</c:v>
                </c:pt>
                <c:pt idx="4558">
                  <c:v>2.1829326741464859E-10</c:v>
                </c:pt>
                <c:pt idx="4559">
                  <c:v>2.1829326741464859E-10</c:v>
                </c:pt>
                <c:pt idx="4560">
                  <c:v>2.1829326741464859E-10</c:v>
                </c:pt>
                <c:pt idx="4561">
                  <c:v>2.1829326741464859E-10</c:v>
                </c:pt>
                <c:pt idx="4562">
                  <c:v>2.1829326741464859E-10</c:v>
                </c:pt>
                <c:pt idx="4563">
                  <c:v>2.1829326741464859E-10</c:v>
                </c:pt>
                <c:pt idx="4564">
                  <c:v>2.1829326741464859E-10</c:v>
                </c:pt>
                <c:pt idx="4565">
                  <c:v>2.1829326741464859E-10</c:v>
                </c:pt>
                <c:pt idx="4566">
                  <c:v>2.1829326741464859E-10</c:v>
                </c:pt>
                <c:pt idx="4567">
                  <c:v>2.1829326741464859E-10</c:v>
                </c:pt>
                <c:pt idx="4568">
                  <c:v>2.1829326741464859E-10</c:v>
                </c:pt>
                <c:pt idx="4569">
                  <c:v>2.1829326741464859E-10</c:v>
                </c:pt>
                <c:pt idx="4570">
                  <c:v>2.1829326741464859E-10</c:v>
                </c:pt>
                <c:pt idx="4571">
                  <c:v>2.1829326741464859E-10</c:v>
                </c:pt>
                <c:pt idx="4572">
                  <c:v>2.1829326741464859E-10</c:v>
                </c:pt>
                <c:pt idx="4573">
                  <c:v>2.1829326741464859E-10</c:v>
                </c:pt>
                <c:pt idx="4574">
                  <c:v>2.1829326741464859E-10</c:v>
                </c:pt>
                <c:pt idx="4575">
                  <c:v>2.1829326741464859E-10</c:v>
                </c:pt>
                <c:pt idx="4576">
                  <c:v>2.1829326741464859E-10</c:v>
                </c:pt>
                <c:pt idx="4577">
                  <c:v>2.1829326741464859E-10</c:v>
                </c:pt>
                <c:pt idx="4578">
                  <c:v>2.1829326741464859E-10</c:v>
                </c:pt>
                <c:pt idx="4579">
                  <c:v>2.1829326741464859E-10</c:v>
                </c:pt>
                <c:pt idx="4580">
                  <c:v>2.1829326741464859E-10</c:v>
                </c:pt>
                <c:pt idx="4581">
                  <c:v>2.1829326741464859E-10</c:v>
                </c:pt>
                <c:pt idx="4582">
                  <c:v>2.1829326741464859E-10</c:v>
                </c:pt>
                <c:pt idx="4583">
                  <c:v>2.1829326741464859E-10</c:v>
                </c:pt>
                <c:pt idx="4584">
                  <c:v>2.1829326741464859E-10</c:v>
                </c:pt>
                <c:pt idx="4585">
                  <c:v>2.1829326741464859E-10</c:v>
                </c:pt>
                <c:pt idx="4586">
                  <c:v>2.1829326741464859E-10</c:v>
                </c:pt>
                <c:pt idx="4587">
                  <c:v>2.1829326741464859E-10</c:v>
                </c:pt>
                <c:pt idx="4588">
                  <c:v>2.1829326741464859E-10</c:v>
                </c:pt>
                <c:pt idx="4589">
                  <c:v>2.1829326741464859E-10</c:v>
                </c:pt>
                <c:pt idx="4590">
                  <c:v>2.1829326741464859E-10</c:v>
                </c:pt>
                <c:pt idx="4591">
                  <c:v>2.1829326741464859E-10</c:v>
                </c:pt>
                <c:pt idx="4592">
                  <c:v>2.1829326741464859E-10</c:v>
                </c:pt>
                <c:pt idx="4593">
                  <c:v>2.1829326741464859E-10</c:v>
                </c:pt>
                <c:pt idx="4594">
                  <c:v>2.1829326741464859E-10</c:v>
                </c:pt>
                <c:pt idx="4595">
                  <c:v>2.1829326741464859E-10</c:v>
                </c:pt>
                <c:pt idx="4596">
                  <c:v>2.1829326741464859E-10</c:v>
                </c:pt>
                <c:pt idx="4597">
                  <c:v>2.1829326741464859E-10</c:v>
                </c:pt>
                <c:pt idx="4598">
                  <c:v>2.1829326741464859E-10</c:v>
                </c:pt>
                <c:pt idx="4599">
                  <c:v>2.1829326741464859E-10</c:v>
                </c:pt>
                <c:pt idx="4600">
                  <c:v>2.1829326741464859E-10</c:v>
                </c:pt>
                <c:pt idx="4601">
                  <c:v>2.1829326741464859E-10</c:v>
                </c:pt>
                <c:pt idx="4602">
                  <c:v>2.1829326741464859E-10</c:v>
                </c:pt>
                <c:pt idx="4603">
                  <c:v>2.1829326741464859E-10</c:v>
                </c:pt>
                <c:pt idx="4604">
                  <c:v>2.1829326741464859E-10</c:v>
                </c:pt>
                <c:pt idx="4605">
                  <c:v>2.1829326741464859E-10</c:v>
                </c:pt>
                <c:pt idx="4606">
                  <c:v>2.1829326741464859E-10</c:v>
                </c:pt>
                <c:pt idx="4607">
                  <c:v>2.1829326741464859E-10</c:v>
                </c:pt>
                <c:pt idx="4608">
                  <c:v>2.1829326741464859E-10</c:v>
                </c:pt>
                <c:pt idx="4609">
                  <c:v>2.1829326741464859E-10</c:v>
                </c:pt>
                <c:pt idx="4610">
                  <c:v>2.1829326741464859E-10</c:v>
                </c:pt>
                <c:pt idx="4611">
                  <c:v>2.1829326741464859E-10</c:v>
                </c:pt>
                <c:pt idx="4612">
                  <c:v>2.1829326741464859E-10</c:v>
                </c:pt>
                <c:pt idx="4613">
                  <c:v>2.1829326741464859E-10</c:v>
                </c:pt>
                <c:pt idx="4614">
                  <c:v>2.1829326741464859E-10</c:v>
                </c:pt>
                <c:pt idx="4615">
                  <c:v>2.1829326741464859E-10</c:v>
                </c:pt>
                <c:pt idx="4616">
                  <c:v>2.1829326741464859E-10</c:v>
                </c:pt>
                <c:pt idx="4617">
                  <c:v>2.1829326741464859E-10</c:v>
                </c:pt>
                <c:pt idx="4618">
                  <c:v>2.1829326741464859E-10</c:v>
                </c:pt>
                <c:pt idx="4619">
                  <c:v>2.1829326741464859E-10</c:v>
                </c:pt>
                <c:pt idx="4620">
                  <c:v>2.1829326741464859E-10</c:v>
                </c:pt>
                <c:pt idx="4621">
                  <c:v>2.1829326741464859E-10</c:v>
                </c:pt>
                <c:pt idx="4622">
                  <c:v>2.1829326741464859E-10</c:v>
                </c:pt>
                <c:pt idx="4623">
                  <c:v>2.1829326741464859E-10</c:v>
                </c:pt>
                <c:pt idx="4624">
                  <c:v>2.1829326741464859E-10</c:v>
                </c:pt>
                <c:pt idx="4625">
                  <c:v>2.1829326741464859E-10</c:v>
                </c:pt>
                <c:pt idx="4626">
                  <c:v>2.1829326741464859E-10</c:v>
                </c:pt>
                <c:pt idx="4627">
                  <c:v>2.1829326741464859E-10</c:v>
                </c:pt>
                <c:pt idx="4628">
                  <c:v>2.1829326741464859E-10</c:v>
                </c:pt>
                <c:pt idx="4629">
                  <c:v>2.1829326741464859E-10</c:v>
                </c:pt>
                <c:pt idx="4630">
                  <c:v>2.1829326741464859E-10</c:v>
                </c:pt>
                <c:pt idx="4631">
                  <c:v>2.1829326741464859E-10</c:v>
                </c:pt>
                <c:pt idx="4632">
                  <c:v>2.1829326741464859E-10</c:v>
                </c:pt>
                <c:pt idx="4633">
                  <c:v>2.1829326741464859E-10</c:v>
                </c:pt>
                <c:pt idx="4634">
                  <c:v>2.1829326741464859E-10</c:v>
                </c:pt>
                <c:pt idx="4635">
                  <c:v>2.1829326741464859E-10</c:v>
                </c:pt>
                <c:pt idx="4636">
                  <c:v>2.1829326741464859E-10</c:v>
                </c:pt>
                <c:pt idx="4637">
                  <c:v>2.1829326741464859E-10</c:v>
                </c:pt>
                <c:pt idx="4638">
                  <c:v>2.1829326741464859E-10</c:v>
                </c:pt>
                <c:pt idx="4639">
                  <c:v>2.1829326741464859E-10</c:v>
                </c:pt>
                <c:pt idx="4640">
                  <c:v>2.1829326741464859E-10</c:v>
                </c:pt>
                <c:pt idx="4641">
                  <c:v>2.1829326741464859E-10</c:v>
                </c:pt>
                <c:pt idx="4642">
                  <c:v>2.1829326741464859E-10</c:v>
                </c:pt>
                <c:pt idx="4643">
                  <c:v>2.1829326741464859E-10</c:v>
                </c:pt>
                <c:pt idx="4644">
                  <c:v>2.1829326741464859E-10</c:v>
                </c:pt>
                <c:pt idx="4645">
                  <c:v>2.1829326741464859E-10</c:v>
                </c:pt>
                <c:pt idx="4646">
                  <c:v>2.1829326741464859E-10</c:v>
                </c:pt>
                <c:pt idx="4647">
                  <c:v>2.1829326741464859E-10</c:v>
                </c:pt>
                <c:pt idx="4648">
                  <c:v>2.1829326741464859E-10</c:v>
                </c:pt>
                <c:pt idx="4649">
                  <c:v>2.1829326741464859E-10</c:v>
                </c:pt>
                <c:pt idx="4650">
                  <c:v>2.1829326741464859E-10</c:v>
                </c:pt>
                <c:pt idx="4651">
                  <c:v>2.1829326741464859E-10</c:v>
                </c:pt>
                <c:pt idx="4652">
                  <c:v>2.1829326741464859E-10</c:v>
                </c:pt>
                <c:pt idx="4653">
                  <c:v>2.1829326741464859E-10</c:v>
                </c:pt>
                <c:pt idx="4654">
                  <c:v>2.1829326741464859E-10</c:v>
                </c:pt>
                <c:pt idx="4655">
                  <c:v>2.1829326741464859E-10</c:v>
                </c:pt>
                <c:pt idx="4656">
                  <c:v>2.1829326741464859E-10</c:v>
                </c:pt>
                <c:pt idx="4657">
                  <c:v>2.1829326741464859E-10</c:v>
                </c:pt>
                <c:pt idx="4658">
                  <c:v>2.1829326741464859E-10</c:v>
                </c:pt>
                <c:pt idx="4659">
                  <c:v>2.1829326741464859E-10</c:v>
                </c:pt>
                <c:pt idx="4660">
                  <c:v>2.1829326741464859E-10</c:v>
                </c:pt>
                <c:pt idx="4661">
                  <c:v>2.1829326741464859E-10</c:v>
                </c:pt>
                <c:pt idx="4662">
                  <c:v>2.1829326741464859E-10</c:v>
                </c:pt>
                <c:pt idx="4663">
                  <c:v>2.1829326741464859E-10</c:v>
                </c:pt>
                <c:pt idx="4664">
                  <c:v>2.1829326741464859E-10</c:v>
                </c:pt>
                <c:pt idx="4665">
                  <c:v>2.1829326741464859E-10</c:v>
                </c:pt>
                <c:pt idx="4666">
                  <c:v>2.1829326741464859E-10</c:v>
                </c:pt>
                <c:pt idx="4667">
                  <c:v>2.1829326741464859E-10</c:v>
                </c:pt>
                <c:pt idx="4668">
                  <c:v>2.1829326741464859E-10</c:v>
                </c:pt>
                <c:pt idx="4669">
                  <c:v>2.1829326741464859E-10</c:v>
                </c:pt>
                <c:pt idx="4670">
                  <c:v>2.1829326741464859E-10</c:v>
                </c:pt>
                <c:pt idx="4671">
                  <c:v>2.1829326741464859E-10</c:v>
                </c:pt>
                <c:pt idx="4672">
                  <c:v>2.1829326741464859E-10</c:v>
                </c:pt>
                <c:pt idx="4673">
                  <c:v>2.1829326741464859E-10</c:v>
                </c:pt>
                <c:pt idx="4674">
                  <c:v>2.1829326741464859E-10</c:v>
                </c:pt>
                <c:pt idx="4675">
                  <c:v>2.1829326741464859E-10</c:v>
                </c:pt>
                <c:pt idx="4676">
                  <c:v>2.1829326741464859E-10</c:v>
                </c:pt>
                <c:pt idx="4677">
                  <c:v>2.1829326741464859E-10</c:v>
                </c:pt>
                <c:pt idx="4678">
                  <c:v>2.1829326741464859E-10</c:v>
                </c:pt>
                <c:pt idx="4679">
                  <c:v>2.1829326741464859E-10</c:v>
                </c:pt>
                <c:pt idx="4680">
                  <c:v>2.1829326741464859E-10</c:v>
                </c:pt>
                <c:pt idx="4681">
                  <c:v>2.1829326741464859E-10</c:v>
                </c:pt>
                <c:pt idx="4682">
                  <c:v>2.1829326741464859E-10</c:v>
                </c:pt>
                <c:pt idx="4683">
                  <c:v>2.1829326741464859E-10</c:v>
                </c:pt>
                <c:pt idx="4684">
                  <c:v>2.1829326741464859E-10</c:v>
                </c:pt>
                <c:pt idx="4685">
                  <c:v>2.1829326741464859E-10</c:v>
                </c:pt>
                <c:pt idx="4686">
                  <c:v>2.1829326741464859E-10</c:v>
                </c:pt>
                <c:pt idx="4687">
                  <c:v>2.1829326741464859E-10</c:v>
                </c:pt>
                <c:pt idx="4688">
                  <c:v>2.1829326741464859E-10</c:v>
                </c:pt>
                <c:pt idx="4689">
                  <c:v>2.1829326741464859E-10</c:v>
                </c:pt>
                <c:pt idx="4690">
                  <c:v>2.1829326741464859E-10</c:v>
                </c:pt>
                <c:pt idx="4691">
                  <c:v>2.1829326741464859E-10</c:v>
                </c:pt>
                <c:pt idx="4692">
                  <c:v>2.1829326741464859E-10</c:v>
                </c:pt>
                <c:pt idx="4693">
                  <c:v>2.1829326741464859E-10</c:v>
                </c:pt>
                <c:pt idx="4694">
                  <c:v>2.1829326741464859E-10</c:v>
                </c:pt>
                <c:pt idx="4695">
                  <c:v>2.1829326741464859E-10</c:v>
                </c:pt>
                <c:pt idx="4696">
                  <c:v>2.1829326741464859E-10</c:v>
                </c:pt>
                <c:pt idx="4697">
                  <c:v>2.1829326741464859E-10</c:v>
                </c:pt>
                <c:pt idx="4698">
                  <c:v>2.1829326741464859E-10</c:v>
                </c:pt>
                <c:pt idx="4699">
                  <c:v>2.1829326741464859E-10</c:v>
                </c:pt>
                <c:pt idx="4700">
                  <c:v>2.1829326741464859E-10</c:v>
                </c:pt>
                <c:pt idx="4701">
                  <c:v>2.1829326741464859E-10</c:v>
                </c:pt>
                <c:pt idx="4702">
                  <c:v>2.1829326741464859E-10</c:v>
                </c:pt>
                <c:pt idx="4703">
                  <c:v>2.1829326741464859E-10</c:v>
                </c:pt>
                <c:pt idx="4704">
                  <c:v>2.1829326741464859E-10</c:v>
                </c:pt>
                <c:pt idx="4705">
                  <c:v>2.1829326741464859E-10</c:v>
                </c:pt>
                <c:pt idx="4706">
                  <c:v>2.1829326741464859E-10</c:v>
                </c:pt>
                <c:pt idx="4707">
                  <c:v>2.1829326741464859E-10</c:v>
                </c:pt>
                <c:pt idx="4708">
                  <c:v>2.1829326741464859E-10</c:v>
                </c:pt>
                <c:pt idx="4709">
                  <c:v>2.1829326741464859E-10</c:v>
                </c:pt>
                <c:pt idx="4710">
                  <c:v>2.1829326741464859E-10</c:v>
                </c:pt>
                <c:pt idx="4711">
                  <c:v>2.1829326741464859E-10</c:v>
                </c:pt>
                <c:pt idx="4712">
                  <c:v>2.1829326741464859E-10</c:v>
                </c:pt>
                <c:pt idx="4713">
                  <c:v>2.1829326741464859E-10</c:v>
                </c:pt>
                <c:pt idx="4714">
                  <c:v>2.1829326741464859E-10</c:v>
                </c:pt>
                <c:pt idx="4715">
                  <c:v>2.1829326741464859E-10</c:v>
                </c:pt>
                <c:pt idx="4716">
                  <c:v>2.1829326741464859E-10</c:v>
                </c:pt>
                <c:pt idx="4717">
                  <c:v>2.1829326741464859E-10</c:v>
                </c:pt>
                <c:pt idx="4718">
                  <c:v>2.1829326741464859E-10</c:v>
                </c:pt>
                <c:pt idx="4719">
                  <c:v>2.1829326741464859E-10</c:v>
                </c:pt>
                <c:pt idx="4720">
                  <c:v>2.1829326741464859E-10</c:v>
                </c:pt>
                <c:pt idx="4721">
                  <c:v>2.1829326741464859E-10</c:v>
                </c:pt>
                <c:pt idx="4722">
                  <c:v>2.1829326741464859E-10</c:v>
                </c:pt>
                <c:pt idx="4723">
                  <c:v>2.1829326741464859E-10</c:v>
                </c:pt>
                <c:pt idx="4724">
                  <c:v>2.1829326741464859E-10</c:v>
                </c:pt>
                <c:pt idx="4725">
                  <c:v>2.1829326741464859E-10</c:v>
                </c:pt>
                <c:pt idx="4726">
                  <c:v>2.1829326741464859E-10</c:v>
                </c:pt>
                <c:pt idx="4727">
                  <c:v>2.1829326741464859E-10</c:v>
                </c:pt>
                <c:pt idx="4728">
                  <c:v>2.1829326741464859E-10</c:v>
                </c:pt>
                <c:pt idx="4729">
                  <c:v>2.1829326741464859E-10</c:v>
                </c:pt>
                <c:pt idx="4730">
                  <c:v>2.1829326741464859E-10</c:v>
                </c:pt>
                <c:pt idx="4731">
                  <c:v>2.1829326741464859E-10</c:v>
                </c:pt>
                <c:pt idx="4732">
                  <c:v>2.1829326741464859E-10</c:v>
                </c:pt>
                <c:pt idx="4733">
                  <c:v>2.1829326741464859E-10</c:v>
                </c:pt>
                <c:pt idx="4734">
                  <c:v>2.1829326741464859E-10</c:v>
                </c:pt>
                <c:pt idx="4735">
                  <c:v>2.1829326741464859E-10</c:v>
                </c:pt>
                <c:pt idx="4736">
                  <c:v>2.1829326741464859E-10</c:v>
                </c:pt>
                <c:pt idx="4737">
                  <c:v>2.1829326741464859E-10</c:v>
                </c:pt>
                <c:pt idx="4738">
                  <c:v>2.1829326741464859E-10</c:v>
                </c:pt>
                <c:pt idx="4739">
                  <c:v>2.1829326741464859E-10</c:v>
                </c:pt>
                <c:pt idx="4740">
                  <c:v>2.1829326741464859E-10</c:v>
                </c:pt>
                <c:pt idx="4741">
                  <c:v>2.1829326741464859E-10</c:v>
                </c:pt>
                <c:pt idx="4742">
                  <c:v>2.1829326741464859E-10</c:v>
                </c:pt>
                <c:pt idx="4743">
                  <c:v>2.1829326741464859E-10</c:v>
                </c:pt>
                <c:pt idx="4744">
                  <c:v>2.1829326741464859E-10</c:v>
                </c:pt>
                <c:pt idx="4745">
                  <c:v>2.1829326741464859E-10</c:v>
                </c:pt>
                <c:pt idx="4746">
                  <c:v>2.1829326741464859E-10</c:v>
                </c:pt>
                <c:pt idx="4747">
                  <c:v>2.1829326741464859E-10</c:v>
                </c:pt>
                <c:pt idx="4748">
                  <c:v>2.1829326741464859E-10</c:v>
                </c:pt>
                <c:pt idx="4749">
                  <c:v>2.1829326741464859E-10</c:v>
                </c:pt>
                <c:pt idx="4750">
                  <c:v>2.1829326741464859E-10</c:v>
                </c:pt>
                <c:pt idx="4751">
                  <c:v>2.1829326741464859E-10</c:v>
                </c:pt>
                <c:pt idx="4752">
                  <c:v>2.1829326741464859E-10</c:v>
                </c:pt>
                <c:pt idx="4753">
                  <c:v>2.1829326741464859E-10</c:v>
                </c:pt>
                <c:pt idx="4754">
                  <c:v>2.1829326741464859E-10</c:v>
                </c:pt>
                <c:pt idx="4755">
                  <c:v>2.1829326741464859E-10</c:v>
                </c:pt>
                <c:pt idx="4756">
                  <c:v>2.1829326741464859E-10</c:v>
                </c:pt>
                <c:pt idx="4757">
                  <c:v>2.1829326741464859E-10</c:v>
                </c:pt>
                <c:pt idx="4758">
                  <c:v>2.1829326741464859E-10</c:v>
                </c:pt>
                <c:pt idx="4759">
                  <c:v>2.1829326741464859E-10</c:v>
                </c:pt>
                <c:pt idx="4760">
                  <c:v>2.1829326741464859E-10</c:v>
                </c:pt>
                <c:pt idx="4761">
                  <c:v>2.1829326741464859E-10</c:v>
                </c:pt>
                <c:pt idx="4762">
                  <c:v>2.1829326741464859E-10</c:v>
                </c:pt>
                <c:pt idx="4763">
                  <c:v>2.1829326741464859E-10</c:v>
                </c:pt>
                <c:pt idx="4764">
                  <c:v>2.1829326741464859E-10</c:v>
                </c:pt>
                <c:pt idx="4765">
                  <c:v>2.1829326741464859E-10</c:v>
                </c:pt>
                <c:pt idx="4766">
                  <c:v>2.1829326741464859E-10</c:v>
                </c:pt>
                <c:pt idx="4767">
                  <c:v>2.1829326741464859E-10</c:v>
                </c:pt>
                <c:pt idx="4768">
                  <c:v>2.1829326741464859E-10</c:v>
                </c:pt>
                <c:pt idx="4769">
                  <c:v>2.1829326741464859E-10</c:v>
                </c:pt>
                <c:pt idx="4770">
                  <c:v>2.1829326741464859E-10</c:v>
                </c:pt>
                <c:pt idx="4771">
                  <c:v>2.1829326741464859E-10</c:v>
                </c:pt>
                <c:pt idx="4772">
                  <c:v>2.1829326741464859E-10</c:v>
                </c:pt>
                <c:pt idx="4773">
                  <c:v>2.1829326741464859E-10</c:v>
                </c:pt>
                <c:pt idx="4774">
                  <c:v>2.1829326741464859E-10</c:v>
                </c:pt>
                <c:pt idx="4775">
                  <c:v>2.1829326741464859E-10</c:v>
                </c:pt>
                <c:pt idx="4776">
                  <c:v>2.1829326741464859E-10</c:v>
                </c:pt>
                <c:pt idx="4777">
                  <c:v>2.1829326741464859E-10</c:v>
                </c:pt>
                <c:pt idx="4778">
                  <c:v>2.1829326741464859E-10</c:v>
                </c:pt>
                <c:pt idx="4779">
                  <c:v>2.1829326741464859E-10</c:v>
                </c:pt>
                <c:pt idx="4780">
                  <c:v>2.1829326741464859E-10</c:v>
                </c:pt>
                <c:pt idx="4781">
                  <c:v>2.1829326741464859E-10</c:v>
                </c:pt>
                <c:pt idx="4782">
                  <c:v>2.1829326741464859E-10</c:v>
                </c:pt>
                <c:pt idx="4783">
                  <c:v>2.1829326741464859E-10</c:v>
                </c:pt>
                <c:pt idx="4784">
                  <c:v>2.1829326741464859E-10</c:v>
                </c:pt>
                <c:pt idx="4785">
                  <c:v>2.1829326741464859E-10</c:v>
                </c:pt>
                <c:pt idx="4786">
                  <c:v>2.1829326741464859E-10</c:v>
                </c:pt>
                <c:pt idx="4787">
                  <c:v>2.1829326741464859E-10</c:v>
                </c:pt>
                <c:pt idx="4788">
                  <c:v>2.1829326741464859E-10</c:v>
                </c:pt>
                <c:pt idx="4789">
                  <c:v>2.1829326741464859E-10</c:v>
                </c:pt>
                <c:pt idx="4790">
                  <c:v>2.1829326741464859E-10</c:v>
                </c:pt>
                <c:pt idx="4791">
                  <c:v>2.1829326741464859E-10</c:v>
                </c:pt>
                <c:pt idx="4792">
                  <c:v>2.1829326741464859E-10</c:v>
                </c:pt>
                <c:pt idx="4793">
                  <c:v>2.1829326741464859E-10</c:v>
                </c:pt>
                <c:pt idx="4794">
                  <c:v>2.1829326741464859E-10</c:v>
                </c:pt>
                <c:pt idx="4795">
                  <c:v>2.1829326741464859E-10</c:v>
                </c:pt>
                <c:pt idx="4796">
                  <c:v>2.1829326741464859E-10</c:v>
                </c:pt>
                <c:pt idx="4797">
                  <c:v>2.1829326741464859E-10</c:v>
                </c:pt>
                <c:pt idx="4798">
                  <c:v>2.1829326741464859E-10</c:v>
                </c:pt>
                <c:pt idx="4799">
                  <c:v>2.1829326741464859E-10</c:v>
                </c:pt>
                <c:pt idx="4800">
                  <c:v>2.1829326741464859E-10</c:v>
                </c:pt>
                <c:pt idx="4801">
                  <c:v>2.1829326741464859E-10</c:v>
                </c:pt>
                <c:pt idx="4802">
                  <c:v>2.1829326741464859E-10</c:v>
                </c:pt>
                <c:pt idx="4803">
                  <c:v>2.1829326741464859E-10</c:v>
                </c:pt>
                <c:pt idx="4804">
                  <c:v>2.1829326741464859E-10</c:v>
                </c:pt>
                <c:pt idx="4805">
                  <c:v>2.1829326741464859E-10</c:v>
                </c:pt>
                <c:pt idx="4806">
                  <c:v>2.1829326741464859E-10</c:v>
                </c:pt>
                <c:pt idx="4807">
                  <c:v>2.1829326741464859E-10</c:v>
                </c:pt>
                <c:pt idx="4808">
                  <c:v>2.1829326741464859E-10</c:v>
                </c:pt>
                <c:pt idx="4809">
                  <c:v>2.1829326741464859E-10</c:v>
                </c:pt>
                <c:pt idx="4810">
                  <c:v>2.1829326741464859E-10</c:v>
                </c:pt>
                <c:pt idx="4811">
                  <c:v>2.1829326741464859E-10</c:v>
                </c:pt>
                <c:pt idx="4812">
                  <c:v>2.1829326741464859E-10</c:v>
                </c:pt>
                <c:pt idx="4813">
                  <c:v>2.1829326741464859E-10</c:v>
                </c:pt>
                <c:pt idx="4814">
                  <c:v>2.1829326741464859E-10</c:v>
                </c:pt>
                <c:pt idx="4815">
                  <c:v>2.1829326741464859E-10</c:v>
                </c:pt>
                <c:pt idx="4816">
                  <c:v>2.1829326741464859E-10</c:v>
                </c:pt>
                <c:pt idx="4817">
                  <c:v>2.1829326741464859E-10</c:v>
                </c:pt>
                <c:pt idx="4818">
                  <c:v>2.1829326741464859E-10</c:v>
                </c:pt>
                <c:pt idx="4819">
                  <c:v>2.1829326741464859E-10</c:v>
                </c:pt>
                <c:pt idx="4820">
                  <c:v>2.1829326741464859E-10</c:v>
                </c:pt>
                <c:pt idx="4821">
                  <c:v>2.1829326741464859E-10</c:v>
                </c:pt>
                <c:pt idx="4822">
                  <c:v>2.1829326741464859E-10</c:v>
                </c:pt>
                <c:pt idx="4823">
                  <c:v>2.1829326741464859E-10</c:v>
                </c:pt>
                <c:pt idx="4824">
                  <c:v>2.1829326741464859E-10</c:v>
                </c:pt>
                <c:pt idx="4825">
                  <c:v>2.1829326741464859E-10</c:v>
                </c:pt>
                <c:pt idx="4826">
                  <c:v>2.1829326741464859E-10</c:v>
                </c:pt>
                <c:pt idx="4827">
                  <c:v>2.1829326741464859E-10</c:v>
                </c:pt>
                <c:pt idx="4828">
                  <c:v>2.1829326741464859E-10</c:v>
                </c:pt>
                <c:pt idx="4829">
                  <c:v>2.1829326741464859E-10</c:v>
                </c:pt>
                <c:pt idx="4830">
                  <c:v>2.1829326741464859E-10</c:v>
                </c:pt>
                <c:pt idx="4831">
                  <c:v>2.1829326741464859E-10</c:v>
                </c:pt>
                <c:pt idx="4832">
                  <c:v>2.1829326741464859E-10</c:v>
                </c:pt>
                <c:pt idx="4833">
                  <c:v>2.1829326741464859E-10</c:v>
                </c:pt>
                <c:pt idx="4834">
                  <c:v>2.1829326741464859E-10</c:v>
                </c:pt>
                <c:pt idx="4835">
                  <c:v>2.1829326741464859E-10</c:v>
                </c:pt>
                <c:pt idx="4836">
                  <c:v>2.1829326741464859E-10</c:v>
                </c:pt>
                <c:pt idx="4837">
                  <c:v>2.1829326741464859E-10</c:v>
                </c:pt>
                <c:pt idx="4838">
                  <c:v>2.1829326741464859E-10</c:v>
                </c:pt>
                <c:pt idx="4839">
                  <c:v>2.1829326741464859E-10</c:v>
                </c:pt>
                <c:pt idx="4840">
                  <c:v>2.1829326741464859E-10</c:v>
                </c:pt>
                <c:pt idx="4841">
                  <c:v>2.1829326741464859E-10</c:v>
                </c:pt>
                <c:pt idx="4842">
                  <c:v>2.1829326741464859E-10</c:v>
                </c:pt>
                <c:pt idx="4843">
                  <c:v>2.1829326741464859E-10</c:v>
                </c:pt>
                <c:pt idx="4844">
                  <c:v>2.1829326741464859E-10</c:v>
                </c:pt>
                <c:pt idx="4845">
                  <c:v>2.1829326741464859E-10</c:v>
                </c:pt>
                <c:pt idx="4846">
                  <c:v>2.1829326741464859E-10</c:v>
                </c:pt>
                <c:pt idx="4847">
                  <c:v>2.1829326741464859E-10</c:v>
                </c:pt>
                <c:pt idx="4848">
                  <c:v>2.1829326741464859E-10</c:v>
                </c:pt>
                <c:pt idx="4849">
                  <c:v>2.1829326741464859E-10</c:v>
                </c:pt>
                <c:pt idx="4850">
                  <c:v>2.1829326741464859E-10</c:v>
                </c:pt>
                <c:pt idx="4851">
                  <c:v>2.1829326741464859E-10</c:v>
                </c:pt>
                <c:pt idx="4852">
                  <c:v>2.1829326741464859E-10</c:v>
                </c:pt>
                <c:pt idx="4853">
                  <c:v>2.1829326741464859E-10</c:v>
                </c:pt>
                <c:pt idx="4854">
                  <c:v>2.1829326741464859E-10</c:v>
                </c:pt>
                <c:pt idx="4855">
                  <c:v>2.1829326741464859E-10</c:v>
                </c:pt>
                <c:pt idx="4856">
                  <c:v>2.1829326741464859E-10</c:v>
                </c:pt>
                <c:pt idx="4857">
                  <c:v>2.1829326741464859E-10</c:v>
                </c:pt>
                <c:pt idx="4858">
                  <c:v>2.1829326741464859E-10</c:v>
                </c:pt>
                <c:pt idx="4859">
                  <c:v>2.1829326741464859E-10</c:v>
                </c:pt>
                <c:pt idx="4860">
                  <c:v>2.1829326741464859E-10</c:v>
                </c:pt>
                <c:pt idx="4861">
                  <c:v>2.1829326741464859E-10</c:v>
                </c:pt>
                <c:pt idx="4862">
                  <c:v>2.1829326741464859E-10</c:v>
                </c:pt>
                <c:pt idx="4863">
                  <c:v>2.1829326741464859E-10</c:v>
                </c:pt>
                <c:pt idx="4864">
                  <c:v>2.1829326741464859E-10</c:v>
                </c:pt>
                <c:pt idx="4865">
                  <c:v>2.1829326741464859E-10</c:v>
                </c:pt>
                <c:pt idx="4866">
                  <c:v>2.1829326741464859E-10</c:v>
                </c:pt>
                <c:pt idx="4867">
                  <c:v>2.1829326741464859E-10</c:v>
                </c:pt>
                <c:pt idx="4868">
                  <c:v>2.1829326741464859E-10</c:v>
                </c:pt>
                <c:pt idx="4869">
                  <c:v>2.1829326741464859E-10</c:v>
                </c:pt>
                <c:pt idx="4870">
                  <c:v>2.1829326741464859E-10</c:v>
                </c:pt>
                <c:pt idx="4871">
                  <c:v>2.1829326741464859E-10</c:v>
                </c:pt>
                <c:pt idx="4872">
                  <c:v>2.1829326741464859E-10</c:v>
                </c:pt>
                <c:pt idx="4873">
                  <c:v>2.1829326741464859E-10</c:v>
                </c:pt>
                <c:pt idx="4874">
                  <c:v>2.1829326741464859E-10</c:v>
                </c:pt>
                <c:pt idx="4875">
                  <c:v>2.1829326741464859E-10</c:v>
                </c:pt>
                <c:pt idx="4876">
                  <c:v>2.1829326741464859E-10</c:v>
                </c:pt>
                <c:pt idx="4877">
                  <c:v>2.1829326741464859E-10</c:v>
                </c:pt>
                <c:pt idx="4878">
                  <c:v>2.1829326741464859E-10</c:v>
                </c:pt>
                <c:pt idx="4879">
                  <c:v>2.1829326741464859E-10</c:v>
                </c:pt>
                <c:pt idx="4880">
                  <c:v>2.1829326741464859E-10</c:v>
                </c:pt>
                <c:pt idx="4881">
                  <c:v>2.1829326741464859E-10</c:v>
                </c:pt>
                <c:pt idx="4882">
                  <c:v>2.1829326741464859E-10</c:v>
                </c:pt>
                <c:pt idx="4883">
                  <c:v>2.1829326741464859E-10</c:v>
                </c:pt>
                <c:pt idx="4884">
                  <c:v>2.1829326741464859E-10</c:v>
                </c:pt>
                <c:pt idx="4885">
                  <c:v>2.1829326741464859E-10</c:v>
                </c:pt>
                <c:pt idx="4886">
                  <c:v>2.1829326741464859E-10</c:v>
                </c:pt>
                <c:pt idx="4887">
                  <c:v>2.1829326741464859E-10</c:v>
                </c:pt>
                <c:pt idx="4888">
                  <c:v>2.1829326741464859E-10</c:v>
                </c:pt>
                <c:pt idx="4889">
                  <c:v>2.1829326741464859E-10</c:v>
                </c:pt>
                <c:pt idx="4890">
                  <c:v>2.1829326741464859E-10</c:v>
                </c:pt>
                <c:pt idx="4891">
                  <c:v>2.1829326741464859E-10</c:v>
                </c:pt>
                <c:pt idx="4892">
                  <c:v>2.1829326741464859E-10</c:v>
                </c:pt>
                <c:pt idx="4893">
                  <c:v>2.1829326741464859E-10</c:v>
                </c:pt>
                <c:pt idx="4894">
                  <c:v>2.1829326741464859E-10</c:v>
                </c:pt>
                <c:pt idx="4895">
                  <c:v>2.1829326741464859E-10</c:v>
                </c:pt>
                <c:pt idx="4896">
                  <c:v>2.1829326741464859E-10</c:v>
                </c:pt>
                <c:pt idx="4897">
                  <c:v>2.1829326741464859E-10</c:v>
                </c:pt>
                <c:pt idx="4898">
                  <c:v>2.1829326741464859E-10</c:v>
                </c:pt>
                <c:pt idx="4899">
                  <c:v>2.1829326741464859E-10</c:v>
                </c:pt>
                <c:pt idx="4900">
                  <c:v>2.1829326741464859E-10</c:v>
                </c:pt>
                <c:pt idx="4901">
                  <c:v>2.1829326741464859E-10</c:v>
                </c:pt>
                <c:pt idx="4902">
                  <c:v>2.1829326741464859E-10</c:v>
                </c:pt>
                <c:pt idx="4903">
                  <c:v>2.1829326741464859E-10</c:v>
                </c:pt>
                <c:pt idx="4904">
                  <c:v>2.1829326741464859E-10</c:v>
                </c:pt>
                <c:pt idx="4905">
                  <c:v>2.1829326741464859E-10</c:v>
                </c:pt>
                <c:pt idx="4906">
                  <c:v>2.1829326741464859E-10</c:v>
                </c:pt>
                <c:pt idx="4907">
                  <c:v>2.1829326741464859E-10</c:v>
                </c:pt>
                <c:pt idx="4908">
                  <c:v>2.1829326741464859E-10</c:v>
                </c:pt>
                <c:pt idx="4909">
                  <c:v>2.1829326741464859E-10</c:v>
                </c:pt>
                <c:pt idx="4910">
                  <c:v>2.1829326741464859E-10</c:v>
                </c:pt>
                <c:pt idx="4911">
                  <c:v>2.1829326741464859E-10</c:v>
                </c:pt>
                <c:pt idx="4912">
                  <c:v>2.1829326741464859E-10</c:v>
                </c:pt>
                <c:pt idx="4913">
                  <c:v>2.1829326741464859E-10</c:v>
                </c:pt>
                <c:pt idx="4914">
                  <c:v>2.1829326741464859E-10</c:v>
                </c:pt>
                <c:pt idx="4915">
                  <c:v>2.1829326741464859E-10</c:v>
                </c:pt>
                <c:pt idx="4916">
                  <c:v>2.1829326741464859E-10</c:v>
                </c:pt>
                <c:pt idx="4917">
                  <c:v>2.1829326741464859E-10</c:v>
                </c:pt>
                <c:pt idx="4918">
                  <c:v>2.1829326741464859E-10</c:v>
                </c:pt>
                <c:pt idx="4919">
                  <c:v>2.1829326741464859E-10</c:v>
                </c:pt>
                <c:pt idx="4920">
                  <c:v>2.1829326741464859E-10</c:v>
                </c:pt>
                <c:pt idx="4921">
                  <c:v>2.1829326741464859E-10</c:v>
                </c:pt>
                <c:pt idx="4922">
                  <c:v>2.1829326741464859E-10</c:v>
                </c:pt>
                <c:pt idx="4923">
                  <c:v>2.1829326741464859E-10</c:v>
                </c:pt>
                <c:pt idx="4924">
                  <c:v>2.1829326741464859E-10</c:v>
                </c:pt>
                <c:pt idx="4925">
                  <c:v>2.1829326741464859E-10</c:v>
                </c:pt>
                <c:pt idx="4926">
                  <c:v>2.1829326741464859E-10</c:v>
                </c:pt>
                <c:pt idx="4927">
                  <c:v>2.1829326741464859E-10</c:v>
                </c:pt>
                <c:pt idx="4928">
                  <c:v>2.1829326741464859E-10</c:v>
                </c:pt>
                <c:pt idx="4929">
                  <c:v>2.1829326741464859E-10</c:v>
                </c:pt>
                <c:pt idx="4930">
                  <c:v>2.1829326741464859E-10</c:v>
                </c:pt>
                <c:pt idx="4931">
                  <c:v>2.1829326741464859E-10</c:v>
                </c:pt>
                <c:pt idx="4932">
                  <c:v>2.1829326741464859E-10</c:v>
                </c:pt>
                <c:pt idx="4933">
                  <c:v>2.1829326741464859E-10</c:v>
                </c:pt>
                <c:pt idx="4934">
                  <c:v>2.1829326741464859E-10</c:v>
                </c:pt>
                <c:pt idx="4935">
                  <c:v>2.1829326741464859E-10</c:v>
                </c:pt>
                <c:pt idx="4936">
                  <c:v>2.1829326741464859E-10</c:v>
                </c:pt>
                <c:pt idx="4937">
                  <c:v>2.1829326741464859E-10</c:v>
                </c:pt>
                <c:pt idx="4938">
                  <c:v>2.1829326741464859E-10</c:v>
                </c:pt>
                <c:pt idx="4939">
                  <c:v>2.1829326741464859E-10</c:v>
                </c:pt>
                <c:pt idx="4940">
                  <c:v>2.1829326741464859E-10</c:v>
                </c:pt>
                <c:pt idx="4941">
                  <c:v>2.1829326741464859E-10</c:v>
                </c:pt>
                <c:pt idx="4942">
                  <c:v>2.1829326741464859E-10</c:v>
                </c:pt>
                <c:pt idx="4943">
                  <c:v>2.1829326741464859E-10</c:v>
                </c:pt>
                <c:pt idx="4944">
                  <c:v>2.1829326741464859E-10</c:v>
                </c:pt>
                <c:pt idx="4945">
                  <c:v>2.1829326741464859E-10</c:v>
                </c:pt>
                <c:pt idx="4946">
                  <c:v>2.1829326741464859E-10</c:v>
                </c:pt>
                <c:pt idx="4947">
                  <c:v>2.1829326741464859E-10</c:v>
                </c:pt>
                <c:pt idx="4948">
                  <c:v>2.1829326741464859E-10</c:v>
                </c:pt>
                <c:pt idx="4949">
                  <c:v>2.1829326741464859E-10</c:v>
                </c:pt>
                <c:pt idx="4950">
                  <c:v>2.1829326741464859E-10</c:v>
                </c:pt>
                <c:pt idx="4951">
                  <c:v>2.1829326741464859E-10</c:v>
                </c:pt>
                <c:pt idx="4952">
                  <c:v>2.1829326741464859E-10</c:v>
                </c:pt>
                <c:pt idx="4953">
                  <c:v>2.1829326741464859E-10</c:v>
                </c:pt>
                <c:pt idx="4954">
                  <c:v>2.1829326741464859E-10</c:v>
                </c:pt>
                <c:pt idx="4955">
                  <c:v>2.1829326741464859E-10</c:v>
                </c:pt>
                <c:pt idx="4956">
                  <c:v>2.1829326741464859E-10</c:v>
                </c:pt>
                <c:pt idx="4957">
                  <c:v>2.1829326741464859E-10</c:v>
                </c:pt>
                <c:pt idx="4958">
                  <c:v>2.1829326741464859E-10</c:v>
                </c:pt>
                <c:pt idx="4959">
                  <c:v>2.1829326741464859E-10</c:v>
                </c:pt>
                <c:pt idx="4960">
                  <c:v>2.1829326741464859E-10</c:v>
                </c:pt>
                <c:pt idx="4961">
                  <c:v>2.1829326741464859E-10</c:v>
                </c:pt>
                <c:pt idx="4962">
                  <c:v>2.1829326741464859E-10</c:v>
                </c:pt>
                <c:pt idx="4963">
                  <c:v>2.1829326741464859E-10</c:v>
                </c:pt>
                <c:pt idx="4964">
                  <c:v>2.1829326741464859E-10</c:v>
                </c:pt>
                <c:pt idx="4965">
                  <c:v>2.1829326741464859E-10</c:v>
                </c:pt>
                <c:pt idx="4966">
                  <c:v>2.1829326741464859E-10</c:v>
                </c:pt>
                <c:pt idx="4967">
                  <c:v>2.1829326741464859E-10</c:v>
                </c:pt>
                <c:pt idx="4968">
                  <c:v>2.1829326741464859E-10</c:v>
                </c:pt>
                <c:pt idx="4969">
                  <c:v>2.1829326741464859E-10</c:v>
                </c:pt>
                <c:pt idx="4970">
                  <c:v>2.1829326741464859E-10</c:v>
                </c:pt>
                <c:pt idx="4971">
                  <c:v>2.1829326741464859E-10</c:v>
                </c:pt>
                <c:pt idx="4972">
                  <c:v>2.1829326741464859E-10</c:v>
                </c:pt>
                <c:pt idx="4973">
                  <c:v>2.1829326741464859E-10</c:v>
                </c:pt>
                <c:pt idx="4974">
                  <c:v>2.1829326741464859E-10</c:v>
                </c:pt>
                <c:pt idx="4975">
                  <c:v>2.1829326741464859E-10</c:v>
                </c:pt>
                <c:pt idx="4976">
                  <c:v>2.1829326741464859E-10</c:v>
                </c:pt>
                <c:pt idx="4977">
                  <c:v>2.1829326741464859E-10</c:v>
                </c:pt>
                <c:pt idx="4978">
                  <c:v>2.1829326741464859E-10</c:v>
                </c:pt>
                <c:pt idx="4979">
                  <c:v>2.1829326741464859E-10</c:v>
                </c:pt>
                <c:pt idx="4980">
                  <c:v>2.1829326741464859E-10</c:v>
                </c:pt>
                <c:pt idx="4981">
                  <c:v>2.1829326741464859E-10</c:v>
                </c:pt>
                <c:pt idx="4982">
                  <c:v>2.1829326741464859E-10</c:v>
                </c:pt>
                <c:pt idx="4983">
                  <c:v>2.1829326741464859E-10</c:v>
                </c:pt>
                <c:pt idx="4984">
                  <c:v>2.1829326741464859E-10</c:v>
                </c:pt>
                <c:pt idx="4985">
                  <c:v>2.1829326741464859E-10</c:v>
                </c:pt>
                <c:pt idx="4986">
                  <c:v>2.1829326741464859E-10</c:v>
                </c:pt>
                <c:pt idx="4987">
                  <c:v>2.1829326741464859E-10</c:v>
                </c:pt>
                <c:pt idx="4988">
                  <c:v>2.1829326741464859E-10</c:v>
                </c:pt>
                <c:pt idx="4989">
                  <c:v>2.1829326741464859E-10</c:v>
                </c:pt>
                <c:pt idx="4990">
                  <c:v>2.1829326741464859E-10</c:v>
                </c:pt>
                <c:pt idx="4991">
                  <c:v>2.1829326741464859E-10</c:v>
                </c:pt>
                <c:pt idx="4992">
                  <c:v>2.1829326741464859E-10</c:v>
                </c:pt>
                <c:pt idx="4993">
                  <c:v>2.1829326741464859E-10</c:v>
                </c:pt>
                <c:pt idx="4994">
                  <c:v>2.1829326741464859E-10</c:v>
                </c:pt>
                <c:pt idx="4995">
                  <c:v>2.1829326741464859E-10</c:v>
                </c:pt>
                <c:pt idx="4996">
                  <c:v>2.1829326741464859E-10</c:v>
                </c:pt>
                <c:pt idx="4997">
                  <c:v>2.1829326741464859E-10</c:v>
                </c:pt>
                <c:pt idx="4998">
                  <c:v>2.1829326741464859E-10</c:v>
                </c:pt>
                <c:pt idx="4999">
                  <c:v>2.1829326741464859E-10</c:v>
                </c:pt>
                <c:pt idx="5000">
                  <c:v>2.1829326741464859E-10</c:v>
                </c:pt>
                <c:pt idx="5001">
                  <c:v>2.1829326741464859E-10</c:v>
                </c:pt>
                <c:pt idx="5002">
                  <c:v>2.1829326741464859E-10</c:v>
                </c:pt>
                <c:pt idx="5003">
                  <c:v>2.1829326741464859E-10</c:v>
                </c:pt>
                <c:pt idx="5004">
                  <c:v>2.1829326741464859E-10</c:v>
                </c:pt>
                <c:pt idx="5005">
                  <c:v>2.1829326741464859E-10</c:v>
                </c:pt>
                <c:pt idx="5006">
                  <c:v>2.1829326741464859E-10</c:v>
                </c:pt>
                <c:pt idx="5007">
                  <c:v>2.1829326741464859E-10</c:v>
                </c:pt>
                <c:pt idx="5008">
                  <c:v>2.1829326741464859E-10</c:v>
                </c:pt>
                <c:pt idx="5009">
                  <c:v>2.1829326741464859E-10</c:v>
                </c:pt>
                <c:pt idx="5010">
                  <c:v>2.1829326741464859E-10</c:v>
                </c:pt>
                <c:pt idx="5011">
                  <c:v>2.1829326741464859E-10</c:v>
                </c:pt>
                <c:pt idx="5012">
                  <c:v>2.1829326741464859E-10</c:v>
                </c:pt>
                <c:pt idx="5013">
                  <c:v>2.1829326741464859E-10</c:v>
                </c:pt>
                <c:pt idx="5014">
                  <c:v>2.1829326741464859E-10</c:v>
                </c:pt>
                <c:pt idx="5015">
                  <c:v>2.1829326741464859E-10</c:v>
                </c:pt>
                <c:pt idx="5016">
                  <c:v>2.1829326741464859E-10</c:v>
                </c:pt>
                <c:pt idx="5017">
                  <c:v>2.1829326741464859E-10</c:v>
                </c:pt>
                <c:pt idx="5018">
                  <c:v>2.1829326741464859E-10</c:v>
                </c:pt>
                <c:pt idx="5019">
                  <c:v>2.1829326741464859E-10</c:v>
                </c:pt>
                <c:pt idx="5020">
                  <c:v>2.1829326741464859E-10</c:v>
                </c:pt>
                <c:pt idx="5021">
                  <c:v>2.1829326741464859E-10</c:v>
                </c:pt>
                <c:pt idx="5022">
                  <c:v>2.1829326741464859E-10</c:v>
                </c:pt>
                <c:pt idx="5023">
                  <c:v>2.1829326741464859E-10</c:v>
                </c:pt>
                <c:pt idx="5024">
                  <c:v>2.1829326741464859E-10</c:v>
                </c:pt>
                <c:pt idx="5025">
                  <c:v>2.1829326741464859E-10</c:v>
                </c:pt>
                <c:pt idx="5026">
                  <c:v>2.1829326741464859E-10</c:v>
                </c:pt>
                <c:pt idx="5027">
                  <c:v>2.1829326741464859E-10</c:v>
                </c:pt>
                <c:pt idx="5028">
                  <c:v>2.1829326741464859E-10</c:v>
                </c:pt>
                <c:pt idx="5029">
                  <c:v>2.1829326741464859E-10</c:v>
                </c:pt>
                <c:pt idx="5030">
                  <c:v>2.1829326741464859E-10</c:v>
                </c:pt>
                <c:pt idx="5031">
                  <c:v>2.1829326741464859E-10</c:v>
                </c:pt>
                <c:pt idx="5032">
                  <c:v>2.1829326741464859E-10</c:v>
                </c:pt>
                <c:pt idx="5033">
                  <c:v>2.1829326741464859E-10</c:v>
                </c:pt>
                <c:pt idx="5034">
                  <c:v>2.1829326741464859E-10</c:v>
                </c:pt>
                <c:pt idx="5035">
                  <c:v>2.1829326741464859E-10</c:v>
                </c:pt>
                <c:pt idx="5036">
                  <c:v>2.1829326741464859E-10</c:v>
                </c:pt>
                <c:pt idx="5037">
                  <c:v>2.1829326741464859E-10</c:v>
                </c:pt>
                <c:pt idx="5038">
                  <c:v>2.1829326741464859E-10</c:v>
                </c:pt>
                <c:pt idx="5039">
                  <c:v>2.1829326741464859E-10</c:v>
                </c:pt>
                <c:pt idx="5040">
                  <c:v>2.1829326741464859E-10</c:v>
                </c:pt>
                <c:pt idx="5041">
                  <c:v>2.1829326741464859E-10</c:v>
                </c:pt>
                <c:pt idx="5042">
                  <c:v>2.1829326741464859E-10</c:v>
                </c:pt>
                <c:pt idx="5043">
                  <c:v>2.1829326741464859E-10</c:v>
                </c:pt>
                <c:pt idx="5044">
                  <c:v>2.1829326741464859E-10</c:v>
                </c:pt>
                <c:pt idx="5045">
                  <c:v>2.1829326741464859E-10</c:v>
                </c:pt>
                <c:pt idx="5046">
                  <c:v>2.1829326741464859E-10</c:v>
                </c:pt>
                <c:pt idx="5047">
                  <c:v>2.1829326741464859E-10</c:v>
                </c:pt>
                <c:pt idx="5048">
                  <c:v>2.1829326741464859E-10</c:v>
                </c:pt>
                <c:pt idx="5049">
                  <c:v>2.1829326741464859E-10</c:v>
                </c:pt>
                <c:pt idx="5050">
                  <c:v>2.1829326741464859E-10</c:v>
                </c:pt>
                <c:pt idx="5051">
                  <c:v>2.1829326741464859E-10</c:v>
                </c:pt>
                <c:pt idx="5052">
                  <c:v>2.1829326741464859E-10</c:v>
                </c:pt>
                <c:pt idx="5053">
                  <c:v>2.1829326741464859E-10</c:v>
                </c:pt>
                <c:pt idx="5054">
                  <c:v>2.1829326741464859E-10</c:v>
                </c:pt>
                <c:pt idx="5055">
                  <c:v>2.1829326741464859E-10</c:v>
                </c:pt>
                <c:pt idx="5056">
                  <c:v>2.1829326741464859E-10</c:v>
                </c:pt>
                <c:pt idx="5057">
                  <c:v>2.1829326741464859E-10</c:v>
                </c:pt>
                <c:pt idx="5058">
                  <c:v>2.1829326741464859E-10</c:v>
                </c:pt>
                <c:pt idx="5059">
                  <c:v>2.1829326741464859E-10</c:v>
                </c:pt>
                <c:pt idx="5060">
                  <c:v>2.1829326741464859E-10</c:v>
                </c:pt>
                <c:pt idx="5061">
                  <c:v>2.1829326741464859E-10</c:v>
                </c:pt>
                <c:pt idx="5062">
                  <c:v>2.1829326741464859E-10</c:v>
                </c:pt>
                <c:pt idx="5063">
                  <c:v>2.1829326741464859E-10</c:v>
                </c:pt>
                <c:pt idx="5064">
                  <c:v>2.1829326741464859E-10</c:v>
                </c:pt>
                <c:pt idx="5065">
                  <c:v>2.1829326741464859E-10</c:v>
                </c:pt>
                <c:pt idx="5066">
                  <c:v>2.1829326741464859E-10</c:v>
                </c:pt>
                <c:pt idx="5067">
                  <c:v>2.1829326741464859E-10</c:v>
                </c:pt>
                <c:pt idx="5068">
                  <c:v>2.1829326741464859E-10</c:v>
                </c:pt>
                <c:pt idx="5069">
                  <c:v>2.1829326741464859E-10</c:v>
                </c:pt>
                <c:pt idx="5070">
                  <c:v>2.1829326741464859E-10</c:v>
                </c:pt>
                <c:pt idx="5071">
                  <c:v>2.1829326741464859E-10</c:v>
                </c:pt>
                <c:pt idx="5072">
                  <c:v>2.1829326741464859E-10</c:v>
                </c:pt>
                <c:pt idx="5073">
                  <c:v>2.1829326741464859E-10</c:v>
                </c:pt>
                <c:pt idx="5074">
                  <c:v>2.1829326741464859E-10</c:v>
                </c:pt>
                <c:pt idx="5075">
                  <c:v>2.1829326741464859E-10</c:v>
                </c:pt>
                <c:pt idx="5076">
                  <c:v>2.1829326741464859E-10</c:v>
                </c:pt>
                <c:pt idx="5077">
                  <c:v>2.1829326741464859E-10</c:v>
                </c:pt>
                <c:pt idx="5078">
                  <c:v>2.1829326741464859E-10</c:v>
                </c:pt>
                <c:pt idx="5079">
                  <c:v>2.1829326741464859E-10</c:v>
                </c:pt>
                <c:pt idx="5080">
                  <c:v>2.1829326741464859E-10</c:v>
                </c:pt>
                <c:pt idx="5081">
                  <c:v>2.1829326741464859E-10</c:v>
                </c:pt>
                <c:pt idx="5082">
                  <c:v>2.1829326741464859E-10</c:v>
                </c:pt>
                <c:pt idx="5083">
                  <c:v>2.1829326741464859E-10</c:v>
                </c:pt>
                <c:pt idx="5084">
                  <c:v>2.1829326741464859E-10</c:v>
                </c:pt>
                <c:pt idx="5085">
                  <c:v>2.1829326741464859E-10</c:v>
                </c:pt>
                <c:pt idx="5086">
                  <c:v>2.1829326741464859E-10</c:v>
                </c:pt>
                <c:pt idx="5087">
                  <c:v>2.1829326741464859E-10</c:v>
                </c:pt>
                <c:pt idx="5088">
                  <c:v>2.1829326741464859E-10</c:v>
                </c:pt>
                <c:pt idx="5089">
                  <c:v>2.1829326741464859E-10</c:v>
                </c:pt>
                <c:pt idx="5090">
                  <c:v>2.1829326741464859E-10</c:v>
                </c:pt>
                <c:pt idx="5091">
                  <c:v>2.1829326741464859E-10</c:v>
                </c:pt>
                <c:pt idx="5092">
                  <c:v>2.1829326741464859E-10</c:v>
                </c:pt>
                <c:pt idx="5093">
                  <c:v>2.1829326741464859E-10</c:v>
                </c:pt>
                <c:pt idx="5094">
                  <c:v>2.1829326741464859E-10</c:v>
                </c:pt>
                <c:pt idx="5095">
                  <c:v>2.1829326741464859E-10</c:v>
                </c:pt>
                <c:pt idx="5096">
                  <c:v>2.1829326741464859E-10</c:v>
                </c:pt>
                <c:pt idx="5097">
                  <c:v>2.1829326741464859E-10</c:v>
                </c:pt>
                <c:pt idx="5098">
                  <c:v>2.1829326741464859E-10</c:v>
                </c:pt>
                <c:pt idx="5099">
                  <c:v>2.1829326741464859E-10</c:v>
                </c:pt>
                <c:pt idx="5100">
                  <c:v>2.1829326741464859E-10</c:v>
                </c:pt>
                <c:pt idx="5101">
                  <c:v>2.1829326741464859E-10</c:v>
                </c:pt>
                <c:pt idx="5102">
                  <c:v>2.1829326741464859E-10</c:v>
                </c:pt>
                <c:pt idx="5103">
                  <c:v>2.1829326741464859E-10</c:v>
                </c:pt>
                <c:pt idx="5104">
                  <c:v>2.1829326741464859E-10</c:v>
                </c:pt>
                <c:pt idx="5105">
                  <c:v>2.1829326741464859E-10</c:v>
                </c:pt>
                <c:pt idx="5106">
                  <c:v>2.1829326741464859E-10</c:v>
                </c:pt>
                <c:pt idx="5107">
                  <c:v>2.1829326741464859E-10</c:v>
                </c:pt>
                <c:pt idx="5108">
                  <c:v>2.1829326741464859E-10</c:v>
                </c:pt>
                <c:pt idx="5109">
                  <c:v>2.1829326741464859E-10</c:v>
                </c:pt>
                <c:pt idx="5110">
                  <c:v>2.1829326741464859E-10</c:v>
                </c:pt>
                <c:pt idx="5111">
                  <c:v>2.1829326741464859E-10</c:v>
                </c:pt>
                <c:pt idx="5112">
                  <c:v>2.1829326741464859E-10</c:v>
                </c:pt>
                <c:pt idx="5113">
                  <c:v>2.1829326741464859E-10</c:v>
                </c:pt>
                <c:pt idx="5114">
                  <c:v>2.1829326741464859E-10</c:v>
                </c:pt>
                <c:pt idx="5115">
                  <c:v>2.1829326741464859E-10</c:v>
                </c:pt>
                <c:pt idx="5116">
                  <c:v>2.1829326741464859E-10</c:v>
                </c:pt>
                <c:pt idx="5117">
                  <c:v>2.1829326741464859E-10</c:v>
                </c:pt>
                <c:pt idx="5118">
                  <c:v>2.1829326741464859E-10</c:v>
                </c:pt>
                <c:pt idx="5119">
                  <c:v>2.1829326741464859E-10</c:v>
                </c:pt>
                <c:pt idx="5120">
                  <c:v>2.1829326741464859E-10</c:v>
                </c:pt>
                <c:pt idx="5121">
                  <c:v>2.1829326741464859E-10</c:v>
                </c:pt>
                <c:pt idx="5122">
                  <c:v>2.1829326741464859E-10</c:v>
                </c:pt>
                <c:pt idx="5123">
                  <c:v>2.1829326741464859E-10</c:v>
                </c:pt>
                <c:pt idx="5124">
                  <c:v>2.1829326741464859E-10</c:v>
                </c:pt>
                <c:pt idx="5125">
                  <c:v>2.1829326741464859E-10</c:v>
                </c:pt>
                <c:pt idx="5126">
                  <c:v>2.1829326741464859E-10</c:v>
                </c:pt>
                <c:pt idx="5127">
                  <c:v>2.1829326741464859E-10</c:v>
                </c:pt>
                <c:pt idx="5128">
                  <c:v>2.1829326741464859E-10</c:v>
                </c:pt>
                <c:pt idx="5129">
                  <c:v>2.1829326741464859E-10</c:v>
                </c:pt>
                <c:pt idx="5130">
                  <c:v>2.1829326741464859E-10</c:v>
                </c:pt>
                <c:pt idx="5131">
                  <c:v>2.1829326741464859E-10</c:v>
                </c:pt>
                <c:pt idx="5132">
                  <c:v>2.1829326741464859E-10</c:v>
                </c:pt>
                <c:pt idx="5133">
                  <c:v>2.1829326741464859E-10</c:v>
                </c:pt>
                <c:pt idx="5134">
                  <c:v>2.1829326741464859E-10</c:v>
                </c:pt>
                <c:pt idx="5135">
                  <c:v>2.1829326741464859E-10</c:v>
                </c:pt>
                <c:pt idx="5136">
                  <c:v>2.1829326741464859E-10</c:v>
                </c:pt>
                <c:pt idx="5137">
                  <c:v>2.1829326741464859E-10</c:v>
                </c:pt>
                <c:pt idx="5138">
                  <c:v>2.1829326741464859E-10</c:v>
                </c:pt>
                <c:pt idx="5139">
                  <c:v>2.1829326741464859E-10</c:v>
                </c:pt>
                <c:pt idx="5140">
                  <c:v>2.1829326741464859E-10</c:v>
                </c:pt>
                <c:pt idx="5141">
                  <c:v>2.1829326741464859E-10</c:v>
                </c:pt>
                <c:pt idx="5142">
                  <c:v>2.1829326741464859E-10</c:v>
                </c:pt>
                <c:pt idx="5143">
                  <c:v>2.1829326741464859E-10</c:v>
                </c:pt>
                <c:pt idx="5144">
                  <c:v>2.1829326741464859E-10</c:v>
                </c:pt>
                <c:pt idx="5145">
                  <c:v>2.1829326741464859E-10</c:v>
                </c:pt>
                <c:pt idx="5146">
                  <c:v>2.1829326741464859E-10</c:v>
                </c:pt>
                <c:pt idx="5147">
                  <c:v>2.1829326741464859E-10</c:v>
                </c:pt>
                <c:pt idx="5148">
                  <c:v>2.1829326741464859E-10</c:v>
                </c:pt>
                <c:pt idx="5149">
                  <c:v>2.1829326741464859E-10</c:v>
                </c:pt>
                <c:pt idx="5150">
                  <c:v>2.1829326741464859E-10</c:v>
                </c:pt>
                <c:pt idx="5151">
                  <c:v>2.1829326741464859E-10</c:v>
                </c:pt>
                <c:pt idx="5152">
                  <c:v>2.1829326741464859E-10</c:v>
                </c:pt>
                <c:pt idx="5153">
                  <c:v>2.1829326741464859E-10</c:v>
                </c:pt>
                <c:pt idx="5154">
                  <c:v>2.1829326741464859E-10</c:v>
                </c:pt>
                <c:pt idx="5155">
                  <c:v>2.1829326741464859E-10</c:v>
                </c:pt>
                <c:pt idx="5156">
                  <c:v>2.1829326741464859E-10</c:v>
                </c:pt>
                <c:pt idx="5157">
                  <c:v>2.1829326741464859E-10</c:v>
                </c:pt>
                <c:pt idx="5158">
                  <c:v>2.1829326741464859E-10</c:v>
                </c:pt>
                <c:pt idx="5159">
                  <c:v>2.1829326741464859E-10</c:v>
                </c:pt>
                <c:pt idx="5160">
                  <c:v>2.1829326741464859E-10</c:v>
                </c:pt>
                <c:pt idx="5161">
                  <c:v>2.1829326741464859E-10</c:v>
                </c:pt>
                <c:pt idx="5162">
                  <c:v>2.1829326741464859E-10</c:v>
                </c:pt>
                <c:pt idx="5163">
                  <c:v>2.1829326741464859E-10</c:v>
                </c:pt>
                <c:pt idx="5164">
                  <c:v>2.1829326741464859E-10</c:v>
                </c:pt>
                <c:pt idx="5165">
                  <c:v>2.1829326741464859E-10</c:v>
                </c:pt>
                <c:pt idx="5166">
                  <c:v>2.1829326741464859E-10</c:v>
                </c:pt>
                <c:pt idx="5167">
                  <c:v>2.1829326741464859E-10</c:v>
                </c:pt>
                <c:pt idx="5168">
                  <c:v>2.1829326741464859E-10</c:v>
                </c:pt>
                <c:pt idx="5169">
                  <c:v>2.1829326741464859E-10</c:v>
                </c:pt>
                <c:pt idx="5170">
                  <c:v>2.1829326741464859E-10</c:v>
                </c:pt>
                <c:pt idx="5171">
                  <c:v>2.1829326741464859E-10</c:v>
                </c:pt>
                <c:pt idx="5172">
                  <c:v>2.1829326741464859E-10</c:v>
                </c:pt>
                <c:pt idx="5173">
                  <c:v>2.1829326741464859E-10</c:v>
                </c:pt>
                <c:pt idx="5174">
                  <c:v>2.1829326741464859E-10</c:v>
                </c:pt>
                <c:pt idx="5175">
                  <c:v>2.1829326741464859E-10</c:v>
                </c:pt>
                <c:pt idx="5176">
                  <c:v>2.1829326741464859E-10</c:v>
                </c:pt>
                <c:pt idx="5177">
                  <c:v>2.1829326741464859E-10</c:v>
                </c:pt>
                <c:pt idx="5178">
                  <c:v>2.1829326741464859E-10</c:v>
                </c:pt>
                <c:pt idx="5179">
                  <c:v>2.1829326741464859E-10</c:v>
                </c:pt>
                <c:pt idx="5180">
                  <c:v>2.1829326741464859E-10</c:v>
                </c:pt>
                <c:pt idx="5181">
                  <c:v>2.1829326741464859E-10</c:v>
                </c:pt>
                <c:pt idx="5182">
                  <c:v>2.1829326741464859E-10</c:v>
                </c:pt>
                <c:pt idx="5183">
                  <c:v>2.1829326741464859E-10</c:v>
                </c:pt>
                <c:pt idx="5184">
                  <c:v>2.1829326741464859E-10</c:v>
                </c:pt>
                <c:pt idx="5185">
                  <c:v>2.1829326741464859E-10</c:v>
                </c:pt>
                <c:pt idx="5186">
                  <c:v>2.1829326741464859E-10</c:v>
                </c:pt>
                <c:pt idx="5187">
                  <c:v>2.1829326741464859E-10</c:v>
                </c:pt>
                <c:pt idx="5188">
                  <c:v>2.1829326741464859E-10</c:v>
                </c:pt>
                <c:pt idx="5189">
                  <c:v>2.1829326741464859E-10</c:v>
                </c:pt>
                <c:pt idx="5190">
                  <c:v>2.1829326741464859E-10</c:v>
                </c:pt>
                <c:pt idx="5191">
                  <c:v>2.1829326741464859E-10</c:v>
                </c:pt>
                <c:pt idx="5192">
                  <c:v>2.1829326741464859E-10</c:v>
                </c:pt>
                <c:pt idx="5193">
                  <c:v>2.1829326741464859E-10</c:v>
                </c:pt>
                <c:pt idx="5194">
                  <c:v>2.1829326741464859E-10</c:v>
                </c:pt>
                <c:pt idx="5195">
                  <c:v>2.1829326741464859E-10</c:v>
                </c:pt>
                <c:pt idx="5196">
                  <c:v>2.1829326741464859E-10</c:v>
                </c:pt>
                <c:pt idx="5197">
                  <c:v>2.1829326741464859E-10</c:v>
                </c:pt>
                <c:pt idx="5198">
                  <c:v>2.1829326741464859E-10</c:v>
                </c:pt>
                <c:pt idx="5199">
                  <c:v>2.1829326741464859E-10</c:v>
                </c:pt>
                <c:pt idx="5200">
                  <c:v>2.1829326741464859E-10</c:v>
                </c:pt>
                <c:pt idx="5201">
                  <c:v>2.1829326741464859E-10</c:v>
                </c:pt>
                <c:pt idx="5202">
                  <c:v>2.1829326741464859E-10</c:v>
                </c:pt>
                <c:pt idx="5203">
                  <c:v>2.1829326741464859E-10</c:v>
                </c:pt>
                <c:pt idx="5204">
                  <c:v>2.1829326741464859E-10</c:v>
                </c:pt>
                <c:pt idx="5205">
                  <c:v>2.1829326741464859E-10</c:v>
                </c:pt>
                <c:pt idx="5206">
                  <c:v>2.1829326741464859E-10</c:v>
                </c:pt>
                <c:pt idx="5207">
                  <c:v>2.1829326741464859E-10</c:v>
                </c:pt>
                <c:pt idx="5208">
                  <c:v>2.1829326741464859E-10</c:v>
                </c:pt>
                <c:pt idx="5209">
                  <c:v>2.1829326741464859E-10</c:v>
                </c:pt>
                <c:pt idx="5210">
                  <c:v>2.1829326741464859E-10</c:v>
                </c:pt>
                <c:pt idx="5211">
                  <c:v>2.1829326741464859E-10</c:v>
                </c:pt>
                <c:pt idx="5212">
                  <c:v>2.1829326741464859E-10</c:v>
                </c:pt>
                <c:pt idx="5213">
                  <c:v>2.1829326741464859E-10</c:v>
                </c:pt>
                <c:pt idx="5214">
                  <c:v>2.1829326741464859E-10</c:v>
                </c:pt>
                <c:pt idx="5215">
                  <c:v>2.1829326741464859E-10</c:v>
                </c:pt>
                <c:pt idx="5216">
                  <c:v>2.1829326741464859E-10</c:v>
                </c:pt>
                <c:pt idx="5217">
                  <c:v>2.1829326741464859E-10</c:v>
                </c:pt>
                <c:pt idx="5218">
                  <c:v>2.1829326741464859E-10</c:v>
                </c:pt>
                <c:pt idx="5219">
                  <c:v>2.1829326741464859E-10</c:v>
                </c:pt>
                <c:pt idx="5220">
                  <c:v>2.1829326741464859E-10</c:v>
                </c:pt>
                <c:pt idx="5221">
                  <c:v>2.1829326741464859E-10</c:v>
                </c:pt>
                <c:pt idx="5222">
                  <c:v>2.1829326741464859E-10</c:v>
                </c:pt>
                <c:pt idx="5223">
                  <c:v>2.1829326741464859E-10</c:v>
                </c:pt>
                <c:pt idx="5224">
                  <c:v>2.1829326741464859E-10</c:v>
                </c:pt>
                <c:pt idx="5225">
                  <c:v>2.1829326741464859E-10</c:v>
                </c:pt>
                <c:pt idx="5226">
                  <c:v>2.1829326741464859E-10</c:v>
                </c:pt>
                <c:pt idx="5227">
                  <c:v>2.1829326741464859E-10</c:v>
                </c:pt>
                <c:pt idx="5228">
                  <c:v>2.1829326741464859E-10</c:v>
                </c:pt>
                <c:pt idx="5229">
                  <c:v>2.1829326741464859E-10</c:v>
                </c:pt>
                <c:pt idx="5230">
                  <c:v>2.1829326741464859E-10</c:v>
                </c:pt>
                <c:pt idx="5231">
                  <c:v>2.1829326741464859E-10</c:v>
                </c:pt>
                <c:pt idx="5232">
                  <c:v>2.1829326741464859E-10</c:v>
                </c:pt>
                <c:pt idx="5233">
                  <c:v>2.1829326741464859E-10</c:v>
                </c:pt>
                <c:pt idx="5234">
                  <c:v>2.1829326741464859E-10</c:v>
                </c:pt>
                <c:pt idx="5235">
                  <c:v>2.1829326741464859E-10</c:v>
                </c:pt>
                <c:pt idx="5236">
                  <c:v>2.1829326741464859E-10</c:v>
                </c:pt>
                <c:pt idx="5237">
                  <c:v>2.1829326741464859E-10</c:v>
                </c:pt>
                <c:pt idx="5238">
                  <c:v>2.1829326741464859E-10</c:v>
                </c:pt>
                <c:pt idx="5239">
                  <c:v>2.1829326741464859E-10</c:v>
                </c:pt>
                <c:pt idx="5240">
                  <c:v>2.1829326741464859E-10</c:v>
                </c:pt>
                <c:pt idx="5241">
                  <c:v>2.1829326741464859E-10</c:v>
                </c:pt>
                <c:pt idx="5242">
                  <c:v>2.1829326741464859E-10</c:v>
                </c:pt>
                <c:pt idx="5243">
                  <c:v>2.1829326741464859E-10</c:v>
                </c:pt>
                <c:pt idx="5244">
                  <c:v>2.1829326741464859E-10</c:v>
                </c:pt>
                <c:pt idx="5245">
                  <c:v>2.1829326741464859E-10</c:v>
                </c:pt>
                <c:pt idx="5246">
                  <c:v>2.1829326741464859E-10</c:v>
                </c:pt>
                <c:pt idx="5247">
                  <c:v>2.1829326741464859E-10</c:v>
                </c:pt>
                <c:pt idx="5248">
                  <c:v>2.1829326741464859E-10</c:v>
                </c:pt>
                <c:pt idx="5249">
                  <c:v>2.1829326741464859E-10</c:v>
                </c:pt>
                <c:pt idx="5250">
                  <c:v>2.1829326741464859E-10</c:v>
                </c:pt>
                <c:pt idx="5251">
                  <c:v>2.1829326741464859E-10</c:v>
                </c:pt>
                <c:pt idx="5252">
                  <c:v>2.1829326741464859E-10</c:v>
                </c:pt>
                <c:pt idx="5253">
                  <c:v>2.1829326741464859E-10</c:v>
                </c:pt>
                <c:pt idx="5254">
                  <c:v>2.1829326741464859E-10</c:v>
                </c:pt>
                <c:pt idx="5255">
                  <c:v>2.1829326741464859E-10</c:v>
                </c:pt>
                <c:pt idx="5256">
                  <c:v>2.1829326741464859E-10</c:v>
                </c:pt>
                <c:pt idx="5257">
                  <c:v>2.1829326741464859E-10</c:v>
                </c:pt>
                <c:pt idx="5258">
                  <c:v>2.1829326741464859E-10</c:v>
                </c:pt>
                <c:pt idx="5259">
                  <c:v>2.1829326741464859E-10</c:v>
                </c:pt>
                <c:pt idx="5260">
                  <c:v>2.1829326741464859E-10</c:v>
                </c:pt>
                <c:pt idx="5261">
                  <c:v>2.1829326741464859E-10</c:v>
                </c:pt>
                <c:pt idx="5262">
                  <c:v>2.1829326741464859E-10</c:v>
                </c:pt>
                <c:pt idx="5263">
                  <c:v>2.1829326741464859E-10</c:v>
                </c:pt>
                <c:pt idx="5264">
                  <c:v>2.1829326741464859E-10</c:v>
                </c:pt>
                <c:pt idx="5265">
                  <c:v>2.1829326741464859E-10</c:v>
                </c:pt>
                <c:pt idx="5266">
                  <c:v>2.1829326741464859E-10</c:v>
                </c:pt>
                <c:pt idx="5267">
                  <c:v>2.1829326741464859E-10</c:v>
                </c:pt>
                <c:pt idx="5268">
                  <c:v>2.1829326741464859E-10</c:v>
                </c:pt>
                <c:pt idx="5269">
                  <c:v>2.1829326741464859E-10</c:v>
                </c:pt>
                <c:pt idx="5270">
                  <c:v>2.1829326741464859E-10</c:v>
                </c:pt>
                <c:pt idx="5271">
                  <c:v>2.1829326741464859E-10</c:v>
                </c:pt>
                <c:pt idx="5272">
                  <c:v>2.1829326741464859E-10</c:v>
                </c:pt>
                <c:pt idx="5273">
                  <c:v>2.1829326741464859E-10</c:v>
                </c:pt>
                <c:pt idx="5274">
                  <c:v>2.1829326741464859E-10</c:v>
                </c:pt>
                <c:pt idx="5275">
                  <c:v>2.1829326741464859E-10</c:v>
                </c:pt>
                <c:pt idx="5276">
                  <c:v>2.1829326741464859E-10</c:v>
                </c:pt>
                <c:pt idx="5277">
                  <c:v>2.1829326741464859E-10</c:v>
                </c:pt>
                <c:pt idx="5278">
                  <c:v>2.1829326741464859E-10</c:v>
                </c:pt>
                <c:pt idx="5279">
                  <c:v>2.1829326741464859E-10</c:v>
                </c:pt>
                <c:pt idx="5280">
                  <c:v>2.1829326741464859E-10</c:v>
                </c:pt>
                <c:pt idx="5281">
                  <c:v>2.1829326741464859E-10</c:v>
                </c:pt>
                <c:pt idx="5282">
                  <c:v>2.1829326741464859E-10</c:v>
                </c:pt>
                <c:pt idx="5283">
                  <c:v>2.1829326741464859E-10</c:v>
                </c:pt>
                <c:pt idx="5284">
                  <c:v>2.1829326741464859E-10</c:v>
                </c:pt>
                <c:pt idx="5285">
                  <c:v>2.1829326741464859E-10</c:v>
                </c:pt>
                <c:pt idx="5286">
                  <c:v>2.1829326741464859E-10</c:v>
                </c:pt>
                <c:pt idx="5287">
                  <c:v>2.1829326741464859E-10</c:v>
                </c:pt>
                <c:pt idx="5288">
                  <c:v>2.1829326741464859E-10</c:v>
                </c:pt>
                <c:pt idx="5289">
                  <c:v>2.1829326741464859E-10</c:v>
                </c:pt>
                <c:pt idx="5290">
                  <c:v>2.1829326741464859E-10</c:v>
                </c:pt>
                <c:pt idx="5291">
                  <c:v>2.1829326741464859E-10</c:v>
                </c:pt>
                <c:pt idx="5292">
                  <c:v>2.1829326741464859E-10</c:v>
                </c:pt>
                <c:pt idx="5293">
                  <c:v>2.1829326741464859E-10</c:v>
                </c:pt>
                <c:pt idx="5294">
                  <c:v>2.1829326741464859E-10</c:v>
                </c:pt>
                <c:pt idx="5295">
                  <c:v>2.1829326741464859E-10</c:v>
                </c:pt>
                <c:pt idx="5296">
                  <c:v>2.1829326741464859E-10</c:v>
                </c:pt>
                <c:pt idx="5297">
                  <c:v>2.1829326741464859E-10</c:v>
                </c:pt>
                <c:pt idx="5298">
                  <c:v>2.1829326741464859E-10</c:v>
                </c:pt>
                <c:pt idx="5299">
                  <c:v>2.1829326741464859E-10</c:v>
                </c:pt>
                <c:pt idx="5300">
                  <c:v>2.1829326741464859E-10</c:v>
                </c:pt>
                <c:pt idx="5301">
                  <c:v>2.1829326741464859E-10</c:v>
                </c:pt>
                <c:pt idx="5302">
                  <c:v>2.1829326741464859E-10</c:v>
                </c:pt>
                <c:pt idx="5303">
                  <c:v>2.1829326741464859E-10</c:v>
                </c:pt>
                <c:pt idx="5304">
                  <c:v>2.1829326741464859E-10</c:v>
                </c:pt>
                <c:pt idx="5305">
                  <c:v>2.1829326741464859E-10</c:v>
                </c:pt>
                <c:pt idx="5306">
                  <c:v>2.1829326741464859E-10</c:v>
                </c:pt>
                <c:pt idx="5307">
                  <c:v>2.1829326741464859E-10</c:v>
                </c:pt>
                <c:pt idx="5308">
                  <c:v>2.1829326741464859E-10</c:v>
                </c:pt>
                <c:pt idx="5309">
                  <c:v>2.1829326741464859E-10</c:v>
                </c:pt>
                <c:pt idx="5310">
                  <c:v>2.1829326741464859E-10</c:v>
                </c:pt>
                <c:pt idx="5311">
                  <c:v>2.1829326741464859E-10</c:v>
                </c:pt>
                <c:pt idx="5312">
                  <c:v>2.1829326741464859E-10</c:v>
                </c:pt>
                <c:pt idx="5313">
                  <c:v>2.1829326741464859E-10</c:v>
                </c:pt>
                <c:pt idx="5314">
                  <c:v>2.1829326741464859E-10</c:v>
                </c:pt>
                <c:pt idx="5315">
                  <c:v>2.1829326741464859E-10</c:v>
                </c:pt>
                <c:pt idx="5316">
                  <c:v>2.1829326741464859E-10</c:v>
                </c:pt>
                <c:pt idx="5317">
                  <c:v>2.1829326741464859E-10</c:v>
                </c:pt>
                <c:pt idx="5318">
                  <c:v>2.1829326741464859E-10</c:v>
                </c:pt>
                <c:pt idx="5319">
                  <c:v>2.1829326741464859E-10</c:v>
                </c:pt>
                <c:pt idx="5320">
                  <c:v>2.1829326741464859E-10</c:v>
                </c:pt>
                <c:pt idx="5321">
                  <c:v>2.1829326741464859E-10</c:v>
                </c:pt>
                <c:pt idx="5322">
                  <c:v>2.1829326741464859E-10</c:v>
                </c:pt>
                <c:pt idx="5323">
                  <c:v>2.1829326741464859E-10</c:v>
                </c:pt>
                <c:pt idx="5324">
                  <c:v>2.1829326741464859E-10</c:v>
                </c:pt>
                <c:pt idx="5325">
                  <c:v>2.1829326741464859E-10</c:v>
                </c:pt>
                <c:pt idx="5326">
                  <c:v>2.1829326741464859E-10</c:v>
                </c:pt>
                <c:pt idx="5327">
                  <c:v>2.1829326741464859E-10</c:v>
                </c:pt>
                <c:pt idx="5328">
                  <c:v>2.1829326741464859E-10</c:v>
                </c:pt>
                <c:pt idx="5329">
                  <c:v>2.1829326741464859E-10</c:v>
                </c:pt>
                <c:pt idx="5330">
                  <c:v>2.1829326741464859E-10</c:v>
                </c:pt>
                <c:pt idx="5331">
                  <c:v>2.1829326741464859E-10</c:v>
                </c:pt>
                <c:pt idx="5332">
                  <c:v>2.1829326741464859E-10</c:v>
                </c:pt>
                <c:pt idx="5333">
                  <c:v>2.1829326741464859E-10</c:v>
                </c:pt>
                <c:pt idx="5334">
                  <c:v>2.1829326741464859E-10</c:v>
                </c:pt>
                <c:pt idx="5335">
                  <c:v>2.1829326741464859E-10</c:v>
                </c:pt>
                <c:pt idx="5336">
                  <c:v>2.1829326741464859E-10</c:v>
                </c:pt>
                <c:pt idx="5337">
                  <c:v>2.1829326741464859E-10</c:v>
                </c:pt>
                <c:pt idx="5338">
                  <c:v>2.1829326741464859E-10</c:v>
                </c:pt>
                <c:pt idx="5339">
                  <c:v>2.1829326741464859E-10</c:v>
                </c:pt>
                <c:pt idx="5340">
                  <c:v>2.1829326741464859E-10</c:v>
                </c:pt>
                <c:pt idx="5341">
                  <c:v>2.1829326741464859E-10</c:v>
                </c:pt>
                <c:pt idx="5342">
                  <c:v>2.1829326741464859E-10</c:v>
                </c:pt>
                <c:pt idx="5343">
                  <c:v>2.1829326741464859E-10</c:v>
                </c:pt>
                <c:pt idx="5344">
                  <c:v>2.1829326741464859E-10</c:v>
                </c:pt>
                <c:pt idx="5345">
                  <c:v>2.1829326741464859E-10</c:v>
                </c:pt>
                <c:pt idx="5346">
                  <c:v>2.1829326741464859E-10</c:v>
                </c:pt>
                <c:pt idx="5347">
                  <c:v>2.1829326741464859E-10</c:v>
                </c:pt>
                <c:pt idx="5348">
                  <c:v>2.1829326741464859E-10</c:v>
                </c:pt>
                <c:pt idx="5349">
                  <c:v>2.1829326741464859E-10</c:v>
                </c:pt>
                <c:pt idx="5350">
                  <c:v>2.1829326741464859E-10</c:v>
                </c:pt>
                <c:pt idx="5351">
                  <c:v>2.1829326741464859E-10</c:v>
                </c:pt>
                <c:pt idx="5352">
                  <c:v>2.1829326741464859E-10</c:v>
                </c:pt>
                <c:pt idx="5353">
                  <c:v>2.1829326741464859E-10</c:v>
                </c:pt>
                <c:pt idx="5354">
                  <c:v>2.1829326741464859E-10</c:v>
                </c:pt>
                <c:pt idx="5355">
                  <c:v>2.1829326741464859E-10</c:v>
                </c:pt>
                <c:pt idx="5356">
                  <c:v>2.1829326741464859E-10</c:v>
                </c:pt>
                <c:pt idx="5357">
                  <c:v>2.1829326741464859E-10</c:v>
                </c:pt>
                <c:pt idx="5358">
                  <c:v>2.1829326741464859E-10</c:v>
                </c:pt>
                <c:pt idx="5359">
                  <c:v>2.1829326741464859E-10</c:v>
                </c:pt>
                <c:pt idx="5360">
                  <c:v>2.1829326741464859E-10</c:v>
                </c:pt>
                <c:pt idx="5361">
                  <c:v>2.1829326741464859E-10</c:v>
                </c:pt>
                <c:pt idx="5362">
                  <c:v>2.1829326741464859E-10</c:v>
                </c:pt>
                <c:pt idx="5363">
                  <c:v>2.1829326741464859E-10</c:v>
                </c:pt>
                <c:pt idx="5364">
                  <c:v>2.1829326741464859E-10</c:v>
                </c:pt>
                <c:pt idx="5365">
                  <c:v>2.1829326741464859E-10</c:v>
                </c:pt>
                <c:pt idx="5366">
                  <c:v>2.1829326741464859E-10</c:v>
                </c:pt>
                <c:pt idx="5367">
                  <c:v>2.1829326741464859E-10</c:v>
                </c:pt>
                <c:pt idx="5368">
                  <c:v>2.1829326741464859E-10</c:v>
                </c:pt>
                <c:pt idx="5369">
                  <c:v>2.1829326741464859E-10</c:v>
                </c:pt>
                <c:pt idx="5370">
                  <c:v>2.1829326741464859E-10</c:v>
                </c:pt>
                <c:pt idx="5371">
                  <c:v>2.1829326741464859E-10</c:v>
                </c:pt>
                <c:pt idx="5372">
                  <c:v>2.1829326741464859E-10</c:v>
                </c:pt>
                <c:pt idx="5373">
                  <c:v>2.1829326741464859E-10</c:v>
                </c:pt>
                <c:pt idx="5374">
                  <c:v>2.1829326741464859E-10</c:v>
                </c:pt>
                <c:pt idx="5375">
                  <c:v>2.1829326741464859E-10</c:v>
                </c:pt>
                <c:pt idx="5376">
                  <c:v>2.1829326741464859E-10</c:v>
                </c:pt>
                <c:pt idx="5377">
                  <c:v>2.1829326741464859E-10</c:v>
                </c:pt>
                <c:pt idx="5378">
                  <c:v>2.1829326741464859E-10</c:v>
                </c:pt>
                <c:pt idx="5379">
                  <c:v>2.1829326741464859E-10</c:v>
                </c:pt>
                <c:pt idx="5380">
                  <c:v>2.1829326741464859E-10</c:v>
                </c:pt>
                <c:pt idx="5381">
                  <c:v>2.1829326741464859E-10</c:v>
                </c:pt>
                <c:pt idx="5382">
                  <c:v>2.1829326741464859E-10</c:v>
                </c:pt>
                <c:pt idx="5383">
                  <c:v>2.1829326741464859E-10</c:v>
                </c:pt>
                <c:pt idx="5384">
                  <c:v>2.1829326741464859E-10</c:v>
                </c:pt>
                <c:pt idx="5385">
                  <c:v>2.1829326741464859E-10</c:v>
                </c:pt>
                <c:pt idx="5386">
                  <c:v>2.1829326741464859E-10</c:v>
                </c:pt>
                <c:pt idx="5387">
                  <c:v>2.1829326741464859E-10</c:v>
                </c:pt>
                <c:pt idx="5388">
                  <c:v>2.1829326741464859E-10</c:v>
                </c:pt>
                <c:pt idx="5389">
                  <c:v>2.1829326741464859E-10</c:v>
                </c:pt>
                <c:pt idx="5390">
                  <c:v>2.1829326741464859E-10</c:v>
                </c:pt>
                <c:pt idx="5391">
                  <c:v>2.1829326741464859E-10</c:v>
                </c:pt>
                <c:pt idx="5392">
                  <c:v>2.1829326741464859E-10</c:v>
                </c:pt>
                <c:pt idx="5393">
                  <c:v>2.1829326741464859E-10</c:v>
                </c:pt>
                <c:pt idx="5394">
                  <c:v>2.1829326741464859E-10</c:v>
                </c:pt>
                <c:pt idx="5395">
                  <c:v>2.1829326741464859E-10</c:v>
                </c:pt>
                <c:pt idx="5396">
                  <c:v>2.1829326741464859E-10</c:v>
                </c:pt>
                <c:pt idx="5397">
                  <c:v>2.1829326741464859E-10</c:v>
                </c:pt>
                <c:pt idx="5398">
                  <c:v>2.1829326741464859E-10</c:v>
                </c:pt>
                <c:pt idx="5399">
                  <c:v>2.1829326741464859E-10</c:v>
                </c:pt>
                <c:pt idx="5400">
                  <c:v>2.1829326741464859E-10</c:v>
                </c:pt>
                <c:pt idx="5401">
                  <c:v>2.1829326741464859E-10</c:v>
                </c:pt>
                <c:pt idx="5402">
                  <c:v>2.1829326741464859E-10</c:v>
                </c:pt>
                <c:pt idx="5403">
                  <c:v>2.1829326741464859E-10</c:v>
                </c:pt>
                <c:pt idx="5404">
                  <c:v>2.1829326741464859E-10</c:v>
                </c:pt>
                <c:pt idx="5405">
                  <c:v>2.1829326741464859E-10</c:v>
                </c:pt>
                <c:pt idx="5406">
                  <c:v>2.1829326741464859E-10</c:v>
                </c:pt>
                <c:pt idx="5407">
                  <c:v>2.1829326741464859E-10</c:v>
                </c:pt>
                <c:pt idx="5408">
                  <c:v>2.1829326741464859E-10</c:v>
                </c:pt>
                <c:pt idx="5409">
                  <c:v>2.1829326741464859E-10</c:v>
                </c:pt>
                <c:pt idx="5410">
                  <c:v>2.1829326741464859E-10</c:v>
                </c:pt>
                <c:pt idx="5411">
                  <c:v>2.1829326741464859E-10</c:v>
                </c:pt>
                <c:pt idx="5412">
                  <c:v>2.1829326741464859E-10</c:v>
                </c:pt>
                <c:pt idx="5413">
                  <c:v>2.1829326741464859E-10</c:v>
                </c:pt>
                <c:pt idx="5414">
                  <c:v>2.1829326741464859E-10</c:v>
                </c:pt>
                <c:pt idx="5415">
                  <c:v>2.1829326741464859E-10</c:v>
                </c:pt>
                <c:pt idx="5416">
                  <c:v>2.1829326741464859E-10</c:v>
                </c:pt>
                <c:pt idx="5417">
                  <c:v>2.1829326741464859E-10</c:v>
                </c:pt>
                <c:pt idx="5418">
                  <c:v>2.1829326741464859E-10</c:v>
                </c:pt>
                <c:pt idx="5419">
                  <c:v>2.1829326741464859E-10</c:v>
                </c:pt>
                <c:pt idx="5420">
                  <c:v>2.1829326741464859E-10</c:v>
                </c:pt>
                <c:pt idx="5421">
                  <c:v>2.1829326741464859E-10</c:v>
                </c:pt>
                <c:pt idx="5422">
                  <c:v>2.1829326741464859E-10</c:v>
                </c:pt>
                <c:pt idx="5423">
                  <c:v>2.1829326741464859E-10</c:v>
                </c:pt>
                <c:pt idx="5424">
                  <c:v>2.1829326741464859E-10</c:v>
                </c:pt>
                <c:pt idx="5425">
                  <c:v>2.1829326741464859E-10</c:v>
                </c:pt>
                <c:pt idx="5426">
                  <c:v>2.1829326741464859E-10</c:v>
                </c:pt>
                <c:pt idx="5427">
                  <c:v>2.1829326741464859E-10</c:v>
                </c:pt>
                <c:pt idx="5428">
                  <c:v>2.1829326741464859E-10</c:v>
                </c:pt>
                <c:pt idx="5429">
                  <c:v>2.1829326741464859E-10</c:v>
                </c:pt>
                <c:pt idx="5430">
                  <c:v>2.1829326741464859E-10</c:v>
                </c:pt>
                <c:pt idx="5431">
                  <c:v>2.1829326741464859E-10</c:v>
                </c:pt>
                <c:pt idx="5432">
                  <c:v>2.1829326741464859E-10</c:v>
                </c:pt>
                <c:pt idx="5433">
                  <c:v>2.1829326741464859E-10</c:v>
                </c:pt>
                <c:pt idx="5434">
                  <c:v>2.1829326741464859E-10</c:v>
                </c:pt>
                <c:pt idx="5435">
                  <c:v>2.1829326741464859E-10</c:v>
                </c:pt>
                <c:pt idx="5436">
                  <c:v>2.1829326741464859E-10</c:v>
                </c:pt>
                <c:pt idx="5437">
                  <c:v>2.1829326741464859E-10</c:v>
                </c:pt>
                <c:pt idx="5438">
                  <c:v>2.1829326741464859E-10</c:v>
                </c:pt>
                <c:pt idx="5439">
                  <c:v>2.1829326741464859E-10</c:v>
                </c:pt>
                <c:pt idx="5440">
                  <c:v>2.1829326741464859E-10</c:v>
                </c:pt>
                <c:pt idx="5441">
                  <c:v>2.1829326741464859E-10</c:v>
                </c:pt>
                <c:pt idx="5442">
                  <c:v>2.1829326741464859E-10</c:v>
                </c:pt>
                <c:pt idx="5443">
                  <c:v>2.1829326741464859E-10</c:v>
                </c:pt>
                <c:pt idx="5444">
                  <c:v>2.1829326741464859E-10</c:v>
                </c:pt>
                <c:pt idx="5445">
                  <c:v>2.1829326741464859E-10</c:v>
                </c:pt>
                <c:pt idx="5446">
                  <c:v>2.1829326741464859E-10</c:v>
                </c:pt>
                <c:pt idx="5447">
                  <c:v>2.1829326741464859E-10</c:v>
                </c:pt>
                <c:pt idx="5448">
                  <c:v>2.1829326741464859E-10</c:v>
                </c:pt>
                <c:pt idx="5449">
                  <c:v>2.1829326741464859E-10</c:v>
                </c:pt>
                <c:pt idx="5450">
                  <c:v>2.1829326741464859E-10</c:v>
                </c:pt>
                <c:pt idx="5451">
                  <c:v>2.1829326741464859E-10</c:v>
                </c:pt>
                <c:pt idx="5452">
                  <c:v>2.1829326741464859E-10</c:v>
                </c:pt>
                <c:pt idx="5453">
                  <c:v>2.1829326741464859E-10</c:v>
                </c:pt>
                <c:pt idx="5454">
                  <c:v>2.1829326741464859E-10</c:v>
                </c:pt>
                <c:pt idx="5455">
                  <c:v>2.1829326741464859E-10</c:v>
                </c:pt>
                <c:pt idx="5456">
                  <c:v>2.1829326741464859E-10</c:v>
                </c:pt>
                <c:pt idx="5457">
                  <c:v>2.1829326741464859E-10</c:v>
                </c:pt>
                <c:pt idx="5458">
                  <c:v>2.1829326741464859E-10</c:v>
                </c:pt>
                <c:pt idx="5459">
                  <c:v>2.1829326741464859E-10</c:v>
                </c:pt>
                <c:pt idx="5460">
                  <c:v>2.1829326741464859E-10</c:v>
                </c:pt>
                <c:pt idx="5461">
                  <c:v>2.1829326741464859E-10</c:v>
                </c:pt>
                <c:pt idx="5462">
                  <c:v>2.1829326741464859E-10</c:v>
                </c:pt>
                <c:pt idx="5463">
                  <c:v>2.1829326741464859E-10</c:v>
                </c:pt>
                <c:pt idx="5464">
                  <c:v>2.1829326741464859E-10</c:v>
                </c:pt>
                <c:pt idx="5465">
                  <c:v>2.1829326741464859E-10</c:v>
                </c:pt>
                <c:pt idx="5466">
                  <c:v>2.1829326741464859E-10</c:v>
                </c:pt>
                <c:pt idx="5467">
                  <c:v>2.1829326741464859E-10</c:v>
                </c:pt>
                <c:pt idx="5468">
                  <c:v>2.1829326741464859E-10</c:v>
                </c:pt>
                <c:pt idx="5469">
                  <c:v>2.1829326741464859E-10</c:v>
                </c:pt>
                <c:pt idx="5470">
                  <c:v>2.1829326741464859E-10</c:v>
                </c:pt>
                <c:pt idx="5471">
                  <c:v>2.1829326741464859E-10</c:v>
                </c:pt>
                <c:pt idx="5472">
                  <c:v>2.1829326741464859E-10</c:v>
                </c:pt>
                <c:pt idx="5473">
                  <c:v>2.1829326741464859E-10</c:v>
                </c:pt>
                <c:pt idx="5474">
                  <c:v>2.1829326741464859E-10</c:v>
                </c:pt>
                <c:pt idx="5475">
                  <c:v>2.1829326741464859E-10</c:v>
                </c:pt>
                <c:pt idx="5476">
                  <c:v>2.1829326741464859E-10</c:v>
                </c:pt>
                <c:pt idx="5477">
                  <c:v>2.1829326741464859E-10</c:v>
                </c:pt>
                <c:pt idx="5478">
                  <c:v>2.1829326741464859E-10</c:v>
                </c:pt>
                <c:pt idx="5479">
                  <c:v>2.1829326741464859E-10</c:v>
                </c:pt>
                <c:pt idx="5480">
                  <c:v>2.1829326741464859E-10</c:v>
                </c:pt>
                <c:pt idx="5481">
                  <c:v>2.1829326741464859E-10</c:v>
                </c:pt>
                <c:pt idx="5482">
                  <c:v>2.1829326741464859E-10</c:v>
                </c:pt>
                <c:pt idx="5483">
                  <c:v>2.1829326741464859E-10</c:v>
                </c:pt>
                <c:pt idx="5484">
                  <c:v>2.1829326741464859E-10</c:v>
                </c:pt>
                <c:pt idx="5485">
                  <c:v>2.1829326741464859E-10</c:v>
                </c:pt>
                <c:pt idx="5486">
                  <c:v>2.1829326741464859E-10</c:v>
                </c:pt>
                <c:pt idx="5487">
                  <c:v>2.1829326741464859E-10</c:v>
                </c:pt>
                <c:pt idx="5488">
                  <c:v>2.1829326741464859E-10</c:v>
                </c:pt>
                <c:pt idx="5489">
                  <c:v>2.1829326741464859E-10</c:v>
                </c:pt>
                <c:pt idx="5490">
                  <c:v>2.1829326741464859E-10</c:v>
                </c:pt>
                <c:pt idx="5491">
                  <c:v>2.1829326741464859E-10</c:v>
                </c:pt>
                <c:pt idx="5492">
                  <c:v>2.1829326741464859E-10</c:v>
                </c:pt>
                <c:pt idx="5493">
                  <c:v>2.1829326741464859E-10</c:v>
                </c:pt>
                <c:pt idx="5494">
                  <c:v>2.1829326741464859E-10</c:v>
                </c:pt>
                <c:pt idx="5495">
                  <c:v>2.1829326741464859E-10</c:v>
                </c:pt>
                <c:pt idx="5496">
                  <c:v>2.1829326741464859E-10</c:v>
                </c:pt>
                <c:pt idx="5497">
                  <c:v>2.1829326741464859E-10</c:v>
                </c:pt>
                <c:pt idx="5498">
                  <c:v>2.1829326741464859E-10</c:v>
                </c:pt>
                <c:pt idx="5499">
                  <c:v>2.1829326741464859E-10</c:v>
                </c:pt>
                <c:pt idx="5500">
                  <c:v>2.1829326741464859E-10</c:v>
                </c:pt>
                <c:pt idx="5501">
                  <c:v>2.1829326741464859E-10</c:v>
                </c:pt>
                <c:pt idx="5502">
                  <c:v>2.1829326741464859E-10</c:v>
                </c:pt>
                <c:pt idx="5503">
                  <c:v>2.1829326741464859E-10</c:v>
                </c:pt>
                <c:pt idx="5504">
                  <c:v>2.1829326741464859E-10</c:v>
                </c:pt>
                <c:pt idx="5505">
                  <c:v>2.1829326741464859E-10</c:v>
                </c:pt>
                <c:pt idx="5506">
                  <c:v>2.1829326741464859E-10</c:v>
                </c:pt>
                <c:pt idx="5507">
                  <c:v>2.1829326741464859E-10</c:v>
                </c:pt>
                <c:pt idx="5508">
                  <c:v>2.1829326741464859E-10</c:v>
                </c:pt>
                <c:pt idx="5509">
                  <c:v>2.1829326741464859E-10</c:v>
                </c:pt>
                <c:pt idx="5510">
                  <c:v>2.1829326741464859E-10</c:v>
                </c:pt>
                <c:pt idx="5511">
                  <c:v>2.1829326741464859E-10</c:v>
                </c:pt>
                <c:pt idx="5512">
                  <c:v>2.1829326741464859E-10</c:v>
                </c:pt>
                <c:pt idx="5513">
                  <c:v>2.1829326741464859E-10</c:v>
                </c:pt>
                <c:pt idx="5514">
                  <c:v>2.1829326741464859E-10</c:v>
                </c:pt>
                <c:pt idx="5515">
                  <c:v>2.1829326741464859E-10</c:v>
                </c:pt>
                <c:pt idx="5516">
                  <c:v>2.1829326741464859E-10</c:v>
                </c:pt>
                <c:pt idx="5517">
                  <c:v>2.1829326741464859E-10</c:v>
                </c:pt>
                <c:pt idx="5518">
                  <c:v>2.1829326741464859E-10</c:v>
                </c:pt>
                <c:pt idx="5519">
                  <c:v>2.1829326741464859E-10</c:v>
                </c:pt>
                <c:pt idx="5520">
                  <c:v>2.1829326741464859E-10</c:v>
                </c:pt>
                <c:pt idx="5521">
                  <c:v>2.1829326741464859E-10</c:v>
                </c:pt>
                <c:pt idx="5522">
                  <c:v>2.1829326741464859E-10</c:v>
                </c:pt>
                <c:pt idx="5523">
                  <c:v>2.1829326741464859E-10</c:v>
                </c:pt>
                <c:pt idx="5524">
                  <c:v>2.1829326741464859E-10</c:v>
                </c:pt>
                <c:pt idx="5525">
                  <c:v>2.1829326741464859E-10</c:v>
                </c:pt>
                <c:pt idx="5526">
                  <c:v>2.1829326741464859E-10</c:v>
                </c:pt>
                <c:pt idx="5527">
                  <c:v>2.1829326741464859E-10</c:v>
                </c:pt>
                <c:pt idx="5528">
                  <c:v>2.1829326741464859E-10</c:v>
                </c:pt>
                <c:pt idx="5529">
                  <c:v>2.1829326741464859E-10</c:v>
                </c:pt>
                <c:pt idx="5530">
                  <c:v>2.1829326741464859E-10</c:v>
                </c:pt>
                <c:pt idx="5531">
                  <c:v>2.1829326741464859E-10</c:v>
                </c:pt>
                <c:pt idx="5532">
                  <c:v>2.1829326741464859E-10</c:v>
                </c:pt>
                <c:pt idx="5533">
                  <c:v>2.1829326741464859E-10</c:v>
                </c:pt>
                <c:pt idx="5534">
                  <c:v>2.1829326741464859E-10</c:v>
                </c:pt>
                <c:pt idx="5535">
                  <c:v>2.1829326741464859E-10</c:v>
                </c:pt>
                <c:pt idx="5536">
                  <c:v>2.1829326741464859E-10</c:v>
                </c:pt>
                <c:pt idx="5537">
                  <c:v>2.1829326741464859E-10</c:v>
                </c:pt>
                <c:pt idx="5538">
                  <c:v>2.1829326741464859E-10</c:v>
                </c:pt>
                <c:pt idx="5539">
                  <c:v>2.1829326741464859E-10</c:v>
                </c:pt>
                <c:pt idx="5540">
                  <c:v>2.1829326741464859E-10</c:v>
                </c:pt>
                <c:pt idx="5541">
                  <c:v>2.1829326741464859E-10</c:v>
                </c:pt>
                <c:pt idx="5542">
                  <c:v>2.1829326741464859E-10</c:v>
                </c:pt>
                <c:pt idx="5543">
                  <c:v>2.1829326741464859E-10</c:v>
                </c:pt>
                <c:pt idx="5544">
                  <c:v>2.1829326741464859E-10</c:v>
                </c:pt>
                <c:pt idx="5545">
                  <c:v>2.1829326741464859E-10</c:v>
                </c:pt>
                <c:pt idx="5546">
                  <c:v>2.1829326741464859E-10</c:v>
                </c:pt>
                <c:pt idx="5547">
                  <c:v>2.1829326741464859E-10</c:v>
                </c:pt>
                <c:pt idx="5548">
                  <c:v>2.1829326741464859E-10</c:v>
                </c:pt>
                <c:pt idx="5549">
                  <c:v>2.1829326741464859E-10</c:v>
                </c:pt>
                <c:pt idx="5550">
                  <c:v>2.1829326741464859E-10</c:v>
                </c:pt>
                <c:pt idx="5551">
                  <c:v>2.1829326741464859E-10</c:v>
                </c:pt>
                <c:pt idx="5552">
                  <c:v>2.1829326741464859E-10</c:v>
                </c:pt>
                <c:pt idx="5553">
                  <c:v>2.1829326741464859E-10</c:v>
                </c:pt>
                <c:pt idx="5554">
                  <c:v>2.1829326741464859E-10</c:v>
                </c:pt>
                <c:pt idx="5555">
                  <c:v>2.1829326741464859E-10</c:v>
                </c:pt>
                <c:pt idx="5556">
                  <c:v>2.1829326741464859E-10</c:v>
                </c:pt>
                <c:pt idx="5557">
                  <c:v>2.1829326741464859E-10</c:v>
                </c:pt>
                <c:pt idx="5558">
                  <c:v>2.1829326741464859E-10</c:v>
                </c:pt>
                <c:pt idx="5559">
                  <c:v>2.1829326741464859E-10</c:v>
                </c:pt>
                <c:pt idx="5560">
                  <c:v>2.1829326741464859E-10</c:v>
                </c:pt>
                <c:pt idx="5561">
                  <c:v>2.1829326741464859E-10</c:v>
                </c:pt>
                <c:pt idx="5562">
                  <c:v>2.1829326741464859E-10</c:v>
                </c:pt>
                <c:pt idx="5563">
                  <c:v>2.1829326741464859E-10</c:v>
                </c:pt>
                <c:pt idx="5564">
                  <c:v>2.1829326741464859E-10</c:v>
                </c:pt>
                <c:pt idx="5565">
                  <c:v>2.1829326741464859E-10</c:v>
                </c:pt>
                <c:pt idx="5566">
                  <c:v>2.1829326741464859E-10</c:v>
                </c:pt>
                <c:pt idx="5567">
                  <c:v>2.1829326741464859E-10</c:v>
                </c:pt>
                <c:pt idx="5568">
                  <c:v>2.1829326741464859E-10</c:v>
                </c:pt>
                <c:pt idx="5569">
                  <c:v>2.1829326741464859E-10</c:v>
                </c:pt>
                <c:pt idx="5570">
                  <c:v>2.1829326741464859E-10</c:v>
                </c:pt>
                <c:pt idx="5571">
                  <c:v>2.1829326741464859E-10</c:v>
                </c:pt>
                <c:pt idx="5572">
                  <c:v>2.1829326741464859E-10</c:v>
                </c:pt>
                <c:pt idx="5573">
                  <c:v>2.1829326741464859E-10</c:v>
                </c:pt>
                <c:pt idx="5574">
                  <c:v>2.1829326741464859E-10</c:v>
                </c:pt>
                <c:pt idx="5575">
                  <c:v>2.1829326741464859E-10</c:v>
                </c:pt>
                <c:pt idx="5576">
                  <c:v>2.1829326741464859E-10</c:v>
                </c:pt>
                <c:pt idx="5577">
                  <c:v>2.1829326741464859E-10</c:v>
                </c:pt>
                <c:pt idx="5578">
                  <c:v>2.1829326741464859E-10</c:v>
                </c:pt>
                <c:pt idx="5579">
                  <c:v>2.1829326741464859E-10</c:v>
                </c:pt>
                <c:pt idx="5580">
                  <c:v>2.1829326741464859E-10</c:v>
                </c:pt>
                <c:pt idx="5581">
                  <c:v>2.1829326741464859E-10</c:v>
                </c:pt>
                <c:pt idx="5582">
                  <c:v>2.1829326741464859E-10</c:v>
                </c:pt>
                <c:pt idx="5583">
                  <c:v>2.1829326741464859E-10</c:v>
                </c:pt>
                <c:pt idx="5584">
                  <c:v>2.1829326741464859E-10</c:v>
                </c:pt>
                <c:pt idx="5585">
                  <c:v>2.1829326741464859E-10</c:v>
                </c:pt>
                <c:pt idx="5586">
                  <c:v>2.1829326741464859E-10</c:v>
                </c:pt>
                <c:pt idx="5587">
                  <c:v>2.1829326741464859E-10</c:v>
                </c:pt>
                <c:pt idx="5588">
                  <c:v>2.1829326741464859E-10</c:v>
                </c:pt>
                <c:pt idx="5589">
                  <c:v>2.1829326741464859E-10</c:v>
                </c:pt>
                <c:pt idx="5590">
                  <c:v>2.1829326741464859E-10</c:v>
                </c:pt>
                <c:pt idx="5591">
                  <c:v>2.1829326741464859E-10</c:v>
                </c:pt>
                <c:pt idx="5592">
                  <c:v>2.1829326741464859E-10</c:v>
                </c:pt>
                <c:pt idx="5593">
                  <c:v>2.1829326741464859E-10</c:v>
                </c:pt>
                <c:pt idx="5594">
                  <c:v>2.1829326741464859E-10</c:v>
                </c:pt>
                <c:pt idx="5595">
                  <c:v>2.1829326741464859E-10</c:v>
                </c:pt>
                <c:pt idx="5596">
                  <c:v>2.1829326741464859E-10</c:v>
                </c:pt>
                <c:pt idx="5597">
                  <c:v>2.1829326741464859E-10</c:v>
                </c:pt>
                <c:pt idx="5598">
                  <c:v>2.1829326741464859E-10</c:v>
                </c:pt>
                <c:pt idx="5599">
                  <c:v>2.1829326741464859E-10</c:v>
                </c:pt>
                <c:pt idx="5600">
                  <c:v>2.1829326741464859E-10</c:v>
                </c:pt>
                <c:pt idx="5601">
                  <c:v>2.1829326741464859E-10</c:v>
                </c:pt>
                <c:pt idx="5602">
                  <c:v>2.1829326741464859E-10</c:v>
                </c:pt>
                <c:pt idx="5603">
                  <c:v>2.1829326741464859E-10</c:v>
                </c:pt>
                <c:pt idx="5604">
                  <c:v>2.1829326741464859E-10</c:v>
                </c:pt>
                <c:pt idx="5605">
                  <c:v>2.1829326741464859E-10</c:v>
                </c:pt>
                <c:pt idx="5606">
                  <c:v>2.1829326741464859E-10</c:v>
                </c:pt>
                <c:pt idx="5607">
                  <c:v>2.1829326741464859E-10</c:v>
                </c:pt>
                <c:pt idx="5608">
                  <c:v>2.1829326741464859E-10</c:v>
                </c:pt>
                <c:pt idx="5609">
                  <c:v>2.1829326741464859E-10</c:v>
                </c:pt>
                <c:pt idx="5610">
                  <c:v>2.1829326741464859E-10</c:v>
                </c:pt>
                <c:pt idx="5611">
                  <c:v>2.1829326741464859E-10</c:v>
                </c:pt>
                <c:pt idx="5612">
                  <c:v>2.1829326741464859E-10</c:v>
                </c:pt>
                <c:pt idx="5613">
                  <c:v>2.1829326741464859E-10</c:v>
                </c:pt>
                <c:pt idx="5614">
                  <c:v>2.1829326741464859E-10</c:v>
                </c:pt>
                <c:pt idx="5615">
                  <c:v>2.1829326741464859E-10</c:v>
                </c:pt>
                <c:pt idx="5616">
                  <c:v>2.1829326741464859E-10</c:v>
                </c:pt>
                <c:pt idx="5617">
                  <c:v>2.1829326741464859E-10</c:v>
                </c:pt>
                <c:pt idx="5618">
                  <c:v>2.1829326741464859E-10</c:v>
                </c:pt>
                <c:pt idx="5619">
                  <c:v>2.1829326741464859E-10</c:v>
                </c:pt>
                <c:pt idx="5620">
                  <c:v>2.1829326741464859E-10</c:v>
                </c:pt>
                <c:pt idx="5621">
                  <c:v>2.1829326741464859E-10</c:v>
                </c:pt>
                <c:pt idx="5622">
                  <c:v>2.1829326741464859E-10</c:v>
                </c:pt>
                <c:pt idx="5623">
                  <c:v>2.1829326741464859E-10</c:v>
                </c:pt>
                <c:pt idx="5624">
                  <c:v>2.1829326741464859E-10</c:v>
                </c:pt>
                <c:pt idx="5625">
                  <c:v>2.1829326741464859E-10</c:v>
                </c:pt>
                <c:pt idx="5626">
                  <c:v>2.1829326741464859E-10</c:v>
                </c:pt>
                <c:pt idx="5627">
                  <c:v>2.1829326741464859E-10</c:v>
                </c:pt>
                <c:pt idx="5628">
                  <c:v>2.1829326741464859E-10</c:v>
                </c:pt>
                <c:pt idx="5629">
                  <c:v>2.1829326741464859E-10</c:v>
                </c:pt>
                <c:pt idx="5630">
                  <c:v>2.1829326741464859E-10</c:v>
                </c:pt>
                <c:pt idx="5631">
                  <c:v>2.1829326741464859E-10</c:v>
                </c:pt>
                <c:pt idx="5632">
                  <c:v>2.1829326741464859E-10</c:v>
                </c:pt>
                <c:pt idx="5633">
                  <c:v>2.1829326741464859E-10</c:v>
                </c:pt>
                <c:pt idx="5634">
                  <c:v>2.1829326741464859E-10</c:v>
                </c:pt>
                <c:pt idx="5635">
                  <c:v>2.1829326741464859E-10</c:v>
                </c:pt>
                <c:pt idx="5636">
                  <c:v>2.1829326741464859E-10</c:v>
                </c:pt>
                <c:pt idx="5637">
                  <c:v>2.1829326741464859E-10</c:v>
                </c:pt>
                <c:pt idx="5638">
                  <c:v>2.1829326741464859E-10</c:v>
                </c:pt>
                <c:pt idx="5639">
                  <c:v>2.1829326741464859E-10</c:v>
                </c:pt>
                <c:pt idx="5640">
                  <c:v>2.1829326741464859E-10</c:v>
                </c:pt>
                <c:pt idx="5641">
                  <c:v>2.1829326741464859E-10</c:v>
                </c:pt>
                <c:pt idx="5642">
                  <c:v>2.1829326741464859E-10</c:v>
                </c:pt>
                <c:pt idx="5643">
                  <c:v>2.1829326741464859E-10</c:v>
                </c:pt>
                <c:pt idx="5644">
                  <c:v>2.1829326741464859E-10</c:v>
                </c:pt>
                <c:pt idx="5645">
                  <c:v>2.1829326741464859E-10</c:v>
                </c:pt>
                <c:pt idx="5646">
                  <c:v>2.1829326741464859E-10</c:v>
                </c:pt>
                <c:pt idx="5647">
                  <c:v>2.1829326741464859E-10</c:v>
                </c:pt>
                <c:pt idx="5648">
                  <c:v>2.1829326741464859E-10</c:v>
                </c:pt>
                <c:pt idx="5649">
                  <c:v>2.1829326741464859E-10</c:v>
                </c:pt>
                <c:pt idx="5650">
                  <c:v>2.1829326741464859E-10</c:v>
                </c:pt>
                <c:pt idx="5651">
                  <c:v>2.1829326741464859E-10</c:v>
                </c:pt>
                <c:pt idx="5652">
                  <c:v>2.1829326741464859E-10</c:v>
                </c:pt>
                <c:pt idx="5653">
                  <c:v>2.1829326741464859E-10</c:v>
                </c:pt>
                <c:pt idx="5654">
                  <c:v>2.1829326741464859E-10</c:v>
                </c:pt>
                <c:pt idx="5655">
                  <c:v>2.1829326741464859E-10</c:v>
                </c:pt>
                <c:pt idx="5656">
                  <c:v>2.1829326741464859E-10</c:v>
                </c:pt>
                <c:pt idx="5657">
                  <c:v>2.1829326741464859E-10</c:v>
                </c:pt>
                <c:pt idx="5658">
                  <c:v>2.1829326741464859E-10</c:v>
                </c:pt>
                <c:pt idx="5659">
                  <c:v>2.1829326741464859E-10</c:v>
                </c:pt>
                <c:pt idx="5660">
                  <c:v>2.1829326741464859E-10</c:v>
                </c:pt>
                <c:pt idx="5661">
                  <c:v>2.1829326741464859E-10</c:v>
                </c:pt>
                <c:pt idx="5662">
                  <c:v>2.1829326741464859E-10</c:v>
                </c:pt>
                <c:pt idx="5663">
                  <c:v>2.1829326741464859E-10</c:v>
                </c:pt>
                <c:pt idx="5664">
                  <c:v>2.1829326741464859E-10</c:v>
                </c:pt>
                <c:pt idx="5665">
                  <c:v>2.1829326741464859E-10</c:v>
                </c:pt>
                <c:pt idx="5666">
                  <c:v>2.1829326741464859E-10</c:v>
                </c:pt>
                <c:pt idx="5667">
                  <c:v>2.1829326741464859E-10</c:v>
                </c:pt>
                <c:pt idx="5668">
                  <c:v>2.1829326741464859E-10</c:v>
                </c:pt>
                <c:pt idx="5669">
                  <c:v>2.1829326741464859E-10</c:v>
                </c:pt>
                <c:pt idx="5670">
                  <c:v>2.1829326741464859E-10</c:v>
                </c:pt>
                <c:pt idx="5671">
                  <c:v>2.1829326741464859E-10</c:v>
                </c:pt>
                <c:pt idx="5672">
                  <c:v>2.1829326741464859E-10</c:v>
                </c:pt>
                <c:pt idx="5673">
                  <c:v>2.1829326741464859E-10</c:v>
                </c:pt>
                <c:pt idx="5674">
                  <c:v>2.1829326741464859E-10</c:v>
                </c:pt>
                <c:pt idx="5675">
                  <c:v>2.1829326741464859E-10</c:v>
                </c:pt>
                <c:pt idx="5676">
                  <c:v>2.1829326741464859E-10</c:v>
                </c:pt>
                <c:pt idx="5677">
                  <c:v>2.1829326741464859E-10</c:v>
                </c:pt>
                <c:pt idx="5678">
                  <c:v>2.1829326741464859E-10</c:v>
                </c:pt>
                <c:pt idx="5679">
                  <c:v>2.1829326741464859E-10</c:v>
                </c:pt>
                <c:pt idx="5680">
                  <c:v>2.1829326741464859E-10</c:v>
                </c:pt>
                <c:pt idx="5681">
                  <c:v>2.1829326741464859E-10</c:v>
                </c:pt>
                <c:pt idx="5682">
                  <c:v>2.1829326741464859E-10</c:v>
                </c:pt>
                <c:pt idx="5683">
                  <c:v>2.1829326741464859E-10</c:v>
                </c:pt>
                <c:pt idx="5684">
                  <c:v>2.1829326741464859E-10</c:v>
                </c:pt>
                <c:pt idx="5685">
                  <c:v>2.1829326741464859E-10</c:v>
                </c:pt>
                <c:pt idx="5686">
                  <c:v>2.1829326741464859E-10</c:v>
                </c:pt>
                <c:pt idx="5687">
                  <c:v>2.1829326741464859E-10</c:v>
                </c:pt>
                <c:pt idx="5688">
                  <c:v>2.1829326741464859E-10</c:v>
                </c:pt>
                <c:pt idx="5689">
                  <c:v>2.1829326741464859E-10</c:v>
                </c:pt>
                <c:pt idx="5690">
                  <c:v>2.1829326741464859E-10</c:v>
                </c:pt>
                <c:pt idx="5691">
                  <c:v>2.1829326741464859E-10</c:v>
                </c:pt>
                <c:pt idx="5692">
                  <c:v>2.1829326741464859E-10</c:v>
                </c:pt>
                <c:pt idx="5693">
                  <c:v>2.1829326741464859E-10</c:v>
                </c:pt>
                <c:pt idx="5694">
                  <c:v>2.1829326741464859E-10</c:v>
                </c:pt>
                <c:pt idx="5695">
                  <c:v>2.1829326741464859E-10</c:v>
                </c:pt>
                <c:pt idx="5696">
                  <c:v>2.1829326741464859E-10</c:v>
                </c:pt>
                <c:pt idx="5697">
                  <c:v>2.1829326741464859E-10</c:v>
                </c:pt>
                <c:pt idx="5698">
                  <c:v>2.1829326741464859E-10</c:v>
                </c:pt>
                <c:pt idx="5699">
                  <c:v>2.1829326741464859E-10</c:v>
                </c:pt>
                <c:pt idx="5700">
                  <c:v>2.1829326741464859E-10</c:v>
                </c:pt>
                <c:pt idx="5701">
                  <c:v>2.1829326741464859E-10</c:v>
                </c:pt>
                <c:pt idx="5702">
                  <c:v>2.1829326741464859E-10</c:v>
                </c:pt>
                <c:pt idx="5703">
                  <c:v>2.1829326741464859E-10</c:v>
                </c:pt>
                <c:pt idx="5704">
                  <c:v>2.1829326741464859E-10</c:v>
                </c:pt>
                <c:pt idx="5705">
                  <c:v>2.1829326741464859E-10</c:v>
                </c:pt>
                <c:pt idx="5706">
                  <c:v>2.1829326741464859E-10</c:v>
                </c:pt>
                <c:pt idx="5707">
                  <c:v>2.1829326741464859E-10</c:v>
                </c:pt>
                <c:pt idx="5708">
                  <c:v>2.1829326741464859E-10</c:v>
                </c:pt>
                <c:pt idx="5709">
                  <c:v>2.1829326741464859E-10</c:v>
                </c:pt>
                <c:pt idx="5710">
                  <c:v>2.1829326741464859E-10</c:v>
                </c:pt>
                <c:pt idx="5711">
                  <c:v>2.1829326741464859E-10</c:v>
                </c:pt>
                <c:pt idx="5712">
                  <c:v>2.1829326741464859E-10</c:v>
                </c:pt>
                <c:pt idx="5713">
                  <c:v>2.1829326741464859E-10</c:v>
                </c:pt>
                <c:pt idx="5714">
                  <c:v>2.1829326741464859E-10</c:v>
                </c:pt>
                <c:pt idx="5715">
                  <c:v>2.1829326741464859E-10</c:v>
                </c:pt>
                <c:pt idx="5716">
                  <c:v>2.1829326741464859E-10</c:v>
                </c:pt>
                <c:pt idx="5717">
                  <c:v>2.1829326741464859E-10</c:v>
                </c:pt>
                <c:pt idx="5718">
                  <c:v>2.1829326741464859E-10</c:v>
                </c:pt>
                <c:pt idx="5719">
                  <c:v>2.1829326741464859E-10</c:v>
                </c:pt>
                <c:pt idx="5720">
                  <c:v>2.1829326741464859E-10</c:v>
                </c:pt>
                <c:pt idx="5721">
                  <c:v>2.1829326741464859E-10</c:v>
                </c:pt>
                <c:pt idx="5722">
                  <c:v>2.1829326741464859E-10</c:v>
                </c:pt>
                <c:pt idx="5723">
                  <c:v>2.1829326741464859E-10</c:v>
                </c:pt>
                <c:pt idx="5724">
                  <c:v>2.1829326741464859E-10</c:v>
                </c:pt>
                <c:pt idx="5725">
                  <c:v>2.1829326741464859E-10</c:v>
                </c:pt>
                <c:pt idx="5726">
                  <c:v>2.1829326741464859E-10</c:v>
                </c:pt>
                <c:pt idx="5727">
                  <c:v>2.1829326741464859E-10</c:v>
                </c:pt>
                <c:pt idx="5728">
                  <c:v>2.1829326741464859E-10</c:v>
                </c:pt>
                <c:pt idx="5729">
                  <c:v>2.1829326741464859E-10</c:v>
                </c:pt>
                <c:pt idx="5730">
                  <c:v>2.1829326741464859E-10</c:v>
                </c:pt>
                <c:pt idx="5731">
                  <c:v>2.1829326741464859E-10</c:v>
                </c:pt>
                <c:pt idx="5732">
                  <c:v>2.1829326741464859E-10</c:v>
                </c:pt>
                <c:pt idx="5733">
                  <c:v>2.1829326741464859E-10</c:v>
                </c:pt>
                <c:pt idx="5734">
                  <c:v>2.1829326741464859E-10</c:v>
                </c:pt>
                <c:pt idx="5735">
                  <c:v>2.1829326741464859E-10</c:v>
                </c:pt>
                <c:pt idx="5736">
                  <c:v>2.1829326741464859E-10</c:v>
                </c:pt>
                <c:pt idx="5737">
                  <c:v>2.1829326741464859E-10</c:v>
                </c:pt>
                <c:pt idx="5738">
                  <c:v>2.1829326741464859E-10</c:v>
                </c:pt>
                <c:pt idx="5739">
                  <c:v>2.1829326741464859E-10</c:v>
                </c:pt>
                <c:pt idx="5740">
                  <c:v>2.1829326741464859E-10</c:v>
                </c:pt>
                <c:pt idx="5741">
                  <c:v>2.1829326741464859E-10</c:v>
                </c:pt>
                <c:pt idx="5742">
                  <c:v>2.1829326741464859E-10</c:v>
                </c:pt>
                <c:pt idx="5743">
                  <c:v>2.1829326741464859E-10</c:v>
                </c:pt>
                <c:pt idx="5744">
                  <c:v>2.1829326741464859E-10</c:v>
                </c:pt>
                <c:pt idx="5745">
                  <c:v>2.1829326741464859E-10</c:v>
                </c:pt>
                <c:pt idx="5746">
                  <c:v>2.1829326741464859E-10</c:v>
                </c:pt>
                <c:pt idx="5747">
                  <c:v>2.1829326741464859E-10</c:v>
                </c:pt>
                <c:pt idx="5748">
                  <c:v>2.1829326741464859E-10</c:v>
                </c:pt>
                <c:pt idx="5749">
                  <c:v>2.1829326741464859E-10</c:v>
                </c:pt>
                <c:pt idx="5750">
                  <c:v>2.1829326741464859E-10</c:v>
                </c:pt>
                <c:pt idx="5751">
                  <c:v>2.1829326741464859E-10</c:v>
                </c:pt>
                <c:pt idx="5752">
                  <c:v>2.1829326741464859E-10</c:v>
                </c:pt>
                <c:pt idx="5753">
                  <c:v>2.1829326741464859E-10</c:v>
                </c:pt>
                <c:pt idx="5754">
                  <c:v>2.1829326741464859E-10</c:v>
                </c:pt>
                <c:pt idx="5755">
                  <c:v>2.1829326741464859E-10</c:v>
                </c:pt>
                <c:pt idx="5756">
                  <c:v>2.1829326741464859E-10</c:v>
                </c:pt>
                <c:pt idx="5757">
                  <c:v>2.1829326741464859E-10</c:v>
                </c:pt>
                <c:pt idx="5758">
                  <c:v>2.1829326741464859E-10</c:v>
                </c:pt>
                <c:pt idx="5759">
                  <c:v>2.1829326741464859E-10</c:v>
                </c:pt>
                <c:pt idx="5760">
                  <c:v>2.1829326741464859E-10</c:v>
                </c:pt>
                <c:pt idx="5761">
                  <c:v>2.1829326741464859E-10</c:v>
                </c:pt>
                <c:pt idx="5762">
                  <c:v>2.1829326741464859E-10</c:v>
                </c:pt>
                <c:pt idx="5763">
                  <c:v>2.1829326741464859E-10</c:v>
                </c:pt>
                <c:pt idx="5764">
                  <c:v>2.1829326741464859E-10</c:v>
                </c:pt>
                <c:pt idx="5765">
                  <c:v>2.1829326741464859E-10</c:v>
                </c:pt>
                <c:pt idx="5766">
                  <c:v>2.1829326741464859E-10</c:v>
                </c:pt>
                <c:pt idx="5767">
                  <c:v>2.1829326741464859E-10</c:v>
                </c:pt>
                <c:pt idx="5768">
                  <c:v>2.1829326741464859E-10</c:v>
                </c:pt>
                <c:pt idx="5769">
                  <c:v>2.1829326741464859E-10</c:v>
                </c:pt>
                <c:pt idx="5770">
                  <c:v>2.1829326741464859E-10</c:v>
                </c:pt>
                <c:pt idx="5771">
                  <c:v>2.1829326741464859E-10</c:v>
                </c:pt>
                <c:pt idx="5772">
                  <c:v>2.1829326741464859E-10</c:v>
                </c:pt>
                <c:pt idx="5773">
                  <c:v>2.1829326741464859E-10</c:v>
                </c:pt>
                <c:pt idx="5774">
                  <c:v>2.1829326741464859E-10</c:v>
                </c:pt>
                <c:pt idx="5775">
                  <c:v>2.1829326741464859E-10</c:v>
                </c:pt>
                <c:pt idx="5776">
                  <c:v>2.1829326741464859E-10</c:v>
                </c:pt>
                <c:pt idx="5777">
                  <c:v>2.1829326741464859E-10</c:v>
                </c:pt>
                <c:pt idx="5778">
                  <c:v>2.1829326741464859E-10</c:v>
                </c:pt>
                <c:pt idx="5779">
                  <c:v>2.1829326741464859E-10</c:v>
                </c:pt>
                <c:pt idx="5780">
                  <c:v>2.1829326741464859E-10</c:v>
                </c:pt>
                <c:pt idx="5781">
                  <c:v>2.1829326741464859E-10</c:v>
                </c:pt>
                <c:pt idx="5782">
                  <c:v>2.1829326741464859E-10</c:v>
                </c:pt>
                <c:pt idx="5783">
                  <c:v>2.1829326741464859E-10</c:v>
                </c:pt>
                <c:pt idx="5784">
                  <c:v>2.1829326741464859E-10</c:v>
                </c:pt>
                <c:pt idx="5785">
                  <c:v>2.1829326741464859E-10</c:v>
                </c:pt>
                <c:pt idx="5786">
                  <c:v>2.1829326741464859E-10</c:v>
                </c:pt>
                <c:pt idx="5787">
                  <c:v>2.1829326741464859E-10</c:v>
                </c:pt>
                <c:pt idx="5788">
                  <c:v>2.1829326741464859E-10</c:v>
                </c:pt>
                <c:pt idx="5789">
                  <c:v>2.1829326741464859E-10</c:v>
                </c:pt>
                <c:pt idx="5790">
                  <c:v>2.1829326741464859E-10</c:v>
                </c:pt>
                <c:pt idx="5791">
                  <c:v>2.1829326741464859E-10</c:v>
                </c:pt>
                <c:pt idx="5792">
                  <c:v>2.1829326741464859E-10</c:v>
                </c:pt>
                <c:pt idx="5793">
                  <c:v>2.1829326741464859E-10</c:v>
                </c:pt>
                <c:pt idx="5794">
                  <c:v>2.1829326741464859E-10</c:v>
                </c:pt>
                <c:pt idx="5795">
                  <c:v>2.1829326741464859E-10</c:v>
                </c:pt>
                <c:pt idx="5796">
                  <c:v>2.1829326741464859E-10</c:v>
                </c:pt>
                <c:pt idx="5797">
                  <c:v>2.1829326741464859E-10</c:v>
                </c:pt>
                <c:pt idx="5798">
                  <c:v>2.1829326741464859E-10</c:v>
                </c:pt>
                <c:pt idx="5799">
                  <c:v>2.1829326741464859E-10</c:v>
                </c:pt>
                <c:pt idx="5800">
                  <c:v>2.1829326741464859E-10</c:v>
                </c:pt>
                <c:pt idx="5801">
                  <c:v>2.1829326741464859E-10</c:v>
                </c:pt>
                <c:pt idx="5802">
                  <c:v>2.1829326741464859E-10</c:v>
                </c:pt>
                <c:pt idx="5803">
                  <c:v>2.1829326741464859E-10</c:v>
                </c:pt>
                <c:pt idx="5804">
                  <c:v>2.1829326741464859E-10</c:v>
                </c:pt>
                <c:pt idx="5805">
                  <c:v>2.1829326741464859E-10</c:v>
                </c:pt>
                <c:pt idx="5806">
                  <c:v>2.1829326741464859E-10</c:v>
                </c:pt>
                <c:pt idx="5807">
                  <c:v>2.1829326741464859E-10</c:v>
                </c:pt>
                <c:pt idx="5808">
                  <c:v>2.1829326741464859E-10</c:v>
                </c:pt>
                <c:pt idx="5809">
                  <c:v>2.1829326741464859E-10</c:v>
                </c:pt>
                <c:pt idx="5810">
                  <c:v>2.1829326741464859E-10</c:v>
                </c:pt>
                <c:pt idx="5811">
                  <c:v>2.1829326741464859E-10</c:v>
                </c:pt>
                <c:pt idx="5812">
                  <c:v>2.1829326741464859E-10</c:v>
                </c:pt>
                <c:pt idx="5813">
                  <c:v>2.1829326741464859E-10</c:v>
                </c:pt>
                <c:pt idx="5814">
                  <c:v>2.1829326741464859E-10</c:v>
                </c:pt>
                <c:pt idx="5815">
                  <c:v>2.1829326741464859E-10</c:v>
                </c:pt>
                <c:pt idx="5816">
                  <c:v>2.1829326741464859E-10</c:v>
                </c:pt>
                <c:pt idx="5817">
                  <c:v>2.1829326741464859E-10</c:v>
                </c:pt>
                <c:pt idx="5818">
                  <c:v>2.1829326741464859E-10</c:v>
                </c:pt>
                <c:pt idx="5819">
                  <c:v>2.1829326741464859E-10</c:v>
                </c:pt>
                <c:pt idx="5820">
                  <c:v>2.1829326741464859E-10</c:v>
                </c:pt>
                <c:pt idx="5821">
                  <c:v>2.1829326741464859E-10</c:v>
                </c:pt>
                <c:pt idx="5822">
                  <c:v>2.1829326741464859E-10</c:v>
                </c:pt>
                <c:pt idx="5823">
                  <c:v>2.1829326741464859E-10</c:v>
                </c:pt>
                <c:pt idx="5824">
                  <c:v>2.1829326741464859E-10</c:v>
                </c:pt>
                <c:pt idx="5825">
                  <c:v>2.1829326741464859E-10</c:v>
                </c:pt>
                <c:pt idx="5826">
                  <c:v>2.1829326741464859E-10</c:v>
                </c:pt>
                <c:pt idx="5827">
                  <c:v>2.1829326741464859E-10</c:v>
                </c:pt>
                <c:pt idx="5828">
                  <c:v>2.1829326741464859E-10</c:v>
                </c:pt>
                <c:pt idx="5829">
                  <c:v>2.1829326741464859E-10</c:v>
                </c:pt>
                <c:pt idx="5830">
                  <c:v>2.1829326741464859E-10</c:v>
                </c:pt>
                <c:pt idx="5831">
                  <c:v>2.1829326741464859E-10</c:v>
                </c:pt>
                <c:pt idx="5832">
                  <c:v>2.1829326741464859E-10</c:v>
                </c:pt>
                <c:pt idx="5833">
                  <c:v>2.1829326741464859E-10</c:v>
                </c:pt>
                <c:pt idx="5834">
                  <c:v>2.1829326741464859E-10</c:v>
                </c:pt>
                <c:pt idx="5835">
                  <c:v>2.1829326741464859E-10</c:v>
                </c:pt>
                <c:pt idx="5836">
                  <c:v>2.1829326741464859E-10</c:v>
                </c:pt>
                <c:pt idx="5837">
                  <c:v>2.1829326741464859E-10</c:v>
                </c:pt>
                <c:pt idx="5838">
                  <c:v>2.1829326741464859E-10</c:v>
                </c:pt>
                <c:pt idx="5839">
                  <c:v>2.1829326741464859E-10</c:v>
                </c:pt>
                <c:pt idx="5840">
                  <c:v>2.1829326741464859E-10</c:v>
                </c:pt>
                <c:pt idx="5841">
                  <c:v>2.1829326741464859E-10</c:v>
                </c:pt>
                <c:pt idx="5842">
                  <c:v>2.1829326741464859E-10</c:v>
                </c:pt>
                <c:pt idx="5843">
                  <c:v>2.1829326741464859E-10</c:v>
                </c:pt>
                <c:pt idx="5844">
                  <c:v>2.1829326741464859E-10</c:v>
                </c:pt>
                <c:pt idx="5845">
                  <c:v>2.1829326741464859E-10</c:v>
                </c:pt>
                <c:pt idx="5846">
                  <c:v>2.1829326741464859E-10</c:v>
                </c:pt>
                <c:pt idx="5847">
                  <c:v>2.1829326741464859E-10</c:v>
                </c:pt>
                <c:pt idx="5848">
                  <c:v>2.1829326741464859E-10</c:v>
                </c:pt>
                <c:pt idx="5849">
                  <c:v>2.1829326741464859E-10</c:v>
                </c:pt>
                <c:pt idx="5850">
                  <c:v>2.1829326741464859E-10</c:v>
                </c:pt>
                <c:pt idx="5851">
                  <c:v>2.1829326741464859E-10</c:v>
                </c:pt>
                <c:pt idx="5852">
                  <c:v>2.1829326741464859E-10</c:v>
                </c:pt>
                <c:pt idx="5853">
                  <c:v>2.1829326741464859E-10</c:v>
                </c:pt>
                <c:pt idx="5854">
                  <c:v>2.1829326741464859E-10</c:v>
                </c:pt>
                <c:pt idx="5855">
                  <c:v>2.1829326741464859E-10</c:v>
                </c:pt>
                <c:pt idx="5856">
                  <c:v>2.1829326741464859E-10</c:v>
                </c:pt>
                <c:pt idx="5857">
                  <c:v>2.1829326741464859E-10</c:v>
                </c:pt>
                <c:pt idx="5858">
                  <c:v>2.1829326741464859E-10</c:v>
                </c:pt>
                <c:pt idx="5859">
                  <c:v>2.1829326741464859E-10</c:v>
                </c:pt>
                <c:pt idx="5860">
                  <c:v>2.1829326741464859E-10</c:v>
                </c:pt>
                <c:pt idx="5861">
                  <c:v>2.1829326741464859E-10</c:v>
                </c:pt>
                <c:pt idx="5862">
                  <c:v>2.1829326741464859E-10</c:v>
                </c:pt>
                <c:pt idx="5863">
                  <c:v>2.1829326741464859E-10</c:v>
                </c:pt>
                <c:pt idx="5864">
                  <c:v>2.1829326741464859E-10</c:v>
                </c:pt>
                <c:pt idx="5865">
                  <c:v>2.1829326741464859E-10</c:v>
                </c:pt>
                <c:pt idx="5866">
                  <c:v>2.1829326741464859E-10</c:v>
                </c:pt>
                <c:pt idx="5867">
                  <c:v>2.1829326741464859E-10</c:v>
                </c:pt>
                <c:pt idx="5868">
                  <c:v>2.1829326741464859E-10</c:v>
                </c:pt>
                <c:pt idx="5869">
                  <c:v>2.1829326741464859E-10</c:v>
                </c:pt>
                <c:pt idx="5870">
                  <c:v>2.1829326741464859E-10</c:v>
                </c:pt>
                <c:pt idx="5871">
                  <c:v>2.1829326741464859E-10</c:v>
                </c:pt>
                <c:pt idx="5872">
                  <c:v>2.1829326741464859E-10</c:v>
                </c:pt>
                <c:pt idx="5873">
                  <c:v>2.1829326741464859E-10</c:v>
                </c:pt>
                <c:pt idx="5874">
                  <c:v>2.1829326741464859E-10</c:v>
                </c:pt>
                <c:pt idx="5875">
                  <c:v>2.1829326741464859E-10</c:v>
                </c:pt>
                <c:pt idx="5876">
                  <c:v>2.1829326741464859E-10</c:v>
                </c:pt>
                <c:pt idx="5877">
                  <c:v>2.1829326741464859E-10</c:v>
                </c:pt>
                <c:pt idx="5878">
                  <c:v>2.1829326741464859E-10</c:v>
                </c:pt>
                <c:pt idx="5879">
                  <c:v>2.1829326741464859E-10</c:v>
                </c:pt>
                <c:pt idx="5880">
                  <c:v>2.1829326741464859E-10</c:v>
                </c:pt>
                <c:pt idx="5881">
                  <c:v>2.1829326741464859E-10</c:v>
                </c:pt>
                <c:pt idx="5882">
                  <c:v>2.1829326741464859E-10</c:v>
                </c:pt>
                <c:pt idx="5883">
                  <c:v>2.1829326741464859E-10</c:v>
                </c:pt>
                <c:pt idx="5884">
                  <c:v>2.1829326741464859E-10</c:v>
                </c:pt>
                <c:pt idx="5885">
                  <c:v>2.1829326741464859E-10</c:v>
                </c:pt>
                <c:pt idx="5886">
                  <c:v>2.1829326741464859E-10</c:v>
                </c:pt>
                <c:pt idx="5887">
                  <c:v>2.1829326741464859E-10</c:v>
                </c:pt>
                <c:pt idx="5888">
                  <c:v>2.1829326741464859E-10</c:v>
                </c:pt>
                <c:pt idx="5889">
                  <c:v>2.1829326741464859E-10</c:v>
                </c:pt>
                <c:pt idx="5890">
                  <c:v>2.1829326741464859E-10</c:v>
                </c:pt>
                <c:pt idx="5891">
                  <c:v>2.1829326741464859E-10</c:v>
                </c:pt>
                <c:pt idx="5892">
                  <c:v>2.1829326741464859E-10</c:v>
                </c:pt>
                <c:pt idx="5893">
                  <c:v>2.1829326741464859E-10</c:v>
                </c:pt>
                <c:pt idx="5894">
                  <c:v>2.1829326741464859E-10</c:v>
                </c:pt>
                <c:pt idx="5895">
                  <c:v>2.1829326741464859E-10</c:v>
                </c:pt>
                <c:pt idx="5896">
                  <c:v>2.1829326741464859E-10</c:v>
                </c:pt>
                <c:pt idx="5897">
                  <c:v>2.1829326741464859E-10</c:v>
                </c:pt>
                <c:pt idx="5898">
                  <c:v>2.1829326741464859E-10</c:v>
                </c:pt>
                <c:pt idx="5899">
                  <c:v>2.1829326741464859E-10</c:v>
                </c:pt>
                <c:pt idx="5900">
                  <c:v>2.1829326741464859E-10</c:v>
                </c:pt>
                <c:pt idx="5901">
                  <c:v>2.1829326741464859E-10</c:v>
                </c:pt>
                <c:pt idx="5902">
                  <c:v>2.1829326741464859E-10</c:v>
                </c:pt>
                <c:pt idx="5903">
                  <c:v>2.1829326741464859E-10</c:v>
                </c:pt>
                <c:pt idx="5904">
                  <c:v>2.1829326741464859E-10</c:v>
                </c:pt>
                <c:pt idx="5905">
                  <c:v>2.1829326741464859E-10</c:v>
                </c:pt>
                <c:pt idx="5906">
                  <c:v>2.1829326741464859E-10</c:v>
                </c:pt>
                <c:pt idx="5907">
                  <c:v>2.1829326741464859E-10</c:v>
                </c:pt>
                <c:pt idx="5908">
                  <c:v>2.1829326741464859E-10</c:v>
                </c:pt>
                <c:pt idx="5909">
                  <c:v>2.1829326741464859E-10</c:v>
                </c:pt>
                <c:pt idx="5910">
                  <c:v>2.1829326741464859E-10</c:v>
                </c:pt>
                <c:pt idx="5911">
                  <c:v>2.1829326741464859E-10</c:v>
                </c:pt>
                <c:pt idx="5912">
                  <c:v>2.1829326741464859E-10</c:v>
                </c:pt>
                <c:pt idx="5913">
                  <c:v>2.1829326741464859E-10</c:v>
                </c:pt>
                <c:pt idx="5914">
                  <c:v>2.1829326741464859E-10</c:v>
                </c:pt>
                <c:pt idx="5915">
                  <c:v>2.1829326741464859E-10</c:v>
                </c:pt>
                <c:pt idx="5916">
                  <c:v>2.1829326741464859E-10</c:v>
                </c:pt>
                <c:pt idx="5917">
                  <c:v>2.1829326741464859E-10</c:v>
                </c:pt>
                <c:pt idx="5918">
                  <c:v>2.1829326741464859E-10</c:v>
                </c:pt>
                <c:pt idx="5919">
                  <c:v>2.1829326741464859E-10</c:v>
                </c:pt>
                <c:pt idx="5920">
                  <c:v>2.1829326741464859E-10</c:v>
                </c:pt>
                <c:pt idx="5921">
                  <c:v>2.1829326741464859E-10</c:v>
                </c:pt>
                <c:pt idx="5922">
                  <c:v>2.1829326741464859E-10</c:v>
                </c:pt>
                <c:pt idx="5923">
                  <c:v>2.1829326741464859E-10</c:v>
                </c:pt>
                <c:pt idx="5924">
                  <c:v>2.1829326741464859E-10</c:v>
                </c:pt>
                <c:pt idx="5925">
                  <c:v>2.1829326741464859E-10</c:v>
                </c:pt>
                <c:pt idx="5926">
                  <c:v>2.1829326741464859E-10</c:v>
                </c:pt>
                <c:pt idx="5927">
                  <c:v>2.1829326741464859E-10</c:v>
                </c:pt>
                <c:pt idx="5928">
                  <c:v>2.1829326741464859E-10</c:v>
                </c:pt>
                <c:pt idx="5929">
                  <c:v>2.1829326741464859E-10</c:v>
                </c:pt>
                <c:pt idx="5930">
                  <c:v>2.1829326741464859E-10</c:v>
                </c:pt>
                <c:pt idx="5931">
                  <c:v>2.1829326741464859E-10</c:v>
                </c:pt>
                <c:pt idx="5932">
                  <c:v>2.1829326741464859E-10</c:v>
                </c:pt>
                <c:pt idx="5933">
                  <c:v>2.1829326741464859E-10</c:v>
                </c:pt>
                <c:pt idx="5934">
                  <c:v>2.1829326741464859E-10</c:v>
                </c:pt>
                <c:pt idx="5935">
                  <c:v>2.1829326741464859E-10</c:v>
                </c:pt>
                <c:pt idx="5936">
                  <c:v>2.1829326741464859E-10</c:v>
                </c:pt>
                <c:pt idx="5937">
                  <c:v>2.1829326741464859E-10</c:v>
                </c:pt>
                <c:pt idx="5938">
                  <c:v>2.1829326741464859E-10</c:v>
                </c:pt>
                <c:pt idx="5939">
                  <c:v>2.1829326741464859E-10</c:v>
                </c:pt>
                <c:pt idx="5940">
                  <c:v>2.1829326741464859E-10</c:v>
                </c:pt>
                <c:pt idx="5941">
                  <c:v>2.1829326741464859E-10</c:v>
                </c:pt>
                <c:pt idx="5942">
                  <c:v>2.1829326741464859E-10</c:v>
                </c:pt>
                <c:pt idx="5943">
                  <c:v>2.1829326741464859E-10</c:v>
                </c:pt>
                <c:pt idx="5944">
                  <c:v>2.1829326741464859E-10</c:v>
                </c:pt>
                <c:pt idx="5945">
                  <c:v>2.1829326741464859E-10</c:v>
                </c:pt>
                <c:pt idx="5946">
                  <c:v>2.1829326741464859E-10</c:v>
                </c:pt>
                <c:pt idx="5947">
                  <c:v>2.1829326741464859E-10</c:v>
                </c:pt>
                <c:pt idx="5948">
                  <c:v>2.1829326741464859E-10</c:v>
                </c:pt>
                <c:pt idx="5949">
                  <c:v>2.1829326741464859E-10</c:v>
                </c:pt>
                <c:pt idx="5950">
                  <c:v>2.1829326741464859E-10</c:v>
                </c:pt>
                <c:pt idx="5951">
                  <c:v>2.1829326741464859E-10</c:v>
                </c:pt>
                <c:pt idx="5952">
                  <c:v>2.1829326741464859E-10</c:v>
                </c:pt>
                <c:pt idx="5953">
                  <c:v>2.1829326741464859E-10</c:v>
                </c:pt>
                <c:pt idx="5954">
                  <c:v>2.1829326741464859E-10</c:v>
                </c:pt>
                <c:pt idx="5955">
                  <c:v>2.1829326741464859E-10</c:v>
                </c:pt>
                <c:pt idx="5956">
                  <c:v>2.1829326741464859E-10</c:v>
                </c:pt>
                <c:pt idx="5957">
                  <c:v>2.1829326741464859E-10</c:v>
                </c:pt>
                <c:pt idx="5958">
                  <c:v>2.1829326741464859E-10</c:v>
                </c:pt>
                <c:pt idx="5959">
                  <c:v>2.1829326741464859E-10</c:v>
                </c:pt>
                <c:pt idx="5960">
                  <c:v>2.1829326741464859E-10</c:v>
                </c:pt>
                <c:pt idx="5961">
                  <c:v>2.1829326741464859E-10</c:v>
                </c:pt>
                <c:pt idx="5962">
                  <c:v>2.1829326741464859E-10</c:v>
                </c:pt>
                <c:pt idx="5963">
                  <c:v>2.1829326741464859E-10</c:v>
                </c:pt>
                <c:pt idx="5964">
                  <c:v>2.1829326741464859E-10</c:v>
                </c:pt>
                <c:pt idx="5965">
                  <c:v>2.1829326741464859E-10</c:v>
                </c:pt>
                <c:pt idx="5966">
                  <c:v>2.1829326741464859E-10</c:v>
                </c:pt>
                <c:pt idx="5967">
                  <c:v>2.1829326741464859E-10</c:v>
                </c:pt>
                <c:pt idx="5968">
                  <c:v>2.1829326741464859E-10</c:v>
                </c:pt>
                <c:pt idx="5969">
                  <c:v>2.1829326741464859E-10</c:v>
                </c:pt>
                <c:pt idx="5970">
                  <c:v>2.1829326741464859E-10</c:v>
                </c:pt>
                <c:pt idx="5971">
                  <c:v>2.1829326741464859E-10</c:v>
                </c:pt>
                <c:pt idx="5972">
                  <c:v>2.1829326741464859E-10</c:v>
                </c:pt>
                <c:pt idx="5973">
                  <c:v>2.1829326741464859E-10</c:v>
                </c:pt>
                <c:pt idx="5974">
                  <c:v>2.1829326741464859E-10</c:v>
                </c:pt>
                <c:pt idx="5975">
                  <c:v>2.1829326741464859E-10</c:v>
                </c:pt>
                <c:pt idx="5976">
                  <c:v>2.1829326741464859E-10</c:v>
                </c:pt>
                <c:pt idx="5977">
                  <c:v>2.1829326741464859E-10</c:v>
                </c:pt>
                <c:pt idx="5978">
                  <c:v>2.1829326741464859E-10</c:v>
                </c:pt>
                <c:pt idx="5979">
                  <c:v>2.1829326741464859E-10</c:v>
                </c:pt>
                <c:pt idx="5980">
                  <c:v>2.1829326741464859E-10</c:v>
                </c:pt>
                <c:pt idx="5981">
                  <c:v>2.1829326741464859E-10</c:v>
                </c:pt>
                <c:pt idx="5982">
                  <c:v>2.1829326741464859E-10</c:v>
                </c:pt>
                <c:pt idx="5983">
                  <c:v>2.1829326741464859E-10</c:v>
                </c:pt>
                <c:pt idx="5984">
                  <c:v>2.1829326741464859E-10</c:v>
                </c:pt>
                <c:pt idx="5985">
                  <c:v>2.1829326741464859E-10</c:v>
                </c:pt>
                <c:pt idx="5986">
                  <c:v>2.1829326741464859E-10</c:v>
                </c:pt>
                <c:pt idx="5987">
                  <c:v>2.1829326741464859E-10</c:v>
                </c:pt>
                <c:pt idx="5988">
                  <c:v>2.1829326741464859E-10</c:v>
                </c:pt>
                <c:pt idx="5989">
                  <c:v>2.1829326741464859E-10</c:v>
                </c:pt>
                <c:pt idx="5990">
                  <c:v>2.1829326741464859E-10</c:v>
                </c:pt>
                <c:pt idx="5991">
                  <c:v>2.1829326741464859E-10</c:v>
                </c:pt>
                <c:pt idx="5992">
                  <c:v>2.1829326741464859E-10</c:v>
                </c:pt>
                <c:pt idx="5993">
                  <c:v>2.1829326741464859E-10</c:v>
                </c:pt>
                <c:pt idx="5994">
                  <c:v>2.1829326741464859E-10</c:v>
                </c:pt>
                <c:pt idx="5995">
                  <c:v>2.1829326741464859E-10</c:v>
                </c:pt>
                <c:pt idx="5996">
                  <c:v>2.1829326741464859E-10</c:v>
                </c:pt>
                <c:pt idx="5997">
                  <c:v>2.1829326741464859E-10</c:v>
                </c:pt>
                <c:pt idx="5998">
                  <c:v>2.1829326741464859E-10</c:v>
                </c:pt>
                <c:pt idx="5999">
                  <c:v>2.1829326741464859E-10</c:v>
                </c:pt>
                <c:pt idx="6000">
                  <c:v>2.1829326741464859E-10</c:v>
                </c:pt>
                <c:pt idx="6001">
                  <c:v>2.1829326741464859E-10</c:v>
                </c:pt>
                <c:pt idx="6002">
                  <c:v>2.1829326741464859E-10</c:v>
                </c:pt>
                <c:pt idx="6003">
                  <c:v>2.1829326741464859E-10</c:v>
                </c:pt>
                <c:pt idx="6004">
                  <c:v>2.1829326741464859E-10</c:v>
                </c:pt>
                <c:pt idx="6005">
                  <c:v>2.1829326741464859E-10</c:v>
                </c:pt>
                <c:pt idx="6006">
                  <c:v>2.1829326741464859E-10</c:v>
                </c:pt>
                <c:pt idx="6007">
                  <c:v>2.1829326741464859E-10</c:v>
                </c:pt>
                <c:pt idx="6008">
                  <c:v>2.1829326741464859E-10</c:v>
                </c:pt>
                <c:pt idx="6009">
                  <c:v>2.1829326741464859E-10</c:v>
                </c:pt>
                <c:pt idx="6010">
                  <c:v>2.1829326741464859E-10</c:v>
                </c:pt>
                <c:pt idx="6011">
                  <c:v>2.1829326741464859E-10</c:v>
                </c:pt>
                <c:pt idx="6012">
                  <c:v>2.1829326741464859E-10</c:v>
                </c:pt>
                <c:pt idx="6013">
                  <c:v>2.1829326741464859E-10</c:v>
                </c:pt>
                <c:pt idx="6014">
                  <c:v>2.1829326741464859E-10</c:v>
                </c:pt>
                <c:pt idx="6015">
                  <c:v>2.1829326741464859E-10</c:v>
                </c:pt>
                <c:pt idx="6016">
                  <c:v>2.1829326741464859E-10</c:v>
                </c:pt>
                <c:pt idx="6017">
                  <c:v>2.1829326741464859E-10</c:v>
                </c:pt>
                <c:pt idx="6018">
                  <c:v>2.1829326741464859E-10</c:v>
                </c:pt>
                <c:pt idx="6019">
                  <c:v>2.1829326741464859E-10</c:v>
                </c:pt>
                <c:pt idx="6020">
                  <c:v>2.1829326741464859E-10</c:v>
                </c:pt>
                <c:pt idx="6021">
                  <c:v>2.1829326741464859E-10</c:v>
                </c:pt>
                <c:pt idx="6022">
                  <c:v>2.1829326741464859E-10</c:v>
                </c:pt>
                <c:pt idx="6023">
                  <c:v>2.1829326741464859E-10</c:v>
                </c:pt>
                <c:pt idx="6024">
                  <c:v>2.1829326741464859E-10</c:v>
                </c:pt>
                <c:pt idx="6025">
                  <c:v>2.1829326741464859E-10</c:v>
                </c:pt>
                <c:pt idx="6026">
                  <c:v>2.1829326741464859E-10</c:v>
                </c:pt>
                <c:pt idx="6027">
                  <c:v>2.1829326741464859E-10</c:v>
                </c:pt>
                <c:pt idx="6028">
                  <c:v>2.1829326741464859E-10</c:v>
                </c:pt>
                <c:pt idx="6029">
                  <c:v>2.1829326741464859E-10</c:v>
                </c:pt>
                <c:pt idx="6030">
                  <c:v>2.1829326741464859E-10</c:v>
                </c:pt>
                <c:pt idx="6031">
                  <c:v>2.1829326741464859E-10</c:v>
                </c:pt>
                <c:pt idx="6032">
                  <c:v>2.1829326741464859E-10</c:v>
                </c:pt>
                <c:pt idx="6033">
                  <c:v>2.1829326741464859E-10</c:v>
                </c:pt>
                <c:pt idx="6034">
                  <c:v>2.1829326741464859E-10</c:v>
                </c:pt>
                <c:pt idx="6035">
                  <c:v>2.1829326741464859E-10</c:v>
                </c:pt>
                <c:pt idx="6036">
                  <c:v>2.1829326741464859E-10</c:v>
                </c:pt>
                <c:pt idx="6037">
                  <c:v>2.1829326741464859E-10</c:v>
                </c:pt>
                <c:pt idx="6038">
                  <c:v>2.1829326741464859E-10</c:v>
                </c:pt>
                <c:pt idx="6039">
                  <c:v>2.1829326741464859E-10</c:v>
                </c:pt>
                <c:pt idx="6040">
                  <c:v>2.1829326741464859E-10</c:v>
                </c:pt>
                <c:pt idx="6041">
                  <c:v>2.1829326741464859E-10</c:v>
                </c:pt>
                <c:pt idx="6042">
                  <c:v>2.1829326741464859E-10</c:v>
                </c:pt>
                <c:pt idx="6043">
                  <c:v>2.1829326741464859E-10</c:v>
                </c:pt>
                <c:pt idx="6044">
                  <c:v>2.1829326741464859E-10</c:v>
                </c:pt>
                <c:pt idx="6045">
                  <c:v>2.1829326741464859E-10</c:v>
                </c:pt>
                <c:pt idx="6046">
                  <c:v>2.1829326741464859E-10</c:v>
                </c:pt>
                <c:pt idx="6047">
                  <c:v>2.1829326741464859E-10</c:v>
                </c:pt>
                <c:pt idx="6048">
                  <c:v>2.1829326741464859E-10</c:v>
                </c:pt>
                <c:pt idx="6049">
                  <c:v>2.1829326741464859E-10</c:v>
                </c:pt>
                <c:pt idx="6050">
                  <c:v>2.1829326741464859E-10</c:v>
                </c:pt>
                <c:pt idx="6051">
                  <c:v>2.1829326741464859E-10</c:v>
                </c:pt>
                <c:pt idx="6052">
                  <c:v>2.1829326741464859E-10</c:v>
                </c:pt>
                <c:pt idx="6053">
                  <c:v>2.1829326741464859E-10</c:v>
                </c:pt>
                <c:pt idx="6054">
                  <c:v>2.1829326741464859E-10</c:v>
                </c:pt>
                <c:pt idx="6055">
                  <c:v>2.1829326741464859E-10</c:v>
                </c:pt>
                <c:pt idx="6056">
                  <c:v>2.1829326741464859E-10</c:v>
                </c:pt>
                <c:pt idx="6057">
                  <c:v>2.1829326741464859E-10</c:v>
                </c:pt>
                <c:pt idx="6058">
                  <c:v>2.1829326741464859E-10</c:v>
                </c:pt>
                <c:pt idx="6059">
                  <c:v>2.1829326741464859E-10</c:v>
                </c:pt>
                <c:pt idx="6060">
                  <c:v>2.1829326741464859E-10</c:v>
                </c:pt>
                <c:pt idx="6061">
                  <c:v>2.1829326741464859E-10</c:v>
                </c:pt>
                <c:pt idx="6062">
                  <c:v>2.1829326741464859E-10</c:v>
                </c:pt>
                <c:pt idx="6063">
                  <c:v>2.1829326741464859E-10</c:v>
                </c:pt>
                <c:pt idx="6064">
                  <c:v>2.1829326741464859E-10</c:v>
                </c:pt>
                <c:pt idx="6065">
                  <c:v>2.1829326741464859E-10</c:v>
                </c:pt>
                <c:pt idx="6066">
                  <c:v>2.1829326741464859E-10</c:v>
                </c:pt>
                <c:pt idx="6067">
                  <c:v>2.1829326741464859E-10</c:v>
                </c:pt>
                <c:pt idx="6068">
                  <c:v>2.1829326741464859E-10</c:v>
                </c:pt>
                <c:pt idx="6069">
                  <c:v>2.1829326741464859E-10</c:v>
                </c:pt>
                <c:pt idx="6070">
                  <c:v>2.1829326741464859E-10</c:v>
                </c:pt>
                <c:pt idx="6071">
                  <c:v>2.1829326741464859E-10</c:v>
                </c:pt>
                <c:pt idx="6072">
                  <c:v>2.1829326741464859E-10</c:v>
                </c:pt>
                <c:pt idx="6073">
                  <c:v>2.1829326741464859E-10</c:v>
                </c:pt>
                <c:pt idx="6074">
                  <c:v>2.1829326741464859E-10</c:v>
                </c:pt>
                <c:pt idx="6075">
                  <c:v>2.1829326741464859E-10</c:v>
                </c:pt>
                <c:pt idx="6076">
                  <c:v>2.1829326741464859E-10</c:v>
                </c:pt>
                <c:pt idx="6077">
                  <c:v>2.1829326741464859E-10</c:v>
                </c:pt>
                <c:pt idx="6078">
                  <c:v>2.1829326741464859E-10</c:v>
                </c:pt>
                <c:pt idx="6079">
                  <c:v>2.1829326741464859E-10</c:v>
                </c:pt>
                <c:pt idx="6080">
                  <c:v>2.1829326741464859E-10</c:v>
                </c:pt>
                <c:pt idx="6081">
                  <c:v>2.1829326741464859E-10</c:v>
                </c:pt>
                <c:pt idx="6082">
                  <c:v>2.1829326741464859E-10</c:v>
                </c:pt>
                <c:pt idx="6083">
                  <c:v>2.1829326741464859E-10</c:v>
                </c:pt>
                <c:pt idx="6084">
                  <c:v>2.1829326741464859E-10</c:v>
                </c:pt>
                <c:pt idx="6085">
                  <c:v>2.1829326741464859E-10</c:v>
                </c:pt>
                <c:pt idx="6086">
                  <c:v>2.1829326741464859E-10</c:v>
                </c:pt>
                <c:pt idx="6087">
                  <c:v>2.1829326741464859E-10</c:v>
                </c:pt>
                <c:pt idx="6088">
                  <c:v>2.1829326741464859E-10</c:v>
                </c:pt>
                <c:pt idx="6089">
                  <c:v>2.1829326741464859E-10</c:v>
                </c:pt>
                <c:pt idx="6090">
                  <c:v>2.1829326741464859E-10</c:v>
                </c:pt>
                <c:pt idx="6091">
                  <c:v>2.1829326741464859E-10</c:v>
                </c:pt>
                <c:pt idx="6092">
                  <c:v>2.1829326741464859E-10</c:v>
                </c:pt>
                <c:pt idx="6093">
                  <c:v>2.1829326741464859E-10</c:v>
                </c:pt>
                <c:pt idx="6094">
                  <c:v>2.1829326741464859E-10</c:v>
                </c:pt>
                <c:pt idx="6095">
                  <c:v>2.1829326741464859E-10</c:v>
                </c:pt>
                <c:pt idx="6096">
                  <c:v>2.1829326741464859E-10</c:v>
                </c:pt>
                <c:pt idx="6097">
                  <c:v>2.1829326741464859E-10</c:v>
                </c:pt>
                <c:pt idx="6098">
                  <c:v>2.1829326741464859E-10</c:v>
                </c:pt>
                <c:pt idx="6099">
                  <c:v>2.1829326741464859E-10</c:v>
                </c:pt>
                <c:pt idx="6100">
                  <c:v>2.1829326741464859E-10</c:v>
                </c:pt>
                <c:pt idx="6101">
                  <c:v>2.1829326741464859E-10</c:v>
                </c:pt>
                <c:pt idx="6102">
                  <c:v>2.1829326741464859E-10</c:v>
                </c:pt>
                <c:pt idx="6103">
                  <c:v>2.1829326741464859E-10</c:v>
                </c:pt>
                <c:pt idx="6104">
                  <c:v>2.1829326741464859E-10</c:v>
                </c:pt>
                <c:pt idx="6105">
                  <c:v>2.1829326741464859E-10</c:v>
                </c:pt>
                <c:pt idx="6106">
                  <c:v>2.1829326741464859E-10</c:v>
                </c:pt>
                <c:pt idx="6107">
                  <c:v>2.1829326741464859E-10</c:v>
                </c:pt>
                <c:pt idx="6108">
                  <c:v>2.1829326741464859E-10</c:v>
                </c:pt>
                <c:pt idx="6109">
                  <c:v>2.1829326741464859E-10</c:v>
                </c:pt>
                <c:pt idx="6110">
                  <c:v>2.1829326741464859E-10</c:v>
                </c:pt>
                <c:pt idx="6111">
                  <c:v>2.1829326741464859E-10</c:v>
                </c:pt>
                <c:pt idx="6112">
                  <c:v>2.1829326741464859E-10</c:v>
                </c:pt>
                <c:pt idx="6113">
                  <c:v>2.1829326741464859E-10</c:v>
                </c:pt>
                <c:pt idx="6114">
                  <c:v>2.1829326741464859E-10</c:v>
                </c:pt>
                <c:pt idx="6115">
                  <c:v>2.1829326741464859E-10</c:v>
                </c:pt>
                <c:pt idx="6116">
                  <c:v>2.1829326741464859E-10</c:v>
                </c:pt>
                <c:pt idx="6117">
                  <c:v>2.1829326741464859E-10</c:v>
                </c:pt>
                <c:pt idx="6118">
                  <c:v>2.1829326741464859E-10</c:v>
                </c:pt>
                <c:pt idx="6119">
                  <c:v>2.1829326741464859E-10</c:v>
                </c:pt>
                <c:pt idx="6120">
                  <c:v>2.1829326741464859E-10</c:v>
                </c:pt>
                <c:pt idx="6121">
                  <c:v>2.1829326741464859E-10</c:v>
                </c:pt>
                <c:pt idx="6122">
                  <c:v>2.1829326741464859E-10</c:v>
                </c:pt>
                <c:pt idx="6123">
                  <c:v>2.1829326741464859E-10</c:v>
                </c:pt>
                <c:pt idx="6124">
                  <c:v>2.1829326741464859E-10</c:v>
                </c:pt>
                <c:pt idx="6125">
                  <c:v>2.1829326741464859E-10</c:v>
                </c:pt>
                <c:pt idx="6126">
                  <c:v>2.1829326741464859E-10</c:v>
                </c:pt>
                <c:pt idx="6127">
                  <c:v>2.1829326741464859E-10</c:v>
                </c:pt>
                <c:pt idx="6128">
                  <c:v>2.1829326741464859E-10</c:v>
                </c:pt>
                <c:pt idx="6129">
                  <c:v>2.1829326741464859E-10</c:v>
                </c:pt>
                <c:pt idx="6130">
                  <c:v>2.1829326741464859E-10</c:v>
                </c:pt>
                <c:pt idx="6131">
                  <c:v>2.1829326741464859E-10</c:v>
                </c:pt>
                <c:pt idx="6132">
                  <c:v>2.1829326741464859E-10</c:v>
                </c:pt>
                <c:pt idx="6133">
                  <c:v>2.1829326741464859E-10</c:v>
                </c:pt>
                <c:pt idx="6134">
                  <c:v>2.1829326741464859E-10</c:v>
                </c:pt>
                <c:pt idx="6135">
                  <c:v>2.1829326741464859E-10</c:v>
                </c:pt>
                <c:pt idx="6136">
                  <c:v>2.1829326741464859E-10</c:v>
                </c:pt>
                <c:pt idx="6137">
                  <c:v>2.1829326741464859E-10</c:v>
                </c:pt>
                <c:pt idx="6138">
                  <c:v>2.1829326741464859E-10</c:v>
                </c:pt>
                <c:pt idx="6139">
                  <c:v>2.1829326741464859E-10</c:v>
                </c:pt>
                <c:pt idx="6140">
                  <c:v>2.1829326741464859E-10</c:v>
                </c:pt>
                <c:pt idx="6141">
                  <c:v>2.1829326741464859E-10</c:v>
                </c:pt>
                <c:pt idx="6142">
                  <c:v>2.1829326741464859E-10</c:v>
                </c:pt>
                <c:pt idx="6143">
                  <c:v>2.1829326741464859E-10</c:v>
                </c:pt>
                <c:pt idx="6144">
                  <c:v>2.1829326741464859E-10</c:v>
                </c:pt>
                <c:pt idx="6145">
                  <c:v>2.1829326741464859E-10</c:v>
                </c:pt>
                <c:pt idx="6146">
                  <c:v>2.1829326741464859E-10</c:v>
                </c:pt>
                <c:pt idx="6147">
                  <c:v>2.1829326741464859E-10</c:v>
                </c:pt>
                <c:pt idx="6148">
                  <c:v>2.1829326741464859E-10</c:v>
                </c:pt>
                <c:pt idx="6149">
                  <c:v>2.1829326741464859E-10</c:v>
                </c:pt>
                <c:pt idx="6150">
                  <c:v>2.1829326741464859E-10</c:v>
                </c:pt>
                <c:pt idx="6151">
                  <c:v>2.1829326741464859E-10</c:v>
                </c:pt>
                <c:pt idx="6152">
                  <c:v>2.1829326741464859E-10</c:v>
                </c:pt>
                <c:pt idx="6153">
                  <c:v>2.1829326741464859E-10</c:v>
                </c:pt>
                <c:pt idx="6154">
                  <c:v>2.1829326741464859E-10</c:v>
                </c:pt>
                <c:pt idx="6155">
                  <c:v>2.1829326741464859E-10</c:v>
                </c:pt>
                <c:pt idx="6156">
                  <c:v>2.1829326741464859E-10</c:v>
                </c:pt>
                <c:pt idx="6157">
                  <c:v>2.1829326741464859E-10</c:v>
                </c:pt>
                <c:pt idx="6158">
                  <c:v>2.1829326741464859E-10</c:v>
                </c:pt>
                <c:pt idx="6159">
                  <c:v>2.1829326741464859E-10</c:v>
                </c:pt>
                <c:pt idx="6160">
                  <c:v>2.1829326741464859E-10</c:v>
                </c:pt>
                <c:pt idx="6161">
                  <c:v>2.1829326741464859E-10</c:v>
                </c:pt>
                <c:pt idx="6162">
                  <c:v>2.1829326741464859E-10</c:v>
                </c:pt>
                <c:pt idx="6163">
                  <c:v>2.1829326741464859E-10</c:v>
                </c:pt>
                <c:pt idx="6164">
                  <c:v>2.1829326741464859E-10</c:v>
                </c:pt>
                <c:pt idx="6165">
                  <c:v>2.1829326741464859E-10</c:v>
                </c:pt>
                <c:pt idx="6166">
                  <c:v>2.1829326741464859E-10</c:v>
                </c:pt>
                <c:pt idx="6167">
                  <c:v>2.1829326741464859E-10</c:v>
                </c:pt>
                <c:pt idx="6168">
                  <c:v>2.1829326741464859E-10</c:v>
                </c:pt>
                <c:pt idx="6169">
                  <c:v>2.1829326741464859E-10</c:v>
                </c:pt>
                <c:pt idx="6170">
                  <c:v>2.1829326741464859E-10</c:v>
                </c:pt>
                <c:pt idx="6171">
                  <c:v>2.1829326741464859E-10</c:v>
                </c:pt>
                <c:pt idx="6172">
                  <c:v>2.1829326741464859E-10</c:v>
                </c:pt>
                <c:pt idx="6173">
                  <c:v>2.1829326741464859E-10</c:v>
                </c:pt>
                <c:pt idx="6174">
                  <c:v>2.1829326741464859E-10</c:v>
                </c:pt>
                <c:pt idx="6175">
                  <c:v>2.1829326741464859E-10</c:v>
                </c:pt>
                <c:pt idx="6176">
                  <c:v>2.1829326741464859E-10</c:v>
                </c:pt>
                <c:pt idx="6177">
                  <c:v>2.1829326741464859E-10</c:v>
                </c:pt>
                <c:pt idx="6178">
                  <c:v>2.1829326741464859E-10</c:v>
                </c:pt>
                <c:pt idx="6179">
                  <c:v>2.1829326741464859E-10</c:v>
                </c:pt>
                <c:pt idx="6180">
                  <c:v>2.1829326741464859E-10</c:v>
                </c:pt>
                <c:pt idx="6181">
                  <c:v>2.1829326741464859E-10</c:v>
                </c:pt>
                <c:pt idx="6182">
                  <c:v>2.1829326741464859E-10</c:v>
                </c:pt>
                <c:pt idx="6183">
                  <c:v>2.1829326741464859E-10</c:v>
                </c:pt>
                <c:pt idx="6184">
                  <c:v>2.1829326741464859E-10</c:v>
                </c:pt>
                <c:pt idx="6185">
                  <c:v>2.1829326741464859E-10</c:v>
                </c:pt>
                <c:pt idx="6186">
                  <c:v>2.1829326741464859E-10</c:v>
                </c:pt>
                <c:pt idx="6187">
                  <c:v>2.1829326741464859E-10</c:v>
                </c:pt>
                <c:pt idx="6188">
                  <c:v>2.1829326741464859E-10</c:v>
                </c:pt>
                <c:pt idx="6189">
                  <c:v>2.1829326741464859E-10</c:v>
                </c:pt>
                <c:pt idx="6190">
                  <c:v>2.1829326741464859E-10</c:v>
                </c:pt>
                <c:pt idx="6191">
                  <c:v>2.1829326741464859E-10</c:v>
                </c:pt>
                <c:pt idx="6192">
                  <c:v>2.1829326741464859E-10</c:v>
                </c:pt>
                <c:pt idx="6193">
                  <c:v>2.1829326741464859E-10</c:v>
                </c:pt>
                <c:pt idx="6194">
                  <c:v>2.1829326741464859E-10</c:v>
                </c:pt>
                <c:pt idx="6195">
                  <c:v>2.1829326741464859E-10</c:v>
                </c:pt>
                <c:pt idx="6196">
                  <c:v>2.1829326741464859E-10</c:v>
                </c:pt>
                <c:pt idx="6197">
                  <c:v>2.1829326741464859E-10</c:v>
                </c:pt>
                <c:pt idx="6198">
                  <c:v>2.1829326741464859E-10</c:v>
                </c:pt>
                <c:pt idx="6199">
                  <c:v>2.1829326741464859E-10</c:v>
                </c:pt>
                <c:pt idx="6200">
                  <c:v>2.1829326741464859E-10</c:v>
                </c:pt>
                <c:pt idx="6201">
                  <c:v>2.1829326741464859E-10</c:v>
                </c:pt>
                <c:pt idx="6202">
                  <c:v>2.1829326741464859E-10</c:v>
                </c:pt>
                <c:pt idx="6203">
                  <c:v>2.1829326741464859E-10</c:v>
                </c:pt>
                <c:pt idx="6204">
                  <c:v>2.1829326741464859E-10</c:v>
                </c:pt>
                <c:pt idx="6205">
                  <c:v>2.1829326741464859E-10</c:v>
                </c:pt>
                <c:pt idx="6206">
                  <c:v>2.1829326741464859E-10</c:v>
                </c:pt>
                <c:pt idx="6207">
                  <c:v>2.1829326741464859E-10</c:v>
                </c:pt>
                <c:pt idx="6208">
                  <c:v>2.1829326741464859E-10</c:v>
                </c:pt>
                <c:pt idx="6209">
                  <c:v>2.1829326741464859E-10</c:v>
                </c:pt>
                <c:pt idx="6210">
                  <c:v>2.1829326741464859E-10</c:v>
                </c:pt>
                <c:pt idx="6211">
                  <c:v>2.1829326741464859E-10</c:v>
                </c:pt>
                <c:pt idx="6212">
                  <c:v>2.1829326741464859E-10</c:v>
                </c:pt>
                <c:pt idx="6213">
                  <c:v>2.1829326741464859E-10</c:v>
                </c:pt>
                <c:pt idx="6214">
                  <c:v>2.1829326741464859E-10</c:v>
                </c:pt>
                <c:pt idx="6215">
                  <c:v>2.1829326741464859E-10</c:v>
                </c:pt>
                <c:pt idx="6216">
                  <c:v>2.1829326741464859E-10</c:v>
                </c:pt>
                <c:pt idx="6217">
                  <c:v>2.1829326741464859E-10</c:v>
                </c:pt>
                <c:pt idx="6218">
                  <c:v>2.1829326741464859E-10</c:v>
                </c:pt>
                <c:pt idx="6219">
                  <c:v>2.1829326741464859E-10</c:v>
                </c:pt>
                <c:pt idx="6220">
                  <c:v>2.1829326741464859E-10</c:v>
                </c:pt>
                <c:pt idx="6221">
                  <c:v>2.1829326741464859E-10</c:v>
                </c:pt>
                <c:pt idx="6222">
                  <c:v>2.1829326741464859E-10</c:v>
                </c:pt>
                <c:pt idx="6223">
                  <c:v>2.1829326741464859E-10</c:v>
                </c:pt>
                <c:pt idx="6224">
                  <c:v>2.1829326741464859E-10</c:v>
                </c:pt>
                <c:pt idx="6225">
                  <c:v>2.1829326741464859E-10</c:v>
                </c:pt>
                <c:pt idx="6226">
                  <c:v>2.1829326741464859E-10</c:v>
                </c:pt>
                <c:pt idx="6227">
                  <c:v>2.1829326741464859E-10</c:v>
                </c:pt>
                <c:pt idx="6228">
                  <c:v>2.1829326741464859E-10</c:v>
                </c:pt>
                <c:pt idx="6229">
                  <c:v>2.1829326741464859E-10</c:v>
                </c:pt>
                <c:pt idx="6230">
                  <c:v>2.1829326741464859E-10</c:v>
                </c:pt>
                <c:pt idx="6231">
                  <c:v>2.1829326741464859E-10</c:v>
                </c:pt>
                <c:pt idx="6232">
                  <c:v>2.1829326741464859E-10</c:v>
                </c:pt>
                <c:pt idx="6233">
                  <c:v>2.1829326741464859E-10</c:v>
                </c:pt>
                <c:pt idx="6234">
                  <c:v>2.1829326741464859E-10</c:v>
                </c:pt>
                <c:pt idx="6235">
                  <c:v>2.1829326741464859E-10</c:v>
                </c:pt>
                <c:pt idx="6236">
                  <c:v>2.1829326741464859E-10</c:v>
                </c:pt>
                <c:pt idx="6237">
                  <c:v>2.1829326741464859E-10</c:v>
                </c:pt>
                <c:pt idx="6238">
                  <c:v>2.1829326741464859E-10</c:v>
                </c:pt>
                <c:pt idx="6239">
                  <c:v>2.1829326741464859E-10</c:v>
                </c:pt>
                <c:pt idx="6240">
                  <c:v>2.1829326741464859E-10</c:v>
                </c:pt>
                <c:pt idx="6241">
                  <c:v>2.1829326741464859E-10</c:v>
                </c:pt>
                <c:pt idx="6242">
                  <c:v>2.1829326741464859E-10</c:v>
                </c:pt>
                <c:pt idx="6243">
                  <c:v>2.1829326741464859E-10</c:v>
                </c:pt>
                <c:pt idx="6244">
                  <c:v>2.1829326741464859E-10</c:v>
                </c:pt>
                <c:pt idx="6245">
                  <c:v>2.1829326741464859E-10</c:v>
                </c:pt>
                <c:pt idx="6246">
                  <c:v>2.1829326741464859E-10</c:v>
                </c:pt>
                <c:pt idx="6247">
                  <c:v>2.1829326741464859E-10</c:v>
                </c:pt>
                <c:pt idx="6248">
                  <c:v>2.1829326741464859E-10</c:v>
                </c:pt>
                <c:pt idx="6249">
                  <c:v>2.1829326741464859E-10</c:v>
                </c:pt>
                <c:pt idx="6250">
                  <c:v>2.1829326741464859E-10</c:v>
                </c:pt>
                <c:pt idx="6251">
                  <c:v>2.1829326741464859E-10</c:v>
                </c:pt>
                <c:pt idx="6252">
                  <c:v>2.1829326741464859E-10</c:v>
                </c:pt>
                <c:pt idx="6253">
                  <c:v>2.1829326741464859E-10</c:v>
                </c:pt>
                <c:pt idx="6254">
                  <c:v>2.1829326741464859E-10</c:v>
                </c:pt>
                <c:pt idx="6255">
                  <c:v>2.1829326741464859E-10</c:v>
                </c:pt>
                <c:pt idx="6256">
                  <c:v>2.1829326741464859E-10</c:v>
                </c:pt>
                <c:pt idx="6257">
                  <c:v>2.1829326741464859E-10</c:v>
                </c:pt>
                <c:pt idx="6258">
                  <c:v>2.1829326741464859E-10</c:v>
                </c:pt>
                <c:pt idx="6259">
                  <c:v>2.1829326741464859E-10</c:v>
                </c:pt>
                <c:pt idx="6260">
                  <c:v>2.1829326741464859E-10</c:v>
                </c:pt>
                <c:pt idx="6261">
                  <c:v>2.1829326741464859E-10</c:v>
                </c:pt>
                <c:pt idx="6262">
                  <c:v>2.1829326741464859E-10</c:v>
                </c:pt>
                <c:pt idx="6263">
                  <c:v>2.1829326741464859E-10</c:v>
                </c:pt>
                <c:pt idx="6264">
                  <c:v>2.1829326741464859E-10</c:v>
                </c:pt>
                <c:pt idx="6265">
                  <c:v>2.1829326741464859E-10</c:v>
                </c:pt>
                <c:pt idx="6266">
                  <c:v>2.1829326741464859E-10</c:v>
                </c:pt>
                <c:pt idx="6267">
                  <c:v>2.1829326741464859E-10</c:v>
                </c:pt>
                <c:pt idx="6268">
                  <c:v>2.1829326741464859E-10</c:v>
                </c:pt>
                <c:pt idx="6269">
                  <c:v>2.1829326741464859E-10</c:v>
                </c:pt>
                <c:pt idx="6270">
                  <c:v>2.1829326741464859E-10</c:v>
                </c:pt>
                <c:pt idx="6271">
                  <c:v>2.1829326741464859E-10</c:v>
                </c:pt>
                <c:pt idx="6272">
                  <c:v>2.1829326741464859E-10</c:v>
                </c:pt>
                <c:pt idx="6273">
                  <c:v>2.1829326741464859E-10</c:v>
                </c:pt>
                <c:pt idx="6274">
                  <c:v>2.1829326741464859E-10</c:v>
                </c:pt>
                <c:pt idx="6275">
                  <c:v>2.1829326741464859E-10</c:v>
                </c:pt>
                <c:pt idx="6276">
                  <c:v>2.1829326741464859E-10</c:v>
                </c:pt>
                <c:pt idx="6277">
                  <c:v>2.1829326741464859E-10</c:v>
                </c:pt>
                <c:pt idx="6278">
                  <c:v>2.1829326741464859E-10</c:v>
                </c:pt>
                <c:pt idx="6279">
                  <c:v>2.1829326741464859E-10</c:v>
                </c:pt>
                <c:pt idx="6280">
                  <c:v>2.1829326741464859E-10</c:v>
                </c:pt>
                <c:pt idx="6281">
                  <c:v>2.1829326741464859E-10</c:v>
                </c:pt>
                <c:pt idx="6282">
                  <c:v>2.1829326741464859E-10</c:v>
                </c:pt>
                <c:pt idx="6283">
                  <c:v>2.1829326741464859E-10</c:v>
                </c:pt>
                <c:pt idx="6284">
                  <c:v>2.1829326741464859E-10</c:v>
                </c:pt>
                <c:pt idx="6285">
                  <c:v>2.1829326741464859E-10</c:v>
                </c:pt>
                <c:pt idx="6286">
                  <c:v>2.1829326741464859E-10</c:v>
                </c:pt>
                <c:pt idx="6287">
                  <c:v>2.1829326741464859E-10</c:v>
                </c:pt>
                <c:pt idx="6288">
                  <c:v>2.1829326741464859E-10</c:v>
                </c:pt>
                <c:pt idx="6289">
                  <c:v>2.1829326741464859E-10</c:v>
                </c:pt>
                <c:pt idx="6290">
                  <c:v>2.1829326741464859E-10</c:v>
                </c:pt>
                <c:pt idx="6291">
                  <c:v>2.1829326741464859E-10</c:v>
                </c:pt>
                <c:pt idx="6292">
                  <c:v>2.1829326741464859E-10</c:v>
                </c:pt>
                <c:pt idx="6293">
                  <c:v>2.1829326741464859E-10</c:v>
                </c:pt>
                <c:pt idx="6294">
                  <c:v>2.1829326741464859E-10</c:v>
                </c:pt>
                <c:pt idx="6295">
                  <c:v>2.1829326741464859E-10</c:v>
                </c:pt>
                <c:pt idx="6296">
                  <c:v>2.1829326741464859E-10</c:v>
                </c:pt>
                <c:pt idx="6297">
                  <c:v>2.1829326741464859E-10</c:v>
                </c:pt>
                <c:pt idx="6298">
                  <c:v>2.1829326741464859E-10</c:v>
                </c:pt>
                <c:pt idx="6299">
                  <c:v>2.1829326741464859E-10</c:v>
                </c:pt>
                <c:pt idx="6300">
                  <c:v>2.1829326741464859E-10</c:v>
                </c:pt>
                <c:pt idx="6301">
                  <c:v>2.1829326741464859E-10</c:v>
                </c:pt>
                <c:pt idx="6302">
                  <c:v>2.1829326741464859E-10</c:v>
                </c:pt>
                <c:pt idx="6303">
                  <c:v>2.1829326741464859E-10</c:v>
                </c:pt>
                <c:pt idx="6304">
                  <c:v>2.1829326741464859E-10</c:v>
                </c:pt>
                <c:pt idx="6305">
                  <c:v>2.1829326741464859E-10</c:v>
                </c:pt>
                <c:pt idx="6306">
                  <c:v>2.1829326741464859E-10</c:v>
                </c:pt>
                <c:pt idx="6307">
                  <c:v>2.1829326741464859E-10</c:v>
                </c:pt>
                <c:pt idx="6308">
                  <c:v>2.1829326741464859E-10</c:v>
                </c:pt>
                <c:pt idx="6309">
                  <c:v>2.1829326741464859E-10</c:v>
                </c:pt>
                <c:pt idx="6310">
                  <c:v>2.1829326741464859E-10</c:v>
                </c:pt>
                <c:pt idx="6311">
                  <c:v>2.1829326741464859E-10</c:v>
                </c:pt>
                <c:pt idx="6312">
                  <c:v>2.1829326741464859E-10</c:v>
                </c:pt>
                <c:pt idx="6313">
                  <c:v>2.1829326741464859E-10</c:v>
                </c:pt>
                <c:pt idx="6314">
                  <c:v>2.1829326741464859E-10</c:v>
                </c:pt>
                <c:pt idx="6315">
                  <c:v>2.1829326741464859E-10</c:v>
                </c:pt>
                <c:pt idx="6316">
                  <c:v>2.1829326741464859E-10</c:v>
                </c:pt>
                <c:pt idx="6317">
                  <c:v>2.1829326741464859E-10</c:v>
                </c:pt>
                <c:pt idx="6318">
                  <c:v>2.1829326741464859E-10</c:v>
                </c:pt>
                <c:pt idx="6319">
                  <c:v>2.1829326741464859E-10</c:v>
                </c:pt>
                <c:pt idx="6320">
                  <c:v>2.1829326741464859E-10</c:v>
                </c:pt>
                <c:pt idx="6321">
                  <c:v>2.1829326741464859E-10</c:v>
                </c:pt>
                <c:pt idx="6322">
                  <c:v>2.1829326741464859E-10</c:v>
                </c:pt>
                <c:pt idx="6323">
                  <c:v>2.1829326741464859E-10</c:v>
                </c:pt>
                <c:pt idx="6324">
                  <c:v>2.1829326741464859E-10</c:v>
                </c:pt>
                <c:pt idx="6325">
                  <c:v>2.1829326741464859E-10</c:v>
                </c:pt>
                <c:pt idx="6326">
                  <c:v>2.1829326741464859E-10</c:v>
                </c:pt>
                <c:pt idx="6327">
                  <c:v>2.1829326741464859E-10</c:v>
                </c:pt>
                <c:pt idx="6328">
                  <c:v>2.1829326741464859E-10</c:v>
                </c:pt>
                <c:pt idx="6329">
                  <c:v>2.1829326741464859E-10</c:v>
                </c:pt>
                <c:pt idx="6330">
                  <c:v>2.1829326741464859E-10</c:v>
                </c:pt>
                <c:pt idx="6331">
                  <c:v>2.1829326741464859E-10</c:v>
                </c:pt>
                <c:pt idx="6332">
                  <c:v>2.1829326741464859E-10</c:v>
                </c:pt>
                <c:pt idx="6333">
                  <c:v>2.1829326741464859E-10</c:v>
                </c:pt>
                <c:pt idx="6334">
                  <c:v>2.1829326741464859E-10</c:v>
                </c:pt>
                <c:pt idx="6335">
                  <c:v>2.1829326741464859E-10</c:v>
                </c:pt>
                <c:pt idx="6336">
                  <c:v>2.1829326741464859E-10</c:v>
                </c:pt>
                <c:pt idx="6337">
                  <c:v>2.1829326741464859E-10</c:v>
                </c:pt>
                <c:pt idx="6338">
                  <c:v>2.1829326741464859E-10</c:v>
                </c:pt>
                <c:pt idx="6339">
                  <c:v>2.1829326741464859E-10</c:v>
                </c:pt>
                <c:pt idx="6340">
                  <c:v>2.1829326741464859E-10</c:v>
                </c:pt>
                <c:pt idx="6341">
                  <c:v>2.1829326741464859E-10</c:v>
                </c:pt>
                <c:pt idx="6342">
                  <c:v>2.1829326741464859E-10</c:v>
                </c:pt>
                <c:pt idx="6343">
                  <c:v>2.1829326741464859E-10</c:v>
                </c:pt>
                <c:pt idx="6344">
                  <c:v>2.1829326741464859E-10</c:v>
                </c:pt>
                <c:pt idx="6345">
                  <c:v>2.1829326741464859E-10</c:v>
                </c:pt>
                <c:pt idx="6346">
                  <c:v>2.1829326741464859E-10</c:v>
                </c:pt>
                <c:pt idx="6347">
                  <c:v>2.1829326741464859E-10</c:v>
                </c:pt>
                <c:pt idx="6348">
                  <c:v>2.1829326741464859E-10</c:v>
                </c:pt>
                <c:pt idx="6349">
                  <c:v>2.1829326741464859E-10</c:v>
                </c:pt>
                <c:pt idx="6350">
                  <c:v>2.1829326741464859E-10</c:v>
                </c:pt>
                <c:pt idx="6351">
                  <c:v>2.1829326741464859E-10</c:v>
                </c:pt>
                <c:pt idx="6352">
                  <c:v>2.1829326741464859E-10</c:v>
                </c:pt>
                <c:pt idx="6353">
                  <c:v>2.1829326741464859E-10</c:v>
                </c:pt>
                <c:pt idx="6354">
                  <c:v>2.1829326741464859E-10</c:v>
                </c:pt>
                <c:pt idx="6355">
                  <c:v>2.1829326741464859E-10</c:v>
                </c:pt>
                <c:pt idx="6356">
                  <c:v>2.1829326741464859E-10</c:v>
                </c:pt>
                <c:pt idx="6357">
                  <c:v>2.1829326741464859E-10</c:v>
                </c:pt>
                <c:pt idx="6358">
                  <c:v>2.1829326741464859E-10</c:v>
                </c:pt>
                <c:pt idx="6359">
                  <c:v>2.1829326741464859E-10</c:v>
                </c:pt>
                <c:pt idx="6360">
                  <c:v>2.1829326741464859E-10</c:v>
                </c:pt>
                <c:pt idx="6361">
                  <c:v>2.1829326741464859E-10</c:v>
                </c:pt>
                <c:pt idx="6362">
                  <c:v>2.1829326741464859E-10</c:v>
                </c:pt>
                <c:pt idx="6363">
                  <c:v>2.1829326741464859E-10</c:v>
                </c:pt>
                <c:pt idx="6364">
                  <c:v>2.1829326741464859E-10</c:v>
                </c:pt>
                <c:pt idx="6365">
                  <c:v>2.1829326741464859E-10</c:v>
                </c:pt>
                <c:pt idx="6366">
                  <c:v>2.1829326741464859E-10</c:v>
                </c:pt>
                <c:pt idx="6367">
                  <c:v>2.1829326741464859E-10</c:v>
                </c:pt>
                <c:pt idx="6368">
                  <c:v>2.1829326741464859E-10</c:v>
                </c:pt>
                <c:pt idx="6369">
                  <c:v>2.1829326741464859E-10</c:v>
                </c:pt>
                <c:pt idx="6370">
                  <c:v>2.1829326741464859E-10</c:v>
                </c:pt>
                <c:pt idx="6371">
                  <c:v>2.1829326741464859E-10</c:v>
                </c:pt>
                <c:pt idx="6372">
                  <c:v>2.1829326741464859E-10</c:v>
                </c:pt>
                <c:pt idx="6373">
                  <c:v>2.1829326741464859E-10</c:v>
                </c:pt>
                <c:pt idx="6374">
                  <c:v>2.1829326741464859E-10</c:v>
                </c:pt>
                <c:pt idx="6375">
                  <c:v>2.1829326741464859E-10</c:v>
                </c:pt>
                <c:pt idx="6376">
                  <c:v>2.1829326741464859E-10</c:v>
                </c:pt>
                <c:pt idx="6377">
                  <c:v>2.1829326741464859E-10</c:v>
                </c:pt>
                <c:pt idx="6378">
                  <c:v>2.1829326741464859E-10</c:v>
                </c:pt>
                <c:pt idx="6379">
                  <c:v>2.1829326741464859E-10</c:v>
                </c:pt>
                <c:pt idx="6380">
                  <c:v>2.1829326741464859E-10</c:v>
                </c:pt>
                <c:pt idx="6381">
                  <c:v>2.1829326741464859E-10</c:v>
                </c:pt>
                <c:pt idx="6382">
                  <c:v>2.1829326741464859E-10</c:v>
                </c:pt>
                <c:pt idx="6383">
                  <c:v>2.1829326741464859E-10</c:v>
                </c:pt>
                <c:pt idx="6384">
                  <c:v>2.1829326741464859E-10</c:v>
                </c:pt>
                <c:pt idx="6385">
                  <c:v>2.1829326741464859E-10</c:v>
                </c:pt>
                <c:pt idx="6386">
                  <c:v>2.1829326741464859E-10</c:v>
                </c:pt>
                <c:pt idx="6387">
                  <c:v>2.1829326741464859E-10</c:v>
                </c:pt>
                <c:pt idx="6388">
                  <c:v>2.1829326741464859E-10</c:v>
                </c:pt>
                <c:pt idx="6389">
                  <c:v>2.1829326741464859E-10</c:v>
                </c:pt>
                <c:pt idx="6390">
                  <c:v>2.1829326741464859E-10</c:v>
                </c:pt>
                <c:pt idx="6391">
                  <c:v>2.1829326741464859E-10</c:v>
                </c:pt>
                <c:pt idx="6392">
                  <c:v>2.1829326741464859E-10</c:v>
                </c:pt>
                <c:pt idx="6393">
                  <c:v>2.1829326741464859E-10</c:v>
                </c:pt>
                <c:pt idx="6394">
                  <c:v>2.1829326741464859E-10</c:v>
                </c:pt>
                <c:pt idx="6395">
                  <c:v>2.1829326741464859E-10</c:v>
                </c:pt>
                <c:pt idx="6396">
                  <c:v>2.1829326741464859E-10</c:v>
                </c:pt>
                <c:pt idx="6397">
                  <c:v>2.1829326741464859E-10</c:v>
                </c:pt>
                <c:pt idx="6398">
                  <c:v>2.1829326741464859E-10</c:v>
                </c:pt>
                <c:pt idx="6399">
                  <c:v>2.1829326741464859E-10</c:v>
                </c:pt>
                <c:pt idx="6400">
                  <c:v>2.1829326741464859E-10</c:v>
                </c:pt>
                <c:pt idx="6401">
                  <c:v>2.1829326741464859E-10</c:v>
                </c:pt>
                <c:pt idx="6402">
                  <c:v>2.1829326741464859E-10</c:v>
                </c:pt>
                <c:pt idx="6403">
                  <c:v>2.1829326741464859E-10</c:v>
                </c:pt>
                <c:pt idx="6404">
                  <c:v>2.1829326741464859E-10</c:v>
                </c:pt>
                <c:pt idx="6405">
                  <c:v>2.1829326741464859E-10</c:v>
                </c:pt>
                <c:pt idx="6406">
                  <c:v>2.1829326741464859E-10</c:v>
                </c:pt>
                <c:pt idx="6407">
                  <c:v>2.1829326741464859E-10</c:v>
                </c:pt>
                <c:pt idx="6408">
                  <c:v>2.1829326741464859E-10</c:v>
                </c:pt>
                <c:pt idx="6409">
                  <c:v>2.1829326741464859E-10</c:v>
                </c:pt>
                <c:pt idx="6410">
                  <c:v>2.1829326741464859E-10</c:v>
                </c:pt>
                <c:pt idx="6411">
                  <c:v>2.1829326741464859E-10</c:v>
                </c:pt>
                <c:pt idx="6412">
                  <c:v>2.1829326741464859E-10</c:v>
                </c:pt>
                <c:pt idx="6413">
                  <c:v>2.1829326741464859E-10</c:v>
                </c:pt>
                <c:pt idx="6414">
                  <c:v>2.1829326741464859E-10</c:v>
                </c:pt>
                <c:pt idx="6415">
                  <c:v>2.1829326741464859E-10</c:v>
                </c:pt>
                <c:pt idx="6416">
                  <c:v>2.1829326741464859E-10</c:v>
                </c:pt>
                <c:pt idx="6417">
                  <c:v>2.1829326741464859E-10</c:v>
                </c:pt>
                <c:pt idx="6418">
                  <c:v>2.1829326741464859E-10</c:v>
                </c:pt>
                <c:pt idx="6419">
                  <c:v>2.1829326741464859E-10</c:v>
                </c:pt>
                <c:pt idx="6420">
                  <c:v>2.1829326741464859E-10</c:v>
                </c:pt>
                <c:pt idx="6421">
                  <c:v>2.1829326741464859E-10</c:v>
                </c:pt>
                <c:pt idx="6422">
                  <c:v>2.1829326741464859E-10</c:v>
                </c:pt>
                <c:pt idx="6423">
                  <c:v>2.1829326741464859E-10</c:v>
                </c:pt>
                <c:pt idx="6424">
                  <c:v>2.1829326741464859E-10</c:v>
                </c:pt>
                <c:pt idx="6425">
                  <c:v>2.1829326741464859E-10</c:v>
                </c:pt>
                <c:pt idx="6426">
                  <c:v>2.1829326741464859E-10</c:v>
                </c:pt>
                <c:pt idx="6427">
                  <c:v>2.1829326741464859E-10</c:v>
                </c:pt>
                <c:pt idx="6428">
                  <c:v>2.1829326741464859E-10</c:v>
                </c:pt>
                <c:pt idx="6429">
                  <c:v>2.1829326741464859E-10</c:v>
                </c:pt>
                <c:pt idx="6430">
                  <c:v>2.1829326741464859E-10</c:v>
                </c:pt>
                <c:pt idx="6431">
                  <c:v>2.1829326741464859E-10</c:v>
                </c:pt>
                <c:pt idx="6432">
                  <c:v>2.1829326741464859E-10</c:v>
                </c:pt>
                <c:pt idx="6433">
                  <c:v>2.1829326741464859E-10</c:v>
                </c:pt>
                <c:pt idx="6434">
                  <c:v>2.1829326741464859E-10</c:v>
                </c:pt>
                <c:pt idx="6435">
                  <c:v>2.1829326741464859E-10</c:v>
                </c:pt>
                <c:pt idx="6436">
                  <c:v>2.1829326741464859E-10</c:v>
                </c:pt>
                <c:pt idx="6437">
                  <c:v>2.1829326741464859E-10</c:v>
                </c:pt>
                <c:pt idx="6438">
                  <c:v>2.1829326741464859E-10</c:v>
                </c:pt>
                <c:pt idx="6439">
                  <c:v>2.1829326741464859E-10</c:v>
                </c:pt>
                <c:pt idx="6440">
                  <c:v>2.1829326741464859E-10</c:v>
                </c:pt>
                <c:pt idx="6441">
                  <c:v>2.1829326741464859E-10</c:v>
                </c:pt>
                <c:pt idx="6442">
                  <c:v>2.1829326741464859E-10</c:v>
                </c:pt>
                <c:pt idx="6443">
                  <c:v>2.1829326741464859E-10</c:v>
                </c:pt>
                <c:pt idx="6444">
                  <c:v>2.1829326741464859E-10</c:v>
                </c:pt>
                <c:pt idx="6445">
                  <c:v>2.1829326741464859E-10</c:v>
                </c:pt>
                <c:pt idx="6446">
                  <c:v>2.1829326741464859E-10</c:v>
                </c:pt>
                <c:pt idx="6447">
                  <c:v>2.1829326741464859E-10</c:v>
                </c:pt>
                <c:pt idx="6448">
                  <c:v>2.1829326741464859E-10</c:v>
                </c:pt>
                <c:pt idx="6449">
                  <c:v>2.1829326741464859E-10</c:v>
                </c:pt>
                <c:pt idx="6450">
                  <c:v>2.1829326741464859E-10</c:v>
                </c:pt>
                <c:pt idx="6451">
                  <c:v>2.1829326741464859E-10</c:v>
                </c:pt>
                <c:pt idx="6452">
                  <c:v>2.1829326741464859E-10</c:v>
                </c:pt>
                <c:pt idx="6453">
                  <c:v>2.1829326741464859E-10</c:v>
                </c:pt>
                <c:pt idx="6454">
                  <c:v>2.1829326741464859E-10</c:v>
                </c:pt>
                <c:pt idx="6455">
                  <c:v>2.1829326741464859E-10</c:v>
                </c:pt>
                <c:pt idx="6456">
                  <c:v>2.1829326741464859E-10</c:v>
                </c:pt>
                <c:pt idx="6457">
                  <c:v>2.1829326741464859E-10</c:v>
                </c:pt>
                <c:pt idx="6458">
                  <c:v>2.1829326741464859E-10</c:v>
                </c:pt>
                <c:pt idx="6459">
                  <c:v>2.1829326741464859E-10</c:v>
                </c:pt>
                <c:pt idx="6460">
                  <c:v>2.1829326741464859E-10</c:v>
                </c:pt>
                <c:pt idx="6461">
                  <c:v>2.1829326741464859E-10</c:v>
                </c:pt>
                <c:pt idx="6462">
                  <c:v>2.1829326741464859E-10</c:v>
                </c:pt>
                <c:pt idx="6463">
                  <c:v>2.1829326741464859E-10</c:v>
                </c:pt>
                <c:pt idx="6464">
                  <c:v>2.1829326741464859E-10</c:v>
                </c:pt>
                <c:pt idx="6465">
                  <c:v>2.1829326741464859E-10</c:v>
                </c:pt>
                <c:pt idx="6466">
                  <c:v>2.1829326741464859E-10</c:v>
                </c:pt>
                <c:pt idx="6467">
                  <c:v>2.1829326741464859E-10</c:v>
                </c:pt>
                <c:pt idx="6468">
                  <c:v>2.1829326741464859E-10</c:v>
                </c:pt>
                <c:pt idx="6469">
                  <c:v>2.1829326741464859E-10</c:v>
                </c:pt>
                <c:pt idx="6470">
                  <c:v>2.1829326741464859E-10</c:v>
                </c:pt>
                <c:pt idx="6471">
                  <c:v>2.1829326741464859E-10</c:v>
                </c:pt>
                <c:pt idx="6472">
                  <c:v>2.1829326741464859E-10</c:v>
                </c:pt>
                <c:pt idx="6473">
                  <c:v>2.1829326741464859E-10</c:v>
                </c:pt>
                <c:pt idx="6474">
                  <c:v>2.1829326741464859E-10</c:v>
                </c:pt>
                <c:pt idx="6475">
                  <c:v>2.1829326741464859E-10</c:v>
                </c:pt>
                <c:pt idx="6476">
                  <c:v>2.1829326741464859E-10</c:v>
                </c:pt>
                <c:pt idx="6477">
                  <c:v>2.1829326741464859E-10</c:v>
                </c:pt>
                <c:pt idx="6478">
                  <c:v>2.1829326741464859E-10</c:v>
                </c:pt>
                <c:pt idx="6479">
                  <c:v>2.1829326741464859E-10</c:v>
                </c:pt>
                <c:pt idx="6480">
                  <c:v>2.1829326741464859E-10</c:v>
                </c:pt>
                <c:pt idx="6481">
                  <c:v>2.1829326741464859E-10</c:v>
                </c:pt>
                <c:pt idx="6482">
                  <c:v>2.1829326741464859E-10</c:v>
                </c:pt>
                <c:pt idx="6483">
                  <c:v>2.1829326741464859E-10</c:v>
                </c:pt>
                <c:pt idx="6484">
                  <c:v>2.1829326741464859E-10</c:v>
                </c:pt>
                <c:pt idx="6485">
                  <c:v>2.1829326741464859E-10</c:v>
                </c:pt>
                <c:pt idx="6486">
                  <c:v>2.1829326741464859E-10</c:v>
                </c:pt>
                <c:pt idx="6487">
                  <c:v>2.1829326741464859E-10</c:v>
                </c:pt>
                <c:pt idx="6488">
                  <c:v>2.1829326741464859E-10</c:v>
                </c:pt>
                <c:pt idx="6489">
                  <c:v>2.1829326741464859E-10</c:v>
                </c:pt>
                <c:pt idx="6490">
                  <c:v>2.1829326741464859E-10</c:v>
                </c:pt>
                <c:pt idx="6491">
                  <c:v>2.1829326741464859E-10</c:v>
                </c:pt>
                <c:pt idx="6492">
                  <c:v>2.1829326741464859E-10</c:v>
                </c:pt>
                <c:pt idx="6493">
                  <c:v>2.1829326741464859E-10</c:v>
                </c:pt>
                <c:pt idx="6494">
                  <c:v>2.1829326741464859E-10</c:v>
                </c:pt>
                <c:pt idx="6495">
                  <c:v>2.1829326741464859E-10</c:v>
                </c:pt>
                <c:pt idx="6496">
                  <c:v>2.1829326741464859E-10</c:v>
                </c:pt>
                <c:pt idx="6497">
                  <c:v>2.1829326741464859E-10</c:v>
                </c:pt>
                <c:pt idx="6498">
                  <c:v>2.1829326741464859E-10</c:v>
                </c:pt>
                <c:pt idx="6499">
                  <c:v>2.1829326741464859E-10</c:v>
                </c:pt>
                <c:pt idx="6500">
                  <c:v>2.1829326741464859E-10</c:v>
                </c:pt>
                <c:pt idx="6501">
                  <c:v>2.1829326741464859E-10</c:v>
                </c:pt>
                <c:pt idx="6502">
                  <c:v>2.1829326741464859E-10</c:v>
                </c:pt>
                <c:pt idx="6503">
                  <c:v>2.1829326741464859E-10</c:v>
                </c:pt>
                <c:pt idx="6504">
                  <c:v>2.1829326741464859E-10</c:v>
                </c:pt>
                <c:pt idx="6505">
                  <c:v>2.1829326741464859E-10</c:v>
                </c:pt>
                <c:pt idx="6506">
                  <c:v>2.1829326741464859E-10</c:v>
                </c:pt>
                <c:pt idx="6507">
                  <c:v>2.1829326741464859E-10</c:v>
                </c:pt>
                <c:pt idx="6508">
                  <c:v>2.1829326741464859E-10</c:v>
                </c:pt>
                <c:pt idx="6509">
                  <c:v>2.1829326741464859E-10</c:v>
                </c:pt>
                <c:pt idx="6510">
                  <c:v>2.1829326741464859E-10</c:v>
                </c:pt>
                <c:pt idx="6511">
                  <c:v>2.1829326741464859E-10</c:v>
                </c:pt>
                <c:pt idx="6512">
                  <c:v>2.1829326741464859E-10</c:v>
                </c:pt>
                <c:pt idx="6513">
                  <c:v>2.1829326741464859E-10</c:v>
                </c:pt>
                <c:pt idx="6514">
                  <c:v>2.1829326741464859E-10</c:v>
                </c:pt>
                <c:pt idx="6515">
                  <c:v>2.1829326741464859E-10</c:v>
                </c:pt>
                <c:pt idx="6516">
                  <c:v>2.1829326741464859E-10</c:v>
                </c:pt>
                <c:pt idx="6517">
                  <c:v>2.1829326741464859E-10</c:v>
                </c:pt>
                <c:pt idx="6518">
                  <c:v>2.1829326741464859E-10</c:v>
                </c:pt>
                <c:pt idx="6519">
                  <c:v>2.1829326741464859E-10</c:v>
                </c:pt>
                <c:pt idx="6520">
                  <c:v>2.1829326741464859E-10</c:v>
                </c:pt>
                <c:pt idx="6521">
                  <c:v>2.1829326741464859E-10</c:v>
                </c:pt>
                <c:pt idx="6522">
                  <c:v>2.1829326741464859E-10</c:v>
                </c:pt>
                <c:pt idx="6523">
                  <c:v>2.1829326741464859E-10</c:v>
                </c:pt>
                <c:pt idx="6524">
                  <c:v>2.1829326741464859E-10</c:v>
                </c:pt>
                <c:pt idx="6525">
                  <c:v>2.1829326741464859E-10</c:v>
                </c:pt>
                <c:pt idx="6526">
                  <c:v>2.1829326741464859E-10</c:v>
                </c:pt>
                <c:pt idx="6527">
                  <c:v>2.1829326741464859E-10</c:v>
                </c:pt>
                <c:pt idx="6528">
                  <c:v>2.1829326741464859E-10</c:v>
                </c:pt>
                <c:pt idx="6529">
                  <c:v>2.1829326741464859E-10</c:v>
                </c:pt>
                <c:pt idx="6530">
                  <c:v>2.1829326741464859E-10</c:v>
                </c:pt>
                <c:pt idx="6531">
                  <c:v>2.1829326741464859E-10</c:v>
                </c:pt>
                <c:pt idx="6532">
                  <c:v>2.1829326741464859E-10</c:v>
                </c:pt>
                <c:pt idx="6533">
                  <c:v>2.1829326741464859E-10</c:v>
                </c:pt>
                <c:pt idx="6534">
                  <c:v>2.1829326741464859E-10</c:v>
                </c:pt>
                <c:pt idx="6535">
                  <c:v>2.1829326741464859E-10</c:v>
                </c:pt>
                <c:pt idx="6536">
                  <c:v>2.1829326741464859E-10</c:v>
                </c:pt>
                <c:pt idx="6537">
                  <c:v>2.1829326741464859E-10</c:v>
                </c:pt>
                <c:pt idx="6538">
                  <c:v>2.1829326741464859E-10</c:v>
                </c:pt>
                <c:pt idx="6539">
                  <c:v>2.1829326741464859E-10</c:v>
                </c:pt>
                <c:pt idx="6540">
                  <c:v>2.1829326741464859E-10</c:v>
                </c:pt>
                <c:pt idx="6541">
                  <c:v>2.1829326741464859E-10</c:v>
                </c:pt>
                <c:pt idx="6542">
                  <c:v>2.1829326741464859E-10</c:v>
                </c:pt>
                <c:pt idx="6543">
                  <c:v>2.1829326741464859E-10</c:v>
                </c:pt>
                <c:pt idx="6544">
                  <c:v>2.1829326741464859E-10</c:v>
                </c:pt>
                <c:pt idx="6545">
                  <c:v>2.1829326741464859E-10</c:v>
                </c:pt>
                <c:pt idx="6546">
                  <c:v>2.1829326741464859E-10</c:v>
                </c:pt>
                <c:pt idx="6547">
                  <c:v>2.1829326741464859E-10</c:v>
                </c:pt>
                <c:pt idx="6548">
                  <c:v>2.1829326741464859E-10</c:v>
                </c:pt>
                <c:pt idx="6549">
                  <c:v>2.1829326741464859E-10</c:v>
                </c:pt>
                <c:pt idx="6550">
                  <c:v>2.1829326741464859E-10</c:v>
                </c:pt>
                <c:pt idx="6551">
                  <c:v>2.1829326741464859E-10</c:v>
                </c:pt>
                <c:pt idx="6552">
                  <c:v>2.1829326741464859E-10</c:v>
                </c:pt>
                <c:pt idx="6553">
                  <c:v>2.1829326741464859E-10</c:v>
                </c:pt>
                <c:pt idx="6554">
                  <c:v>2.1829326741464859E-10</c:v>
                </c:pt>
                <c:pt idx="6555">
                  <c:v>2.1829326741464859E-10</c:v>
                </c:pt>
                <c:pt idx="6556">
                  <c:v>2.1829326741464859E-10</c:v>
                </c:pt>
                <c:pt idx="6557">
                  <c:v>2.1829326741464859E-10</c:v>
                </c:pt>
                <c:pt idx="6558">
                  <c:v>2.1829326741464859E-10</c:v>
                </c:pt>
                <c:pt idx="6559">
                  <c:v>2.1829326741464859E-10</c:v>
                </c:pt>
                <c:pt idx="6560">
                  <c:v>2.1829326741464859E-10</c:v>
                </c:pt>
                <c:pt idx="6561">
                  <c:v>2.1829326741464859E-10</c:v>
                </c:pt>
                <c:pt idx="6562">
                  <c:v>2.1829326741464859E-10</c:v>
                </c:pt>
                <c:pt idx="6563">
                  <c:v>2.1829326741464859E-10</c:v>
                </c:pt>
                <c:pt idx="6564">
                  <c:v>2.1829326741464859E-10</c:v>
                </c:pt>
                <c:pt idx="6565">
                  <c:v>2.1829326741464859E-10</c:v>
                </c:pt>
                <c:pt idx="6566">
                  <c:v>2.1829326741464859E-10</c:v>
                </c:pt>
                <c:pt idx="6567">
                  <c:v>2.1829326741464859E-10</c:v>
                </c:pt>
                <c:pt idx="6568">
                  <c:v>2.1829326741464859E-10</c:v>
                </c:pt>
                <c:pt idx="6569">
                  <c:v>2.1829326741464859E-10</c:v>
                </c:pt>
                <c:pt idx="6570">
                  <c:v>2.1829326741464859E-10</c:v>
                </c:pt>
                <c:pt idx="6571">
                  <c:v>2.1829326741464859E-10</c:v>
                </c:pt>
                <c:pt idx="6572">
                  <c:v>2.1829326741464859E-10</c:v>
                </c:pt>
                <c:pt idx="6573">
                  <c:v>2.1829326741464859E-10</c:v>
                </c:pt>
                <c:pt idx="6574">
                  <c:v>2.1829326741464859E-10</c:v>
                </c:pt>
                <c:pt idx="6575">
                  <c:v>2.1829326741464859E-10</c:v>
                </c:pt>
                <c:pt idx="6576">
                  <c:v>2.1829326741464859E-10</c:v>
                </c:pt>
                <c:pt idx="6577">
                  <c:v>2.1829326741464859E-10</c:v>
                </c:pt>
                <c:pt idx="6578">
                  <c:v>2.1829326741464859E-10</c:v>
                </c:pt>
                <c:pt idx="6579">
                  <c:v>2.1829326741464859E-10</c:v>
                </c:pt>
                <c:pt idx="6580">
                  <c:v>2.1829326741464859E-10</c:v>
                </c:pt>
                <c:pt idx="6581">
                  <c:v>2.1829326741464859E-10</c:v>
                </c:pt>
                <c:pt idx="6582">
                  <c:v>2.1829326741464859E-10</c:v>
                </c:pt>
                <c:pt idx="6583">
                  <c:v>2.1829326741464859E-10</c:v>
                </c:pt>
                <c:pt idx="6584">
                  <c:v>2.1829326741464859E-10</c:v>
                </c:pt>
                <c:pt idx="6585">
                  <c:v>2.1829326741464859E-10</c:v>
                </c:pt>
                <c:pt idx="6586">
                  <c:v>2.1829326741464859E-10</c:v>
                </c:pt>
                <c:pt idx="6587">
                  <c:v>2.1829326741464859E-10</c:v>
                </c:pt>
                <c:pt idx="6588">
                  <c:v>2.1829326741464859E-10</c:v>
                </c:pt>
                <c:pt idx="6589">
                  <c:v>2.1829326741464859E-10</c:v>
                </c:pt>
                <c:pt idx="6590">
                  <c:v>2.1829326741464859E-10</c:v>
                </c:pt>
                <c:pt idx="6591">
                  <c:v>2.1829326741464859E-10</c:v>
                </c:pt>
                <c:pt idx="6592">
                  <c:v>2.1829326741464859E-10</c:v>
                </c:pt>
                <c:pt idx="6593">
                  <c:v>2.1829326741464859E-10</c:v>
                </c:pt>
                <c:pt idx="6594">
                  <c:v>2.1829326741464859E-10</c:v>
                </c:pt>
                <c:pt idx="6595">
                  <c:v>2.1829326741464859E-10</c:v>
                </c:pt>
                <c:pt idx="6596">
                  <c:v>2.1829326741464859E-10</c:v>
                </c:pt>
                <c:pt idx="6597">
                  <c:v>2.1829326741464859E-10</c:v>
                </c:pt>
                <c:pt idx="6598">
                  <c:v>2.1829326741464859E-10</c:v>
                </c:pt>
                <c:pt idx="6599">
                  <c:v>2.1829326741464859E-10</c:v>
                </c:pt>
                <c:pt idx="6600">
                  <c:v>2.1829326741464859E-10</c:v>
                </c:pt>
                <c:pt idx="6601">
                  <c:v>2.1829326741464859E-10</c:v>
                </c:pt>
                <c:pt idx="6602">
                  <c:v>2.1829326741464859E-10</c:v>
                </c:pt>
                <c:pt idx="6603">
                  <c:v>2.1829326741464859E-10</c:v>
                </c:pt>
                <c:pt idx="6604">
                  <c:v>2.1829326741464859E-10</c:v>
                </c:pt>
                <c:pt idx="6605">
                  <c:v>2.1829326741464859E-10</c:v>
                </c:pt>
                <c:pt idx="6606">
                  <c:v>2.1829326741464859E-10</c:v>
                </c:pt>
                <c:pt idx="6607">
                  <c:v>2.1829326741464859E-10</c:v>
                </c:pt>
                <c:pt idx="6608">
                  <c:v>2.1829326741464859E-10</c:v>
                </c:pt>
                <c:pt idx="6609">
                  <c:v>2.1829326741464859E-10</c:v>
                </c:pt>
                <c:pt idx="6610">
                  <c:v>2.1829326741464859E-10</c:v>
                </c:pt>
                <c:pt idx="6611">
                  <c:v>2.1829326741464859E-10</c:v>
                </c:pt>
                <c:pt idx="6612">
                  <c:v>2.1829326741464859E-10</c:v>
                </c:pt>
                <c:pt idx="6613">
                  <c:v>2.1829326741464859E-10</c:v>
                </c:pt>
                <c:pt idx="6614">
                  <c:v>2.1829326741464859E-10</c:v>
                </c:pt>
                <c:pt idx="6615">
                  <c:v>2.1829326741464859E-10</c:v>
                </c:pt>
                <c:pt idx="6616">
                  <c:v>2.1829326741464859E-10</c:v>
                </c:pt>
                <c:pt idx="6617">
                  <c:v>2.1829326741464859E-10</c:v>
                </c:pt>
                <c:pt idx="6618">
                  <c:v>2.1829326741464859E-10</c:v>
                </c:pt>
                <c:pt idx="6619">
                  <c:v>2.1829326741464859E-10</c:v>
                </c:pt>
                <c:pt idx="6620">
                  <c:v>2.1829326741464859E-10</c:v>
                </c:pt>
                <c:pt idx="6621">
                  <c:v>2.1829326741464859E-10</c:v>
                </c:pt>
                <c:pt idx="6622">
                  <c:v>2.1829326741464859E-10</c:v>
                </c:pt>
                <c:pt idx="6623">
                  <c:v>2.1829326741464859E-10</c:v>
                </c:pt>
                <c:pt idx="6624">
                  <c:v>2.1829326741464859E-10</c:v>
                </c:pt>
                <c:pt idx="6625">
                  <c:v>2.1829326741464859E-10</c:v>
                </c:pt>
                <c:pt idx="6626">
                  <c:v>2.1829326741464859E-10</c:v>
                </c:pt>
                <c:pt idx="6627">
                  <c:v>2.1829326741464859E-10</c:v>
                </c:pt>
                <c:pt idx="6628">
                  <c:v>2.1829326741464859E-10</c:v>
                </c:pt>
                <c:pt idx="6629">
                  <c:v>2.1829326741464859E-10</c:v>
                </c:pt>
                <c:pt idx="6630">
                  <c:v>2.1829326741464859E-10</c:v>
                </c:pt>
                <c:pt idx="6631">
                  <c:v>2.1829326741464859E-10</c:v>
                </c:pt>
                <c:pt idx="6632">
                  <c:v>2.1829326741464859E-10</c:v>
                </c:pt>
                <c:pt idx="6633">
                  <c:v>2.1829326741464859E-10</c:v>
                </c:pt>
                <c:pt idx="6634">
                  <c:v>2.1829326741464859E-10</c:v>
                </c:pt>
                <c:pt idx="6635">
                  <c:v>2.1829326741464859E-10</c:v>
                </c:pt>
                <c:pt idx="6636">
                  <c:v>2.1829326741464859E-10</c:v>
                </c:pt>
                <c:pt idx="6637">
                  <c:v>2.1829326741464859E-10</c:v>
                </c:pt>
                <c:pt idx="6638">
                  <c:v>2.1829326741464859E-10</c:v>
                </c:pt>
                <c:pt idx="6639">
                  <c:v>2.1829326741464859E-10</c:v>
                </c:pt>
                <c:pt idx="6640">
                  <c:v>2.1829326741464859E-10</c:v>
                </c:pt>
                <c:pt idx="6641">
                  <c:v>2.1829326741464859E-10</c:v>
                </c:pt>
                <c:pt idx="6642">
                  <c:v>2.1829326741464859E-10</c:v>
                </c:pt>
                <c:pt idx="6643">
                  <c:v>2.1829326741464859E-10</c:v>
                </c:pt>
                <c:pt idx="6644">
                  <c:v>2.1829326741464859E-10</c:v>
                </c:pt>
                <c:pt idx="6645">
                  <c:v>2.1829326741464859E-10</c:v>
                </c:pt>
                <c:pt idx="6646">
                  <c:v>2.1829326741464859E-10</c:v>
                </c:pt>
                <c:pt idx="6647">
                  <c:v>2.1829326741464859E-10</c:v>
                </c:pt>
                <c:pt idx="6648">
                  <c:v>2.1829326741464859E-10</c:v>
                </c:pt>
                <c:pt idx="6649">
                  <c:v>2.1829326741464859E-10</c:v>
                </c:pt>
                <c:pt idx="6650">
                  <c:v>2.1829326741464859E-10</c:v>
                </c:pt>
                <c:pt idx="6651">
                  <c:v>2.1829326741464859E-10</c:v>
                </c:pt>
                <c:pt idx="6652">
                  <c:v>2.1829326741464859E-10</c:v>
                </c:pt>
                <c:pt idx="6653">
                  <c:v>2.1829326741464859E-10</c:v>
                </c:pt>
                <c:pt idx="6654">
                  <c:v>2.1829326741464859E-10</c:v>
                </c:pt>
                <c:pt idx="6655">
                  <c:v>2.1829326741464859E-10</c:v>
                </c:pt>
                <c:pt idx="6656">
                  <c:v>2.1829326741464859E-10</c:v>
                </c:pt>
                <c:pt idx="6657">
                  <c:v>2.1829326741464859E-10</c:v>
                </c:pt>
                <c:pt idx="6658">
                  <c:v>2.1829326741464859E-10</c:v>
                </c:pt>
                <c:pt idx="6659">
                  <c:v>2.1829326741464859E-10</c:v>
                </c:pt>
                <c:pt idx="6660">
                  <c:v>2.1829326741464859E-10</c:v>
                </c:pt>
                <c:pt idx="6661">
                  <c:v>2.1829326741464859E-10</c:v>
                </c:pt>
                <c:pt idx="6662">
                  <c:v>2.1829326741464859E-10</c:v>
                </c:pt>
                <c:pt idx="6663">
                  <c:v>2.1829326741464859E-10</c:v>
                </c:pt>
                <c:pt idx="6664">
                  <c:v>2.1829326741464859E-10</c:v>
                </c:pt>
                <c:pt idx="6665">
                  <c:v>2.1829326741464859E-10</c:v>
                </c:pt>
                <c:pt idx="6666">
                  <c:v>2.1829326741464859E-10</c:v>
                </c:pt>
                <c:pt idx="6667">
                  <c:v>2.1829326741464859E-10</c:v>
                </c:pt>
                <c:pt idx="6668">
                  <c:v>2.1829326741464859E-10</c:v>
                </c:pt>
                <c:pt idx="6669">
                  <c:v>2.1829326741464859E-10</c:v>
                </c:pt>
                <c:pt idx="6670">
                  <c:v>2.1829326741464859E-10</c:v>
                </c:pt>
                <c:pt idx="6671">
                  <c:v>2.1829326741464859E-10</c:v>
                </c:pt>
                <c:pt idx="6672">
                  <c:v>2.1829326741464859E-10</c:v>
                </c:pt>
                <c:pt idx="6673">
                  <c:v>2.1829326741464859E-10</c:v>
                </c:pt>
                <c:pt idx="6674">
                  <c:v>2.1829326741464859E-10</c:v>
                </c:pt>
                <c:pt idx="6675">
                  <c:v>2.1829326741464859E-10</c:v>
                </c:pt>
                <c:pt idx="6676">
                  <c:v>2.1829326741464859E-10</c:v>
                </c:pt>
                <c:pt idx="6677">
                  <c:v>2.1829326741464859E-10</c:v>
                </c:pt>
                <c:pt idx="6678">
                  <c:v>2.1829326741464859E-10</c:v>
                </c:pt>
                <c:pt idx="6679">
                  <c:v>2.1829326741464859E-10</c:v>
                </c:pt>
                <c:pt idx="6680">
                  <c:v>2.1829326741464859E-10</c:v>
                </c:pt>
                <c:pt idx="6681">
                  <c:v>2.1829326741464859E-10</c:v>
                </c:pt>
                <c:pt idx="6682">
                  <c:v>2.1829326741464859E-10</c:v>
                </c:pt>
                <c:pt idx="6683">
                  <c:v>2.1829326741464859E-10</c:v>
                </c:pt>
                <c:pt idx="6684">
                  <c:v>2.1829326741464859E-10</c:v>
                </c:pt>
                <c:pt idx="6685">
                  <c:v>2.1829326741464859E-10</c:v>
                </c:pt>
                <c:pt idx="6686">
                  <c:v>2.1829326741464859E-10</c:v>
                </c:pt>
                <c:pt idx="6687">
                  <c:v>2.1829326741464859E-10</c:v>
                </c:pt>
                <c:pt idx="6688">
                  <c:v>2.1829326741464859E-10</c:v>
                </c:pt>
                <c:pt idx="6689">
                  <c:v>2.1829326741464859E-10</c:v>
                </c:pt>
                <c:pt idx="6690">
                  <c:v>2.1829326741464859E-10</c:v>
                </c:pt>
                <c:pt idx="6691">
                  <c:v>2.1829326741464859E-10</c:v>
                </c:pt>
                <c:pt idx="6692">
                  <c:v>2.1829326741464859E-10</c:v>
                </c:pt>
                <c:pt idx="6693">
                  <c:v>2.1829326741464859E-10</c:v>
                </c:pt>
                <c:pt idx="6694">
                  <c:v>2.1829326741464859E-10</c:v>
                </c:pt>
                <c:pt idx="6695">
                  <c:v>2.1829326741464859E-10</c:v>
                </c:pt>
                <c:pt idx="6696">
                  <c:v>2.1829326741464859E-10</c:v>
                </c:pt>
                <c:pt idx="6697">
                  <c:v>2.1829326741464859E-10</c:v>
                </c:pt>
                <c:pt idx="6698">
                  <c:v>2.1829326741464859E-10</c:v>
                </c:pt>
                <c:pt idx="6699">
                  <c:v>2.1829326741464859E-10</c:v>
                </c:pt>
                <c:pt idx="6700">
                  <c:v>2.1829326741464859E-10</c:v>
                </c:pt>
                <c:pt idx="6701">
                  <c:v>2.1829326741464859E-10</c:v>
                </c:pt>
                <c:pt idx="6702">
                  <c:v>2.1829326741464859E-10</c:v>
                </c:pt>
                <c:pt idx="6703">
                  <c:v>2.1829326741464859E-10</c:v>
                </c:pt>
                <c:pt idx="6704">
                  <c:v>2.1829326741464859E-10</c:v>
                </c:pt>
                <c:pt idx="6705">
                  <c:v>2.1829326741464859E-10</c:v>
                </c:pt>
                <c:pt idx="6706">
                  <c:v>2.1829326741464859E-10</c:v>
                </c:pt>
                <c:pt idx="6707">
                  <c:v>2.1829326741464859E-10</c:v>
                </c:pt>
                <c:pt idx="6708">
                  <c:v>2.1829326741464859E-10</c:v>
                </c:pt>
                <c:pt idx="6709">
                  <c:v>2.1829326741464859E-10</c:v>
                </c:pt>
                <c:pt idx="6710">
                  <c:v>2.1829326741464859E-10</c:v>
                </c:pt>
                <c:pt idx="6711">
                  <c:v>2.1829326741464859E-10</c:v>
                </c:pt>
                <c:pt idx="6712">
                  <c:v>2.1829326741464859E-10</c:v>
                </c:pt>
                <c:pt idx="6713">
                  <c:v>2.1829326741464859E-10</c:v>
                </c:pt>
                <c:pt idx="6714">
                  <c:v>2.1829326741464859E-10</c:v>
                </c:pt>
                <c:pt idx="6715">
                  <c:v>2.1829326741464859E-10</c:v>
                </c:pt>
                <c:pt idx="6716">
                  <c:v>2.1829326741464859E-10</c:v>
                </c:pt>
                <c:pt idx="6717">
                  <c:v>2.1829326741464859E-10</c:v>
                </c:pt>
                <c:pt idx="6718">
                  <c:v>2.1829326741464859E-10</c:v>
                </c:pt>
                <c:pt idx="6719">
                  <c:v>2.1829326741464859E-10</c:v>
                </c:pt>
                <c:pt idx="6720">
                  <c:v>2.1829326741464859E-10</c:v>
                </c:pt>
                <c:pt idx="6721">
                  <c:v>2.1829326741464859E-10</c:v>
                </c:pt>
                <c:pt idx="6722">
                  <c:v>2.1829326741464859E-10</c:v>
                </c:pt>
                <c:pt idx="6723">
                  <c:v>2.1829326741464859E-10</c:v>
                </c:pt>
                <c:pt idx="6724">
                  <c:v>2.1829326741464859E-10</c:v>
                </c:pt>
                <c:pt idx="6725">
                  <c:v>2.1829326741464859E-10</c:v>
                </c:pt>
                <c:pt idx="6726">
                  <c:v>2.1829326741464859E-10</c:v>
                </c:pt>
                <c:pt idx="6727">
                  <c:v>2.1829326741464859E-10</c:v>
                </c:pt>
                <c:pt idx="6728">
                  <c:v>2.1829326741464859E-10</c:v>
                </c:pt>
                <c:pt idx="6729">
                  <c:v>2.1829326741464859E-10</c:v>
                </c:pt>
                <c:pt idx="6730">
                  <c:v>2.1829326741464859E-10</c:v>
                </c:pt>
                <c:pt idx="6731">
                  <c:v>2.1829326741464859E-10</c:v>
                </c:pt>
                <c:pt idx="6732">
                  <c:v>2.1829326741464859E-10</c:v>
                </c:pt>
                <c:pt idx="6733">
                  <c:v>2.1829326741464859E-10</c:v>
                </c:pt>
                <c:pt idx="6734">
                  <c:v>2.1829326741464859E-10</c:v>
                </c:pt>
                <c:pt idx="6735">
                  <c:v>2.1829326741464859E-10</c:v>
                </c:pt>
                <c:pt idx="6736">
                  <c:v>2.1829326741464859E-10</c:v>
                </c:pt>
                <c:pt idx="6737">
                  <c:v>2.1829326741464859E-10</c:v>
                </c:pt>
                <c:pt idx="6738">
                  <c:v>2.1829326741464859E-10</c:v>
                </c:pt>
                <c:pt idx="6739">
                  <c:v>2.1829326741464859E-10</c:v>
                </c:pt>
                <c:pt idx="6740">
                  <c:v>2.1829326741464859E-10</c:v>
                </c:pt>
                <c:pt idx="6741">
                  <c:v>2.1829326741464859E-10</c:v>
                </c:pt>
                <c:pt idx="6742">
                  <c:v>2.1829326741464859E-10</c:v>
                </c:pt>
                <c:pt idx="6743">
                  <c:v>2.1829326741464859E-10</c:v>
                </c:pt>
                <c:pt idx="6744">
                  <c:v>2.1829326741464859E-10</c:v>
                </c:pt>
                <c:pt idx="6745">
                  <c:v>2.1829326741464859E-10</c:v>
                </c:pt>
                <c:pt idx="6746">
                  <c:v>2.1829326741464859E-10</c:v>
                </c:pt>
                <c:pt idx="6747">
                  <c:v>2.1829326741464859E-10</c:v>
                </c:pt>
                <c:pt idx="6748">
                  <c:v>2.1829326741464859E-10</c:v>
                </c:pt>
                <c:pt idx="6749">
                  <c:v>2.1829326741464859E-10</c:v>
                </c:pt>
                <c:pt idx="6750">
                  <c:v>2.1829326741464859E-10</c:v>
                </c:pt>
                <c:pt idx="6751">
                  <c:v>2.1829326741464859E-10</c:v>
                </c:pt>
                <c:pt idx="6752">
                  <c:v>2.1829326741464859E-10</c:v>
                </c:pt>
                <c:pt idx="6753">
                  <c:v>2.1829326741464859E-10</c:v>
                </c:pt>
                <c:pt idx="6754">
                  <c:v>2.1829326741464859E-10</c:v>
                </c:pt>
                <c:pt idx="6755">
                  <c:v>2.1829326741464859E-10</c:v>
                </c:pt>
                <c:pt idx="6756">
                  <c:v>2.1829326741464859E-10</c:v>
                </c:pt>
                <c:pt idx="6757">
                  <c:v>2.1829326741464859E-10</c:v>
                </c:pt>
                <c:pt idx="6758">
                  <c:v>2.1829326741464859E-10</c:v>
                </c:pt>
                <c:pt idx="6759">
                  <c:v>2.1829326741464859E-10</c:v>
                </c:pt>
                <c:pt idx="6760">
                  <c:v>2.1829326741464859E-10</c:v>
                </c:pt>
                <c:pt idx="6761">
                  <c:v>2.1829326741464859E-10</c:v>
                </c:pt>
                <c:pt idx="6762">
                  <c:v>2.1829326741464859E-10</c:v>
                </c:pt>
                <c:pt idx="6763">
                  <c:v>2.1829326741464859E-10</c:v>
                </c:pt>
                <c:pt idx="6764">
                  <c:v>2.1829326741464859E-10</c:v>
                </c:pt>
                <c:pt idx="6765">
                  <c:v>2.1829326741464859E-10</c:v>
                </c:pt>
                <c:pt idx="6766">
                  <c:v>2.1829326741464859E-10</c:v>
                </c:pt>
                <c:pt idx="6767">
                  <c:v>2.1829326741464859E-10</c:v>
                </c:pt>
                <c:pt idx="6768">
                  <c:v>2.1829326741464859E-10</c:v>
                </c:pt>
                <c:pt idx="6769">
                  <c:v>2.1829326741464859E-10</c:v>
                </c:pt>
                <c:pt idx="6770">
                  <c:v>2.1829326741464859E-10</c:v>
                </c:pt>
                <c:pt idx="6771">
                  <c:v>2.1829326741464859E-10</c:v>
                </c:pt>
                <c:pt idx="6772">
                  <c:v>2.1829326741464859E-10</c:v>
                </c:pt>
                <c:pt idx="6773">
                  <c:v>2.1829326741464859E-10</c:v>
                </c:pt>
                <c:pt idx="6774">
                  <c:v>2.1829326741464859E-10</c:v>
                </c:pt>
                <c:pt idx="6775">
                  <c:v>2.1829326741464859E-10</c:v>
                </c:pt>
                <c:pt idx="6776">
                  <c:v>2.1829326741464859E-10</c:v>
                </c:pt>
                <c:pt idx="6777">
                  <c:v>2.1829326741464859E-10</c:v>
                </c:pt>
                <c:pt idx="6778">
                  <c:v>2.1829326741464859E-10</c:v>
                </c:pt>
                <c:pt idx="6779">
                  <c:v>2.1829326741464859E-10</c:v>
                </c:pt>
                <c:pt idx="6780">
                  <c:v>2.1829326741464859E-10</c:v>
                </c:pt>
                <c:pt idx="6781">
                  <c:v>2.1829326741464859E-10</c:v>
                </c:pt>
                <c:pt idx="6782">
                  <c:v>2.1829326741464859E-10</c:v>
                </c:pt>
                <c:pt idx="6783">
                  <c:v>2.1829326741464859E-10</c:v>
                </c:pt>
                <c:pt idx="6784">
                  <c:v>2.1829326741464859E-10</c:v>
                </c:pt>
                <c:pt idx="6785">
                  <c:v>2.1829326741464859E-10</c:v>
                </c:pt>
                <c:pt idx="6786">
                  <c:v>2.1829326741464859E-10</c:v>
                </c:pt>
                <c:pt idx="6787">
                  <c:v>2.1829326741464859E-10</c:v>
                </c:pt>
                <c:pt idx="6788">
                  <c:v>2.1829326741464859E-10</c:v>
                </c:pt>
                <c:pt idx="6789">
                  <c:v>2.1829326741464859E-10</c:v>
                </c:pt>
                <c:pt idx="6790">
                  <c:v>2.1829326741464859E-10</c:v>
                </c:pt>
                <c:pt idx="6791">
                  <c:v>2.1829326741464859E-10</c:v>
                </c:pt>
                <c:pt idx="6792">
                  <c:v>2.1829326741464859E-10</c:v>
                </c:pt>
                <c:pt idx="6793">
                  <c:v>2.1829326741464859E-10</c:v>
                </c:pt>
                <c:pt idx="6794">
                  <c:v>2.1829326741464859E-10</c:v>
                </c:pt>
                <c:pt idx="6795">
                  <c:v>2.1829326741464859E-10</c:v>
                </c:pt>
                <c:pt idx="6796">
                  <c:v>2.1829326741464859E-10</c:v>
                </c:pt>
                <c:pt idx="6797">
                  <c:v>2.1829326741464859E-10</c:v>
                </c:pt>
                <c:pt idx="6798">
                  <c:v>2.1829326741464859E-10</c:v>
                </c:pt>
                <c:pt idx="6799">
                  <c:v>2.1829326741464859E-10</c:v>
                </c:pt>
                <c:pt idx="6800">
                  <c:v>2.1829326741464859E-10</c:v>
                </c:pt>
                <c:pt idx="6801">
                  <c:v>2.1829326741464859E-10</c:v>
                </c:pt>
                <c:pt idx="6802">
                  <c:v>2.1829326741464859E-10</c:v>
                </c:pt>
                <c:pt idx="6803">
                  <c:v>2.1829326741464859E-10</c:v>
                </c:pt>
                <c:pt idx="6804">
                  <c:v>2.1829326741464859E-10</c:v>
                </c:pt>
                <c:pt idx="6805">
                  <c:v>2.1829326741464859E-10</c:v>
                </c:pt>
                <c:pt idx="6806">
                  <c:v>2.1829326741464859E-10</c:v>
                </c:pt>
                <c:pt idx="6807">
                  <c:v>2.1829326741464859E-10</c:v>
                </c:pt>
                <c:pt idx="6808">
                  <c:v>2.1829326741464859E-10</c:v>
                </c:pt>
                <c:pt idx="6809">
                  <c:v>2.1829326741464859E-10</c:v>
                </c:pt>
                <c:pt idx="6810">
                  <c:v>2.1829326741464859E-10</c:v>
                </c:pt>
                <c:pt idx="6811">
                  <c:v>2.1829326741464859E-10</c:v>
                </c:pt>
                <c:pt idx="6812">
                  <c:v>2.1829326741464859E-10</c:v>
                </c:pt>
                <c:pt idx="6813">
                  <c:v>2.1829326741464859E-10</c:v>
                </c:pt>
                <c:pt idx="6814">
                  <c:v>2.1829326741464859E-10</c:v>
                </c:pt>
                <c:pt idx="6815">
                  <c:v>2.1829326741464859E-10</c:v>
                </c:pt>
                <c:pt idx="6816">
                  <c:v>2.1829326741464859E-10</c:v>
                </c:pt>
                <c:pt idx="6817">
                  <c:v>2.1829326741464859E-10</c:v>
                </c:pt>
                <c:pt idx="6818">
                  <c:v>2.1829326741464859E-10</c:v>
                </c:pt>
                <c:pt idx="6819">
                  <c:v>2.1829326741464859E-10</c:v>
                </c:pt>
                <c:pt idx="6820">
                  <c:v>2.1829326741464859E-10</c:v>
                </c:pt>
                <c:pt idx="6821">
                  <c:v>2.1829326741464859E-10</c:v>
                </c:pt>
                <c:pt idx="6822">
                  <c:v>2.1829326741464859E-10</c:v>
                </c:pt>
                <c:pt idx="6823">
                  <c:v>2.1829326741464859E-10</c:v>
                </c:pt>
                <c:pt idx="6824">
                  <c:v>2.1829326741464859E-10</c:v>
                </c:pt>
                <c:pt idx="6825">
                  <c:v>2.1829326741464859E-10</c:v>
                </c:pt>
                <c:pt idx="6826">
                  <c:v>2.1829326741464859E-10</c:v>
                </c:pt>
                <c:pt idx="6827">
                  <c:v>2.1829326741464859E-10</c:v>
                </c:pt>
                <c:pt idx="6828">
                  <c:v>2.1829326741464859E-10</c:v>
                </c:pt>
                <c:pt idx="6829">
                  <c:v>2.1829326741464859E-10</c:v>
                </c:pt>
                <c:pt idx="6830">
                  <c:v>2.1829326741464859E-10</c:v>
                </c:pt>
                <c:pt idx="6831">
                  <c:v>2.1829326741464859E-10</c:v>
                </c:pt>
                <c:pt idx="6832">
                  <c:v>2.1829326741464859E-10</c:v>
                </c:pt>
                <c:pt idx="6833">
                  <c:v>2.1829326741464859E-10</c:v>
                </c:pt>
                <c:pt idx="6834">
                  <c:v>2.1829326741464859E-10</c:v>
                </c:pt>
                <c:pt idx="6835">
                  <c:v>2.1829326741464859E-10</c:v>
                </c:pt>
                <c:pt idx="6836">
                  <c:v>2.1829326741464859E-10</c:v>
                </c:pt>
                <c:pt idx="6837">
                  <c:v>2.1829326741464859E-10</c:v>
                </c:pt>
                <c:pt idx="6838">
                  <c:v>2.1829326741464859E-10</c:v>
                </c:pt>
                <c:pt idx="6839">
                  <c:v>2.1829326741464859E-10</c:v>
                </c:pt>
                <c:pt idx="6840">
                  <c:v>2.1829326741464859E-10</c:v>
                </c:pt>
                <c:pt idx="6841">
                  <c:v>2.1829326741464859E-10</c:v>
                </c:pt>
                <c:pt idx="6842">
                  <c:v>2.1829326741464859E-10</c:v>
                </c:pt>
                <c:pt idx="6843">
                  <c:v>2.1829326741464859E-10</c:v>
                </c:pt>
                <c:pt idx="6844">
                  <c:v>2.1829326741464859E-10</c:v>
                </c:pt>
                <c:pt idx="6845">
                  <c:v>2.1829326741464859E-10</c:v>
                </c:pt>
                <c:pt idx="6846">
                  <c:v>2.1829326741464859E-10</c:v>
                </c:pt>
                <c:pt idx="6847">
                  <c:v>2.1829326741464859E-10</c:v>
                </c:pt>
                <c:pt idx="6848">
                  <c:v>2.1829326741464859E-10</c:v>
                </c:pt>
                <c:pt idx="6849">
                  <c:v>2.1829326741464859E-10</c:v>
                </c:pt>
                <c:pt idx="6850">
                  <c:v>2.1829326741464859E-10</c:v>
                </c:pt>
                <c:pt idx="6851">
                  <c:v>2.1829326741464859E-10</c:v>
                </c:pt>
                <c:pt idx="6852">
                  <c:v>2.1829326741464859E-10</c:v>
                </c:pt>
                <c:pt idx="6853">
                  <c:v>2.1829326741464859E-10</c:v>
                </c:pt>
                <c:pt idx="6854">
                  <c:v>2.1829326741464859E-10</c:v>
                </c:pt>
                <c:pt idx="6855">
                  <c:v>2.1829326741464859E-10</c:v>
                </c:pt>
                <c:pt idx="6856">
                  <c:v>2.1829326741464859E-10</c:v>
                </c:pt>
                <c:pt idx="6857">
                  <c:v>2.1829326741464859E-10</c:v>
                </c:pt>
                <c:pt idx="6858">
                  <c:v>2.1829326741464859E-10</c:v>
                </c:pt>
                <c:pt idx="6859">
                  <c:v>2.1829326741464859E-10</c:v>
                </c:pt>
                <c:pt idx="6860">
                  <c:v>2.1829326741464859E-10</c:v>
                </c:pt>
                <c:pt idx="6861">
                  <c:v>2.1829326741464859E-10</c:v>
                </c:pt>
                <c:pt idx="6862">
                  <c:v>2.1829326741464859E-10</c:v>
                </c:pt>
                <c:pt idx="6863">
                  <c:v>2.1829326741464859E-10</c:v>
                </c:pt>
                <c:pt idx="6864">
                  <c:v>2.1829326741464859E-10</c:v>
                </c:pt>
                <c:pt idx="6865">
                  <c:v>2.1829326741464859E-10</c:v>
                </c:pt>
                <c:pt idx="6866">
                  <c:v>2.1829326741464859E-10</c:v>
                </c:pt>
                <c:pt idx="6867">
                  <c:v>2.1829326741464859E-10</c:v>
                </c:pt>
                <c:pt idx="6868">
                  <c:v>2.1829326741464859E-10</c:v>
                </c:pt>
                <c:pt idx="6869">
                  <c:v>2.1829326741464859E-10</c:v>
                </c:pt>
                <c:pt idx="6870">
                  <c:v>2.1829326741464859E-10</c:v>
                </c:pt>
                <c:pt idx="6871">
                  <c:v>2.1829326741464859E-10</c:v>
                </c:pt>
                <c:pt idx="6872">
                  <c:v>2.1829326741464859E-10</c:v>
                </c:pt>
                <c:pt idx="6873">
                  <c:v>2.1829326741464859E-10</c:v>
                </c:pt>
                <c:pt idx="6874">
                  <c:v>2.1829326741464859E-10</c:v>
                </c:pt>
                <c:pt idx="6875">
                  <c:v>2.1829326741464859E-10</c:v>
                </c:pt>
                <c:pt idx="6876">
                  <c:v>2.1829326741464859E-10</c:v>
                </c:pt>
                <c:pt idx="6877">
                  <c:v>2.1829326741464859E-10</c:v>
                </c:pt>
                <c:pt idx="6878">
                  <c:v>2.1829326741464859E-10</c:v>
                </c:pt>
                <c:pt idx="6879">
                  <c:v>2.1829326741464859E-10</c:v>
                </c:pt>
                <c:pt idx="6880">
                  <c:v>2.1829326741464859E-10</c:v>
                </c:pt>
                <c:pt idx="6881">
                  <c:v>2.1829326741464859E-10</c:v>
                </c:pt>
                <c:pt idx="6882">
                  <c:v>2.1829326741464859E-10</c:v>
                </c:pt>
                <c:pt idx="6883">
                  <c:v>2.1829326741464859E-10</c:v>
                </c:pt>
                <c:pt idx="6884">
                  <c:v>2.1829326741464859E-10</c:v>
                </c:pt>
                <c:pt idx="6885">
                  <c:v>2.1829326741464859E-10</c:v>
                </c:pt>
                <c:pt idx="6886">
                  <c:v>2.1829326741464859E-10</c:v>
                </c:pt>
                <c:pt idx="6887">
                  <c:v>2.1829326741464859E-10</c:v>
                </c:pt>
                <c:pt idx="6888">
                  <c:v>2.1829326741464859E-10</c:v>
                </c:pt>
                <c:pt idx="6889">
                  <c:v>2.1829326741464859E-10</c:v>
                </c:pt>
                <c:pt idx="6890">
                  <c:v>2.1829326741464859E-10</c:v>
                </c:pt>
                <c:pt idx="6891">
                  <c:v>2.1829326741464859E-10</c:v>
                </c:pt>
                <c:pt idx="6892">
                  <c:v>2.1829326741464859E-10</c:v>
                </c:pt>
                <c:pt idx="6893">
                  <c:v>2.1829326741464859E-10</c:v>
                </c:pt>
                <c:pt idx="6894">
                  <c:v>2.1829326741464859E-10</c:v>
                </c:pt>
                <c:pt idx="6895">
                  <c:v>2.1829326741464859E-10</c:v>
                </c:pt>
                <c:pt idx="6896">
                  <c:v>2.1829326741464859E-10</c:v>
                </c:pt>
                <c:pt idx="6897">
                  <c:v>2.1829326741464859E-10</c:v>
                </c:pt>
                <c:pt idx="6898">
                  <c:v>2.1829326741464859E-10</c:v>
                </c:pt>
                <c:pt idx="6899">
                  <c:v>2.1829326741464859E-10</c:v>
                </c:pt>
                <c:pt idx="6900">
                  <c:v>2.1829326741464859E-10</c:v>
                </c:pt>
                <c:pt idx="6901">
                  <c:v>2.1829326741464859E-10</c:v>
                </c:pt>
                <c:pt idx="6902">
                  <c:v>2.1829326741464859E-10</c:v>
                </c:pt>
                <c:pt idx="6903">
                  <c:v>2.1829326741464859E-10</c:v>
                </c:pt>
                <c:pt idx="6904">
                  <c:v>2.1829326741464859E-10</c:v>
                </c:pt>
                <c:pt idx="6905">
                  <c:v>2.1829326741464859E-10</c:v>
                </c:pt>
                <c:pt idx="6906">
                  <c:v>2.1829326741464859E-10</c:v>
                </c:pt>
                <c:pt idx="6907">
                  <c:v>2.1829326741464859E-10</c:v>
                </c:pt>
                <c:pt idx="6908">
                  <c:v>2.1829326741464859E-10</c:v>
                </c:pt>
                <c:pt idx="6909">
                  <c:v>2.1829326741464859E-10</c:v>
                </c:pt>
                <c:pt idx="6910">
                  <c:v>2.1829326741464859E-10</c:v>
                </c:pt>
                <c:pt idx="6911">
                  <c:v>2.1829326741464859E-10</c:v>
                </c:pt>
                <c:pt idx="6912">
                  <c:v>2.1829326741464859E-10</c:v>
                </c:pt>
                <c:pt idx="6913">
                  <c:v>2.1829326741464859E-10</c:v>
                </c:pt>
                <c:pt idx="6914">
                  <c:v>2.1829326741464859E-10</c:v>
                </c:pt>
                <c:pt idx="6915">
                  <c:v>2.1829326741464859E-10</c:v>
                </c:pt>
                <c:pt idx="6916">
                  <c:v>2.1829326741464859E-10</c:v>
                </c:pt>
                <c:pt idx="6917">
                  <c:v>2.1829326741464859E-10</c:v>
                </c:pt>
                <c:pt idx="6918">
                  <c:v>2.1829326741464859E-10</c:v>
                </c:pt>
                <c:pt idx="6919">
                  <c:v>2.1829326741464859E-10</c:v>
                </c:pt>
                <c:pt idx="6920">
                  <c:v>2.1829326741464859E-10</c:v>
                </c:pt>
                <c:pt idx="6921">
                  <c:v>2.1829326741464859E-10</c:v>
                </c:pt>
                <c:pt idx="6922">
                  <c:v>2.1829326741464859E-10</c:v>
                </c:pt>
                <c:pt idx="6923">
                  <c:v>2.1829326741464859E-10</c:v>
                </c:pt>
                <c:pt idx="6924">
                  <c:v>2.1829326741464859E-10</c:v>
                </c:pt>
                <c:pt idx="6925">
                  <c:v>2.1829326741464859E-10</c:v>
                </c:pt>
                <c:pt idx="6926">
                  <c:v>2.1829326741464859E-10</c:v>
                </c:pt>
                <c:pt idx="6927">
                  <c:v>2.1829326741464859E-10</c:v>
                </c:pt>
                <c:pt idx="6928">
                  <c:v>2.1829326741464859E-10</c:v>
                </c:pt>
                <c:pt idx="6929">
                  <c:v>2.1829326741464859E-10</c:v>
                </c:pt>
                <c:pt idx="6930">
                  <c:v>2.1829326741464859E-10</c:v>
                </c:pt>
                <c:pt idx="6931">
                  <c:v>2.1829326741464859E-10</c:v>
                </c:pt>
                <c:pt idx="6932">
                  <c:v>2.1829326741464859E-10</c:v>
                </c:pt>
                <c:pt idx="6933">
                  <c:v>2.1829326741464859E-10</c:v>
                </c:pt>
                <c:pt idx="6934">
                  <c:v>2.1829326741464859E-10</c:v>
                </c:pt>
                <c:pt idx="6935">
                  <c:v>2.1829326741464859E-10</c:v>
                </c:pt>
                <c:pt idx="6936">
                  <c:v>2.1829326741464859E-10</c:v>
                </c:pt>
                <c:pt idx="6937">
                  <c:v>2.1829326741464859E-10</c:v>
                </c:pt>
                <c:pt idx="6938">
                  <c:v>2.1829326741464859E-10</c:v>
                </c:pt>
                <c:pt idx="6939">
                  <c:v>2.1829326741464859E-10</c:v>
                </c:pt>
                <c:pt idx="6940">
                  <c:v>2.1829326741464859E-10</c:v>
                </c:pt>
                <c:pt idx="6941">
                  <c:v>2.1829326741464859E-10</c:v>
                </c:pt>
                <c:pt idx="6942">
                  <c:v>2.1829326741464859E-10</c:v>
                </c:pt>
                <c:pt idx="6943">
                  <c:v>2.1829326741464859E-10</c:v>
                </c:pt>
                <c:pt idx="6944">
                  <c:v>2.1829326741464859E-10</c:v>
                </c:pt>
                <c:pt idx="6945">
                  <c:v>2.1829326741464859E-10</c:v>
                </c:pt>
                <c:pt idx="6946">
                  <c:v>2.1829326741464859E-10</c:v>
                </c:pt>
                <c:pt idx="6947">
                  <c:v>2.1829326741464859E-10</c:v>
                </c:pt>
                <c:pt idx="6948">
                  <c:v>2.1829326741464859E-10</c:v>
                </c:pt>
                <c:pt idx="6949">
                  <c:v>2.1829326741464859E-10</c:v>
                </c:pt>
                <c:pt idx="6950">
                  <c:v>2.1829326741464859E-10</c:v>
                </c:pt>
                <c:pt idx="6951">
                  <c:v>2.1829326741464859E-10</c:v>
                </c:pt>
                <c:pt idx="6952">
                  <c:v>2.1829326741464859E-10</c:v>
                </c:pt>
                <c:pt idx="6953">
                  <c:v>2.1829326741464859E-10</c:v>
                </c:pt>
                <c:pt idx="6954">
                  <c:v>2.1829326741464859E-10</c:v>
                </c:pt>
                <c:pt idx="6955">
                  <c:v>2.1829326741464859E-10</c:v>
                </c:pt>
                <c:pt idx="6956">
                  <c:v>2.1829326741464859E-10</c:v>
                </c:pt>
                <c:pt idx="6957">
                  <c:v>2.1829326741464859E-10</c:v>
                </c:pt>
                <c:pt idx="6958">
                  <c:v>2.1829326741464859E-10</c:v>
                </c:pt>
                <c:pt idx="6959">
                  <c:v>2.1829326741464859E-10</c:v>
                </c:pt>
                <c:pt idx="6960">
                  <c:v>2.1829326741464859E-10</c:v>
                </c:pt>
                <c:pt idx="6961">
                  <c:v>2.1829326741464859E-10</c:v>
                </c:pt>
                <c:pt idx="6962">
                  <c:v>2.1829326741464859E-10</c:v>
                </c:pt>
                <c:pt idx="6963">
                  <c:v>2.1829326741464859E-10</c:v>
                </c:pt>
                <c:pt idx="6964">
                  <c:v>2.1829326741464859E-10</c:v>
                </c:pt>
                <c:pt idx="6965">
                  <c:v>2.1829326741464859E-10</c:v>
                </c:pt>
                <c:pt idx="6966">
                  <c:v>2.1829326741464859E-10</c:v>
                </c:pt>
                <c:pt idx="6967">
                  <c:v>2.1829326741464859E-10</c:v>
                </c:pt>
                <c:pt idx="6968">
                  <c:v>2.1829326741464859E-10</c:v>
                </c:pt>
                <c:pt idx="6969">
                  <c:v>2.1829326741464859E-10</c:v>
                </c:pt>
                <c:pt idx="6970">
                  <c:v>2.1829326741464859E-10</c:v>
                </c:pt>
                <c:pt idx="6971">
                  <c:v>2.1829326741464859E-10</c:v>
                </c:pt>
                <c:pt idx="6972">
                  <c:v>2.1829326741464859E-10</c:v>
                </c:pt>
                <c:pt idx="6973">
                  <c:v>2.1829326741464859E-10</c:v>
                </c:pt>
                <c:pt idx="6974">
                  <c:v>2.1829326741464859E-10</c:v>
                </c:pt>
                <c:pt idx="6975">
                  <c:v>2.1829326741464859E-10</c:v>
                </c:pt>
                <c:pt idx="6976">
                  <c:v>2.1829326741464859E-10</c:v>
                </c:pt>
                <c:pt idx="6977">
                  <c:v>2.1829326741464859E-10</c:v>
                </c:pt>
                <c:pt idx="6978">
                  <c:v>2.1829326741464859E-10</c:v>
                </c:pt>
                <c:pt idx="6979">
                  <c:v>2.1829326741464859E-10</c:v>
                </c:pt>
                <c:pt idx="6980">
                  <c:v>2.1829326741464859E-10</c:v>
                </c:pt>
                <c:pt idx="6981">
                  <c:v>2.1829326741464859E-10</c:v>
                </c:pt>
                <c:pt idx="6982">
                  <c:v>2.1829326741464859E-10</c:v>
                </c:pt>
                <c:pt idx="6983">
                  <c:v>2.1829326741464859E-10</c:v>
                </c:pt>
                <c:pt idx="6984">
                  <c:v>2.1829326741464859E-10</c:v>
                </c:pt>
                <c:pt idx="6985">
                  <c:v>2.1829326741464859E-10</c:v>
                </c:pt>
                <c:pt idx="6986">
                  <c:v>2.1829326741464859E-10</c:v>
                </c:pt>
                <c:pt idx="6987">
                  <c:v>2.1829326741464859E-10</c:v>
                </c:pt>
                <c:pt idx="6988">
                  <c:v>2.1829326741464859E-10</c:v>
                </c:pt>
                <c:pt idx="6989">
                  <c:v>2.1829326741464859E-10</c:v>
                </c:pt>
                <c:pt idx="6990">
                  <c:v>2.1829326741464859E-10</c:v>
                </c:pt>
                <c:pt idx="6991">
                  <c:v>2.1829326741464859E-10</c:v>
                </c:pt>
                <c:pt idx="6992">
                  <c:v>2.1829326741464859E-10</c:v>
                </c:pt>
                <c:pt idx="6993">
                  <c:v>2.1829326741464859E-10</c:v>
                </c:pt>
                <c:pt idx="6994">
                  <c:v>2.1829326741464859E-10</c:v>
                </c:pt>
                <c:pt idx="6995">
                  <c:v>2.1829326741464859E-10</c:v>
                </c:pt>
                <c:pt idx="6996">
                  <c:v>2.1829326741464859E-10</c:v>
                </c:pt>
                <c:pt idx="6997">
                  <c:v>2.1829326741464859E-10</c:v>
                </c:pt>
                <c:pt idx="6998">
                  <c:v>2.1829326741464859E-10</c:v>
                </c:pt>
                <c:pt idx="6999">
                  <c:v>2.1829326741464859E-10</c:v>
                </c:pt>
                <c:pt idx="7000">
                  <c:v>2.1829326741464859E-10</c:v>
                </c:pt>
                <c:pt idx="7001">
                  <c:v>2.1829326741464859E-10</c:v>
                </c:pt>
                <c:pt idx="7002">
                  <c:v>2.1829326741464859E-10</c:v>
                </c:pt>
                <c:pt idx="7003">
                  <c:v>2.1829326741464859E-10</c:v>
                </c:pt>
                <c:pt idx="7004">
                  <c:v>2.1829326741464859E-10</c:v>
                </c:pt>
                <c:pt idx="7005">
                  <c:v>2.1829326741464859E-10</c:v>
                </c:pt>
                <c:pt idx="7006">
                  <c:v>2.1829326741464859E-10</c:v>
                </c:pt>
                <c:pt idx="7007">
                  <c:v>2.1829326741464859E-10</c:v>
                </c:pt>
                <c:pt idx="7008">
                  <c:v>2.1829326741464859E-10</c:v>
                </c:pt>
                <c:pt idx="7009">
                  <c:v>2.1829326741464859E-10</c:v>
                </c:pt>
                <c:pt idx="7010">
                  <c:v>2.1829326741464859E-10</c:v>
                </c:pt>
                <c:pt idx="7011">
                  <c:v>2.1829326741464859E-10</c:v>
                </c:pt>
                <c:pt idx="7012">
                  <c:v>2.1829326741464859E-10</c:v>
                </c:pt>
                <c:pt idx="7013">
                  <c:v>2.1829326741464859E-10</c:v>
                </c:pt>
                <c:pt idx="7014">
                  <c:v>2.1829326741464859E-10</c:v>
                </c:pt>
                <c:pt idx="7015">
                  <c:v>2.1829326741464859E-10</c:v>
                </c:pt>
                <c:pt idx="7016">
                  <c:v>2.1829326741464859E-10</c:v>
                </c:pt>
                <c:pt idx="7017">
                  <c:v>2.1829326741464859E-10</c:v>
                </c:pt>
                <c:pt idx="7018">
                  <c:v>2.1829326741464859E-10</c:v>
                </c:pt>
                <c:pt idx="7019">
                  <c:v>2.1829326741464859E-10</c:v>
                </c:pt>
                <c:pt idx="7020">
                  <c:v>2.1829326741464859E-10</c:v>
                </c:pt>
                <c:pt idx="7021">
                  <c:v>2.1829326741464859E-10</c:v>
                </c:pt>
                <c:pt idx="7022">
                  <c:v>2.1829326741464859E-10</c:v>
                </c:pt>
                <c:pt idx="7023">
                  <c:v>2.1829326741464859E-10</c:v>
                </c:pt>
                <c:pt idx="7024">
                  <c:v>2.1829326741464859E-10</c:v>
                </c:pt>
                <c:pt idx="7025">
                  <c:v>2.1829326741464859E-10</c:v>
                </c:pt>
                <c:pt idx="7026">
                  <c:v>2.1829326741464859E-10</c:v>
                </c:pt>
                <c:pt idx="7027">
                  <c:v>2.1829326741464859E-10</c:v>
                </c:pt>
                <c:pt idx="7028">
                  <c:v>2.1829326741464859E-10</c:v>
                </c:pt>
                <c:pt idx="7029">
                  <c:v>2.1829326741464859E-10</c:v>
                </c:pt>
                <c:pt idx="7030">
                  <c:v>2.1829326741464859E-10</c:v>
                </c:pt>
                <c:pt idx="7031">
                  <c:v>2.1829326741464859E-10</c:v>
                </c:pt>
                <c:pt idx="7032">
                  <c:v>2.1829326741464859E-10</c:v>
                </c:pt>
                <c:pt idx="7033">
                  <c:v>2.1829326741464859E-10</c:v>
                </c:pt>
                <c:pt idx="7034">
                  <c:v>2.1829326741464859E-10</c:v>
                </c:pt>
                <c:pt idx="7035">
                  <c:v>2.1829326741464859E-10</c:v>
                </c:pt>
                <c:pt idx="7036">
                  <c:v>2.1829326741464859E-10</c:v>
                </c:pt>
                <c:pt idx="7037">
                  <c:v>2.1829326741464859E-10</c:v>
                </c:pt>
                <c:pt idx="7038">
                  <c:v>2.1829326741464859E-10</c:v>
                </c:pt>
                <c:pt idx="7039">
                  <c:v>2.1829326741464859E-10</c:v>
                </c:pt>
                <c:pt idx="7040">
                  <c:v>2.1829326741464859E-10</c:v>
                </c:pt>
                <c:pt idx="7041">
                  <c:v>2.1829326741464859E-10</c:v>
                </c:pt>
                <c:pt idx="7042">
                  <c:v>2.1829326741464859E-10</c:v>
                </c:pt>
                <c:pt idx="7043">
                  <c:v>2.1829326741464859E-10</c:v>
                </c:pt>
                <c:pt idx="7044">
                  <c:v>2.1829326741464859E-10</c:v>
                </c:pt>
                <c:pt idx="7045">
                  <c:v>2.1829326741464859E-10</c:v>
                </c:pt>
                <c:pt idx="7046">
                  <c:v>2.1829326741464859E-10</c:v>
                </c:pt>
                <c:pt idx="7047">
                  <c:v>2.1829326741464859E-10</c:v>
                </c:pt>
                <c:pt idx="7048">
                  <c:v>2.1829326741464859E-10</c:v>
                </c:pt>
                <c:pt idx="7049">
                  <c:v>2.1829326741464859E-10</c:v>
                </c:pt>
                <c:pt idx="7050">
                  <c:v>2.1829326741464859E-10</c:v>
                </c:pt>
                <c:pt idx="7051">
                  <c:v>2.1829326741464859E-10</c:v>
                </c:pt>
                <c:pt idx="7052">
                  <c:v>2.1829326741464859E-10</c:v>
                </c:pt>
                <c:pt idx="7053">
                  <c:v>2.1829326741464859E-10</c:v>
                </c:pt>
                <c:pt idx="7054">
                  <c:v>2.1829326741464859E-10</c:v>
                </c:pt>
                <c:pt idx="7055">
                  <c:v>2.1829326741464859E-10</c:v>
                </c:pt>
                <c:pt idx="7056">
                  <c:v>2.1829326741464859E-10</c:v>
                </c:pt>
                <c:pt idx="7057">
                  <c:v>2.1829326741464859E-10</c:v>
                </c:pt>
                <c:pt idx="7058">
                  <c:v>2.1829326741464859E-10</c:v>
                </c:pt>
                <c:pt idx="7059">
                  <c:v>2.1829326741464859E-10</c:v>
                </c:pt>
                <c:pt idx="7060">
                  <c:v>2.1829326741464859E-10</c:v>
                </c:pt>
                <c:pt idx="7061">
                  <c:v>2.1829326741464859E-10</c:v>
                </c:pt>
                <c:pt idx="7062">
                  <c:v>2.1829326741464859E-10</c:v>
                </c:pt>
                <c:pt idx="7063">
                  <c:v>2.1829326741464859E-10</c:v>
                </c:pt>
                <c:pt idx="7064">
                  <c:v>2.1829326741464859E-10</c:v>
                </c:pt>
                <c:pt idx="7065">
                  <c:v>2.1829326741464859E-10</c:v>
                </c:pt>
                <c:pt idx="7066">
                  <c:v>2.1829326741464859E-10</c:v>
                </c:pt>
                <c:pt idx="7067">
                  <c:v>2.1829326741464859E-10</c:v>
                </c:pt>
                <c:pt idx="7068">
                  <c:v>2.1829326741464859E-10</c:v>
                </c:pt>
                <c:pt idx="7069">
                  <c:v>2.1829326741464859E-10</c:v>
                </c:pt>
                <c:pt idx="7070">
                  <c:v>2.1829326741464859E-10</c:v>
                </c:pt>
                <c:pt idx="7071">
                  <c:v>2.1829326741464859E-10</c:v>
                </c:pt>
                <c:pt idx="7072">
                  <c:v>2.1829326741464859E-10</c:v>
                </c:pt>
                <c:pt idx="7073">
                  <c:v>2.1829326741464859E-10</c:v>
                </c:pt>
                <c:pt idx="7074">
                  <c:v>2.1829326741464859E-10</c:v>
                </c:pt>
                <c:pt idx="7075">
                  <c:v>2.1829326741464859E-10</c:v>
                </c:pt>
                <c:pt idx="7076">
                  <c:v>2.1829326741464859E-10</c:v>
                </c:pt>
                <c:pt idx="7077">
                  <c:v>2.1829326741464859E-10</c:v>
                </c:pt>
                <c:pt idx="7078">
                  <c:v>2.1829326741464859E-10</c:v>
                </c:pt>
                <c:pt idx="7079">
                  <c:v>2.1829326741464859E-10</c:v>
                </c:pt>
                <c:pt idx="7080">
                  <c:v>2.1829326741464859E-10</c:v>
                </c:pt>
                <c:pt idx="7081">
                  <c:v>2.1829326741464859E-10</c:v>
                </c:pt>
                <c:pt idx="7082">
                  <c:v>2.1829326741464859E-10</c:v>
                </c:pt>
                <c:pt idx="7083">
                  <c:v>2.1829326741464859E-10</c:v>
                </c:pt>
                <c:pt idx="7084">
                  <c:v>2.1829326741464859E-10</c:v>
                </c:pt>
                <c:pt idx="7085">
                  <c:v>2.1829326741464859E-10</c:v>
                </c:pt>
                <c:pt idx="7086">
                  <c:v>2.1829326741464859E-10</c:v>
                </c:pt>
                <c:pt idx="7087">
                  <c:v>2.1829326741464859E-10</c:v>
                </c:pt>
                <c:pt idx="7088">
                  <c:v>2.1829326741464859E-10</c:v>
                </c:pt>
                <c:pt idx="7089">
                  <c:v>2.1829326741464859E-10</c:v>
                </c:pt>
                <c:pt idx="7090">
                  <c:v>2.1829326741464859E-10</c:v>
                </c:pt>
                <c:pt idx="7091">
                  <c:v>2.1829326741464859E-10</c:v>
                </c:pt>
                <c:pt idx="7092">
                  <c:v>2.1829326741464859E-10</c:v>
                </c:pt>
                <c:pt idx="7093">
                  <c:v>2.1829326741464859E-10</c:v>
                </c:pt>
                <c:pt idx="7094">
                  <c:v>2.1829326741464859E-10</c:v>
                </c:pt>
                <c:pt idx="7095">
                  <c:v>2.1829326741464859E-10</c:v>
                </c:pt>
                <c:pt idx="7096">
                  <c:v>2.1829326741464859E-10</c:v>
                </c:pt>
                <c:pt idx="7097">
                  <c:v>2.1829326741464859E-10</c:v>
                </c:pt>
                <c:pt idx="7098">
                  <c:v>2.1829326741464859E-10</c:v>
                </c:pt>
                <c:pt idx="7099">
                  <c:v>2.1829326741464859E-10</c:v>
                </c:pt>
                <c:pt idx="7100">
                  <c:v>2.1829326741464859E-10</c:v>
                </c:pt>
                <c:pt idx="7101">
                  <c:v>2.1829326741464859E-10</c:v>
                </c:pt>
                <c:pt idx="7102">
                  <c:v>2.1829326741464859E-10</c:v>
                </c:pt>
                <c:pt idx="7103">
                  <c:v>2.1829326741464859E-10</c:v>
                </c:pt>
                <c:pt idx="7104">
                  <c:v>2.1829326741464859E-10</c:v>
                </c:pt>
                <c:pt idx="7105">
                  <c:v>2.1829326741464859E-10</c:v>
                </c:pt>
                <c:pt idx="7106">
                  <c:v>2.1829326741464859E-10</c:v>
                </c:pt>
                <c:pt idx="7107">
                  <c:v>2.1829326741464859E-10</c:v>
                </c:pt>
                <c:pt idx="7108">
                  <c:v>2.1829326741464859E-10</c:v>
                </c:pt>
                <c:pt idx="7109">
                  <c:v>2.1829326741464859E-10</c:v>
                </c:pt>
                <c:pt idx="7110">
                  <c:v>2.1829326741464859E-10</c:v>
                </c:pt>
                <c:pt idx="7111">
                  <c:v>2.1829326741464859E-10</c:v>
                </c:pt>
                <c:pt idx="7112">
                  <c:v>2.1829326741464859E-10</c:v>
                </c:pt>
                <c:pt idx="7113">
                  <c:v>2.1829326741464859E-10</c:v>
                </c:pt>
                <c:pt idx="7114">
                  <c:v>2.1829326741464859E-10</c:v>
                </c:pt>
                <c:pt idx="7115">
                  <c:v>2.1829326741464859E-10</c:v>
                </c:pt>
                <c:pt idx="7116">
                  <c:v>2.1829326741464859E-10</c:v>
                </c:pt>
                <c:pt idx="7117">
                  <c:v>2.1829326741464859E-10</c:v>
                </c:pt>
                <c:pt idx="7118">
                  <c:v>2.1829326741464859E-10</c:v>
                </c:pt>
                <c:pt idx="7119">
                  <c:v>2.1829326741464859E-10</c:v>
                </c:pt>
                <c:pt idx="7120">
                  <c:v>2.1829326741464859E-10</c:v>
                </c:pt>
                <c:pt idx="7121">
                  <c:v>2.1829326741464859E-10</c:v>
                </c:pt>
                <c:pt idx="7122">
                  <c:v>2.1829326741464859E-10</c:v>
                </c:pt>
                <c:pt idx="7123">
                  <c:v>2.1829326741464859E-10</c:v>
                </c:pt>
                <c:pt idx="7124">
                  <c:v>2.1829326741464859E-10</c:v>
                </c:pt>
                <c:pt idx="7125">
                  <c:v>2.1829326741464859E-10</c:v>
                </c:pt>
                <c:pt idx="7126">
                  <c:v>2.1829326741464859E-10</c:v>
                </c:pt>
                <c:pt idx="7127">
                  <c:v>2.1829326741464859E-10</c:v>
                </c:pt>
                <c:pt idx="7128">
                  <c:v>2.1829326741464859E-10</c:v>
                </c:pt>
                <c:pt idx="7129">
                  <c:v>2.1829326741464859E-10</c:v>
                </c:pt>
                <c:pt idx="7130">
                  <c:v>2.1829326741464859E-10</c:v>
                </c:pt>
                <c:pt idx="7131">
                  <c:v>2.1829326741464859E-10</c:v>
                </c:pt>
                <c:pt idx="7132">
                  <c:v>2.1829326741464859E-10</c:v>
                </c:pt>
                <c:pt idx="7133">
                  <c:v>2.1829326741464859E-10</c:v>
                </c:pt>
                <c:pt idx="7134">
                  <c:v>2.1829326741464859E-10</c:v>
                </c:pt>
                <c:pt idx="7135">
                  <c:v>2.1829326741464859E-10</c:v>
                </c:pt>
                <c:pt idx="7136">
                  <c:v>2.1829326741464859E-10</c:v>
                </c:pt>
                <c:pt idx="7137">
                  <c:v>2.1829326741464859E-10</c:v>
                </c:pt>
                <c:pt idx="7138">
                  <c:v>2.1829326741464859E-10</c:v>
                </c:pt>
                <c:pt idx="7139">
                  <c:v>2.1829326741464859E-10</c:v>
                </c:pt>
                <c:pt idx="7140">
                  <c:v>2.1829326741464859E-10</c:v>
                </c:pt>
                <c:pt idx="7141">
                  <c:v>2.1829326741464859E-10</c:v>
                </c:pt>
                <c:pt idx="7142">
                  <c:v>2.1829326741464859E-10</c:v>
                </c:pt>
                <c:pt idx="7143">
                  <c:v>2.1829326741464859E-10</c:v>
                </c:pt>
                <c:pt idx="7144">
                  <c:v>2.1829326741464859E-10</c:v>
                </c:pt>
                <c:pt idx="7145">
                  <c:v>2.1829326741464859E-10</c:v>
                </c:pt>
                <c:pt idx="7146">
                  <c:v>2.1829326741464859E-10</c:v>
                </c:pt>
                <c:pt idx="7147">
                  <c:v>2.1829326741464859E-10</c:v>
                </c:pt>
                <c:pt idx="7148">
                  <c:v>2.1829326741464859E-10</c:v>
                </c:pt>
                <c:pt idx="7149">
                  <c:v>2.1829326741464859E-10</c:v>
                </c:pt>
                <c:pt idx="7150">
                  <c:v>2.1829326741464859E-10</c:v>
                </c:pt>
                <c:pt idx="7151">
                  <c:v>2.1829326741464859E-10</c:v>
                </c:pt>
                <c:pt idx="7152">
                  <c:v>2.1829326741464859E-10</c:v>
                </c:pt>
                <c:pt idx="7153">
                  <c:v>2.1829326741464859E-10</c:v>
                </c:pt>
                <c:pt idx="7154">
                  <c:v>2.1829326741464859E-10</c:v>
                </c:pt>
                <c:pt idx="7155">
                  <c:v>2.1829326741464859E-10</c:v>
                </c:pt>
                <c:pt idx="7156">
                  <c:v>2.1829326741464859E-10</c:v>
                </c:pt>
                <c:pt idx="7157">
                  <c:v>2.1829326741464859E-10</c:v>
                </c:pt>
                <c:pt idx="7158">
                  <c:v>2.1829326741464859E-10</c:v>
                </c:pt>
                <c:pt idx="7159">
                  <c:v>2.1829326741464859E-10</c:v>
                </c:pt>
                <c:pt idx="7160">
                  <c:v>2.1829326741464859E-10</c:v>
                </c:pt>
                <c:pt idx="7161">
                  <c:v>2.1829326741464859E-10</c:v>
                </c:pt>
                <c:pt idx="7162">
                  <c:v>2.1829326741464859E-10</c:v>
                </c:pt>
                <c:pt idx="7163">
                  <c:v>2.1829326741464859E-10</c:v>
                </c:pt>
                <c:pt idx="7164">
                  <c:v>2.1829326741464859E-10</c:v>
                </c:pt>
                <c:pt idx="7165">
                  <c:v>2.1829326741464859E-10</c:v>
                </c:pt>
                <c:pt idx="7166">
                  <c:v>2.1829326741464859E-10</c:v>
                </c:pt>
                <c:pt idx="7167">
                  <c:v>2.1829326741464859E-10</c:v>
                </c:pt>
                <c:pt idx="7168">
                  <c:v>2.1829326741464859E-10</c:v>
                </c:pt>
                <c:pt idx="7169">
                  <c:v>2.1829326741464859E-10</c:v>
                </c:pt>
                <c:pt idx="7170">
                  <c:v>2.1829326741464859E-10</c:v>
                </c:pt>
                <c:pt idx="7171">
                  <c:v>2.1829326741464859E-10</c:v>
                </c:pt>
                <c:pt idx="7172">
                  <c:v>2.1829326741464859E-10</c:v>
                </c:pt>
                <c:pt idx="7173">
                  <c:v>2.1829326741464859E-10</c:v>
                </c:pt>
                <c:pt idx="7174">
                  <c:v>2.1829326741464859E-10</c:v>
                </c:pt>
                <c:pt idx="7175">
                  <c:v>2.1829326741464859E-10</c:v>
                </c:pt>
                <c:pt idx="7176">
                  <c:v>2.1829326741464859E-10</c:v>
                </c:pt>
                <c:pt idx="7177">
                  <c:v>2.1829326741464859E-10</c:v>
                </c:pt>
                <c:pt idx="7178">
                  <c:v>2.1829326741464859E-10</c:v>
                </c:pt>
                <c:pt idx="7179">
                  <c:v>2.1829326741464859E-10</c:v>
                </c:pt>
                <c:pt idx="7180">
                  <c:v>2.1829326741464859E-10</c:v>
                </c:pt>
                <c:pt idx="7181">
                  <c:v>2.1829326741464859E-10</c:v>
                </c:pt>
                <c:pt idx="7182">
                  <c:v>2.1829326741464859E-10</c:v>
                </c:pt>
                <c:pt idx="7183">
                  <c:v>2.1829326741464859E-10</c:v>
                </c:pt>
                <c:pt idx="7184">
                  <c:v>2.1829326741464859E-10</c:v>
                </c:pt>
                <c:pt idx="7185">
                  <c:v>2.1829326741464859E-10</c:v>
                </c:pt>
                <c:pt idx="7186">
                  <c:v>2.1829326741464859E-10</c:v>
                </c:pt>
                <c:pt idx="7187">
                  <c:v>2.1829326741464859E-10</c:v>
                </c:pt>
                <c:pt idx="7188">
                  <c:v>2.1829326741464859E-10</c:v>
                </c:pt>
                <c:pt idx="7189">
                  <c:v>2.1829326741464859E-10</c:v>
                </c:pt>
                <c:pt idx="7190">
                  <c:v>2.1829326741464859E-10</c:v>
                </c:pt>
                <c:pt idx="7191">
                  <c:v>2.1829326741464859E-10</c:v>
                </c:pt>
                <c:pt idx="7192">
                  <c:v>2.1829326741464859E-10</c:v>
                </c:pt>
                <c:pt idx="7193">
                  <c:v>2.1829326741464859E-10</c:v>
                </c:pt>
                <c:pt idx="7194">
                  <c:v>2.1829326741464859E-10</c:v>
                </c:pt>
                <c:pt idx="7195">
                  <c:v>2.1829326741464859E-10</c:v>
                </c:pt>
                <c:pt idx="7196">
                  <c:v>2.1829326741464859E-10</c:v>
                </c:pt>
                <c:pt idx="7197">
                  <c:v>2.1829326741464859E-10</c:v>
                </c:pt>
                <c:pt idx="7198">
                  <c:v>2.1829326741464859E-10</c:v>
                </c:pt>
                <c:pt idx="7199">
                  <c:v>2.1829326741464859E-10</c:v>
                </c:pt>
                <c:pt idx="7200">
                  <c:v>2.1829326741464859E-10</c:v>
                </c:pt>
                <c:pt idx="7201">
                  <c:v>2.1829326741464859E-10</c:v>
                </c:pt>
                <c:pt idx="7202">
                  <c:v>2.1829326741464859E-10</c:v>
                </c:pt>
                <c:pt idx="7203">
                  <c:v>2.1829326741464859E-10</c:v>
                </c:pt>
                <c:pt idx="7204">
                  <c:v>2.1829326741464859E-10</c:v>
                </c:pt>
                <c:pt idx="7205">
                  <c:v>2.1829326741464859E-10</c:v>
                </c:pt>
                <c:pt idx="7206">
                  <c:v>2.1829326741464859E-10</c:v>
                </c:pt>
                <c:pt idx="7207">
                  <c:v>2.1829326741464859E-10</c:v>
                </c:pt>
                <c:pt idx="7208">
                  <c:v>2.1829326741464859E-10</c:v>
                </c:pt>
                <c:pt idx="7209">
                  <c:v>2.1829326741464859E-10</c:v>
                </c:pt>
                <c:pt idx="7210">
                  <c:v>2.1829326741464859E-10</c:v>
                </c:pt>
                <c:pt idx="7211">
                  <c:v>2.1829326741464859E-10</c:v>
                </c:pt>
                <c:pt idx="7212">
                  <c:v>2.1829326741464859E-10</c:v>
                </c:pt>
                <c:pt idx="7213">
                  <c:v>2.1829326741464859E-10</c:v>
                </c:pt>
                <c:pt idx="7214">
                  <c:v>2.1829326741464859E-10</c:v>
                </c:pt>
                <c:pt idx="7215">
                  <c:v>2.1829326741464859E-10</c:v>
                </c:pt>
                <c:pt idx="7216">
                  <c:v>2.1829326741464859E-10</c:v>
                </c:pt>
                <c:pt idx="7217">
                  <c:v>2.1829326741464859E-10</c:v>
                </c:pt>
                <c:pt idx="7218">
                  <c:v>2.1829326741464859E-10</c:v>
                </c:pt>
                <c:pt idx="7219">
                  <c:v>2.1829326741464859E-10</c:v>
                </c:pt>
                <c:pt idx="7220">
                  <c:v>2.1829326741464859E-10</c:v>
                </c:pt>
                <c:pt idx="7221">
                  <c:v>2.1829326741464859E-10</c:v>
                </c:pt>
                <c:pt idx="7222">
                  <c:v>2.1829326741464859E-10</c:v>
                </c:pt>
                <c:pt idx="7223">
                  <c:v>2.1829326741464859E-10</c:v>
                </c:pt>
                <c:pt idx="7224">
                  <c:v>2.1829326741464859E-10</c:v>
                </c:pt>
                <c:pt idx="7225">
                  <c:v>2.1829326741464859E-10</c:v>
                </c:pt>
                <c:pt idx="7226">
                  <c:v>2.1829326741464859E-10</c:v>
                </c:pt>
                <c:pt idx="7227">
                  <c:v>2.1829326741464859E-10</c:v>
                </c:pt>
                <c:pt idx="7228">
                  <c:v>2.1829326741464859E-10</c:v>
                </c:pt>
                <c:pt idx="7229">
                  <c:v>2.1829326741464859E-10</c:v>
                </c:pt>
                <c:pt idx="7230">
                  <c:v>2.1829326741464859E-10</c:v>
                </c:pt>
                <c:pt idx="7231">
                  <c:v>2.1829326741464859E-10</c:v>
                </c:pt>
                <c:pt idx="7232">
                  <c:v>2.1829326741464859E-10</c:v>
                </c:pt>
                <c:pt idx="7233">
                  <c:v>2.1829326741464859E-10</c:v>
                </c:pt>
                <c:pt idx="7234">
                  <c:v>2.1829326741464859E-10</c:v>
                </c:pt>
                <c:pt idx="7235">
                  <c:v>2.1829326741464859E-10</c:v>
                </c:pt>
                <c:pt idx="7236">
                  <c:v>2.1829326741464859E-10</c:v>
                </c:pt>
                <c:pt idx="7237">
                  <c:v>2.1829326741464859E-10</c:v>
                </c:pt>
                <c:pt idx="7238">
                  <c:v>2.1829326741464859E-10</c:v>
                </c:pt>
                <c:pt idx="7239">
                  <c:v>2.1829326741464859E-10</c:v>
                </c:pt>
                <c:pt idx="7240">
                  <c:v>2.1829326741464859E-10</c:v>
                </c:pt>
                <c:pt idx="7241">
                  <c:v>2.1829326741464859E-10</c:v>
                </c:pt>
                <c:pt idx="7242">
                  <c:v>2.1829326741464859E-10</c:v>
                </c:pt>
                <c:pt idx="7243">
                  <c:v>2.1829326741464859E-10</c:v>
                </c:pt>
                <c:pt idx="7244">
                  <c:v>2.1829326741464859E-10</c:v>
                </c:pt>
                <c:pt idx="7245">
                  <c:v>2.1829326741464859E-10</c:v>
                </c:pt>
                <c:pt idx="7246">
                  <c:v>2.1829326741464859E-10</c:v>
                </c:pt>
                <c:pt idx="7247">
                  <c:v>2.1829326741464859E-10</c:v>
                </c:pt>
                <c:pt idx="7248">
                  <c:v>2.1829326741464859E-10</c:v>
                </c:pt>
                <c:pt idx="7249">
                  <c:v>2.1829326741464859E-10</c:v>
                </c:pt>
                <c:pt idx="7250">
                  <c:v>2.1829326741464859E-10</c:v>
                </c:pt>
                <c:pt idx="7251">
                  <c:v>2.1829326741464859E-10</c:v>
                </c:pt>
                <c:pt idx="7252">
                  <c:v>2.1829326741464859E-10</c:v>
                </c:pt>
                <c:pt idx="7253">
                  <c:v>2.1829326741464859E-10</c:v>
                </c:pt>
                <c:pt idx="7254">
                  <c:v>2.1829326741464859E-10</c:v>
                </c:pt>
                <c:pt idx="7255">
                  <c:v>2.1829326741464859E-10</c:v>
                </c:pt>
                <c:pt idx="7256">
                  <c:v>2.1829326741464859E-10</c:v>
                </c:pt>
                <c:pt idx="7257">
                  <c:v>2.1829326741464859E-10</c:v>
                </c:pt>
                <c:pt idx="7258">
                  <c:v>2.1829326741464859E-10</c:v>
                </c:pt>
                <c:pt idx="7259">
                  <c:v>2.1829326741464859E-10</c:v>
                </c:pt>
                <c:pt idx="7260">
                  <c:v>2.1829326741464859E-10</c:v>
                </c:pt>
                <c:pt idx="7261">
                  <c:v>2.1829326741464859E-10</c:v>
                </c:pt>
                <c:pt idx="7262">
                  <c:v>2.1829326741464859E-10</c:v>
                </c:pt>
                <c:pt idx="7263">
                  <c:v>2.1829326741464859E-10</c:v>
                </c:pt>
                <c:pt idx="7264">
                  <c:v>2.1829326741464859E-10</c:v>
                </c:pt>
                <c:pt idx="7265">
                  <c:v>2.1829326741464859E-10</c:v>
                </c:pt>
                <c:pt idx="7266">
                  <c:v>2.1829326741464859E-10</c:v>
                </c:pt>
                <c:pt idx="7267">
                  <c:v>2.1829326741464859E-10</c:v>
                </c:pt>
                <c:pt idx="7268">
                  <c:v>2.1829326741464859E-10</c:v>
                </c:pt>
                <c:pt idx="7269">
                  <c:v>2.1829326741464859E-10</c:v>
                </c:pt>
                <c:pt idx="7270">
                  <c:v>2.1829326741464859E-10</c:v>
                </c:pt>
                <c:pt idx="7271">
                  <c:v>2.1829326741464859E-10</c:v>
                </c:pt>
                <c:pt idx="7272">
                  <c:v>2.1829326741464859E-10</c:v>
                </c:pt>
                <c:pt idx="7273">
                  <c:v>2.1829326741464859E-10</c:v>
                </c:pt>
                <c:pt idx="7274">
                  <c:v>2.1829326741464859E-10</c:v>
                </c:pt>
                <c:pt idx="7275">
                  <c:v>2.1829326741464859E-10</c:v>
                </c:pt>
                <c:pt idx="7276">
                  <c:v>2.1829326741464859E-10</c:v>
                </c:pt>
                <c:pt idx="7277">
                  <c:v>2.1829326741464859E-10</c:v>
                </c:pt>
                <c:pt idx="7278">
                  <c:v>2.1829326741464859E-10</c:v>
                </c:pt>
                <c:pt idx="7279">
                  <c:v>2.1829326741464859E-10</c:v>
                </c:pt>
                <c:pt idx="7280">
                  <c:v>2.1829326741464859E-10</c:v>
                </c:pt>
                <c:pt idx="7281">
                  <c:v>2.1829326741464859E-10</c:v>
                </c:pt>
                <c:pt idx="7282">
                  <c:v>2.1829326741464859E-10</c:v>
                </c:pt>
                <c:pt idx="7283">
                  <c:v>2.1829326741464859E-10</c:v>
                </c:pt>
                <c:pt idx="7284">
                  <c:v>2.1829326741464859E-10</c:v>
                </c:pt>
                <c:pt idx="7285">
                  <c:v>2.1829326741464859E-10</c:v>
                </c:pt>
                <c:pt idx="7286">
                  <c:v>2.1829326741464859E-10</c:v>
                </c:pt>
                <c:pt idx="7287">
                  <c:v>2.1829326741464859E-10</c:v>
                </c:pt>
                <c:pt idx="7288">
                  <c:v>2.1829326741464859E-10</c:v>
                </c:pt>
                <c:pt idx="7289">
                  <c:v>2.1829326741464859E-10</c:v>
                </c:pt>
                <c:pt idx="7290">
                  <c:v>2.1829326741464859E-10</c:v>
                </c:pt>
                <c:pt idx="7291">
                  <c:v>2.1829326741464859E-10</c:v>
                </c:pt>
                <c:pt idx="7292">
                  <c:v>2.1829326741464859E-10</c:v>
                </c:pt>
                <c:pt idx="7293">
                  <c:v>2.1829326741464859E-10</c:v>
                </c:pt>
                <c:pt idx="7294">
                  <c:v>2.1829326741464859E-10</c:v>
                </c:pt>
                <c:pt idx="7295">
                  <c:v>2.1829326741464859E-10</c:v>
                </c:pt>
                <c:pt idx="7296">
                  <c:v>2.1829326741464859E-10</c:v>
                </c:pt>
                <c:pt idx="7297">
                  <c:v>2.1829326741464859E-10</c:v>
                </c:pt>
                <c:pt idx="7298">
                  <c:v>2.1829326741464859E-10</c:v>
                </c:pt>
                <c:pt idx="7299">
                  <c:v>2.1829326741464859E-10</c:v>
                </c:pt>
                <c:pt idx="7300">
                  <c:v>2.1829326741464859E-10</c:v>
                </c:pt>
                <c:pt idx="7301">
                  <c:v>2.1829326741464859E-10</c:v>
                </c:pt>
                <c:pt idx="7302">
                  <c:v>2.1829326741464859E-10</c:v>
                </c:pt>
                <c:pt idx="7303">
                  <c:v>2.1829326741464859E-10</c:v>
                </c:pt>
                <c:pt idx="7304">
                  <c:v>2.1829326741464859E-10</c:v>
                </c:pt>
                <c:pt idx="7305">
                  <c:v>2.1829326741464859E-10</c:v>
                </c:pt>
                <c:pt idx="7306">
                  <c:v>2.1829326741464859E-10</c:v>
                </c:pt>
                <c:pt idx="7307">
                  <c:v>2.1829326741464859E-10</c:v>
                </c:pt>
                <c:pt idx="7308">
                  <c:v>2.1829326741464859E-10</c:v>
                </c:pt>
                <c:pt idx="7309">
                  <c:v>2.1829326741464859E-10</c:v>
                </c:pt>
                <c:pt idx="7310">
                  <c:v>2.1829326741464859E-10</c:v>
                </c:pt>
                <c:pt idx="7311">
                  <c:v>2.1829326741464859E-10</c:v>
                </c:pt>
                <c:pt idx="7312">
                  <c:v>2.1829326741464859E-10</c:v>
                </c:pt>
                <c:pt idx="7313">
                  <c:v>2.1829326741464859E-10</c:v>
                </c:pt>
                <c:pt idx="7314">
                  <c:v>2.1829326741464859E-10</c:v>
                </c:pt>
                <c:pt idx="7315">
                  <c:v>2.1829326741464859E-10</c:v>
                </c:pt>
                <c:pt idx="7316">
                  <c:v>2.1829326741464859E-10</c:v>
                </c:pt>
                <c:pt idx="7317">
                  <c:v>2.1829326741464859E-10</c:v>
                </c:pt>
                <c:pt idx="7318">
                  <c:v>2.1829326741464859E-10</c:v>
                </c:pt>
                <c:pt idx="7319">
                  <c:v>2.1829326741464859E-10</c:v>
                </c:pt>
                <c:pt idx="7320">
                  <c:v>2.1829326741464859E-10</c:v>
                </c:pt>
                <c:pt idx="7321">
                  <c:v>2.1829326741464859E-10</c:v>
                </c:pt>
                <c:pt idx="7322">
                  <c:v>2.1829326741464859E-10</c:v>
                </c:pt>
                <c:pt idx="7323">
                  <c:v>2.1829326741464859E-10</c:v>
                </c:pt>
                <c:pt idx="7324">
                  <c:v>2.1829326741464859E-10</c:v>
                </c:pt>
                <c:pt idx="7325">
                  <c:v>2.1829326741464859E-10</c:v>
                </c:pt>
                <c:pt idx="7326">
                  <c:v>2.1829326741464859E-10</c:v>
                </c:pt>
                <c:pt idx="7327">
                  <c:v>2.1829326741464859E-10</c:v>
                </c:pt>
                <c:pt idx="7328">
                  <c:v>2.1829326741464859E-10</c:v>
                </c:pt>
                <c:pt idx="7329">
                  <c:v>2.1829326741464859E-10</c:v>
                </c:pt>
                <c:pt idx="7330">
                  <c:v>2.1829326741464859E-10</c:v>
                </c:pt>
                <c:pt idx="7331">
                  <c:v>2.1829326741464859E-10</c:v>
                </c:pt>
                <c:pt idx="7332">
                  <c:v>2.1829326741464859E-10</c:v>
                </c:pt>
                <c:pt idx="7333">
                  <c:v>2.1829326741464859E-10</c:v>
                </c:pt>
                <c:pt idx="7334">
                  <c:v>2.1829326741464859E-10</c:v>
                </c:pt>
                <c:pt idx="7335">
                  <c:v>2.1829326741464859E-10</c:v>
                </c:pt>
                <c:pt idx="7336">
                  <c:v>2.1829326741464859E-10</c:v>
                </c:pt>
                <c:pt idx="7337">
                  <c:v>2.1829326741464859E-10</c:v>
                </c:pt>
                <c:pt idx="7338">
                  <c:v>2.1829326741464859E-10</c:v>
                </c:pt>
                <c:pt idx="7339">
                  <c:v>2.1829326741464859E-10</c:v>
                </c:pt>
                <c:pt idx="7340">
                  <c:v>2.1829326741464859E-10</c:v>
                </c:pt>
                <c:pt idx="7341">
                  <c:v>2.1829326741464859E-10</c:v>
                </c:pt>
                <c:pt idx="7342">
                  <c:v>2.1829326741464859E-10</c:v>
                </c:pt>
                <c:pt idx="7343">
                  <c:v>2.1829326741464859E-10</c:v>
                </c:pt>
                <c:pt idx="7344">
                  <c:v>2.1829326741464859E-10</c:v>
                </c:pt>
                <c:pt idx="7345">
                  <c:v>2.1829326741464859E-10</c:v>
                </c:pt>
                <c:pt idx="7346">
                  <c:v>2.1829326741464859E-10</c:v>
                </c:pt>
                <c:pt idx="7347">
                  <c:v>2.1829326741464859E-10</c:v>
                </c:pt>
                <c:pt idx="7348">
                  <c:v>2.1829326741464859E-10</c:v>
                </c:pt>
                <c:pt idx="7349">
                  <c:v>2.1829326741464859E-10</c:v>
                </c:pt>
                <c:pt idx="7350">
                  <c:v>2.1829326741464859E-10</c:v>
                </c:pt>
                <c:pt idx="7351">
                  <c:v>2.1829326741464859E-10</c:v>
                </c:pt>
                <c:pt idx="7352">
                  <c:v>2.1829326741464859E-10</c:v>
                </c:pt>
                <c:pt idx="7353">
                  <c:v>2.1829326741464859E-10</c:v>
                </c:pt>
                <c:pt idx="7354">
                  <c:v>2.1829326741464859E-10</c:v>
                </c:pt>
                <c:pt idx="7355">
                  <c:v>2.1829326741464859E-10</c:v>
                </c:pt>
                <c:pt idx="7356">
                  <c:v>2.1829326741464859E-10</c:v>
                </c:pt>
                <c:pt idx="7357">
                  <c:v>2.1829326741464859E-10</c:v>
                </c:pt>
                <c:pt idx="7358">
                  <c:v>2.1829326741464859E-10</c:v>
                </c:pt>
                <c:pt idx="7359">
                  <c:v>2.1829326741464859E-10</c:v>
                </c:pt>
                <c:pt idx="7360">
                  <c:v>2.1829326741464859E-10</c:v>
                </c:pt>
                <c:pt idx="7361">
                  <c:v>2.1829326741464859E-10</c:v>
                </c:pt>
                <c:pt idx="7362">
                  <c:v>2.1829326741464859E-10</c:v>
                </c:pt>
                <c:pt idx="7363">
                  <c:v>2.1829326741464859E-10</c:v>
                </c:pt>
                <c:pt idx="7364">
                  <c:v>2.1829326741464859E-10</c:v>
                </c:pt>
                <c:pt idx="7365">
                  <c:v>2.1829326741464859E-10</c:v>
                </c:pt>
                <c:pt idx="7366">
                  <c:v>2.1829326741464859E-10</c:v>
                </c:pt>
                <c:pt idx="7367">
                  <c:v>2.1829326741464859E-10</c:v>
                </c:pt>
                <c:pt idx="7368">
                  <c:v>2.1829326741464859E-10</c:v>
                </c:pt>
                <c:pt idx="7369">
                  <c:v>2.1829326741464859E-10</c:v>
                </c:pt>
                <c:pt idx="7370">
                  <c:v>2.1829326741464859E-10</c:v>
                </c:pt>
                <c:pt idx="7371">
                  <c:v>2.1829326741464859E-10</c:v>
                </c:pt>
                <c:pt idx="7372">
                  <c:v>2.1829326741464859E-10</c:v>
                </c:pt>
                <c:pt idx="7373">
                  <c:v>2.1829326741464859E-10</c:v>
                </c:pt>
                <c:pt idx="7374">
                  <c:v>2.1829326741464859E-10</c:v>
                </c:pt>
                <c:pt idx="7375">
                  <c:v>2.1829326741464859E-10</c:v>
                </c:pt>
                <c:pt idx="7376">
                  <c:v>2.1829326741464859E-10</c:v>
                </c:pt>
                <c:pt idx="7377">
                  <c:v>2.1829326741464859E-10</c:v>
                </c:pt>
                <c:pt idx="7378">
                  <c:v>2.1829326741464859E-10</c:v>
                </c:pt>
                <c:pt idx="7379">
                  <c:v>2.1829326741464859E-10</c:v>
                </c:pt>
                <c:pt idx="7380">
                  <c:v>2.1829326741464859E-10</c:v>
                </c:pt>
                <c:pt idx="7381">
                  <c:v>2.1829326741464859E-10</c:v>
                </c:pt>
                <c:pt idx="7382">
                  <c:v>2.1829326741464859E-10</c:v>
                </c:pt>
                <c:pt idx="7383">
                  <c:v>2.1829326741464859E-10</c:v>
                </c:pt>
                <c:pt idx="7384">
                  <c:v>2.1829326741464859E-10</c:v>
                </c:pt>
                <c:pt idx="7385">
                  <c:v>2.1829326741464859E-10</c:v>
                </c:pt>
                <c:pt idx="7386">
                  <c:v>2.1829326741464859E-10</c:v>
                </c:pt>
                <c:pt idx="7387">
                  <c:v>2.1829326741464859E-10</c:v>
                </c:pt>
                <c:pt idx="7388">
                  <c:v>2.1829326741464859E-10</c:v>
                </c:pt>
                <c:pt idx="7389">
                  <c:v>2.1829326741464859E-10</c:v>
                </c:pt>
                <c:pt idx="7390">
                  <c:v>2.1829326741464859E-10</c:v>
                </c:pt>
                <c:pt idx="7391">
                  <c:v>2.1829326741464859E-10</c:v>
                </c:pt>
                <c:pt idx="7392">
                  <c:v>2.1829326741464859E-10</c:v>
                </c:pt>
                <c:pt idx="7393">
                  <c:v>2.1829326741464859E-10</c:v>
                </c:pt>
                <c:pt idx="7394">
                  <c:v>2.1829326741464859E-10</c:v>
                </c:pt>
                <c:pt idx="7395">
                  <c:v>2.1829326741464859E-10</c:v>
                </c:pt>
                <c:pt idx="7396">
                  <c:v>2.1829326741464859E-10</c:v>
                </c:pt>
                <c:pt idx="7397">
                  <c:v>2.1829326741464859E-10</c:v>
                </c:pt>
                <c:pt idx="7398">
                  <c:v>2.1829326741464859E-10</c:v>
                </c:pt>
                <c:pt idx="7399">
                  <c:v>2.1829326741464859E-10</c:v>
                </c:pt>
                <c:pt idx="7400">
                  <c:v>2.1829326741464859E-10</c:v>
                </c:pt>
                <c:pt idx="7401">
                  <c:v>2.1829326741464859E-10</c:v>
                </c:pt>
                <c:pt idx="7402">
                  <c:v>2.1829326741464859E-10</c:v>
                </c:pt>
                <c:pt idx="7403">
                  <c:v>2.1829326741464859E-10</c:v>
                </c:pt>
                <c:pt idx="7404">
                  <c:v>2.1829326741464859E-10</c:v>
                </c:pt>
                <c:pt idx="7405">
                  <c:v>2.1829326741464859E-10</c:v>
                </c:pt>
                <c:pt idx="7406">
                  <c:v>2.1829326741464859E-10</c:v>
                </c:pt>
                <c:pt idx="7407">
                  <c:v>2.1829326741464859E-10</c:v>
                </c:pt>
                <c:pt idx="7408">
                  <c:v>2.1829326741464859E-10</c:v>
                </c:pt>
                <c:pt idx="7409">
                  <c:v>2.1829326741464859E-10</c:v>
                </c:pt>
                <c:pt idx="7410">
                  <c:v>2.1829326741464859E-10</c:v>
                </c:pt>
                <c:pt idx="7411">
                  <c:v>2.1829326741464859E-10</c:v>
                </c:pt>
                <c:pt idx="7412">
                  <c:v>2.1829326741464859E-10</c:v>
                </c:pt>
                <c:pt idx="7413">
                  <c:v>2.1829326741464859E-10</c:v>
                </c:pt>
                <c:pt idx="7414">
                  <c:v>2.1829326741464859E-10</c:v>
                </c:pt>
                <c:pt idx="7415">
                  <c:v>2.1829326741464859E-10</c:v>
                </c:pt>
                <c:pt idx="7416">
                  <c:v>2.1829326741464859E-10</c:v>
                </c:pt>
                <c:pt idx="7417">
                  <c:v>2.1829326741464859E-10</c:v>
                </c:pt>
                <c:pt idx="7418">
                  <c:v>2.1829326741464859E-10</c:v>
                </c:pt>
                <c:pt idx="7419">
                  <c:v>2.1829326741464859E-10</c:v>
                </c:pt>
                <c:pt idx="7420">
                  <c:v>2.1829326741464859E-10</c:v>
                </c:pt>
                <c:pt idx="7421">
                  <c:v>2.1829326741464859E-10</c:v>
                </c:pt>
                <c:pt idx="7422">
                  <c:v>2.1829326741464859E-10</c:v>
                </c:pt>
                <c:pt idx="7423">
                  <c:v>2.1829326741464859E-10</c:v>
                </c:pt>
                <c:pt idx="7424">
                  <c:v>2.1829326741464859E-10</c:v>
                </c:pt>
                <c:pt idx="7425">
                  <c:v>2.1829326741464859E-10</c:v>
                </c:pt>
                <c:pt idx="7426">
                  <c:v>2.1829326741464859E-10</c:v>
                </c:pt>
                <c:pt idx="7427">
                  <c:v>2.1829326741464859E-10</c:v>
                </c:pt>
                <c:pt idx="7428">
                  <c:v>2.1829326741464859E-10</c:v>
                </c:pt>
                <c:pt idx="7429">
                  <c:v>2.1829326741464859E-10</c:v>
                </c:pt>
                <c:pt idx="7430">
                  <c:v>2.1829326741464859E-10</c:v>
                </c:pt>
                <c:pt idx="7431">
                  <c:v>2.1829326741464859E-10</c:v>
                </c:pt>
                <c:pt idx="7432">
                  <c:v>2.1829326741464859E-10</c:v>
                </c:pt>
                <c:pt idx="7433">
                  <c:v>2.1829326741464859E-10</c:v>
                </c:pt>
                <c:pt idx="7434">
                  <c:v>2.1829326741464859E-10</c:v>
                </c:pt>
                <c:pt idx="7435">
                  <c:v>2.1829326741464859E-10</c:v>
                </c:pt>
                <c:pt idx="7436">
                  <c:v>2.1829326741464859E-10</c:v>
                </c:pt>
                <c:pt idx="7437">
                  <c:v>2.1829326741464859E-10</c:v>
                </c:pt>
                <c:pt idx="7438">
                  <c:v>2.1829326741464859E-10</c:v>
                </c:pt>
                <c:pt idx="7439">
                  <c:v>2.1829326741464859E-10</c:v>
                </c:pt>
                <c:pt idx="7440">
                  <c:v>2.1829326741464859E-10</c:v>
                </c:pt>
                <c:pt idx="7441">
                  <c:v>2.1829326741464859E-10</c:v>
                </c:pt>
                <c:pt idx="7442">
                  <c:v>2.1829326741464859E-10</c:v>
                </c:pt>
                <c:pt idx="7443">
                  <c:v>2.1829326741464859E-10</c:v>
                </c:pt>
                <c:pt idx="7444">
                  <c:v>2.1829326741464859E-10</c:v>
                </c:pt>
                <c:pt idx="7445">
                  <c:v>2.1829326741464859E-10</c:v>
                </c:pt>
                <c:pt idx="7446">
                  <c:v>2.1829326741464859E-10</c:v>
                </c:pt>
                <c:pt idx="7447">
                  <c:v>2.1829326741464859E-10</c:v>
                </c:pt>
                <c:pt idx="7448">
                  <c:v>2.1829326741464859E-10</c:v>
                </c:pt>
                <c:pt idx="7449">
                  <c:v>2.1829326741464859E-10</c:v>
                </c:pt>
                <c:pt idx="7450">
                  <c:v>2.1829326741464859E-10</c:v>
                </c:pt>
                <c:pt idx="7451">
                  <c:v>2.1829326741464859E-10</c:v>
                </c:pt>
                <c:pt idx="7452">
                  <c:v>2.1829326741464859E-10</c:v>
                </c:pt>
                <c:pt idx="7453">
                  <c:v>2.1829326741464859E-10</c:v>
                </c:pt>
                <c:pt idx="7454">
                  <c:v>2.1829326741464859E-10</c:v>
                </c:pt>
                <c:pt idx="7455">
                  <c:v>2.1829326741464859E-10</c:v>
                </c:pt>
                <c:pt idx="7456">
                  <c:v>2.1829326741464859E-10</c:v>
                </c:pt>
                <c:pt idx="7457">
                  <c:v>2.1829326741464859E-10</c:v>
                </c:pt>
                <c:pt idx="7458">
                  <c:v>2.1829326741464859E-10</c:v>
                </c:pt>
                <c:pt idx="7459">
                  <c:v>2.1829326741464859E-10</c:v>
                </c:pt>
                <c:pt idx="7460">
                  <c:v>2.1829326741464859E-10</c:v>
                </c:pt>
                <c:pt idx="7461">
                  <c:v>2.1829326741464859E-10</c:v>
                </c:pt>
                <c:pt idx="7462">
                  <c:v>2.1829326741464859E-10</c:v>
                </c:pt>
                <c:pt idx="7463">
                  <c:v>2.1829326741464859E-10</c:v>
                </c:pt>
                <c:pt idx="7464">
                  <c:v>2.1829326741464859E-10</c:v>
                </c:pt>
                <c:pt idx="7465">
                  <c:v>2.1829326741464859E-10</c:v>
                </c:pt>
                <c:pt idx="7466">
                  <c:v>2.1829326741464859E-10</c:v>
                </c:pt>
                <c:pt idx="7467">
                  <c:v>2.1829326741464859E-10</c:v>
                </c:pt>
                <c:pt idx="7468">
                  <c:v>2.1829326741464859E-10</c:v>
                </c:pt>
                <c:pt idx="7469">
                  <c:v>2.1829326741464859E-10</c:v>
                </c:pt>
                <c:pt idx="7470">
                  <c:v>2.1829326741464859E-10</c:v>
                </c:pt>
                <c:pt idx="7471">
                  <c:v>2.1829326741464859E-10</c:v>
                </c:pt>
                <c:pt idx="7472">
                  <c:v>2.1829326741464859E-10</c:v>
                </c:pt>
                <c:pt idx="7473">
                  <c:v>2.1829326741464859E-10</c:v>
                </c:pt>
                <c:pt idx="7474">
                  <c:v>2.1829326741464859E-10</c:v>
                </c:pt>
                <c:pt idx="7475">
                  <c:v>2.1829326741464859E-10</c:v>
                </c:pt>
                <c:pt idx="7476">
                  <c:v>2.1829326741464859E-10</c:v>
                </c:pt>
                <c:pt idx="7477">
                  <c:v>2.1829326741464859E-10</c:v>
                </c:pt>
                <c:pt idx="7478">
                  <c:v>2.1829326741464859E-10</c:v>
                </c:pt>
                <c:pt idx="7479">
                  <c:v>2.1829326741464859E-10</c:v>
                </c:pt>
                <c:pt idx="7480">
                  <c:v>2.1829326741464859E-10</c:v>
                </c:pt>
                <c:pt idx="7481">
                  <c:v>2.1829326741464859E-10</c:v>
                </c:pt>
                <c:pt idx="7482">
                  <c:v>2.1829326741464859E-10</c:v>
                </c:pt>
                <c:pt idx="7483">
                  <c:v>2.1829326741464859E-10</c:v>
                </c:pt>
                <c:pt idx="7484">
                  <c:v>2.1829326741464859E-10</c:v>
                </c:pt>
                <c:pt idx="7485">
                  <c:v>2.1829326741464859E-10</c:v>
                </c:pt>
                <c:pt idx="7486">
                  <c:v>2.1829326741464859E-10</c:v>
                </c:pt>
                <c:pt idx="7487">
                  <c:v>2.1829326741464859E-10</c:v>
                </c:pt>
                <c:pt idx="7488">
                  <c:v>2.1829326741464859E-10</c:v>
                </c:pt>
                <c:pt idx="7489">
                  <c:v>2.1829326741464859E-10</c:v>
                </c:pt>
                <c:pt idx="7490">
                  <c:v>2.1829326741464859E-10</c:v>
                </c:pt>
                <c:pt idx="7491">
                  <c:v>2.1829326741464859E-10</c:v>
                </c:pt>
                <c:pt idx="7492">
                  <c:v>2.1829326741464859E-10</c:v>
                </c:pt>
                <c:pt idx="7493">
                  <c:v>2.1829326741464859E-10</c:v>
                </c:pt>
                <c:pt idx="7494">
                  <c:v>2.1829326741464859E-10</c:v>
                </c:pt>
                <c:pt idx="7495">
                  <c:v>2.1829326741464859E-10</c:v>
                </c:pt>
                <c:pt idx="7496">
                  <c:v>2.1829326741464859E-10</c:v>
                </c:pt>
                <c:pt idx="7497">
                  <c:v>2.1829326741464859E-10</c:v>
                </c:pt>
                <c:pt idx="7498">
                  <c:v>2.1829326741464859E-10</c:v>
                </c:pt>
                <c:pt idx="7499">
                  <c:v>2.1829326741464859E-10</c:v>
                </c:pt>
                <c:pt idx="7500">
                  <c:v>2.1829326741464859E-10</c:v>
                </c:pt>
                <c:pt idx="7501">
                  <c:v>2.1829326741464859E-10</c:v>
                </c:pt>
                <c:pt idx="7502">
                  <c:v>2.1829326741464859E-10</c:v>
                </c:pt>
                <c:pt idx="7503">
                  <c:v>2.1829326741464859E-10</c:v>
                </c:pt>
                <c:pt idx="7504">
                  <c:v>2.1829326741464859E-10</c:v>
                </c:pt>
                <c:pt idx="7505">
                  <c:v>2.1829326741464859E-10</c:v>
                </c:pt>
                <c:pt idx="7506">
                  <c:v>2.1829326741464859E-10</c:v>
                </c:pt>
                <c:pt idx="7507">
                  <c:v>2.1829326741464859E-10</c:v>
                </c:pt>
                <c:pt idx="7508">
                  <c:v>2.1829326741464859E-10</c:v>
                </c:pt>
                <c:pt idx="7509">
                  <c:v>2.1829326741464859E-10</c:v>
                </c:pt>
                <c:pt idx="7510">
                  <c:v>2.1829326741464859E-10</c:v>
                </c:pt>
                <c:pt idx="7511">
                  <c:v>2.1829326741464859E-10</c:v>
                </c:pt>
                <c:pt idx="7512">
                  <c:v>2.1829326741464859E-10</c:v>
                </c:pt>
                <c:pt idx="7513">
                  <c:v>2.1829326741464859E-10</c:v>
                </c:pt>
                <c:pt idx="7514">
                  <c:v>2.1829326741464859E-10</c:v>
                </c:pt>
                <c:pt idx="7515">
                  <c:v>2.1829326741464859E-10</c:v>
                </c:pt>
                <c:pt idx="7516">
                  <c:v>2.1829326741464859E-10</c:v>
                </c:pt>
                <c:pt idx="7517">
                  <c:v>2.1829326741464859E-10</c:v>
                </c:pt>
                <c:pt idx="7518">
                  <c:v>2.1829326741464859E-10</c:v>
                </c:pt>
                <c:pt idx="7519">
                  <c:v>2.1829326741464859E-10</c:v>
                </c:pt>
                <c:pt idx="7520">
                  <c:v>2.1829326741464859E-10</c:v>
                </c:pt>
                <c:pt idx="7521">
                  <c:v>2.1829326741464859E-10</c:v>
                </c:pt>
                <c:pt idx="7522">
                  <c:v>2.1829326741464859E-10</c:v>
                </c:pt>
                <c:pt idx="7523">
                  <c:v>2.1829326741464859E-10</c:v>
                </c:pt>
                <c:pt idx="7524">
                  <c:v>2.1829326741464859E-10</c:v>
                </c:pt>
                <c:pt idx="7525">
                  <c:v>2.1829326741464859E-10</c:v>
                </c:pt>
                <c:pt idx="7526">
                  <c:v>2.1829326741464859E-10</c:v>
                </c:pt>
                <c:pt idx="7527">
                  <c:v>2.1829326741464859E-10</c:v>
                </c:pt>
                <c:pt idx="7528">
                  <c:v>2.1829326741464859E-10</c:v>
                </c:pt>
                <c:pt idx="7529">
                  <c:v>2.1829326741464859E-10</c:v>
                </c:pt>
                <c:pt idx="7530">
                  <c:v>2.1829326741464859E-10</c:v>
                </c:pt>
                <c:pt idx="7531">
                  <c:v>2.1829326741464859E-10</c:v>
                </c:pt>
                <c:pt idx="7532">
                  <c:v>2.1829326741464859E-10</c:v>
                </c:pt>
                <c:pt idx="7533">
                  <c:v>2.1829326741464859E-10</c:v>
                </c:pt>
                <c:pt idx="7534">
                  <c:v>2.1829326741464859E-10</c:v>
                </c:pt>
                <c:pt idx="7535">
                  <c:v>2.1829326741464859E-10</c:v>
                </c:pt>
                <c:pt idx="7536">
                  <c:v>2.1829326741464859E-10</c:v>
                </c:pt>
                <c:pt idx="7537">
                  <c:v>2.1829326741464859E-10</c:v>
                </c:pt>
                <c:pt idx="7538">
                  <c:v>2.1829326741464859E-10</c:v>
                </c:pt>
                <c:pt idx="7539">
                  <c:v>2.1829326741464859E-10</c:v>
                </c:pt>
                <c:pt idx="7540">
                  <c:v>2.1829326741464859E-10</c:v>
                </c:pt>
                <c:pt idx="7541">
                  <c:v>2.1829326741464859E-10</c:v>
                </c:pt>
                <c:pt idx="7542">
                  <c:v>2.1829326741464859E-10</c:v>
                </c:pt>
                <c:pt idx="7543">
                  <c:v>2.1829326741464859E-10</c:v>
                </c:pt>
                <c:pt idx="7544">
                  <c:v>2.1829326741464859E-10</c:v>
                </c:pt>
                <c:pt idx="7545">
                  <c:v>2.1829326741464859E-10</c:v>
                </c:pt>
                <c:pt idx="7546">
                  <c:v>2.1829326741464859E-10</c:v>
                </c:pt>
                <c:pt idx="7547">
                  <c:v>2.1829326741464859E-10</c:v>
                </c:pt>
                <c:pt idx="7548">
                  <c:v>2.1829326741464859E-10</c:v>
                </c:pt>
                <c:pt idx="7549">
                  <c:v>2.1829326741464859E-10</c:v>
                </c:pt>
                <c:pt idx="7550">
                  <c:v>2.1829326741464859E-10</c:v>
                </c:pt>
                <c:pt idx="7551">
                  <c:v>2.1829326741464859E-10</c:v>
                </c:pt>
                <c:pt idx="7552">
                  <c:v>2.1829326741464859E-10</c:v>
                </c:pt>
                <c:pt idx="7553">
                  <c:v>2.1829326741464859E-10</c:v>
                </c:pt>
                <c:pt idx="7554">
                  <c:v>2.1829326741464859E-10</c:v>
                </c:pt>
                <c:pt idx="7555">
                  <c:v>2.1829326741464859E-10</c:v>
                </c:pt>
                <c:pt idx="7556">
                  <c:v>2.1829326741464859E-10</c:v>
                </c:pt>
                <c:pt idx="7557">
                  <c:v>2.1829326741464859E-10</c:v>
                </c:pt>
                <c:pt idx="7558">
                  <c:v>2.1829326741464859E-10</c:v>
                </c:pt>
                <c:pt idx="7559">
                  <c:v>2.1829326741464859E-10</c:v>
                </c:pt>
                <c:pt idx="7560">
                  <c:v>2.1829326741464859E-10</c:v>
                </c:pt>
                <c:pt idx="7561">
                  <c:v>2.1829326741464859E-10</c:v>
                </c:pt>
                <c:pt idx="7562">
                  <c:v>2.1829326741464859E-10</c:v>
                </c:pt>
                <c:pt idx="7563">
                  <c:v>2.1829326741464859E-10</c:v>
                </c:pt>
                <c:pt idx="7564">
                  <c:v>2.1829326741464859E-10</c:v>
                </c:pt>
                <c:pt idx="7565">
                  <c:v>2.1829326741464859E-10</c:v>
                </c:pt>
                <c:pt idx="7566">
                  <c:v>2.1829326741464859E-10</c:v>
                </c:pt>
                <c:pt idx="7567">
                  <c:v>2.1829326741464859E-10</c:v>
                </c:pt>
                <c:pt idx="7568">
                  <c:v>2.1829326741464859E-10</c:v>
                </c:pt>
                <c:pt idx="7569">
                  <c:v>2.1829326741464859E-10</c:v>
                </c:pt>
                <c:pt idx="7570">
                  <c:v>2.1829326741464859E-10</c:v>
                </c:pt>
                <c:pt idx="7571">
                  <c:v>2.1829326741464859E-10</c:v>
                </c:pt>
                <c:pt idx="7572">
                  <c:v>2.1829326741464859E-10</c:v>
                </c:pt>
                <c:pt idx="7573">
                  <c:v>2.1829326741464859E-10</c:v>
                </c:pt>
                <c:pt idx="7574">
                  <c:v>2.1829326741464859E-10</c:v>
                </c:pt>
                <c:pt idx="7575">
                  <c:v>2.1829326741464859E-10</c:v>
                </c:pt>
                <c:pt idx="7576">
                  <c:v>2.1829326741464859E-10</c:v>
                </c:pt>
                <c:pt idx="7577">
                  <c:v>2.1829326741464859E-10</c:v>
                </c:pt>
                <c:pt idx="7578">
                  <c:v>2.1829326741464859E-10</c:v>
                </c:pt>
                <c:pt idx="7579">
                  <c:v>2.1829326741464859E-10</c:v>
                </c:pt>
                <c:pt idx="7580">
                  <c:v>2.1829326741464859E-10</c:v>
                </c:pt>
                <c:pt idx="7581">
                  <c:v>2.1829326741464859E-10</c:v>
                </c:pt>
                <c:pt idx="7582">
                  <c:v>2.1829326741464859E-10</c:v>
                </c:pt>
                <c:pt idx="7583">
                  <c:v>2.1829326741464859E-10</c:v>
                </c:pt>
                <c:pt idx="7584">
                  <c:v>2.1829326741464859E-10</c:v>
                </c:pt>
                <c:pt idx="7585">
                  <c:v>2.1829326741464859E-10</c:v>
                </c:pt>
                <c:pt idx="7586">
                  <c:v>2.1829326741464859E-10</c:v>
                </c:pt>
                <c:pt idx="7587">
                  <c:v>2.1829326741464859E-10</c:v>
                </c:pt>
                <c:pt idx="7588">
                  <c:v>2.1829326741464859E-10</c:v>
                </c:pt>
                <c:pt idx="7589">
                  <c:v>2.1829326741464859E-10</c:v>
                </c:pt>
                <c:pt idx="7590">
                  <c:v>2.1829326741464859E-10</c:v>
                </c:pt>
                <c:pt idx="7591">
                  <c:v>2.1829326741464859E-10</c:v>
                </c:pt>
                <c:pt idx="7592">
                  <c:v>2.1829326741464859E-10</c:v>
                </c:pt>
                <c:pt idx="7593">
                  <c:v>2.1829326741464859E-10</c:v>
                </c:pt>
                <c:pt idx="7594">
                  <c:v>2.1829326741464859E-10</c:v>
                </c:pt>
                <c:pt idx="7595">
                  <c:v>2.1829326741464859E-10</c:v>
                </c:pt>
                <c:pt idx="7596">
                  <c:v>2.1829326741464859E-10</c:v>
                </c:pt>
                <c:pt idx="7597">
                  <c:v>2.1829326741464859E-10</c:v>
                </c:pt>
                <c:pt idx="7598">
                  <c:v>2.1829326741464859E-10</c:v>
                </c:pt>
                <c:pt idx="7599">
                  <c:v>2.1829326741464859E-10</c:v>
                </c:pt>
                <c:pt idx="7600">
                  <c:v>2.1829326741464859E-10</c:v>
                </c:pt>
                <c:pt idx="7601">
                  <c:v>2.1829326741464859E-10</c:v>
                </c:pt>
                <c:pt idx="7602">
                  <c:v>2.1829326741464859E-10</c:v>
                </c:pt>
                <c:pt idx="7603">
                  <c:v>2.1829326741464859E-10</c:v>
                </c:pt>
                <c:pt idx="7604">
                  <c:v>2.1829326741464859E-10</c:v>
                </c:pt>
                <c:pt idx="7605">
                  <c:v>2.1829326741464859E-10</c:v>
                </c:pt>
                <c:pt idx="7606">
                  <c:v>2.1829326741464859E-10</c:v>
                </c:pt>
                <c:pt idx="7607">
                  <c:v>2.1829326741464859E-10</c:v>
                </c:pt>
                <c:pt idx="7608">
                  <c:v>2.1829326741464859E-10</c:v>
                </c:pt>
                <c:pt idx="7609">
                  <c:v>2.1829326741464859E-10</c:v>
                </c:pt>
                <c:pt idx="7610">
                  <c:v>2.1829326741464859E-10</c:v>
                </c:pt>
                <c:pt idx="7611">
                  <c:v>2.1829326741464859E-10</c:v>
                </c:pt>
                <c:pt idx="7612">
                  <c:v>2.1829326741464859E-10</c:v>
                </c:pt>
                <c:pt idx="7613">
                  <c:v>2.1829326741464859E-10</c:v>
                </c:pt>
                <c:pt idx="7614">
                  <c:v>2.1829326741464859E-10</c:v>
                </c:pt>
                <c:pt idx="7615">
                  <c:v>2.1829326741464859E-10</c:v>
                </c:pt>
                <c:pt idx="7616">
                  <c:v>2.1829326741464859E-10</c:v>
                </c:pt>
                <c:pt idx="7617">
                  <c:v>2.1829326741464859E-10</c:v>
                </c:pt>
                <c:pt idx="7618">
                  <c:v>2.1829326741464859E-10</c:v>
                </c:pt>
                <c:pt idx="7619">
                  <c:v>2.1829326741464859E-10</c:v>
                </c:pt>
                <c:pt idx="7620">
                  <c:v>2.1829326741464859E-10</c:v>
                </c:pt>
                <c:pt idx="7621">
                  <c:v>2.1829326741464859E-10</c:v>
                </c:pt>
                <c:pt idx="7622">
                  <c:v>2.1829326741464859E-10</c:v>
                </c:pt>
                <c:pt idx="7623">
                  <c:v>2.1829326741464859E-10</c:v>
                </c:pt>
                <c:pt idx="7624">
                  <c:v>2.1829326741464859E-10</c:v>
                </c:pt>
                <c:pt idx="7625">
                  <c:v>2.1829326741464859E-10</c:v>
                </c:pt>
                <c:pt idx="7626">
                  <c:v>2.1829326741464859E-10</c:v>
                </c:pt>
                <c:pt idx="7627">
                  <c:v>2.1829326741464859E-10</c:v>
                </c:pt>
                <c:pt idx="7628">
                  <c:v>2.1829326741464859E-10</c:v>
                </c:pt>
                <c:pt idx="7629">
                  <c:v>2.1829326741464859E-10</c:v>
                </c:pt>
                <c:pt idx="7630">
                  <c:v>2.1829326741464859E-10</c:v>
                </c:pt>
                <c:pt idx="7631">
                  <c:v>2.1829326741464859E-10</c:v>
                </c:pt>
                <c:pt idx="7632">
                  <c:v>2.1829326741464859E-10</c:v>
                </c:pt>
                <c:pt idx="7633">
                  <c:v>2.1829326741464859E-10</c:v>
                </c:pt>
                <c:pt idx="7634">
                  <c:v>2.1829326741464859E-10</c:v>
                </c:pt>
                <c:pt idx="7635">
                  <c:v>2.1829326741464859E-10</c:v>
                </c:pt>
                <c:pt idx="7636">
                  <c:v>2.1829326741464859E-10</c:v>
                </c:pt>
                <c:pt idx="7637">
                  <c:v>2.1829326741464859E-10</c:v>
                </c:pt>
                <c:pt idx="7638">
                  <c:v>2.1829326741464859E-10</c:v>
                </c:pt>
                <c:pt idx="7639">
                  <c:v>2.1829326741464859E-10</c:v>
                </c:pt>
                <c:pt idx="7640">
                  <c:v>2.1829326741464859E-10</c:v>
                </c:pt>
                <c:pt idx="7641">
                  <c:v>2.1829326741464859E-10</c:v>
                </c:pt>
                <c:pt idx="7642">
                  <c:v>2.1829326741464859E-10</c:v>
                </c:pt>
                <c:pt idx="7643">
                  <c:v>2.1829326741464859E-10</c:v>
                </c:pt>
                <c:pt idx="7644">
                  <c:v>2.1829326741464859E-10</c:v>
                </c:pt>
                <c:pt idx="7645">
                  <c:v>2.1829326741464859E-10</c:v>
                </c:pt>
                <c:pt idx="7646">
                  <c:v>2.1829326741464859E-10</c:v>
                </c:pt>
                <c:pt idx="7647">
                  <c:v>2.1829326741464859E-10</c:v>
                </c:pt>
                <c:pt idx="7648">
                  <c:v>2.1829326741464859E-10</c:v>
                </c:pt>
                <c:pt idx="7649">
                  <c:v>2.1829326741464859E-10</c:v>
                </c:pt>
                <c:pt idx="7650">
                  <c:v>2.1829326741464859E-10</c:v>
                </c:pt>
                <c:pt idx="7651">
                  <c:v>2.1829326741464859E-10</c:v>
                </c:pt>
                <c:pt idx="7652">
                  <c:v>2.1829326741464859E-10</c:v>
                </c:pt>
                <c:pt idx="7653">
                  <c:v>2.1829326741464859E-10</c:v>
                </c:pt>
                <c:pt idx="7654">
                  <c:v>2.1829326741464859E-10</c:v>
                </c:pt>
                <c:pt idx="7655">
                  <c:v>2.1829326741464859E-10</c:v>
                </c:pt>
                <c:pt idx="7656">
                  <c:v>2.1829326741464859E-10</c:v>
                </c:pt>
                <c:pt idx="7657">
                  <c:v>2.1829326741464859E-10</c:v>
                </c:pt>
                <c:pt idx="7658">
                  <c:v>2.1829326741464859E-10</c:v>
                </c:pt>
                <c:pt idx="7659">
                  <c:v>2.1829326741464859E-10</c:v>
                </c:pt>
                <c:pt idx="7660">
                  <c:v>2.1829326741464859E-10</c:v>
                </c:pt>
                <c:pt idx="7661">
                  <c:v>2.1829326741464859E-10</c:v>
                </c:pt>
                <c:pt idx="7662">
                  <c:v>2.1829326741464859E-10</c:v>
                </c:pt>
                <c:pt idx="7663">
                  <c:v>2.1829326741464859E-10</c:v>
                </c:pt>
                <c:pt idx="7664">
                  <c:v>2.1829326741464859E-10</c:v>
                </c:pt>
                <c:pt idx="7665">
                  <c:v>2.1829326741464859E-10</c:v>
                </c:pt>
                <c:pt idx="7666">
                  <c:v>2.1829326741464859E-10</c:v>
                </c:pt>
                <c:pt idx="7667">
                  <c:v>2.1829326741464859E-10</c:v>
                </c:pt>
                <c:pt idx="7668">
                  <c:v>2.1829326741464859E-10</c:v>
                </c:pt>
                <c:pt idx="7669">
                  <c:v>2.1829326741464859E-10</c:v>
                </c:pt>
                <c:pt idx="7670">
                  <c:v>2.1829326741464859E-10</c:v>
                </c:pt>
                <c:pt idx="7671">
                  <c:v>2.1829326741464859E-10</c:v>
                </c:pt>
                <c:pt idx="7672">
                  <c:v>2.1829326741464859E-10</c:v>
                </c:pt>
                <c:pt idx="7673">
                  <c:v>2.1829326741464859E-10</c:v>
                </c:pt>
                <c:pt idx="7674">
                  <c:v>2.1829326741464859E-10</c:v>
                </c:pt>
                <c:pt idx="7675">
                  <c:v>2.1829326741464859E-10</c:v>
                </c:pt>
                <c:pt idx="7676">
                  <c:v>2.1829326741464859E-10</c:v>
                </c:pt>
                <c:pt idx="7677">
                  <c:v>2.1829326741464859E-10</c:v>
                </c:pt>
                <c:pt idx="7678">
                  <c:v>2.1829326741464859E-10</c:v>
                </c:pt>
                <c:pt idx="7679">
                  <c:v>2.1829326741464859E-10</c:v>
                </c:pt>
                <c:pt idx="7680">
                  <c:v>2.1829326741464859E-10</c:v>
                </c:pt>
                <c:pt idx="7681">
                  <c:v>2.1829326741464859E-10</c:v>
                </c:pt>
                <c:pt idx="7682">
                  <c:v>2.1829326741464859E-10</c:v>
                </c:pt>
                <c:pt idx="7683">
                  <c:v>2.1829326741464859E-10</c:v>
                </c:pt>
                <c:pt idx="7684">
                  <c:v>2.1829326741464859E-10</c:v>
                </c:pt>
                <c:pt idx="7685">
                  <c:v>2.1829326741464859E-10</c:v>
                </c:pt>
                <c:pt idx="7686">
                  <c:v>2.1829326741464859E-10</c:v>
                </c:pt>
                <c:pt idx="7687">
                  <c:v>2.1829326741464859E-10</c:v>
                </c:pt>
                <c:pt idx="7688">
                  <c:v>2.1829326741464859E-10</c:v>
                </c:pt>
                <c:pt idx="7689">
                  <c:v>2.1829326741464859E-10</c:v>
                </c:pt>
                <c:pt idx="7690">
                  <c:v>2.1829326741464859E-10</c:v>
                </c:pt>
                <c:pt idx="7691">
                  <c:v>2.1829326741464859E-10</c:v>
                </c:pt>
                <c:pt idx="7692">
                  <c:v>2.1829326741464859E-10</c:v>
                </c:pt>
                <c:pt idx="7693">
                  <c:v>2.1829326741464859E-10</c:v>
                </c:pt>
                <c:pt idx="7694">
                  <c:v>2.1829326741464859E-10</c:v>
                </c:pt>
                <c:pt idx="7695">
                  <c:v>2.1829326741464859E-10</c:v>
                </c:pt>
                <c:pt idx="7696">
                  <c:v>2.1829326741464859E-10</c:v>
                </c:pt>
                <c:pt idx="7697">
                  <c:v>2.1829326741464859E-10</c:v>
                </c:pt>
                <c:pt idx="7698">
                  <c:v>2.1829326741464859E-10</c:v>
                </c:pt>
                <c:pt idx="7699">
                  <c:v>2.1829326741464859E-10</c:v>
                </c:pt>
                <c:pt idx="7700">
                  <c:v>2.1829326741464859E-10</c:v>
                </c:pt>
                <c:pt idx="7701">
                  <c:v>2.1829326741464859E-10</c:v>
                </c:pt>
                <c:pt idx="7702">
                  <c:v>2.1829326741464859E-10</c:v>
                </c:pt>
                <c:pt idx="7703">
                  <c:v>2.1829326741464859E-10</c:v>
                </c:pt>
                <c:pt idx="7704">
                  <c:v>2.1829326741464859E-10</c:v>
                </c:pt>
                <c:pt idx="7705">
                  <c:v>2.1829326741464859E-10</c:v>
                </c:pt>
                <c:pt idx="7706">
                  <c:v>2.1829326741464859E-10</c:v>
                </c:pt>
                <c:pt idx="7707">
                  <c:v>2.1829326741464859E-10</c:v>
                </c:pt>
                <c:pt idx="7708">
                  <c:v>2.1829326741464859E-10</c:v>
                </c:pt>
                <c:pt idx="7709">
                  <c:v>2.1829326741464859E-10</c:v>
                </c:pt>
                <c:pt idx="7710">
                  <c:v>2.1829326741464859E-10</c:v>
                </c:pt>
                <c:pt idx="7711">
                  <c:v>2.1829326741464859E-10</c:v>
                </c:pt>
                <c:pt idx="7712">
                  <c:v>2.1829326741464859E-10</c:v>
                </c:pt>
                <c:pt idx="7713">
                  <c:v>2.1829326741464859E-10</c:v>
                </c:pt>
                <c:pt idx="7714">
                  <c:v>2.1829326741464859E-10</c:v>
                </c:pt>
                <c:pt idx="7715">
                  <c:v>2.1829326741464859E-10</c:v>
                </c:pt>
                <c:pt idx="7716">
                  <c:v>2.1829326741464859E-10</c:v>
                </c:pt>
                <c:pt idx="7717">
                  <c:v>2.1829326741464859E-10</c:v>
                </c:pt>
                <c:pt idx="7718">
                  <c:v>2.1829326741464859E-10</c:v>
                </c:pt>
                <c:pt idx="7719">
                  <c:v>2.1829326741464859E-10</c:v>
                </c:pt>
                <c:pt idx="7720">
                  <c:v>2.1829326741464859E-10</c:v>
                </c:pt>
                <c:pt idx="7721">
                  <c:v>2.1829326741464859E-10</c:v>
                </c:pt>
                <c:pt idx="7722">
                  <c:v>2.1829326741464859E-10</c:v>
                </c:pt>
                <c:pt idx="7723">
                  <c:v>2.1829326741464859E-10</c:v>
                </c:pt>
                <c:pt idx="7724">
                  <c:v>2.1829326741464859E-10</c:v>
                </c:pt>
                <c:pt idx="7725">
                  <c:v>2.1829326741464859E-10</c:v>
                </c:pt>
                <c:pt idx="7726">
                  <c:v>2.1829326741464859E-10</c:v>
                </c:pt>
                <c:pt idx="7727">
                  <c:v>2.1829326741464859E-10</c:v>
                </c:pt>
                <c:pt idx="7728">
                  <c:v>2.1829326741464859E-10</c:v>
                </c:pt>
                <c:pt idx="7729">
                  <c:v>2.1829326741464859E-10</c:v>
                </c:pt>
                <c:pt idx="7730">
                  <c:v>2.1829326741464859E-10</c:v>
                </c:pt>
                <c:pt idx="7731">
                  <c:v>2.1829326741464859E-10</c:v>
                </c:pt>
                <c:pt idx="7732">
                  <c:v>2.1829326741464859E-10</c:v>
                </c:pt>
                <c:pt idx="7733">
                  <c:v>2.1829326741464859E-10</c:v>
                </c:pt>
                <c:pt idx="7734">
                  <c:v>2.1829326741464859E-10</c:v>
                </c:pt>
                <c:pt idx="7735">
                  <c:v>2.1829326741464859E-10</c:v>
                </c:pt>
                <c:pt idx="7736">
                  <c:v>2.1829326741464859E-10</c:v>
                </c:pt>
                <c:pt idx="7737">
                  <c:v>2.1829326741464859E-10</c:v>
                </c:pt>
                <c:pt idx="7738">
                  <c:v>2.1829326741464859E-10</c:v>
                </c:pt>
                <c:pt idx="7739">
                  <c:v>2.1829326741464859E-10</c:v>
                </c:pt>
                <c:pt idx="7740">
                  <c:v>2.1829326741464859E-10</c:v>
                </c:pt>
                <c:pt idx="7741">
                  <c:v>2.1829326741464859E-10</c:v>
                </c:pt>
                <c:pt idx="7742">
                  <c:v>2.1829326741464859E-10</c:v>
                </c:pt>
                <c:pt idx="7743">
                  <c:v>2.1829326741464859E-10</c:v>
                </c:pt>
                <c:pt idx="7744">
                  <c:v>2.1829326741464859E-10</c:v>
                </c:pt>
                <c:pt idx="7745">
                  <c:v>2.1829326741464859E-10</c:v>
                </c:pt>
                <c:pt idx="7746">
                  <c:v>2.1829326741464859E-10</c:v>
                </c:pt>
                <c:pt idx="7747">
                  <c:v>2.1829326741464859E-10</c:v>
                </c:pt>
                <c:pt idx="7748">
                  <c:v>2.1829326741464859E-10</c:v>
                </c:pt>
                <c:pt idx="7749">
                  <c:v>2.1829326741464859E-10</c:v>
                </c:pt>
                <c:pt idx="7750">
                  <c:v>2.1829326741464859E-10</c:v>
                </c:pt>
                <c:pt idx="7751">
                  <c:v>2.1829326741464859E-10</c:v>
                </c:pt>
                <c:pt idx="7752">
                  <c:v>2.1829326741464859E-10</c:v>
                </c:pt>
                <c:pt idx="7753">
                  <c:v>2.1829326741464859E-10</c:v>
                </c:pt>
                <c:pt idx="7754">
                  <c:v>2.1829326741464859E-10</c:v>
                </c:pt>
                <c:pt idx="7755">
                  <c:v>2.1829326741464859E-10</c:v>
                </c:pt>
                <c:pt idx="7756">
                  <c:v>2.1829326741464859E-10</c:v>
                </c:pt>
                <c:pt idx="7757">
                  <c:v>2.1829326741464859E-10</c:v>
                </c:pt>
                <c:pt idx="7758">
                  <c:v>2.1829326741464859E-10</c:v>
                </c:pt>
                <c:pt idx="7759">
                  <c:v>2.1829326741464859E-10</c:v>
                </c:pt>
                <c:pt idx="7760">
                  <c:v>2.1829326741464859E-10</c:v>
                </c:pt>
                <c:pt idx="7761">
                  <c:v>2.1829326741464859E-10</c:v>
                </c:pt>
                <c:pt idx="7762">
                  <c:v>2.1829326741464859E-10</c:v>
                </c:pt>
                <c:pt idx="7763">
                  <c:v>2.1829326741464859E-10</c:v>
                </c:pt>
                <c:pt idx="7764">
                  <c:v>2.1829326741464859E-10</c:v>
                </c:pt>
                <c:pt idx="7765">
                  <c:v>2.1829326741464859E-10</c:v>
                </c:pt>
                <c:pt idx="7766">
                  <c:v>2.1829326741464859E-10</c:v>
                </c:pt>
                <c:pt idx="7767">
                  <c:v>2.1829326741464859E-10</c:v>
                </c:pt>
                <c:pt idx="7768">
                  <c:v>2.1829326741464859E-10</c:v>
                </c:pt>
                <c:pt idx="7769">
                  <c:v>2.1829326741464859E-10</c:v>
                </c:pt>
                <c:pt idx="7770">
                  <c:v>2.1829326741464859E-10</c:v>
                </c:pt>
                <c:pt idx="7771">
                  <c:v>2.1829326741464859E-10</c:v>
                </c:pt>
                <c:pt idx="7772">
                  <c:v>2.1829326741464859E-10</c:v>
                </c:pt>
                <c:pt idx="7773">
                  <c:v>2.1829326741464859E-10</c:v>
                </c:pt>
                <c:pt idx="7774">
                  <c:v>2.1829326741464859E-10</c:v>
                </c:pt>
                <c:pt idx="7775">
                  <c:v>2.1829326741464859E-10</c:v>
                </c:pt>
                <c:pt idx="7776">
                  <c:v>2.1829326741464859E-10</c:v>
                </c:pt>
                <c:pt idx="7777">
                  <c:v>2.1829326741464859E-10</c:v>
                </c:pt>
                <c:pt idx="7778">
                  <c:v>2.1829326741464859E-10</c:v>
                </c:pt>
                <c:pt idx="7779">
                  <c:v>2.1829326741464859E-10</c:v>
                </c:pt>
                <c:pt idx="7780">
                  <c:v>2.1829326741464859E-10</c:v>
                </c:pt>
                <c:pt idx="7781">
                  <c:v>2.1829326741464859E-10</c:v>
                </c:pt>
                <c:pt idx="7782">
                  <c:v>2.1829326741464859E-10</c:v>
                </c:pt>
                <c:pt idx="7783">
                  <c:v>2.1829326741464859E-10</c:v>
                </c:pt>
                <c:pt idx="7784">
                  <c:v>2.1829326741464859E-10</c:v>
                </c:pt>
                <c:pt idx="7785">
                  <c:v>2.1829326741464859E-10</c:v>
                </c:pt>
                <c:pt idx="7786">
                  <c:v>2.1829326741464859E-10</c:v>
                </c:pt>
                <c:pt idx="7787">
                  <c:v>2.1829326741464859E-10</c:v>
                </c:pt>
                <c:pt idx="7788">
                  <c:v>2.1829326741464859E-10</c:v>
                </c:pt>
                <c:pt idx="7789">
                  <c:v>2.1829326741464859E-10</c:v>
                </c:pt>
                <c:pt idx="7790">
                  <c:v>2.1829326741464859E-10</c:v>
                </c:pt>
                <c:pt idx="7791">
                  <c:v>2.1829326741464859E-10</c:v>
                </c:pt>
                <c:pt idx="7792">
                  <c:v>2.1829326741464859E-10</c:v>
                </c:pt>
                <c:pt idx="7793">
                  <c:v>2.1829326741464859E-10</c:v>
                </c:pt>
                <c:pt idx="7794">
                  <c:v>2.1829326741464859E-10</c:v>
                </c:pt>
                <c:pt idx="7795">
                  <c:v>2.1829326741464859E-10</c:v>
                </c:pt>
                <c:pt idx="7796">
                  <c:v>2.1829326741464859E-10</c:v>
                </c:pt>
                <c:pt idx="7797">
                  <c:v>2.1829326741464859E-10</c:v>
                </c:pt>
                <c:pt idx="7798">
                  <c:v>2.1829326741464859E-10</c:v>
                </c:pt>
                <c:pt idx="7799">
                  <c:v>2.1829326741464859E-10</c:v>
                </c:pt>
                <c:pt idx="7800">
                  <c:v>2.1829326741464859E-10</c:v>
                </c:pt>
                <c:pt idx="7801">
                  <c:v>2.1829326741464859E-10</c:v>
                </c:pt>
                <c:pt idx="7802">
                  <c:v>2.1829326741464859E-10</c:v>
                </c:pt>
                <c:pt idx="7803">
                  <c:v>2.1829326741464859E-10</c:v>
                </c:pt>
                <c:pt idx="7804">
                  <c:v>2.1829326741464859E-10</c:v>
                </c:pt>
                <c:pt idx="7805">
                  <c:v>2.1829326741464859E-10</c:v>
                </c:pt>
                <c:pt idx="7806">
                  <c:v>2.1829326741464859E-10</c:v>
                </c:pt>
                <c:pt idx="7807">
                  <c:v>2.1829326741464859E-10</c:v>
                </c:pt>
                <c:pt idx="7808">
                  <c:v>2.1829326741464859E-10</c:v>
                </c:pt>
                <c:pt idx="7809">
                  <c:v>2.1829326741464859E-10</c:v>
                </c:pt>
                <c:pt idx="7810">
                  <c:v>2.1829326741464859E-10</c:v>
                </c:pt>
                <c:pt idx="7811">
                  <c:v>2.1829326741464859E-10</c:v>
                </c:pt>
                <c:pt idx="7812">
                  <c:v>2.1829326741464859E-10</c:v>
                </c:pt>
                <c:pt idx="7813">
                  <c:v>2.1829326741464859E-10</c:v>
                </c:pt>
                <c:pt idx="7814">
                  <c:v>2.1829326741464859E-10</c:v>
                </c:pt>
                <c:pt idx="7815">
                  <c:v>2.1829326741464859E-10</c:v>
                </c:pt>
                <c:pt idx="7816">
                  <c:v>2.1829326741464859E-10</c:v>
                </c:pt>
                <c:pt idx="7817">
                  <c:v>2.1829326741464859E-10</c:v>
                </c:pt>
                <c:pt idx="7818">
                  <c:v>2.1829326741464859E-10</c:v>
                </c:pt>
                <c:pt idx="7819">
                  <c:v>2.1829326741464859E-10</c:v>
                </c:pt>
                <c:pt idx="7820">
                  <c:v>2.1829326741464859E-10</c:v>
                </c:pt>
                <c:pt idx="7821">
                  <c:v>2.1829326741464859E-10</c:v>
                </c:pt>
                <c:pt idx="7822">
                  <c:v>2.1829326741464859E-10</c:v>
                </c:pt>
                <c:pt idx="7823">
                  <c:v>2.1829326741464859E-10</c:v>
                </c:pt>
                <c:pt idx="7824">
                  <c:v>2.1829326741464859E-10</c:v>
                </c:pt>
                <c:pt idx="7825">
                  <c:v>2.1829326741464859E-10</c:v>
                </c:pt>
                <c:pt idx="7826">
                  <c:v>2.1829326741464859E-10</c:v>
                </c:pt>
                <c:pt idx="7827">
                  <c:v>2.1829326741464859E-10</c:v>
                </c:pt>
                <c:pt idx="7828">
                  <c:v>2.1829326741464859E-10</c:v>
                </c:pt>
                <c:pt idx="7829">
                  <c:v>2.1829326741464859E-10</c:v>
                </c:pt>
                <c:pt idx="7830">
                  <c:v>2.1829326741464859E-10</c:v>
                </c:pt>
                <c:pt idx="7831">
                  <c:v>2.1829326741464859E-10</c:v>
                </c:pt>
                <c:pt idx="7832">
                  <c:v>2.1829326741464859E-10</c:v>
                </c:pt>
                <c:pt idx="7833">
                  <c:v>2.1829326741464859E-10</c:v>
                </c:pt>
                <c:pt idx="7834">
                  <c:v>2.1829326741464859E-10</c:v>
                </c:pt>
                <c:pt idx="7835">
                  <c:v>2.1829326741464859E-10</c:v>
                </c:pt>
                <c:pt idx="7836">
                  <c:v>2.1829326741464859E-10</c:v>
                </c:pt>
                <c:pt idx="7837">
                  <c:v>2.1829326741464859E-10</c:v>
                </c:pt>
                <c:pt idx="7838">
                  <c:v>2.1829326741464859E-10</c:v>
                </c:pt>
                <c:pt idx="7839">
                  <c:v>2.1829326741464859E-10</c:v>
                </c:pt>
                <c:pt idx="7840">
                  <c:v>2.1829326741464859E-10</c:v>
                </c:pt>
                <c:pt idx="7841">
                  <c:v>2.1829326741464859E-10</c:v>
                </c:pt>
                <c:pt idx="7842">
                  <c:v>2.1829326741464859E-10</c:v>
                </c:pt>
                <c:pt idx="7843">
                  <c:v>2.1829326741464859E-10</c:v>
                </c:pt>
                <c:pt idx="7844">
                  <c:v>2.1829326741464859E-10</c:v>
                </c:pt>
                <c:pt idx="7845">
                  <c:v>2.1829326741464859E-10</c:v>
                </c:pt>
                <c:pt idx="7846">
                  <c:v>2.1829326741464859E-10</c:v>
                </c:pt>
                <c:pt idx="7847">
                  <c:v>2.1829326741464859E-10</c:v>
                </c:pt>
                <c:pt idx="7848">
                  <c:v>2.1829326741464859E-10</c:v>
                </c:pt>
                <c:pt idx="7849">
                  <c:v>2.1829326741464859E-10</c:v>
                </c:pt>
                <c:pt idx="7850">
                  <c:v>2.1829326741464859E-10</c:v>
                </c:pt>
                <c:pt idx="7851">
                  <c:v>2.1829326741464859E-10</c:v>
                </c:pt>
                <c:pt idx="7852">
                  <c:v>2.1829326741464859E-10</c:v>
                </c:pt>
                <c:pt idx="7853">
                  <c:v>2.1829326741464859E-10</c:v>
                </c:pt>
                <c:pt idx="7854">
                  <c:v>2.1829326741464859E-10</c:v>
                </c:pt>
                <c:pt idx="7855">
                  <c:v>2.1829326741464859E-10</c:v>
                </c:pt>
                <c:pt idx="7856">
                  <c:v>2.1829326741464859E-10</c:v>
                </c:pt>
                <c:pt idx="7857">
                  <c:v>2.1829326741464859E-10</c:v>
                </c:pt>
                <c:pt idx="7858">
                  <c:v>2.1829326741464859E-10</c:v>
                </c:pt>
                <c:pt idx="7859">
                  <c:v>2.1829326741464859E-10</c:v>
                </c:pt>
                <c:pt idx="7860">
                  <c:v>2.1829326741464859E-10</c:v>
                </c:pt>
                <c:pt idx="7861">
                  <c:v>2.1829326741464859E-10</c:v>
                </c:pt>
                <c:pt idx="7862">
                  <c:v>2.1829326741464859E-10</c:v>
                </c:pt>
                <c:pt idx="7863">
                  <c:v>2.1829326741464859E-10</c:v>
                </c:pt>
                <c:pt idx="7864">
                  <c:v>2.1829326741464859E-10</c:v>
                </c:pt>
                <c:pt idx="7865">
                  <c:v>2.1829326741464859E-10</c:v>
                </c:pt>
                <c:pt idx="7866">
                  <c:v>2.1829326741464859E-10</c:v>
                </c:pt>
                <c:pt idx="7867">
                  <c:v>2.1829326741464859E-10</c:v>
                </c:pt>
                <c:pt idx="7868">
                  <c:v>2.1829326741464859E-10</c:v>
                </c:pt>
                <c:pt idx="7869">
                  <c:v>2.1829326741464859E-10</c:v>
                </c:pt>
                <c:pt idx="7870">
                  <c:v>2.1829326741464859E-10</c:v>
                </c:pt>
                <c:pt idx="7871">
                  <c:v>2.1829326741464859E-10</c:v>
                </c:pt>
                <c:pt idx="7872">
                  <c:v>2.1829326741464859E-10</c:v>
                </c:pt>
                <c:pt idx="7873">
                  <c:v>2.1829326741464859E-10</c:v>
                </c:pt>
                <c:pt idx="7874">
                  <c:v>2.1829326741464859E-10</c:v>
                </c:pt>
                <c:pt idx="7875">
                  <c:v>2.1829326741464859E-10</c:v>
                </c:pt>
                <c:pt idx="7876">
                  <c:v>2.1829326741464859E-10</c:v>
                </c:pt>
                <c:pt idx="7877">
                  <c:v>2.1829326741464859E-10</c:v>
                </c:pt>
                <c:pt idx="7878">
                  <c:v>2.1829326741464859E-10</c:v>
                </c:pt>
                <c:pt idx="7879">
                  <c:v>2.1829326741464859E-10</c:v>
                </c:pt>
                <c:pt idx="7880">
                  <c:v>2.1829326741464859E-10</c:v>
                </c:pt>
                <c:pt idx="7881">
                  <c:v>2.1829326741464859E-10</c:v>
                </c:pt>
                <c:pt idx="7882">
                  <c:v>2.1829326741464859E-10</c:v>
                </c:pt>
                <c:pt idx="7883">
                  <c:v>2.1829326741464859E-10</c:v>
                </c:pt>
                <c:pt idx="7884">
                  <c:v>2.1829326741464859E-10</c:v>
                </c:pt>
                <c:pt idx="7885">
                  <c:v>2.1829326741464859E-10</c:v>
                </c:pt>
                <c:pt idx="7886">
                  <c:v>2.1829326741464859E-10</c:v>
                </c:pt>
                <c:pt idx="7887">
                  <c:v>2.1829326741464859E-10</c:v>
                </c:pt>
                <c:pt idx="7888">
                  <c:v>2.1829326741464859E-10</c:v>
                </c:pt>
                <c:pt idx="7889">
                  <c:v>2.1829326741464859E-10</c:v>
                </c:pt>
                <c:pt idx="7890">
                  <c:v>2.1829326741464859E-10</c:v>
                </c:pt>
                <c:pt idx="7891">
                  <c:v>2.1829326741464859E-10</c:v>
                </c:pt>
                <c:pt idx="7892">
                  <c:v>2.1829326741464859E-10</c:v>
                </c:pt>
                <c:pt idx="7893">
                  <c:v>2.1829326741464859E-10</c:v>
                </c:pt>
                <c:pt idx="7894">
                  <c:v>2.1829326741464859E-10</c:v>
                </c:pt>
                <c:pt idx="7895">
                  <c:v>2.1829326741464859E-10</c:v>
                </c:pt>
                <c:pt idx="7896">
                  <c:v>2.1829326741464859E-10</c:v>
                </c:pt>
                <c:pt idx="7897">
                  <c:v>2.1829326741464859E-10</c:v>
                </c:pt>
                <c:pt idx="7898">
                  <c:v>2.1829326741464859E-10</c:v>
                </c:pt>
                <c:pt idx="7899">
                  <c:v>2.1829326741464859E-10</c:v>
                </c:pt>
                <c:pt idx="7900">
                  <c:v>2.1829326741464859E-10</c:v>
                </c:pt>
                <c:pt idx="7901">
                  <c:v>2.1829326741464859E-10</c:v>
                </c:pt>
                <c:pt idx="7902">
                  <c:v>2.1829326741464859E-10</c:v>
                </c:pt>
                <c:pt idx="7903">
                  <c:v>2.1829326741464859E-10</c:v>
                </c:pt>
                <c:pt idx="7904">
                  <c:v>2.1829326741464859E-10</c:v>
                </c:pt>
                <c:pt idx="7905">
                  <c:v>2.1829326741464859E-10</c:v>
                </c:pt>
                <c:pt idx="7906">
                  <c:v>2.1829326741464859E-10</c:v>
                </c:pt>
                <c:pt idx="7907">
                  <c:v>2.1829326741464859E-10</c:v>
                </c:pt>
                <c:pt idx="7908">
                  <c:v>2.1829326741464859E-10</c:v>
                </c:pt>
                <c:pt idx="7909">
                  <c:v>2.1829326741464859E-10</c:v>
                </c:pt>
                <c:pt idx="7910">
                  <c:v>2.1829326741464859E-10</c:v>
                </c:pt>
                <c:pt idx="7911">
                  <c:v>2.1829326741464859E-10</c:v>
                </c:pt>
                <c:pt idx="7912">
                  <c:v>2.1829326741464859E-10</c:v>
                </c:pt>
                <c:pt idx="7913">
                  <c:v>2.1829326741464859E-10</c:v>
                </c:pt>
                <c:pt idx="7914">
                  <c:v>2.1829326741464859E-10</c:v>
                </c:pt>
                <c:pt idx="7915">
                  <c:v>2.1829326741464859E-10</c:v>
                </c:pt>
                <c:pt idx="7916">
                  <c:v>2.1829326741464859E-10</c:v>
                </c:pt>
                <c:pt idx="7917">
                  <c:v>2.1829326741464859E-10</c:v>
                </c:pt>
                <c:pt idx="7918">
                  <c:v>2.1829326741464859E-10</c:v>
                </c:pt>
                <c:pt idx="7919">
                  <c:v>2.1829326741464859E-10</c:v>
                </c:pt>
                <c:pt idx="7920">
                  <c:v>2.1829326741464859E-10</c:v>
                </c:pt>
                <c:pt idx="7921">
                  <c:v>2.1829326741464859E-10</c:v>
                </c:pt>
                <c:pt idx="7922">
                  <c:v>2.1829326741464859E-10</c:v>
                </c:pt>
                <c:pt idx="7923">
                  <c:v>2.1829326741464859E-10</c:v>
                </c:pt>
                <c:pt idx="7924">
                  <c:v>2.1829326741464859E-10</c:v>
                </c:pt>
                <c:pt idx="7925">
                  <c:v>2.1829326741464859E-10</c:v>
                </c:pt>
                <c:pt idx="7926">
                  <c:v>2.1829326741464859E-10</c:v>
                </c:pt>
                <c:pt idx="7927">
                  <c:v>2.1829326741464859E-10</c:v>
                </c:pt>
                <c:pt idx="7928">
                  <c:v>2.1829326741464859E-10</c:v>
                </c:pt>
                <c:pt idx="7929">
                  <c:v>2.1829326741464859E-10</c:v>
                </c:pt>
                <c:pt idx="7930">
                  <c:v>2.1829326741464859E-10</c:v>
                </c:pt>
                <c:pt idx="7931">
                  <c:v>2.1829326741464859E-10</c:v>
                </c:pt>
                <c:pt idx="7932">
                  <c:v>2.1829326741464859E-10</c:v>
                </c:pt>
                <c:pt idx="7933">
                  <c:v>2.1829326741464859E-10</c:v>
                </c:pt>
                <c:pt idx="7934">
                  <c:v>2.1829326741464859E-10</c:v>
                </c:pt>
                <c:pt idx="7935">
                  <c:v>2.1829326741464859E-10</c:v>
                </c:pt>
                <c:pt idx="7936">
                  <c:v>2.1829326741464859E-10</c:v>
                </c:pt>
                <c:pt idx="7937">
                  <c:v>2.1829326741464859E-10</c:v>
                </c:pt>
                <c:pt idx="7938">
                  <c:v>2.1829326741464859E-10</c:v>
                </c:pt>
                <c:pt idx="7939">
                  <c:v>2.1829326741464859E-10</c:v>
                </c:pt>
                <c:pt idx="7940">
                  <c:v>2.1829326741464859E-10</c:v>
                </c:pt>
                <c:pt idx="7941">
                  <c:v>2.1829326741464859E-10</c:v>
                </c:pt>
                <c:pt idx="7942">
                  <c:v>2.1829326741464859E-10</c:v>
                </c:pt>
                <c:pt idx="7943">
                  <c:v>2.1829326741464859E-10</c:v>
                </c:pt>
                <c:pt idx="7944">
                  <c:v>2.1829326741464859E-10</c:v>
                </c:pt>
                <c:pt idx="7945">
                  <c:v>2.1829326741464859E-10</c:v>
                </c:pt>
                <c:pt idx="7946">
                  <c:v>2.1829326741464859E-10</c:v>
                </c:pt>
                <c:pt idx="7947">
                  <c:v>2.1829326741464859E-10</c:v>
                </c:pt>
                <c:pt idx="7948">
                  <c:v>2.1829326741464859E-10</c:v>
                </c:pt>
                <c:pt idx="7949">
                  <c:v>2.1829326741464859E-10</c:v>
                </c:pt>
                <c:pt idx="7950">
                  <c:v>2.1829326741464859E-10</c:v>
                </c:pt>
                <c:pt idx="7951">
                  <c:v>2.1829326741464859E-10</c:v>
                </c:pt>
                <c:pt idx="7952">
                  <c:v>2.1829326741464859E-10</c:v>
                </c:pt>
                <c:pt idx="7953">
                  <c:v>2.1829326741464859E-10</c:v>
                </c:pt>
                <c:pt idx="7954">
                  <c:v>2.1829326741464859E-10</c:v>
                </c:pt>
                <c:pt idx="7955">
                  <c:v>2.1829326741464859E-10</c:v>
                </c:pt>
                <c:pt idx="7956">
                  <c:v>2.1829326741464859E-10</c:v>
                </c:pt>
                <c:pt idx="7957">
                  <c:v>2.1829326741464859E-10</c:v>
                </c:pt>
                <c:pt idx="7958">
                  <c:v>2.1829326741464859E-10</c:v>
                </c:pt>
                <c:pt idx="7959">
                  <c:v>2.1829326741464859E-10</c:v>
                </c:pt>
                <c:pt idx="7960">
                  <c:v>2.1829326741464859E-10</c:v>
                </c:pt>
                <c:pt idx="7961">
                  <c:v>2.1829326741464859E-10</c:v>
                </c:pt>
                <c:pt idx="7962">
                  <c:v>2.1829326741464859E-10</c:v>
                </c:pt>
                <c:pt idx="7963">
                  <c:v>2.1829326741464859E-10</c:v>
                </c:pt>
                <c:pt idx="7964">
                  <c:v>2.1829326741464859E-10</c:v>
                </c:pt>
                <c:pt idx="7965">
                  <c:v>2.1829326741464859E-10</c:v>
                </c:pt>
                <c:pt idx="7966">
                  <c:v>2.1829326741464859E-10</c:v>
                </c:pt>
                <c:pt idx="7967">
                  <c:v>2.1829326741464859E-10</c:v>
                </c:pt>
                <c:pt idx="7968">
                  <c:v>2.1829326741464859E-10</c:v>
                </c:pt>
                <c:pt idx="7969">
                  <c:v>2.1829326741464859E-10</c:v>
                </c:pt>
                <c:pt idx="7970">
                  <c:v>2.1829326741464859E-10</c:v>
                </c:pt>
                <c:pt idx="7971">
                  <c:v>2.1829326741464859E-10</c:v>
                </c:pt>
                <c:pt idx="7972">
                  <c:v>2.1829326741464859E-10</c:v>
                </c:pt>
                <c:pt idx="7973">
                  <c:v>2.1829326741464859E-10</c:v>
                </c:pt>
                <c:pt idx="7974">
                  <c:v>2.1829326741464859E-10</c:v>
                </c:pt>
                <c:pt idx="7975">
                  <c:v>2.1829326741464859E-10</c:v>
                </c:pt>
                <c:pt idx="7976">
                  <c:v>2.1829326741464859E-10</c:v>
                </c:pt>
                <c:pt idx="7977">
                  <c:v>2.1829326741464859E-10</c:v>
                </c:pt>
                <c:pt idx="7978">
                  <c:v>2.1829326741464859E-10</c:v>
                </c:pt>
                <c:pt idx="7979">
                  <c:v>2.1829326741464859E-10</c:v>
                </c:pt>
                <c:pt idx="7980">
                  <c:v>2.1829326741464859E-10</c:v>
                </c:pt>
                <c:pt idx="7981">
                  <c:v>2.1829326741464859E-10</c:v>
                </c:pt>
                <c:pt idx="7982">
                  <c:v>2.1829326741464859E-10</c:v>
                </c:pt>
                <c:pt idx="7983">
                  <c:v>2.1829326741464859E-10</c:v>
                </c:pt>
                <c:pt idx="7984">
                  <c:v>2.1829326741464859E-10</c:v>
                </c:pt>
                <c:pt idx="7985">
                  <c:v>2.1829326741464859E-10</c:v>
                </c:pt>
                <c:pt idx="7986">
                  <c:v>2.1829326741464859E-10</c:v>
                </c:pt>
                <c:pt idx="7987">
                  <c:v>2.1829326741464859E-10</c:v>
                </c:pt>
                <c:pt idx="7988">
                  <c:v>2.1829326741464859E-10</c:v>
                </c:pt>
                <c:pt idx="7989">
                  <c:v>2.1829326741464859E-10</c:v>
                </c:pt>
                <c:pt idx="7990">
                  <c:v>2.1829326741464859E-10</c:v>
                </c:pt>
                <c:pt idx="7991">
                  <c:v>2.1829326741464859E-10</c:v>
                </c:pt>
                <c:pt idx="7992">
                  <c:v>2.1829326741464859E-10</c:v>
                </c:pt>
                <c:pt idx="7993">
                  <c:v>2.1829326741464859E-10</c:v>
                </c:pt>
                <c:pt idx="7994">
                  <c:v>2.1829326741464859E-10</c:v>
                </c:pt>
                <c:pt idx="7995">
                  <c:v>2.1829326741464859E-10</c:v>
                </c:pt>
                <c:pt idx="7996">
                  <c:v>2.1829326741464859E-10</c:v>
                </c:pt>
                <c:pt idx="7997">
                  <c:v>2.1829326741464859E-10</c:v>
                </c:pt>
                <c:pt idx="7998">
                  <c:v>2.1829326741464859E-10</c:v>
                </c:pt>
                <c:pt idx="7999">
                  <c:v>2.1829326741464859E-10</c:v>
                </c:pt>
                <c:pt idx="8000">
                  <c:v>2.1829326741464859E-10</c:v>
                </c:pt>
                <c:pt idx="8001">
                  <c:v>2.1829326741464859E-10</c:v>
                </c:pt>
                <c:pt idx="8002">
                  <c:v>2.1829326741464859E-10</c:v>
                </c:pt>
                <c:pt idx="8003">
                  <c:v>2.1829326741464859E-10</c:v>
                </c:pt>
                <c:pt idx="8004">
                  <c:v>2.1829326741464859E-10</c:v>
                </c:pt>
                <c:pt idx="8005">
                  <c:v>2.1829326741464859E-10</c:v>
                </c:pt>
                <c:pt idx="8006">
                  <c:v>2.1829326741464859E-10</c:v>
                </c:pt>
                <c:pt idx="8007">
                  <c:v>2.1829326741464859E-10</c:v>
                </c:pt>
                <c:pt idx="8008">
                  <c:v>2.1829326741464859E-10</c:v>
                </c:pt>
                <c:pt idx="8009">
                  <c:v>2.1829326741464859E-10</c:v>
                </c:pt>
                <c:pt idx="8010">
                  <c:v>2.1829326741464859E-10</c:v>
                </c:pt>
                <c:pt idx="8011">
                  <c:v>2.1829326741464859E-10</c:v>
                </c:pt>
                <c:pt idx="8012">
                  <c:v>2.1829326741464859E-10</c:v>
                </c:pt>
                <c:pt idx="8013">
                  <c:v>2.1829326741464859E-10</c:v>
                </c:pt>
                <c:pt idx="8014">
                  <c:v>2.1829326741464859E-10</c:v>
                </c:pt>
                <c:pt idx="8015">
                  <c:v>2.1829326741464859E-10</c:v>
                </c:pt>
                <c:pt idx="8016">
                  <c:v>2.1829326741464859E-10</c:v>
                </c:pt>
                <c:pt idx="8017">
                  <c:v>2.1829326741464859E-10</c:v>
                </c:pt>
                <c:pt idx="8018">
                  <c:v>2.1829326741464859E-10</c:v>
                </c:pt>
                <c:pt idx="8019">
                  <c:v>2.1829326741464859E-10</c:v>
                </c:pt>
                <c:pt idx="8020">
                  <c:v>2.1829326741464859E-10</c:v>
                </c:pt>
                <c:pt idx="8021">
                  <c:v>2.1829326741464859E-10</c:v>
                </c:pt>
                <c:pt idx="8022">
                  <c:v>2.1829326741464859E-10</c:v>
                </c:pt>
                <c:pt idx="8023">
                  <c:v>2.1829326741464859E-10</c:v>
                </c:pt>
                <c:pt idx="8024">
                  <c:v>2.1829326741464859E-10</c:v>
                </c:pt>
                <c:pt idx="8025">
                  <c:v>2.1829326741464859E-10</c:v>
                </c:pt>
                <c:pt idx="8026">
                  <c:v>2.1829326741464859E-10</c:v>
                </c:pt>
                <c:pt idx="8027">
                  <c:v>2.1829326741464859E-10</c:v>
                </c:pt>
                <c:pt idx="8028">
                  <c:v>2.1829326741464859E-10</c:v>
                </c:pt>
                <c:pt idx="8029">
                  <c:v>2.1829326741464859E-10</c:v>
                </c:pt>
                <c:pt idx="8030">
                  <c:v>2.1829326741464859E-10</c:v>
                </c:pt>
                <c:pt idx="8031">
                  <c:v>2.1829326741464859E-10</c:v>
                </c:pt>
                <c:pt idx="8032">
                  <c:v>2.1829326741464859E-10</c:v>
                </c:pt>
                <c:pt idx="8033">
                  <c:v>2.1829326741464859E-10</c:v>
                </c:pt>
                <c:pt idx="8034">
                  <c:v>2.1829326741464859E-10</c:v>
                </c:pt>
                <c:pt idx="8035">
                  <c:v>2.1829326741464859E-10</c:v>
                </c:pt>
                <c:pt idx="8036">
                  <c:v>2.1829326741464859E-10</c:v>
                </c:pt>
                <c:pt idx="8037">
                  <c:v>2.1829326741464859E-10</c:v>
                </c:pt>
                <c:pt idx="8038">
                  <c:v>2.1829326741464859E-10</c:v>
                </c:pt>
                <c:pt idx="8039">
                  <c:v>2.1829326741464859E-10</c:v>
                </c:pt>
                <c:pt idx="8040">
                  <c:v>2.1829326741464859E-10</c:v>
                </c:pt>
                <c:pt idx="8041">
                  <c:v>2.1829326741464859E-10</c:v>
                </c:pt>
                <c:pt idx="8042">
                  <c:v>2.1829326741464859E-10</c:v>
                </c:pt>
                <c:pt idx="8043">
                  <c:v>2.1829326741464859E-10</c:v>
                </c:pt>
                <c:pt idx="8044">
                  <c:v>2.1829326741464859E-10</c:v>
                </c:pt>
                <c:pt idx="8045">
                  <c:v>2.1829326741464859E-10</c:v>
                </c:pt>
                <c:pt idx="8046">
                  <c:v>2.1829326741464859E-10</c:v>
                </c:pt>
                <c:pt idx="8047">
                  <c:v>2.1829326741464859E-10</c:v>
                </c:pt>
                <c:pt idx="8048">
                  <c:v>2.1829326741464859E-10</c:v>
                </c:pt>
                <c:pt idx="8049">
                  <c:v>2.1829326741464859E-10</c:v>
                </c:pt>
                <c:pt idx="8050">
                  <c:v>2.1829326741464859E-10</c:v>
                </c:pt>
                <c:pt idx="8051">
                  <c:v>2.1829326741464859E-10</c:v>
                </c:pt>
                <c:pt idx="8052">
                  <c:v>2.1829326741464859E-10</c:v>
                </c:pt>
                <c:pt idx="8053">
                  <c:v>2.1829326741464859E-10</c:v>
                </c:pt>
                <c:pt idx="8054">
                  <c:v>2.1829326741464859E-10</c:v>
                </c:pt>
                <c:pt idx="8055">
                  <c:v>2.1829326741464859E-10</c:v>
                </c:pt>
                <c:pt idx="8056">
                  <c:v>2.1829326741464859E-10</c:v>
                </c:pt>
                <c:pt idx="8057">
                  <c:v>2.1829326741464859E-10</c:v>
                </c:pt>
                <c:pt idx="8058">
                  <c:v>2.1829326741464859E-10</c:v>
                </c:pt>
                <c:pt idx="8059">
                  <c:v>2.1829326741464859E-10</c:v>
                </c:pt>
                <c:pt idx="8060">
                  <c:v>2.1829326741464859E-10</c:v>
                </c:pt>
                <c:pt idx="8061">
                  <c:v>2.1829326741464859E-10</c:v>
                </c:pt>
                <c:pt idx="8062">
                  <c:v>2.1829326741464859E-10</c:v>
                </c:pt>
                <c:pt idx="8063">
                  <c:v>2.1829326741464859E-10</c:v>
                </c:pt>
                <c:pt idx="8064">
                  <c:v>2.1829326741464859E-10</c:v>
                </c:pt>
                <c:pt idx="8065">
                  <c:v>2.1829326741464859E-10</c:v>
                </c:pt>
                <c:pt idx="8066">
                  <c:v>2.1829326741464859E-10</c:v>
                </c:pt>
                <c:pt idx="8067">
                  <c:v>2.1829326741464859E-10</c:v>
                </c:pt>
                <c:pt idx="8068">
                  <c:v>2.1829326741464859E-10</c:v>
                </c:pt>
                <c:pt idx="8069">
                  <c:v>2.1829326741464859E-10</c:v>
                </c:pt>
                <c:pt idx="8070">
                  <c:v>2.1829326741464859E-10</c:v>
                </c:pt>
                <c:pt idx="8071">
                  <c:v>2.1829326741464859E-10</c:v>
                </c:pt>
                <c:pt idx="8072">
                  <c:v>2.1829326741464859E-10</c:v>
                </c:pt>
                <c:pt idx="8073">
                  <c:v>2.1829326741464859E-10</c:v>
                </c:pt>
                <c:pt idx="8074">
                  <c:v>2.1829326741464859E-10</c:v>
                </c:pt>
                <c:pt idx="8075">
                  <c:v>2.1829326741464859E-10</c:v>
                </c:pt>
                <c:pt idx="8076">
                  <c:v>2.1829326741464859E-10</c:v>
                </c:pt>
                <c:pt idx="8077">
                  <c:v>2.1829326741464859E-10</c:v>
                </c:pt>
                <c:pt idx="8078">
                  <c:v>2.1829326741464859E-10</c:v>
                </c:pt>
                <c:pt idx="8079">
                  <c:v>2.1829326741464859E-10</c:v>
                </c:pt>
                <c:pt idx="8080">
                  <c:v>2.1829326741464859E-10</c:v>
                </c:pt>
                <c:pt idx="8081">
                  <c:v>2.1829326741464859E-10</c:v>
                </c:pt>
                <c:pt idx="8082">
                  <c:v>2.1829326741464859E-10</c:v>
                </c:pt>
                <c:pt idx="8083">
                  <c:v>2.1829326741464859E-10</c:v>
                </c:pt>
                <c:pt idx="8084">
                  <c:v>2.1829326741464859E-10</c:v>
                </c:pt>
                <c:pt idx="8085">
                  <c:v>2.1829326741464859E-10</c:v>
                </c:pt>
                <c:pt idx="8086">
                  <c:v>2.1829326741464859E-10</c:v>
                </c:pt>
                <c:pt idx="8087">
                  <c:v>2.1829326741464859E-10</c:v>
                </c:pt>
                <c:pt idx="8088">
                  <c:v>2.1829326741464859E-10</c:v>
                </c:pt>
                <c:pt idx="8089">
                  <c:v>2.1829326741464859E-10</c:v>
                </c:pt>
                <c:pt idx="8090">
                  <c:v>2.1829326741464859E-10</c:v>
                </c:pt>
                <c:pt idx="8091">
                  <c:v>2.1829326741464859E-10</c:v>
                </c:pt>
                <c:pt idx="8092">
                  <c:v>2.1829326741464859E-10</c:v>
                </c:pt>
                <c:pt idx="8093">
                  <c:v>2.1829326741464859E-10</c:v>
                </c:pt>
                <c:pt idx="8094">
                  <c:v>2.1829326741464859E-10</c:v>
                </c:pt>
                <c:pt idx="8095">
                  <c:v>2.1829326741464859E-10</c:v>
                </c:pt>
                <c:pt idx="8096">
                  <c:v>2.1829326741464859E-10</c:v>
                </c:pt>
                <c:pt idx="8097">
                  <c:v>2.1829326741464859E-10</c:v>
                </c:pt>
                <c:pt idx="8098">
                  <c:v>2.1829326741464859E-10</c:v>
                </c:pt>
                <c:pt idx="8099">
                  <c:v>2.1829326741464859E-10</c:v>
                </c:pt>
                <c:pt idx="8100">
                  <c:v>2.1829326741464859E-10</c:v>
                </c:pt>
                <c:pt idx="8101">
                  <c:v>2.1829326741464859E-10</c:v>
                </c:pt>
                <c:pt idx="8102">
                  <c:v>2.1829326741464859E-10</c:v>
                </c:pt>
                <c:pt idx="8103">
                  <c:v>2.1829326741464859E-10</c:v>
                </c:pt>
                <c:pt idx="8104">
                  <c:v>2.1829326741464859E-10</c:v>
                </c:pt>
                <c:pt idx="8105">
                  <c:v>2.1829326741464859E-10</c:v>
                </c:pt>
                <c:pt idx="8106">
                  <c:v>2.1829326741464859E-10</c:v>
                </c:pt>
                <c:pt idx="8107">
                  <c:v>2.1829326741464859E-10</c:v>
                </c:pt>
                <c:pt idx="8108">
                  <c:v>2.1829326741464859E-10</c:v>
                </c:pt>
                <c:pt idx="8109">
                  <c:v>2.1829326741464859E-10</c:v>
                </c:pt>
                <c:pt idx="8110">
                  <c:v>2.1829326741464859E-10</c:v>
                </c:pt>
                <c:pt idx="8111">
                  <c:v>2.1829326741464859E-10</c:v>
                </c:pt>
                <c:pt idx="8112">
                  <c:v>2.1829326741464859E-10</c:v>
                </c:pt>
                <c:pt idx="8113">
                  <c:v>2.1829326741464859E-10</c:v>
                </c:pt>
                <c:pt idx="8114">
                  <c:v>2.1829326741464859E-10</c:v>
                </c:pt>
                <c:pt idx="8115">
                  <c:v>2.1829326741464859E-10</c:v>
                </c:pt>
                <c:pt idx="8116">
                  <c:v>2.1829326741464859E-10</c:v>
                </c:pt>
                <c:pt idx="8117">
                  <c:v>2.1829326741464859E-10</c:v>
                </c:pt>
                <c:pt idx="8118">
                  <c:v>2.1829326741464859E-10</c:v>
                </c:pt>
                <c:pt idx="8119">
                  <c:v>2.1829326741464859E-10</c:v>
                </c:pt>
                <c:pt idx="8120">
                  <c:v>2.1829326741464859E-10</c:v>
                </c:pt>
                <c:pt idx="8121">
                  <c:v>2.1829326741464859E-10</c:v>
                </c:pt>
                <c:pt idx="8122">
                  <c:v>2.1829326741464859E-10</c:v>
                </c:pt>
                <c:pt idx="8123">
                  <c:v>2.1829326741464859E-10</c:v>
                </c:pt>
                <c:pt idx="8124">
                  <c:v>2.1829326741464859E-10</c:v>
                </c:pt>
                <c:pt idx="8125">
                  <c:v>2.1829326741464859E-10</c:v>
                </c:pt>
                <c:pt idx="8126">
                  <c:v>2.1829326741464859E-10</c:v>
                </c:pt>
                <c:pt idx="8127">
                  <c:v>2.1829326741464859E-10</c:v>
                </c:pt>
                <c:pt idx="8128">
                  <c:v>2.1829326741464859E-10</c:v>
                </c:pt>
                <c:pt idx="8129">
                  <c:v>2.1829326741464859E-10</c:v>
                </c:pt>
                <c:pt idx="8130">
                  <c:v>2.1829326741464859E-10</c:v>
                </c:pt>
                <c:pt idx="8131">
                  <c:v>2.1829326741464859E-10</c:v>
                </c:pt>
                <c:pt idx="8132">
                  <c:v>2.1829326741464859E-10</c:v>
                </c:pt>
                <c:pt idx="8133">
                  <c:v>2.1829326741464859E-10</c:v>
                </c:pt>
                <c:pt idx="8134">
                  <c:v>2.1829326741464859E-10</c:v>
                </c:pt>
                <c:pt idx="8135">
                  <c:v>2.1829326741464859E-10</c:v>
                </c:pt>
                <c:pt idx="8136">
                  <c:v>2.1829326741464859E-10</c:v>
                </c:pt>
                <c:pt idx="8137">
                  <c:v>2.1829326741464859E-10</c:v>
                </c:pt>
                <c:pt idx="8138">
                  <c:v>2.1829326741464859E-10</c:v>
                </c:pt>
                <c:pt idx="8139">
                  <c:v>2.1829326741464859E-10</c:v>
                </c:pt>
                <c:pt idx="8140">
                  <c:v>2.1829326741464859E-10</c:v>
                </c:pt>
                <c:pt idx="8141">
                  <c:v>2.1829326741464859E-10</c:v>
                </c:pt>
                <c:pt idx="8142">
                  <c:v>2.1829326741464859E-10</c:v>
                </c:pt>
                <c:pt idx="8143">
                  <c:v>2.1829326741464859E-10</c:v>
                </c:pt>
                <c:pt idx="8144">
                  <c:v>2.1829326741464859E-10</c:v>
                </c:pt>
                <c:pt idx="8145">
                  <c:v>2.1829326741464859E-10</c:v>
                </c:pt>
                <c:pt idx="8146">
                  <c:v>2.1829326741464859E-10</c:v>
                </c:pt>
                <c:pt idx="8147">
                  <c:v>2.1829326741464859E-10</c:v>
                </c:pt>
                <c:pt idx="8148">
                  <c:v>2.1829326741464859E-10</c:v>
                </c:pt>
                <c:pt idx="8149">
                  <c:v>2.1829326741464859E-10</c:v>
                </c:pt>
                <c:pt idx="8150">
                  <c:v>2.1829326741464859E-10</c:v>
                </c:pt>
                <c:pt idx="8151">
                  <c:v>2.1829326741464859E-10</c:v>
                </c:pt>
                <c:pt idx="8152">
                  <c:v>2.1829326741464859E-10</c:v>
                </c:pt>
                <c:pt idx="8153">
                  <c:v>2.1829326741464859E-10</c:v>
                </c:pt>
                <c:pt idx="8154">
                  <c:v>2.1829326741464859E-10</c:v>
                </c:pt>
                <c:pt idx="8155">
                  <c:v>2.1829326741464859E-10</c:v>
                </c:pt>
                <c:pt idx="8156">
                  <c:v>2.1829326741464859E-10</c:v>
                </c:pt>
                <c:pt idx="8157">
                  <c:v>2.1829326741464859E-10</c:v>
                </c:pt>
                <c:pt idx="8158">
                  <c:v>2.1829326741464859E-10</c:v>
                </c:pt>
                <c:pt idx="8159">
                  <c:v>2.1829326741464859E-10</c:v>
                </c:pt>
                <c:pt idx="8160">
                  <c:v>2.1829326741464859E-10</c:v>
                </c:pt>
                <c:pt idx="8161">
                  <c:v>2.1829326741464859E-10</c:v>
                </c:pt>
                <c:pt idx="8162">
                  <c:v>2.1829326741464859E-10</c:v>
                </c:pt>
                <c:pt idx="8163">
                  <c:v>2.1829326741464859E-10</c:v>
                </c:pt>
                <c:pt idx="8164">
                  <c:v>2.1829326741464859E-10</c:v>
                </c:pt>
                <c:pt idx="8165">
                  <c:v>2.1829326741464859E-10</c:v>
                </c:pt>
                <c:pt idx="8166">
                  <c:v>2.1829326741464859E-10</c:v>
                </c:pt>
                <c:pt idx="8167">
                  <c:v>2.1829326741464859E-10</c:v>
                </c:pt>
                <c:pt idx="8168">
                  <c:v>2.1829326741464859E-10</c:v>
                </c:pt>
                <c:pt idx="8169">
                  <c:v>2.1829326741464859E-10</c:v>
                </c:pt>
                <c:pt idx="8170">
                  <c:v>2.1829326741464859E-10</c:v>
                </c:pt>
                <c:pt idx="8171">
                  <c:v>2.1829326741464859E-10</c:v>
                </c:pt>
                <c:pt idx="8172">
                  <c:v>2.1829326741464859E-10</c:v>
                </c:pt>
                <c:pt idx="8173">
                  <c:v>2.1829326741464859E-10</c:v>
                </c:pt>
                <c:pt idx="8174">
                  <c:v>2.1829326741464859E-10</c:v>
                </c:pt>
                <c:pt idx="8175">
                  <c:v>2.1829326741464859E-10</c:v>
                </c:pt>
                <c:pt idx="8176">
                  <c:v>2.1829326741464859E-10</c:v>
                </c:pt>
                <c:pt idx="8177">
                  <c:v>2.1829326741464859E-10</c:v>
                </c:pt>
                <c:pt idx="8178">
                  <c:v>2.1829326741464859E-10</c:v>
                </c:pt>
                <c:pt idx="8179">
                  <c:v>2.1829326741464859E-10</c:v>
                </c:pt>
                <c:pt idx="8180">
                  <c:v>2.1829326741464859E-10</c:v>
                </c:pt>
                <c:pt idx="8181">
                  <c:v>2.1829326741464859E-10</c:v>
                </c:pt>
                <c:pt idx="8182">
                  <c:v>2.1829326741464859E-10</c:v>
                </c:pt>
                <c:pt idx="8183">
                  <c:v>2.1829326741464859E-10</c:v>
                </c:pt>
                <c:pt idx="8184">
                  <c:v>2.1829326741464859E-10</c:v>
                </c:pt>
                <c:pt idx="8185">
                  <c:v>2.1829326741464859E-10</c:v>
                </c:pt>
                <c:pt idx="8186">
                  <c:v>2.1829326741464859E-10</c:v>
                </c:pt>
                <c:pt idx="8187">
                  <c:v>2.1829326741464859E-10</c:v>
                </c:pt>
                <c:pt idx="8188">
                  <c:v>2.1829326741464859E-10</c:v>
                </c:pt>
                <c:pt idx="8189">
                  <c:v>2.1829326741464859E-10</c:v>
                </c:pt>
                <c:pt idx="8190">
                  <c:v>2.1829326741464859E-10</c:v>
                </c:pt>
                <c:pt idx="8191">
                  <c:v>2.1829326741464859E-10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AB-42AE-BEF5-B912E21F4E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926784"/>
        <c:axId val="77928704"/>
      </c:scatterChart>
      <c:valAx>
        <c:axId val="77926784"/>
        <c:scaling>
          <c:orientation val="minMax"/>
          <c:max val="1400"/>
          <c:min val="0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200" dirty="0">
                    <a:latin typeface="Helvetica" panose="020B0604020202020204" pitchFamily="34" charset="0"/>
                    <a:cs typeface="Helvetica" panose="020B0604020202020204" pitchFamily="34" charset="0"/>
                  </a:rPr>
                  <a:t>Time (</a:t>
                </a:r>
                <a:r>
                  <a:rPr lang="en-US" sz="1200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ps)</a:t>
                </a:r>
                <a:endParaRPr lang="en-US" sz="120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40448281853539875"/>
              <c:y val="0.8996762156867144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7928704"/>
        <c:crosses val="autoZero"/>
        <c:crossBetween val="midCat"/>
        <c:majorUnit val="200"/>
      </c:valAx>
      <c:valAx>
        <c:axId val="77928704"/>
        <c:scaling>
          <c:logBase val="10"/>
          <c:orientation val="minMax"/>
          <c:min val="1"/>
        </c:scaling>
        <c:delete val="0"/>
        <c:axPos val="l"/>
        <c:majorGridlines>
          <c:spPr>
            <a:ln w="12700"/>
          </c:spPr>
        </c:majorGridlines>
        <c:minorGridlines>
          <c:spPr>
            <a:ln>
              <a:prstDash val="sysDash"/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200" dirty="0">
                    <a:latin typeface="+mj-lt"/>
                    <a:cs typeface="Helvetica" panose="020B0604020202020204" pitchFamily="34" charset="0"/>
                  </a:rPr>
                  <a:t>Counts</a:t>
                </a:r>
                <a:endParaRPr lang="en-US" sz="1400" dirty="0">
                  <a:latin typeface="+mj-lt"/>
                  <a:cs typeface="Helvetica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7926784"/>
        <c:crosses val="autoZero"/>
        <c:crossBetween val="midCat"/>
      </c:valAx>
      <c:spPr>
        <a:ln w="22225">
          <a:solidFill>
            <a:schemeClr val="tx1">
              <a:tint val="75000"/>
              <a:shade val="95000"/>
              <a:satMod val="105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2"</a:t>
            </a:r>
            <a:r>
              <a:rPr lang="en-GB" sz="1400" baseline="0" dirty="0"/>
              <a:t> Photocathode Test Cell </a:t>
            </a:r>
            <a:r>
              <a:rPr lang="en-GB" sz="1400" dirty="0"/>
              <a:t>QE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979396325459316"/>
          <c:y val="0.13009259259259259"/>
          <c:w val="0.81648381452318464"/>
          <c:h val="0.6652234616506269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</c:spPr>
          </c:marker>
          <c:xVal>
            <c:numRef>
              <c:f>Sheet1!$A$2:$A$21</c:f>
              <c:numCache>
                <c:formatCode>General</c:formatCode>
                <c:ptCount val="20"/>
                <c:pt idx="0">
                  <c:v>214</c:v>
                </c:pt>
                <c:pt idx="1">
                  <c:v>254</c:v>
                </c:pt>
                <c:pt idx="2">
                  <c:v>270</c:v>
                </c:pt>
                <c:pt idx="3">
                  <c:v>280</c:v>
                </c:pt>
                <c:pt idx="4">
                  <c:v>290</c:v>
                </c:pt>
                <c:pt idx="5">
                  <c:v>300</c:v>
                </c:pt>
                <c:pt idx="6">
                  <c:v>350</c:v>
                </c:pt>
                <c:pt idx="7">
                  <c:v>400</c:v>
                </c:pt>
                <c:pt idx="8">
                  <c:v>450</c:v>
                </c:pt>
                <c:pt idx="9">
                  <c:v>500</c:v>
                </c:pt>
                <c:pt idx="10">
                  <c:v>527</c:v>
                </c:pt>
                <c:pt idx="11">
                  <c:v>532</c:v>
                </c:pt>
                <c:pt idx="12">
                  <c:v>550</c:v>
                </c:pt>
                <c:pt idx="13">
                  <c:v>600</c:v>
                </c:pt>
                <c:pt idx="14">
                  <c:v>650</c:v>
                </c:pt>
                <c:pt idx="15">
                  <c:v>700</c:v>
                </c:pt>
                <c:pt idx="16">
                  <c:v>750</c:v>
                </c:pt>
                <c:pt idx="17">
                  <c:v>800</c:v>
                </c:pt>
                <c:pt idx="18">
                  <c:v>850</c:v>
                </c:pt>
                <c:pt idx="19">
                  <c:v>900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14.616300000000001</c:v>
                </c:pt>
                <c:pt idx="1">
                  <c:v>16.1629</c:v>
                </c:pt>
                <c:pt idx="2">
                  <c:v>14.4842</c:v>
                </c:pt>
                <c:pt idx="3">
                  <c:v>17.457999999999998</c:v>
                </c:pt>
                <c:pt idx="4">
                  <c:v>15.242800000000001</c:v>
                </c:pt>
                <c:pt idx="5">
                  <c:v>16.145900000000001</c:v>
                </c:pt>
                <c:pt idx="6">
                  <c:v>12.3299</c:v>
                </c:pt>
                <c:pt idx="7">
                  <c:v>11.463900000000001</c:v>
                </c:pt>
                <c:pt idx="8">
                  <c:v>12.555400000000001</c:v>
                </c:pt>
                <c:pt idx="9">
                  <c:v>8.7683</c:v>
                </c:pt>
                <c:pt idx="10">
                  <c:v>7.3578999999999999</c:v>
                </c:pt>
                <c:pt idx="11">
                  <c:v>6.2164000000000001</c:v>
                </c:pt>
                <c:pt idx="12">
                  <c:v>5.4283999999999999</c:v>
                </c:pt>
                <c:pt idx="13">
                  <c:v>3.6400999999999999</c:v>
                </c:pt>
                <c:pt idx="14">
                  <c:v>2.1009000000000002</c:v>
                </c:pt>
                <c:pt idx="15">
                  <c:v>0.93089999999999995</c:v>
                </c:pt>
                <c:pt idx="16">
                  <c:v>0.23799999999999999</c:v>
                </c:pt>
                <c:pt idx="17">
                  <c:v>3.2500000000000001E-2</c:v>
                </c:pt>
                <c:pt idx="18">
                  <c:v>6.8999999999999999E-3</c:v>
                </c:pt>
                <c:pt idx="19">
                  <c:v>4.0000000000000002E-4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D61-479D-8268-B73CEA12E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952128"/>
        <c:axId val="77954432"/>
      </c:scatterChart>
      <c:valAx>
        <c:axId val="77952128"/>
        <c:scaling>
          <c:orientation val="minMax"/>
          <c:max val="900"/>
          <c:min val="2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Wavelength (nm)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77954432"/>
        <c:crosses val="autoZero"/>
        <c:crossBetween val="midCat"/>
      </c:valAx>
      <c:valAx>
        <c:axId val="7795443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QE</a:t>
                </a:r>
                <a:r>
                  <a:rPr lang="en-GB" baseline="0" dirty="0"/>
                  <a:t> (%)</a:t>
                </a:r>
                <a:endParaRPr lang="en-GB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7795212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E51A6-9E19-4A93-B3FC-66809CAF29CD}" type="datetimeFigureOut">
              <a:rPr lang="en-US"/>
              <a:t>9/11/2014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B0060-B215-4D1A-B803-5883858A8EAF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511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99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32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71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756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686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62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1307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530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0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41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110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060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3769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Final delivery of</a:t>
            </a:r>
            <a:r>
              <a:rPr lang="en-US" baseline="0" dirty="0" smtClean="0"/>
              <a:t> full detector with a 2” square form factor, &lt;50ps photon timing, spatial resolution and ALD coated plates for long lifetime due November 2015, with subsequent beam tests to prove the viability of the TORCH detector to follow.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838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94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1537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TORCH is</a:t>
            </a:r>
            <a:r>
              <a:rPr lang="en-US" baseline="0" dirty="0" smtClean="0"/>
              <a:t> a proposed upgrade to the </a:t>
            </a:r>
            <a:r>
              <a:rPr lang="en-US" baseline="0" dirty="0" err="1" smtClean="0"/>
              <a:t>LHCb</a:t>
            </a:r>
            <a:r>
              <a:rPr lang="en-US" baseline="0" dirty="0" smtClean="0"/>
              <a:t> detector at CERN, to supplement the particle ID capabilities in the momentum range 2-10GeV/c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Particle are identified by measuring their time of flight from the interaction point, which allows calculation of their mass (hence their identity) since momentum is known from other detectors in </a:t>
            </a:r>
            <a:r>
              <a:rPr lang="en-US" baseline="0" dirty="0" err="1" smtClean="0"/>
              <a:t>LHCb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807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TOF measurement</a:t>
            </a:r>
            <a:r>
              <a:rPr lang="en-US" baseline="0" dirty="0" smtClean="0"/>
              <a:t> requires 10-15ps timing per particle to achieve the particle ID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achieve this Cerenkov light from particle traversing a quartz plate surrounding the LHC beam is projected on to a bank of </a:t>
            </a:r>
            <a:r>
              <a:rPr lang="en-US" baseline="0" dirty="0" err="1" smtClean="0"/>
              <a:t>Microchannel</a:t>
            </a:r>
            <a:r>
              <a:rPr lang="en-US" baseline="0" dirty="0" smtClean="0"/>
              <a:t> plate photon detectors at the top/bottom of the plate, tightly packed along one direction. Here a focusing blocks convert the </a:t>
            </a:r>
            <a:r>
              <a:rPr lang="en-US" baseline="0" dirty="0" err="1" smtClean="0"/>
              <a:t>cherenkov</a:t>
            </a:r>
            <a:r>
              <a:rPr lang="en-US" baseline="0" dirty="0" smtClean="0"/>
              <a:t> cone angle (related to particle velocity) to a spatial co-ordinate on the </a:t>
            </a:r>
            <a:r>
              <a:rPr lang="en-US" baseline="0" dirty="0" err="1" smtClean="0"/>
              <a:t>photodetector’s</a:t>
            </a:r>
            <a:r>
              <a:rPr lang="en-US" baseline="0" dirty="0" smtClean="0"/>
              <a:t> focal plane.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881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cherenkov</a:t>
            </a:r>
            <a:r>
              <a:rPr lang="en-US" dirty="0" smtClean="0"/>
              <a:t> ring</a:t>
            </a:r>
            <a:r>
              <a:rPr lang="en-US" baseline="0" dirty="0" smtClean="0"/>
              <a:t> projection creates a smile/frown of the </a:t>
            </a:r>
            <a:r>
              <a:rPr lang="en-US" baseline="0" dirty="0" err="1" smtClean="0"/>
              <a:t>photodetector</a:t>
            </a:r>
            <a:r>
              <a:rPr lang="en-US" baseline="0" dirty="0" smtClean="0"/>
              <a:t> plane. In the horizontal direction, due to a long lever arm the “smile” extends across a large area (approximately 6m), whilst in the vertical plane it is spread over </a:t>
            </a:r>
            <a:r>
              <a:rPr lang="en-US" baseline="0" dirty="0" err="1" smtClean="0"/>
              <a:t>approx</a:t>
            </a:r>
            <a:r>
              <a:rPr lang="en-US" baseline="0" dirty="0" smtClean="0"/>
              <a:t> 6cm.</a:t>
            </a:r>
            <a:r>
              <a:rPr lang="en-US" baseline="0" dirty="0"/>
              <a:t> </a:t>
            </a:r>
            <a:r>
              <a:rPr lang="en-US" baseline="0" dirty="0" smtClean="0"/>
              <a:t>Hence each individual 2” square </a:t>
            </a:r>
            <a:r>
              <a:rPr lang="en-US" baseline="0" dirty="0" err="1" smtClean="0"/>
              <a:t>photodetector</a:t>
            </a:r>
            <a:r>
              <a:rPr lang="en-US" baseline="0" dirty="0" smtClean="0"/>
              <a:t> requires a coarse pixel pitch of 6 ½ mm in the horizontal direction, and a much finer pitch of 0.41 mm in the vertical direction.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315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136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120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B0060-B215-4D1A-B803-5883858A8EAF}" type="slidenum">
              <a:rPr lang="en-US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477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893050" y="6434138"/>
            <a:ext cx="11509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Century Gothic" pitchFamily="34" charset="0"/>
                <a:cs typeface="+mn-cs"/>
              </a:rPr>
              <a:t>page </a:t>
            </a:r>
            <a:fld id="{1FC8776D-2775-42FE-B243-FD3A2C70E0B7}" type="slidenum">
              <a:rPr lang="en-GB">
                <a:solidFill>
                  <a:schemeClr val="bg1"/>
                </a:solidFill>
                <a:latin typeface="Century Gothic" pitchFamily="34" charset="0"/>
                <a:cs typeface="+mn-cs"/>
              </a:rPr>
              <a:pPr>
                <a:defRPr/>
              </a:pPr>
              <a:t>‹#›</a:t>
            </a:fld>
            <a:endParaRPr lang="en-GB" dirty="0">
              <a:solidFill>
                <a:schemeClr val="bg1"/>
              </a:solidFill>
              <a:latin typeface="Century Gothic" pitchFamily="34" charset="0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6008688" y="6434138"/>
            <a:ext cx="3135312" cy="423862"/>
          </a:xfrm>
          <a:prstGeom prst="rect">
            <a:avLst/>
          </a:prstGeom>
          <a:solidFill>
            <a:srgbClr val="E31B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6656388" y="6453188"/>
            <a:ext cx="20447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www.photek.co.uk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4338638" y="6434138"/>
            <a:ext cx="4365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fld id="{A2A81B33-2E56-4AC1-AB94-CCA726C281F5}" type="slidenum">
              <a:rPr lang="en-GB" sz="1600">
                <a:latin typeface="+mn-lt"/>
                <a:cs typeface="+mn-cs"/>
              </a:rPr>
              <a:pPr>
                <a:defRPr/>
              </a:pPr>
              <a:t>‹#›</a:t>
            </a:fld>
            <a:endParaRPr lang="en-GB" sz="1600" dirty="0">
              <a:latin typeface="+mn-lt"/>
              <a:cs typeface="+mn-cs"/>
            </a:endParaRPr>
          </a:p>
        </p:txBody>
      </p:sp>
      <p:pic>
        <p:nvPicPr>
          <p:cNvPr id="8" name="Picture 21" descr="PHOTEK Log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688" y="142875"/>
            <a:ext cx="1647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Triangle 8"/>
          <p:cNvSpPr/>
          <p:nvPr userDrawn="1"/>
        </p:nvSpPr>
        <p:spPr>
          <a:xfrm rot="16200000">
            <a:off x="5581650" y="6430963"/>
            <a:ext cx="427037" cy="427038"/>
          </a:xfrm>
          <a:prstGeom prst="rtTriangle">
            <a:avLst/>
          </a:prstGeom>
          <a:solidFill>
            <a:srgbClr val="E31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0" name="Rectangle 11"/>
          <p:cNvSpPr>
            <a:spLocks noChangeArrowheads="1"/>
          </p:cNvSpPr>
          <p:nvPr userDrawn="1"/>
        </p:nvSpPr>
        <p:spPr bwMode="auto">
          <a:xfrm rot="5400000">
            <a:off x="-3005931" y="3005931"/>
            <a:ext cx="6435725" cy="423863"/>
          </a:xfrm>
          <a:prstGeom prst="rect">
            <a:avLst/>
          </a:prstGeom>
          <a:solidFill>
            <a:srgbClr val="E31B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11" name="Right Triangle 10"/>
          <p:cNvSpPr/>
          <p:nvPr userDrawn="1"/>
        </p:nvSpPr>
        <p:spPr>
          <a:xfrm rot="5400000">
            <a:off x="0" y="6430963"/>
            <a:ext cx="427037" cy="427038"/>
          </a:xfrm>
          <a:prstGeom prst="rtTriangle">
            <a:avLst/>
          </a:prstGeom>
          <a:solidFill>
            <a:srgbClr val="E31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1763" y="2130425"/>
            <a:ext cx="7056437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42184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90625" y="1690688"/>
            <a:ext cx="38131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690688"/>
            <a:ext cx="3814763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5887" y="227012"/>
            <a:ext cx="623605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156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90625" y="1690688"/>
            <a:ext cx="3813175" cy="4608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56200" y="1690688"/>
            <a:ext cx="3814763" cy="22272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56200" y="4070350"/>
            <a:ext cx="3814763" cy="222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5887" y="227012"/>
            <a:ext cx="623605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6063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5887" y="227012"/>
            <a:ext cx="623605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97853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77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4396" y="1189973"/>
            <a:ext cx="3764478" cy="51092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252" y="1177447"/>
            <a:ext cx="4327711" cy="512175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77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05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18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045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0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7563" y="623888"/>
            <a:ext cx="1990725" cy="5675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25" y="623888"/>
            <a:ext cx="5824538" cy="5675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7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6008688" y="6434138"/>
            <a:ext cx="3135312" cy="423862"/>
          </a:xfrm>
          <a:prstGeom prst="rect">
            <a:avLst/>
          </a:prstGeom>
          <a:solidFill>
            <a:srgbClr val="E31B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5887" y="227012"/>
            <a:ext cx="6236058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5887" y="1114816"/>
            <a:ext cx="8250237" cy="508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56388" y="6453188"/>
            <a:ext cx="2044700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www.photek.co.uk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38638" y="6434138"/>
            <a:ext cx="4365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fld id="{07280C66-C814-4F66-81A0-645C68C07DCA}" type="slidenum">
              <a:rPr lang="en-GB" sz="1600">
                <a:latin typeface="+mn-lt"/>
                <a:cs typeface="+mn-cs"/>
              </a:rPr>
              <a:pPr>
                <a:defRPr/>
              </a:pPr>
              <a:t>‹#›</a:t>
            </a:fld>
            <a:endParaRPr lang="en-GB" sz="1600" dirty="0">
              <a:latin typeface="+mn-lt"/>
              <a:cs typeface="+mn-cs"/>
            </a:endParaRPr>
          </a:p>
        </p:txBody>
      </p:sp>
      <p:pic>
        <p:nvPicPr>
          <p:cNvPr id="1031" name="Picture 15" descr="PHOTEK 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688" y="142875"/>
            <a:ext cx="16478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1"/>
          <p:cNvSpPr>
            <a:spLocks noChangeArrowheads="1"/>
          </p:cNvSpPr>
          <p:nvPr userDrawn="1"/>
        </p:nvSpPr>
        <p:spPr bwMode="auto">
          <a:xfrm rot="5400000">
            <a:off x="-3005931" y="3005931"/>
            <a:ext cx="6435725" cy="423863"/>
          </a:xfrm>
          <a:prstGeom prst="rect">
            <a:avLst/>
          </a:prstGeom>
          <a:solidFill>
            <a:srgbClr val="E31B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>
              <a:cs typeface="+mn-cs"/>
            </a:endParaRPr>
          </a:p>
        </p:txBody>
      </p:sp>
      <p:sp>
        <p:nvSpPr>
          <p:cNvPr id="19" name="Right Triangle 18"/>
          <p:cNvSpPr/>
          <p:nvPr userDrawn="1"/>
        </p:nvSpPr>
        <p:spPr>
          <a:xfrm rot="5400000">
            <a:off x="0" y="6430963"/>
            <a:ext cx="427037" cy="427038"/>
          </a:xfrm>
          <a:prstGeom prst="rtTriangle">
            <a:avLst/>
          </a:prstGeom>
          <a:solidFill>
            <a:srgbClr val="E31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ight Triangle 10"/>
          <p:cNvSpPr/>
          <p:nvPr userDrawn="1"/>
        </p:nvSpPr>
        <p:spPr>
          <a:xfrm rot="16200000">
            <a:off x="5581650" y="6430963"/>
            <a:ext cx="427037" cy="427038"/>
          </a:xfrm>
          <a:prstGeom prst="rtTriangle">
            <a:avLst/>
          </a:prstGeom>
          <a:solidFill>
            <a:srgbClr val="E31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88" r:id="rId2"/>
    <p:sldLayoutId id="2147484189" r:id="rId3"/>
    <p:sldLayoutId id="2147484190" r:id="rId4"/>
    <p:sldLayoutId id="2147484191" r:id="rId5"/>
    <p:sldLayoutId id="2147484192" r:id="rId6"/>
    <p:sldLayoutId id="2147484193" r:id="rId7"/>
    <p:sldLayoutId id="2147484194" r:id="rId8"/>
    <p:sldLayoutId id="2147484195" r:id="rId9"/>
    <p:sldLayoutId id="2147484196" r:id="rId10"/>
    <p:sldLayoutId id="21474841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E31B2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E31B2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E31B2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E31B2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E31B23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</a:defRPr>
      </a:lvl6pPr>
      <a:lvl7pPr marL="29718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</a:defRPr>
      </a:lvl7pPr>
      <a:lvl8pPr marL="3429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</a:defRPr>
      </a:lvl8pPr>
      <a:lvl9pPr marL="3886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01763" y="2130425"/>
            <a:ext cx="7056437" cy="1470025"/>
          </a:xfrm>
        </p:spPr>
        <p:txBody>
          <a:bodyPr/>
          <a:lstStyle/>
          <a:p>
            <a:r>
              <a:rPr lang="en-GB" b="1" dirty="0"/>
              <a:t>The TORCH PMT</a:t>
            </a:r>
            <a:r>
              <a:rPr lang="en-GB" b="1" dirty="0" smtClean="0"/>
              <a:t>:</a:t>
            </a:r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01763" y="2856299"/>
            <a:ext cx="6400800" cy="1752600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A close packing, multi-anode, long life MCP-PMT for Cherenkov applications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5" descr="http://www.ox.ac.uk/images/hi_res/2256_ox_brand_blue_p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34" y="5576638"/>
            <a:ext cx="1151902" cy="11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70" y="5576638"/>
            <a:ext cx="1152128" cy="1126925"/>
          </a:xfrm>
          <a:prstGeom prst="rect">
            <a:avLst/>
          </a:prstGeom>
        </p:spPr>
      </p:pic>
      <p:pic>
        <p:nvPicPr>
          <p:cNvPr id="8" name="Picture 7" descr="logo-ltr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35" y="4751701"/>
            <a:ext cx="2346164" cy="67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241" y="4608899"/>
            <a:ext cx="17811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31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Using Atomic Layer Deposition to deposit Al</a:t>
            </a:r>
            <a:r>
              <a:rPr lang="en-GB" baseline="-25000" dirty="0">
                <a:cs typeface="Arial"/>
              </a:rPr>
              <a:t>2</a:t>
            </a:r>
            <a:r>
              <a:rPr lang="en-GB" dirty="0">
                <a:cs typeface="Arial"/>
              </a:rPr>
              <a:t>O</a:t>
            </a:r>
            <a:r>
              <a:rPr lang="en-GB" baseline="-25000" dirty="0">
                <a:cs typeface="Arial"/>
              </a:rPr>
              <a:t>3 </a:t>
            </a:r>
          </a:p>
          <a:p>
            <a:pPr lvl="1"/>
            <a:r>
              <a:rPr lang="en-GB" dirty="0">
                <a:cs typeface="Arial"/>
              </a:rPr>
              <a:t>prevents ion feedback (seals MCP surface)</a:t>
            </a:r>
          </a:p>
          <a:p>
            <a:pPr lvl="1"/>
            <a:r>
              <a:rPr lang="en-GB" dirty="0">
                <a:cs typeface="Arial"/>
              </a:rPr>
              <a:t>improves MCP gain (higher Secondary Electron Yield)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Photon Detector - Lifetime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04" y="2706898"/>
            <a:ext cx="6463196" cy="363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0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751417" y="878534"/>
            <a:ext cx="8280920" cy="5184576"/>
            <a:chOff x="751417" y="878534"/>
            <a:chExt cx="8280920" cy="5184576"/>
          </a:xfrm>
        </p:grpSpPr>
        <p:pic>
          <p:nvPicPr>
            <p:cNvPr id="4" name="Picture 2" descr="C:\Code\Tex\RICH2013\figure1_desig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7583" y="878534"/>
              <a:ext cx="1651917" cy="1368152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44" t="1315" r="2281" b="13891"/>
            <a:stretch/>
          </p:blipFill>
          <p:spPr bwMode="auto">
            <a:xfrm>
              <a:off x="7448161" y="1333117"/>
              <a:ext cx="1319212" cy="13114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751417" y="1481886"/>
              <a:ext cx="2826051" cy="1988936"/>
              <a:chOff x="251520" y="1789456"/>
              <a:chExt cx="2826051" cy="1988936"/>
            </a:xfrm>
          </p:grpSpPr>
          <p:pic>
            <p:nvPicPr>
              <p:cNvPr id="7" name="Picture 2" descr="C:\Users\mv12553\Desktop\Presentations\Lhcbview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789456"/>
                <a:ext cx="2826051" cy="198893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8" name="Straight Connector 7"/>
              <p:cNvCxnSpPr/>
              <p:nvPr/>
            </p:nvCxnSpPr>
            <p:spPr>
              <a:xfrm>
                <a:off x="1571526" y="2620544"/>
                <a:ext cx="0" cy="792088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flipV="1">
              <a:off x="2071425" y="878534"/>
              <a:ext cx="1956158" cy="14344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2071425" y="2246686"/>
              <a:ext cx="3608075" cy="85837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35466" y="1110523"/>
              <a:ext cx="1812695" cy="22259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635466" y="1317945"/>
              <a:ext cx="1812695" cy="132662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2" descr="C:\Users\jamesm\AppData\Local\Microsoft\Windows\Temporary Internet Files\Content.Outlook\1KV2644R\Square002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5037" y="3470822"/>
              <a:ext cx="1057300" cy="100384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7770285" y="1850288"/>
              <a:ext cx="417352" cy="4626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H="1" flipV="1">
              <a:off x="7770285" y="2312974"/>
              <a:ext cx="204752" cy="11578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8187637" y="2312974"/>
              <a:ext cx="844700" cy="11578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8362132" y="3686846"/>
              <a:ext cx="290190" cy="2338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7567858" y="3920693"/>
              <a:ext cx="794274" cy="118897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8652322" y="3920693"/>
              <a:ext cx="1" cy="118897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>
              <a:off x="925014" y="4671926"/>
              <a:ext cx="1842627" cy="1391184"/>
              <a:chOff x="467544" y="4558096"/>
              <a:chExt cx="1842627" cy="1391184"/>
            </a:xfrm>
          </p:grpSpPr>
          <p:pic>
            <p:nvPicPr>
              <p:cNvPr id="21" name="Picture 2" descr="http://www.symmetrymagazine.org/sites/default/files/legacy/images/200608/article13_image01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544" y="4558096"/>
                <a:ext cx="1842627" cy="139118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980897" y="5013176"/>
                <a:ext cx="316835" cy="2405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 flipV="1">
              <a:off x="1755202" y="3470822"/>
              <a:ext cx="1822266" cy="16561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 flipV="1">
              <a:off x="751418" y="3470822"/>
              <a:ext cx="686949" cy="16561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5443561" y="1105195"/>
              <a:ext cx="191905" cy="21275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1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67858" y="5109672"/>
              <a:ext cx="1084464" cy="8314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4721" y="3502751"/>
            <a:ext cx="5214312" cy="2024862"/>
          </a:xfrm>
        </p:spPr>
        <p:txBody>
          <a:bodyPr/>
          <a:lstStyle/>
          <a:p>
            <a:pPr marL="0" indent="0" algn="ctr">
              <a:buNone/>
            </a:pPr>
            <a:r>
              <a:rPr lang="en-GB" sz="2000" dirty="0" smtClean="0"/>
              <a:t>For further TORCH details see</a:t>
            </a:r>
          </a:p>
          <a:p>
            <a:pPr marL="0" indent="0" algn="ctr">
              <a:buNone/>
            </a:pPr>
            <a:r>
              <a:rPr lang="en-GB" sz="1600" dirty="0" smtClean="0"/>
              <a:t>M.W.U </a:t>
            </a:r>
            <a:r>
              <a:rPr lang="en-GB" sz="1600" dirty="0"/>
              <a:t>van </a:t>
            </a:r>
            <a:r>
              <a:rPr lang="en-GB" sz="1600" dirty="0" err="1"/>
              <a:t>Dijk</a:t>
            </a:r>
            <a:r>
              <a:rPr lang="en-GB" sz="1600" dirty="0"/>
              <a:t> et al</a:t>
            </a:r>
            <a:r>
              <a:rPr lang="en-GB" sz="1600" dirty="0" smtClean="0"/>
              <a:t>., T</a:t>
            </a:r>
            <a:r>
              <a:rPr lang="en-GB" sz="1600" i="1" dirty="0" smtClean="0"/>
              <a:t>ORCH - a </a:t>
            </a:r>
            <a:r>
              <a:rPr lang="en-GB" sz="1600" i="1" dirty="0"/>
              <a:t>Cherenkov based time-of-flight </a:t>
            </a:r>
            <a:r>
              <a:rPr lang="en-GB" sz="1600" i="1" dirty="0" smtClean="0"/>
              <a:t>detector</a:t>
            </a:r>
            <a:r>
              <a:rPr lang="en-GB" sz="1600" dirty="0" smtClean="0"/>
              <a:t>, DOI</a:t>
            </a:r>
            <a:r>
              <a:rPr lang="en-GB" sz="1600" dirty="0"/>
              <a:t>: 10.1016/j.nima.2014.04.083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07170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Sharing Anode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0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888" y="1114816"/>
            <a:ext cx="4441934" cy="5084372"/>
          </a:xfrm>
        </p:spPr>
        <p:txBody>
          <a:bodyPr/>
          <a:lstStyle/>
          <a:p>
            <a:r>
              <a:rPr lang="en-GB" sz="2000" dirty="0" smtClean="0"/>
              <a:t>Micro Channel Plate PMT</a:t>
            </a:r>
          </a:p>
          <a:p>
            <a:r>
              <a:rPr lang="en-GB" sz="2000" dirty="0" smtClean="0"/>
              <a:t>Anode pad structure  equivalent to 8x128 pixels</a:t>
            </a:r>
          </a:p>
          <a:p>
            <a:r>
              <a:rPr lang="en-GB" sz="2000" dirty="0" smtClean="0"/>
              <a:t>Using NINO ASIC a time-over-threshold amplifier/discriminator with HPTDC time to digital converter</a:t>
            </a:r>
          </a:p>
          <a:p>
            <a:endParaRPr lang="en-GB" sz="2000" dirty="0" smtClean="0"/>
          </a:p>
          <a:p>
            <a:pPr lvl="2"/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Photon Detectors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998715" y="913925"/>
            <a:ext cx="3968429" cy="2386565"/>
            <a:chOff x="4932040" y="507525"/>
            <a:chExt cx="3968429" cy="2386565"/>
          </a:xfrm>
        </p:grpSpPr>
        <p:grpSp>
          <p:nvGrpSpPr>
            <p:cNvPr id="11" name="Group 10"/>
            <p:cNvGrpSpPr/>
            <p:nvPr/>
          </p:nvGrpSpPr>
          <p:grpSpPr>
            <a:xfrm>
              <a:off x="4932040" y="507525"/>
              <a:ext cx="3968429" cy="2386565"/>
              <a:chOff x="5040851" y="1196752"/>
              <a:chExt cx="3968429" cy="2386565"/>
            </a:xfrm>
          </p:grpSpPr>
          <p:pic>
            <p:nvPicPr>
              <p:cNvPr id="12" name="Picture 43" descr="MCP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40851" y="1556792"/>
                <a:ext cx="3968429" cy="2026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97903" y="1196752"/>
                <a:ext cx="939369" cy="7202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7667907" y="2348880"/>
                <a:ext cx="292400" cy="309688"/>
              </a:xfrm>
              <a:prstGeom prst="rect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20" name="Straight Connector 19"/>
            <p:cNvCxnSpPr/>
            <p:nvPr/>
          </p:nvCxnSpPr>
          <p:spPr bwMode="auto">
            <a:xfrm flipH="1">
              <a:off x="7559096" y="507525"/>
              <a:ext cx="329996" cy="1152128"/>
            </a:xfrm>
            <a:prstGeom prst="lin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H="1">
              <a:off x="7851497" y="1227753"/>
              <a:ext cx="976964" cy="741588"/>
            </a:xfrm>
            <a:prstGeom prst="lin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8" name="TextBox 17"/>
          <p:cNvSpPr txBox="1"/>
          <p:nvPr/>
        </p:nvSpPr>
        <p:spPr>
          <a:xfrm>
            <a:off x="5157821" y="3214735"/>
            <a:ext cx="4047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Schematic layout of MCP-PMT. Charge footprint shown enlarged. </a:t>
            </a:r>
            <a:endParaRPr lang="en-GB" sz="1000" i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715" y="3987025"/>
            <a:ext cx="3875463" cy="180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02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Performance of charge sharing heavily reliant on detector/electronics parameters</a:t>
            </a:r>
          </a:p>
          <a:p>
            <a:pPr lvl="1"/>
            <a:r>
              <a:rPr lang="en-GB" dirty="0" smtClean="0"/>
              <a:t>Exact geometric structure of charge sharing anode</a:t>
            </a:r>
          </a:p>
          <a:p>
            <a:pPr lvl="1"/>
            <a:r>
              <a:rPr lang="en-GB" dirty="0" smtClean="0"/>
              <a:t>Size of charge cloud footprint from MCP</a:t>
            </a:r>
          </a:p>
          <a:p>
            <a:pPr lvl="1"/>
            <a:r>
              <a:rPr lang="en-GB" dirty="0" smtClean="0"/>
              <a:t>Detector Gain</a:t>
            </a:r>
          </a:p>
          <a:p>
            <a:pPr lvl="1"/>
            <a:r>
              <a:rPr lang="en-GB" dirty="0" smtClean="0"/>
              <a:t>Electronics Threshold/Noise</a:t>
            </a:r>
          </a:p>
          <a:p>
            <a:r>
              <a:rPr lang="en-GB" dirty="0" smtClean="0"/>
              <a:t>Due to occupancy issues have 8×64 physical readout anodes to provide a 8</a:t>
            </a:r>
            <a:r>
              <a:rPr lang="en-GB" dirty="0"/>
              <a:t>×</a:t>
            </a:r>
            <a:r>
              <a:rPr lang="en-GB" dirty="0" smtClean="0"/>
              <a:t>128 pixel resolution detector</a:t>
            </a:r>
          </a:p>
          <a:p>
            <a:pPr lvl="1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Sharing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2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Monte Carlo model developed which simulates</a:t>
            </a:r>
          </a:p>
          <a:p>
            <a:pPr lvl="1"/>
            <a:r>
              <a:rPr lang="en-GB" dirty="0" smtClean="0"/>
              <a:t>Current pulse output from MCP</a:t>
            </a:r>
          </a:p>
          <a:p>
            <a:pPr lvl="1"/>
            <a:r>
              <a:rPr lang="en-GB" dirty="0" smtClean="0"/>
              <a:t>Detector gain distribution, including mean charge footprint size</a:t>
            </a:r>
          </a:p>
          <a:p>
            <a:pPr lvl="1"/>
            <a:r>
              <a:rPr lang="en-GB" dirty="0" smtClean="0"/>
              <a:t>Charge sharing anode design parameters</a:t>
            </a:r>
          </a:p>
          <a:p>
            <a:pPr lvl="1"/>
            <a:r>
              <a:rPr lang="en-GB" dirty="0" smtClean="0"/>
              <a:t>Response of NINO time-over-threshold discriminator (noise, charge measurement non-linearity)</a:t>
            </a:r>
          </a:p>
          <a:p>
            <a:pPr lvl="1"/>
            <a:r>
              <a:rPr lang="en-GB" dirty="0" smtClean="0"/>
              <a:t>TDC digitisation resolution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Charge Sharing Simulation</a:t>
            </a:r>
          </a:p>
        </p:txBody>
      </p:sp>
    </p:spTree>
    <p:extLst>
      <p:ext uri="{BB962C8B-B14F-4D97-AF65-F5344CB8AC3E}">
        <p14:creationId xmlns:p14="http://schemas.microsoft.com/office/powerpoint/2010/main" val="312240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For each simulated photon determine position error</a:t>
            </a: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endParaRPr lang="en-GB" dirty="0">
              <a:cs typeface="Arial"/>
            </a:endParaRPr>
          </a:p>
          <a:p>
            <a:r>
              <a:rPr lang="en-US" dirty="0">
                <a:cs typeface="Arial"/>
              </a:rPr>
              <a:t>RMS of photon error distribution </a:t>
            </a:r>
            <a:r>
              <a:rPr lang="en-GB" dirty="0">
                <a:cs typeface="Arial"/>
              </a:rPr>
              <a:t>is the key parameter</a:t>
            </a:r>
          </a:p>
          <a:p>
            <a:pPr lvl="1"/>
            <a:r>
              <a:rPr lang="en-GB" dirty="0">
                <a:latin typeface="Arial" charset="0"/>
                <a:cs typeface="Arial" charset="0"/>
              </a:rPr>
              <a:t>&lt; 0.21 mm for 2</a:t>
            </a:r>
            <a:r>
              <a:rPr lang="el-GR" dirty="0">
                <a:latin typeface="Arial" charset="0"/>
                <a:cs typeface="Arial" charset="0"/>
              </a:rPr>
              <a:t>σ </a:t>
            </a:r>
            <a:r>
              <a:rPr lang="en-GB" dirty="0">
                <a:latin typeface="Arial" charset="0"/>
                <a:cs typeface="Arial" charset="0"/>
              </a:rPr>
              <a:t>reconstruction of 128 pixels</a:t>
            </a:r>
            <a:endParaRPr lang="en-US" dirty="0">
              <a:latin typeface="Arial" charset="0"/>
              <a:cs typeface="Arial" charset="0"/>
            </a:endParaRPr>
          </a:p>
          <a:p>
            <a:pPr lvl="1"/>
            <a:endParaRPr lang="en-GB" dirty="0">
              <a:latin typeface="Arial" charset="0"/>
              <a:cs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Charge Sharing Simulation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49" y="1858627"/>
            <a:ext cx="7684476" cy="286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59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Arial"/>
              </a:rPr>
              <a:t>Strongly </a:t>
            </a:r>
            <a:r>
              <a:rPr lang="en-US" dirty="0">
                <a:cs typeface="Arial"/>
              </a:rPr>
              <a:t>depends on MCP gain and NINO threshold</a:t>
            </a:r>
          </a:p>
          <a:p>
            <a:r>
              <a:rPr lang="en-US" dirty="0">
                <a:cs typeface="Arial"/>
              </a:rPr>
              <a:t>Require ~10</a:t>
            </a:r>
            <a:r>
              <a:rPr lang="en-US" baseline="30000" dirty="0">
                <a:cs typeface="Arial"/>
              </a:rPr>
              <a:t>6</a:t>
            </a:r>
            <a:r>
              <a:rPr lang="en-US" dirty="0">
                <a:cs typeface="Arial"/>
              </a:rPr>
              <a:t> </a:t>
            </a:r>
            <a:r>
              <a:rPr lang="en-US" dirty="0" smtClean="0">
                <a:cs typeface="Arial"/>
              </a:rPr>
              <a:t>gain</a:t>
            </a:r>
          </a:p>
          <a:p>
            <a:r>
              <a:rPr lang="en-US" dirty="0" smtClean="0">
                <a:cs typeface="Arial"/>
              </a:rPr>
              <a:t>Per photon event mean number of pads above threshold is 1.8 to 2.5</a:t>
            </a:r>
            <a:endParaRPr lang="en-GB" dirty="0">
              <a:cs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Charge Simulation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2971200"/>
            <a:ext cx="5283200" cy="3338126"/>
          </a:xfrm>
        </p:spPr>
      </p:pic>
    </p:spTree>
    <p:extLst>
      <p:ext uri="{BB962C8B-B14F-4D97-AF65-F5344CB8AC3E}">
        <p14:creationId xmlns:p14="http://schemas.microsoft.com/office/powerpoint/2010/main" val="18064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prototypes due this week</a:t>
            </a:r>
          </a:p>
          <a:p>
            <a:pPr lvl="1"/>
            <a:r>
              <a:rPr lang="en-GB" dirty="0" smtClean="0"/>
              <a:t>Equivalent to a quarter of the final 2” square tube</a:t>
            </a:r>
            <a:r>
              <a:rPr lang="en-GB" dirty="0"/>
              <a:t> </a:t>
            </a:r>
            <a:r>
              <a:rPr lang="en-GB" dirty="0" smtClean="0"/>
              <a:t>in circular envelope</a:t>
            </a:r>
          </a:p>
          <a:p>
            <a:pPr lvl="1"/>
            <a:r>
              <a:rPr lang="en-GB" dirty="0" smtClean="0"/>
              <a:t>32×32 array of readout pads</a:t>
            </a:r>
          </a:p>
          <a:p>
            <a:pPr lvl="1"/>
            <a:r>
              <a:rPr lang="en-GB" dirty="0" smtClean="0"/>
              <a:t>In one dimension 8 pads connected for 4×32 readout in TORCH application</a:t>
            </a:r>
          </a:p>
          <a:p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Charge Sharing Prototypes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2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interface ACF Film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TORCH </a:t>
            </a:r>
            <a:r>
              <a:rPr lang="en-GB" dirty="0"/>
              <a:t>Background/Detector </a:t>
            </a:r>
            <a:r>
              <a:rPr lang="en-GB" dirty="0" smtClean="0"/>
              <a:t>Requirements</a:t>
            </a:r>
          </a:p>
          <a:p>
            <a:r>
              <a:rPr lang="en-GB" dirty="0" smtClean="0"/>
              <a:t>ALD Gain/Uniformity results</a:t>
            </a:r>
          </a:p>
          <a:p>
            <a:r>
              <a:rPr lang="en-GB" dirty="0" smtClean="0"/>
              <a:t>Hybrid multi-anode charge sharing Anode Simulation</a:t>
            </a:r>
            <a:endParaRPr lang="en-GB" dirty="0" smtClean="0"/>
          </a:p>
          <a:p>
            <a:r>
              <a:rPr lang="en-GB" dirty="0" smtClean="0"/>
              <a:t>Electronics Coupling - Anisotropic </a:t>
            </a:r>
            <a:r>
              <a:rPr lang="en-GB" dirty="0"/>
              <a:t>Conductive </a:t>
            </a:r>
            <a:r>
              <a:rPr lang="en-GB" dirty="0" smtClean="0"/>
              <a:t>Film</a:t>
            </a:r>
          </a:p>
          <a:p>
            <a:r>
              <a:rPr lang="en-GB" dirty="0" smtClean="0"/>
              <a:t>2” Square MCP detector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79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 density multi-anode output requires space efficient connection to readout electronics</a:t>
            </a:r>
          </a:p>
          <a:p>
            <a:r>
              <a:rPr lang="en-GB" dirty="0" smtClean="0"/>
              <a:t>Anisotropic </a:t>
            </a:r>
            <a:r>
              <a:rPr lang="en-GB" dirty="0"/>
              <a:t>Conductive Film (ACF</a:t>
            </a:r>
            <a:r>
              <a:rPr lang="en-GB" dirty="0" smtClean="0"/>
              <a:t>) is the current chosen solution</a:t>
            </a:r>
          </a:p>
          <a:p>
            <a:r>
              <a:rPr lang="en-GB" dirty="0" smtClean="0"/>
              <a:t>Thin Si polymer film, with embedded wires</a:t>
            </a:r>
          </a:p>
          <a:p>
            <a:r>
              <a:rPr lang="en-GB" dirty="0"/>
              <a:t>100 µm wire </a:t>
            </a:r>
            <a:r>
              <a:rPr lang="en-GB" dirty="0" smtClean="0"/>
              <a:t>pitch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Interface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5758376" y="3710940"/>
            <a:ext cx="3284144" cy="2742354"/>
            <a:chOff x="5590736" y="3492124"/>
            <a:chExt cx="3446584" cy="2877996"/>
          </a:xfrm>
        </p:grpSpPr>
        <p:pic>
          <p:nvPicPr>
            <p:cNvPr id="4096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0736" y="3492124"/>
              <a:ext cx="3446584" cy="2598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838386" y="6079420"/>
              <a:ext cx="2951284" cy="290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Shin-Etsu Polymer MT-P Datasheet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7246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Electronics Interface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Sandwich ACF film between detector and readout PCB</a:t>
            </a:r>
          </a:p>
          <a:p>
            <a:r>
              <a:rPr lang="en-GB" dirty="0"/>
              <a:t>Minimum 10 contacts per pad</a:t>
            </a:r>
          </a:p>
          <a:p>
            <a:pPr lvl="1"/>
            <a:r>
              <a:rPr lang="en-GB" dirty="0"/>
              <a:t>0.1mm</a:t>
            </a:r>
            <a:r>
              <a:rPr lang="en-GB" baseline="30000" dirty="0"/>
              <a:t>2</a:t>
            </a:r>
            <a:r>
              <a:rPr lang="en-GB" dirty="0"/>
              <a:t> contact area </a:t>
            </a:r>
            <a:r>
              <a:rPr lang="en-GB" dirty="0" smtClean="0"/>
              <a:t>required</a:t>
            </a:r>
          </a:p>
          <a:p>
            <a:r>
              <a:rPr lang="en-GB" dirty="0" smtClean="0"/>
              <a:t>Requires 100 MPa pressure applied to rear of detector 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" r="3396"/>
          <a:stretch/>
        </p:blipFill>
        <p:spPr>
          <a:xfrm>
            <a:off x="4533899" y="1995957"/>
            <a:ext cx="4137661" cy="2464130"/>
          </a:xfrm>
        </p:spPr>
      </p:pic>
      <p:sp>
        <p:nvSpPr>
          <p:cNvPr id="7" name="Down Arrow 6"/>
          <p:cNvSpPr/>
          <p:nvPr/>
        </p:nvSpPr>
        <p:spPr>
          <a:xfrm flipV="1">
            <a:off x="6238140" y="4510455"/>
            <a:ext cx="483577" cy="817683"/>
          </a:xfrm>
          <a:prstGeom prst="downArrow">
            <a:avLst/>
          </a:prstGeom>
          <a:solidFill>
            <a:srgbClr val="E31B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09148" y="5521570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Applied 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1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Using IRPICs detector as test bench</a:t>
            </a:r>
          </a:p>
          <a:p>
            <a:pPr lvl="1"/>
            <a:r>
              <a:rPr lang="en-GB" dirty="0" smtClean="0"/>
              <a:t>32x32 multi-anode MCP detector</a:t>
            </a:r>
          </a:p>
          <a:p>
            <a:pPr lvl="1"/>
            <a:r>
              <a:rPr lang="en-GB" dirty="0" smtClean="0"/>
              <a:t>0.8 mm pitch</a:t>
            </a:r>
          </a:p>
          <a:p>
            <a:pPr lvl="1"/>
            <a:r>
              <a:rPr lang="en-GB" dirty="0" smtClean="0"/>
              <a:t>0.2 mm</a:t>
            </a:r>
            <a:r>
              <a:rPr lang="en-GB" baseline="30000" dirty="0" smtClean="0"/>
              <a:t>2</a:t>
            </a:r>
            <a:r>
              <a:rPr lang="en-GB" dirty="0" smtClean="0"/>
              <a:t> contact pads</a:t>
            </a:r>
          </a:p>
          <a:p>
            <a:r>
              <a:rPr lang="en-GB" dirty="0" smtClean="0"/>
              <a:t>Tested ACF readout using LeCroy scope (5 GHz, 20 GS/s)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ACF Tests - IRPICS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76" y="4178550"/>
            <a:ext cx="3931928" cy="230581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260" y="4342099"/>
            <a:ext cx="3875463" cy="1800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7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ACF Tests – IRPICS + NINO</a:t>
            </a:r>
            <a:br>
              <a:rPr lang="en-GB" dirty="0" smtClean="0"/>
            </a:br>
            <a:r>
              <a:rPr lang="en-GB" sz="2000" dirty="0" smtClean="0"/>
              <a:t>(Preliminary Results)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85800" y="1317957"/>
            <a:ext cx="3765550" cy="250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2400" dirty="0" smtClean="0"/>
              <a:t>Tested NINO readout using scope to measure NINO output</a:t>
            </a:r>
          </a:p>
          <a:p>
            <a:r>
              <a:rPr lang="en-GB" sz="2400" dirty="0" smtClean="0"/>
              <a:t>No amplitude walk correction!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4" y="3825236"/>
            <a:ext cx="3888000" cy="259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975" y="3825236"/>
            <a:ext cx="3888000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1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Square detector developments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551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Producing square, tightly packed MCP detectors have a number of challenges</a:t>
            </a:r>
          </a:p>
          <a:p>
            <a:pPr lvl="1"/>
            <a:r>
              <a:rPr lang="en-GB" dirty="0" smtClean="0"/>
              <a:t>Uneven stresses on detector body</a:t>
            </a:r>
          </a:p>
          <a:p>
            <a:pPr lvl="1"/>
            <a:r>
              <a:rPr lang="en-GB" dirty="0" smtClean="0"/>
              <a:t>Maximising active area required thin walls</a:t>
            </a:r>
          </a:p>
          <a:p>
            <a:pPr lvl="1"/>
            <a:r>
              <a:rPr lang="en-GB" dirty="0" smtClean="0"/>
              <a:t>Changes to sealing photocathode compared to a round detector body</a:t>
            </a:r>
          </a:p>
          <a:p>
            <a:r>
              <a:rPr lang="en-GB" dirty="0" smtClean="0"/>
              <a:t>Experimented with</a:t>
            </a:r>
          </a:p>
          <a:p>
            <a:pPr lvl="1"/>
            <a:r>
              <a:rPr lang="en-GB" dirty="0" smtClean="0"/>
              <a:t>Wall thickness</a:t>
            </a:r>
          </a:p>
          <a:p>
            <a:pPr lvl="1"/>
            <a:r>
              <a:rPr lang="en-GB" dirty="0" smtClean="0"/>
              <a:t>Ceramic to ceramic seal for anode</a:t>
            </a:r>
          </a:p>
          <a:p>
            <a:pPr lvl="1"/>
            <a:r>
              <a:rPr lang="en-GB" dirty="0" smtClean="0"/>
              <a:t>Different Indium alloys for photocathode seal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Square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653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5887" y="1061439"/>
            <a:ext cx="4782307" cy="5084372"/>
          </a:xfrm>
        </p:spPr>
        <p:txBody>
          <a:bodyPr/>
          <a:lstStyle/>
          <a:p>
            <a:r>
              <a:rPr lang="en-GB" dirty="0" smtClean="0"/>
              <a:t>Successfully produced 2” square test cells, with 1mm thick wall and LNS20 photocathode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QE stable over 4 month period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Sealing Square Test Cells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915023"/>
              </p:ext>
            </p:extLst>
          </p:nvPr>
        </p:nvGraphicFramePr>
        <p:xfrm>
          <a:off x="1075592" y="304702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TomC\Documents\Reports\conferences\PSD 10\slideshow\IMG_20140905_1519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194" y="1318115"/>
            <a:ext cx="3123292" cy="2463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1960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Novel anode design combining parallel multi-anode readout with improved resolution using charge sharing information simulated, with prototype results soon</a:t>
            </a:r>
          </a:p>
          <a:p>
            <a:r>
              <a:rPr lang="en-GB" dirty="0" smtClean="0"/>
              <a:t>Proved viability of ACF film for high density interconnects on MCP detectors</a:t>
            </a:r>
          </a:p>
          <a:p>
            <a:r>
              <a:rPr lang="en-GB" dirty="0" smtClean="0"/>
              <a:t> Produced 2” square test cells with stable photocathodes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0508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Test prototype detectors</a:t>
            </a:r>
          </a:p>
          <a:p>
            <a:pPr lvl="1"/>
            <a:r>
              <a:rPr lang="en-GB" dirty="0" smtClean="0"/>
              <a:t>Characterisation of anode design at </a:t>
            </a:r>
            <a:r>
              <a:rPr lang="en-GB" dirty="0" err="1" smtClean="0"/>
              <a:t>Photek</a:t>
            </a:r>
            <a:endParaRPr lang="en-GB" dirty="0" smtClean="0"/>
          </a:p>
          <a:p>
            <a:pPr lvl="1"/>
            <a:r>
              <a:rPr lang="en-GB" dirty="0" smtClean="0"/>
              <a:t>Test TORCH concept with small scale quartz plate and MCP detector prototypes at test beam</a:t>
            </a:r>
          </a:p>
          <a:p>
            <a:r>
              <a:rPr lang="en-GB" dirty="0" smtClean="0"/>
              <a:t>Build fully functioning 2” square detector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25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3187" y="1193799"/>
            <a:ext cx="8250237" cy="4654459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dirty="0" smtClean="0">
                <a:solidFill>
                  <a:srgbClr val="FF0000"/>
                </a:solidFill>
              </a:rPr>
              <a:t>With thanks to…</a:t>
            </a:r>
          </a:p>
          <a:p>
            <a:pPr marL="0" indent="0" algn="ctr">
              <a:buNone/>
            </a:pPr>
            <a:r>
              <a:rPr lang="en-GB" sz="2000" dirty="0" smtClean="0"/>
              <a:t>Members of the TORCH collaboration at</a:t>
            </a:r>
          </a:p>
          <a:p>
            <a:pPr marL="0" indent="0" algn="ctr">
              <a:buNone/>
            </a:pPr>
            <a:endParaRPr lang="en-GB" sz="1400" dirty="0"/>
          </a:p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sz="1600" dirty="0"/>
              <a:t>a</a:t>
            </a:r>
            <a:r>
              <a:rPr lang="en-US" sz="1600" dirty="0" smtClean="0"/>
              <a:t>nd Jon </a:t>
            </a:r>
            <a:r>
              <a:rPr lang="en-US" sz="1600" dirty="0" err="1" smtClean="0"/>
              <a:t>Lapington</a:t>
            </a:r>
            <a:r>
              <a:rPr lang="en-US" sz="1600" dirty="0" smtClean="0"/>
              <a:t> at the University of Leicester</a:t>
            </a:r>
          </a:p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sz="1600" dirty="0" smtClean="0"/>
              <a:t>The </a:t>
            </a:r>
            <a:r>
              <a:rPr lang="en-US" sz="1600" dirty="0"/>
              <a:t>TORCH project is funded by an ERC Advanced Grant under the Seventh Framework Programme (FP7), code ERC-2011-ADG proposal 299175. </a:t>
            </a:r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669351" y="2591499"/>
            <a:ext cx="5847432" cy="1142999"/>
            <a:chOff x="741935" y="3391599"/>
            <a:chExt cx="5847432" cy="1142999"/>
          </a:xfrm>
        </p:grpSpPr>
        <p:pic>
          <p:nvPicPr>
            <p:cNvPr id="4" name="Picture 3" descr="http://www.ox.ac.uk/images/hi_res/2256_ox_brand_blue_po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6718" y="3391599"/>
              <a:ext cx="1151902" cy="1142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7239" y="3407673"/>
              <a:ext cx="1152128" cy="1126925"/>
            </a:xfrm>
            <a:prstGeom prst="rect">
              <a:avLst/>
            </a:prstGeom>
          </p:spPr>
        </p:pic>
        <p:pic>
          <p:nvPicPr>
            <p:cNvPr id="6" name="Picture 5" descr="logo-ltr.ti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935" y="3623145"/>
              <a:ext cx="2346164" cy="679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423" y="5278648"/>
            <a:ext cx="1177288" cy="112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096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TORCH project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9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48832" y="1930728"/>
            <a:ext cx="5195168" cy="4492452"/>
            <a:chOff x="5047754" y="1988840"/>
            <a:chExt cx="3749278" cy="3009934"/>
          </a:xfrm>
        </p:grpSpPr>
        <p:pic>
          <p:nvPicPr>
            <p:cNvPr id="6" name="Picture 2" descr="C:\Users\mv12553\Desktop\Presentations\Lhcbview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334"/>
            <a:stretch/>
          </p:blipFill>
          <p:spPr bwMode="auto">
            <a:xfrm>
              <a:off x="5047754" y="1988840"/>
              <a:ext cx="3749278" cy="3009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>
              <a:off x="7050752" y="3289176"/>
              <a:ext cx="0" cy="10801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Down Arrow 7"/>
            <p:cNvSpPr/>
            <p:nvPr/>
          </p:nvSpPr>
          <p:spPr>
            <a:xfrm>
              <a:off x="6942739" y="2286434"/>
              <a:ext cx="216025" cy="79375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- Motivation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4396" y="1189973"/>
            <a:ext cx="6052186" cy="5109227"/>
          </a:xfrm>
        </p:spPr>
        <p:txBody>
          <a:bodyPr/>
          <a:lstStyle/>
          <a:p>
            <a:r>
              <a:rPr lang="en-GB" sz="2200" dirty="0" smtClean="0"/>
              <a:t>The Timing Of internally Reflected Cherenkov light (TORCH) is an ERC funded R&amp;D project </a:t>
            </a:r>
          </a:p>
          <a:p>
            <a:r>
              <a:rPr lang="en-GB" sz="2200" dirty="0" smtClean="0"/>
              <a:t>Proposal to upgrade LHCb Particle ID capabilities in 2-10 </a:t>
            </a:r>
            <a:r>
              <a:rPr lang="en-GB" sz="2200" dirty="0" err="1" smtClean="0"/>
              <a:t>GeV</a:t>
            </a:r>
            <a:r>
              <a:rPr lang="en-GB" sz="2200" dirty="0" smtClean="0"/>
              <a:t>/c region</a:t>
            </a:r>
          </a:p>
          <a:p>
            <a:pPr marL="0" indent="0">
              <a:buNone/>
            </a:pPr>
            <a:endParaRPr lang="en-GB" sz="2200" dirty="0"/>
          </a:p>
          <a:p>
            <a:endParaRPr lang="en-GB" sz="2200" dirty="0"/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60127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715887" y="1114816"/>
            <a:ext cx="8250237" cy="508437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TORCH aims to achieve 10-15ps timing per particle over a large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Utilises Cherenkov light for fast signal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Cherenkov light transported to photon detectors via total internal reflection</a:t>
            </a:r>
          </a:p>
          <a:p>
            <a:endParaRPr lang="en-GB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– TOF Concept</a:t>
            </a:r>
            <a:endParaRPr lang="en-GB" dirty="0"/>
          </a:p>
        </p:txBody>
      </p:sp>
      <p:pic>
        <p:nvPicPr>
          <p:cNvPr id="33" name="Picture 2" descr="C:\Code\Tex\RICH2013\figure1_desig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3258716"/>
            <a:ext cx="3619500" cy="299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15887" y="383425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+mn-lt"/>
                <a:cs typeface="Helvetica" panose="020B0604020202020204" pitchFamily="34" charset="0"/>
              </a:rPr>
              <a:t>Focussing optics along edges converts Cherenkov angle to position on focal plane</a:t>
            </a:r>
          </a:p>
        </p:txBody>
      </p:sp>
    </p:spTree>
    <p:extLst>
      <p:ext uri="{BB962C8B-B14F-4D97-AF65-F5344CB8AC3E}">
        <p14:creationId xmlns:p14="http://schemas.microsoft.com/office/powerpoint/2010/main" val="192836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5627" y="1003862"/>
            <a:ext cx="6142373" cy="5084372"/>
          </a:xfrm>
        </p:spPr>
        <p:txBody>
          <a:bodyPr/>
          <a:lstStyle/>
          <a:p>
            <a:r>
              <a:rPr lang="en-GB" sz="2000" dirty="0">
                <a:cs typeface="Helvetica" panose="020B0604020202020204" pitchFamily="34" charset="0"/>
              </a:rPr>
              <a:t>Photon propagation angle converted into position on focal plane</a:t>
            </a:r>
          </a:p>
          <a:p>
            <a:r>
              <a:rPr lang="en-GB" sz="2000" dirty="0">
                <a:cs typeface="Helvetica" panose="020B0604020202020204" pitchFamily="34" charset="0"/>
              </a:rPr>
              <a:t>Produces </a:t>
            </a:r>
            <a:r>
              <a:rPr lang="en-GB" sz="2000" dirty="0" smtClean="0">
                <a:cs typeface="Helvetica" panose="020B0604020202020204" pitchFamily="34" charset="0"/>
              </a:rPr>
              <a:t>“smile”  corresponding </a:t>
            </a:r>
            <a:r>
              <a:rPr lang="en-GB" sz="2000" dirty="0">
                <a:cs typeface="Helvetica" panose="020B0604020202020204" pitchFamily="34" charset="0"/>
              </a:rPr>
              <a:t>to the </a:t>
            </a:r>
            <a:r>
              <a:rPr lang="en-GB" sz="2000" dirty="0" smtClean="0">
                <a:cs typeface="Helvetica" panose="020B0604020202020204" pitchFamily="34" charset="0"/>
              </a:rPr>
              <a:t>Cherenkov ring</a:t>
            </a:r>
            <a:endParaRPr lang="en-GB" sz="2000" dirty="0"/>
          </a:p>
          <a:p>
            <a:pPr lvl="1"/>
            <a:r>
              <a:rPr lang="en-GB" sz="2000" dirty="0">
                <a:cs typeface="Helvetica" panose="020B0604020202020204" pitchFamily="34" charset="0"/>
              </a:rPr>
              <a:t>One axis has long arm → coarse spatial resolution</a:t>
            </a:r>
          </a:p>
          <a:p>
            <a:pPr lvl="1"/>
            <a:r>
              <a:rPr lang="en-GB" sz="2000" dirty="0">
                <a:cs typeface="Helvetica" panose="020B0604020202020204" pitchFamily="34" charset="0"/>
              </a:rPr>
              <a:t>One axis has short arm → fine spatial resolution</a:t>
            </a:r>
          </a:p>
          <a:p>
            <a:r>
              <a:rPr lang="en-GB" sz="2000" dirty="0">
                <a:cs typeface="Helvetica" panose="020B0604020202020204" pitchFamily="34" charset="0"/>
              </a:rPr>
              <a:t>For 2” square </a:t>
            </a:r>
            <a:r>
              <a:rPr lang="en-GB" sz="2000" dirty="0" smtClean="0">
                <a:cs typeface="Helvetica" panose="020B0604020202020204" pitchFamily="34" charset="0"/>
              </a:rPr>
              <a:t>tube, and 1 </a:t>
            </a:r>
            <a:r>
              <a:rPr lang="en-GB" sz="2000" dirty="0" err="1" smtClean="0">
                <a:cs typeface="Helvetica" panose="020B0604020202020204" pitchFamily="34" charset="0"/>
              </a:rPr>
              <a:t>mrad</a:t>
            </a:r>
            <a:r>
              <a:rPr lang="en-GB" sz="2000" dirty="0" smtClean="0">
                <a:cs typeface="Helvetica" panose="020B0604020202020204" pitchFamily="34" charset="0"/>
              </a:rPr>
              <a:t> angle resolution</a:t>
            </a:r>
            <a:endParaRPr lang="en-GB" sz="2000" dirty="0">
              <a:cs typeface="Helvetica" panose="020B0604020202020204" pitchFamily="34" charset="0"/>
            </a:endParaRPr>
          </a:p>
          <a:p>
            <a:pPr lvl="1"/>
            <a:r>
              <a:rPr lang="en-GB" sz="2000" dirty="0">
                <a:cs typeface="Helvetica" panose="020B0604020202020204" pitchFamily="34" charset="0"/>
              </a:rPr>
              <a:t>128 pixels for fine axis, 0.41 mm pitch</a:t>
            </a:r>
          </a:p>
          <a:p>
            <a:pPr lvl="1"/>
            <a:r>
              <a:rPr lang="en-GB" sz="2000" dirty="0">
                <a:cs typeface="Helvetica" panose="020B0604020202020204" pitchFamily="34" charset="0"/>
              </a:rPr>
              <a:t>8 pixels for coarse axis, 6.63 mm pitch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Detector - Spatial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" t="7663" r="4756" b="5253"/>
          <a:stretch/>
        </p:blipFill>
        <p:spPr bwMode="auto">
          <a:xfrm>
            <a:off x="6526706" y="4094932"/>
            <a:ext cx="2559782" cy="23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27"/>
          <a:stretch/>
        </p:blipFill>
        <p:spPr>
          <a:xfrm>
            <a:off x="6475472" y="1189306"/>
            <a:ext cx="2592288" cy="29575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991475" y="3081338"/>
            <a:ext cx="790575" cy="200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 = h/</a:t>
            </a:r>
            <a:r>
              <a:rPr lang="en-GB" sz="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cos</a:t>
            </a:r>
            <a:r>
              <a:rPr lang="en-GB" sz="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l-GR" sz="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θ</a:t>
            </a:r>
            <a:r>
              <a:rPr lang="en-GB" sz="800" baseline="-25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z</a:t>
            </a:r>
            <a:endParaRPr lang="en-GB" sz="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8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plan to use a hybrid charge sharing/multi-anode </a:t>
            </a:r>
            <a:r>
              <a:rPr lang="en-GB" dirty="0" smtClean="0"/>
              <a:t>design</a:t>
            </a:r>
          </a:p>
          <a:p>
            <a:pPr lvl="1"/>
            <a:r>
              <a:rPr lang="en-GB" dirty="0"/>
              <a:t>Reduces number of required channels</a:t>
            </a:r>
          </a:p>
          <a:p>
            <a:pPr lvl="1"/>
            <a:r>
              <a:rPr lang="en-GB" dirty="0" smtClean="0">
                <a:cs typeface="Arial"/>
              </a:rPr>
              <a:t>Well </a:t>
            </a:r>
            <a:r>
              <a:rPr lang="en-US" dirty="0" smtClean="0"/>
              <a:t>defined </a:t>
            </a:r>
            <a:r>
              <a:rPr lang="en-US" dirty="0"/>
              <a:t>charge footprint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No vacuum </a:t>
            </a: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feed-</a:t>
            </a:r>
            <a:r>
              <a:rPr lang="en-GB" dirty="0" err="1" smtClean="0">
                <a:solidFill>
                  <a:srgbClr val="000000"/>
                </a:solidFill>
                <a:latin typeface="Arial"/>
                <a:cs typeface="Arial"/>
              </a:rPr>
              <a:t>throughs</a:t>
            </a:r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n-GB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The 36 MHz/cm</a:t>
            </a:r>
            <a:r>
              <a:rPr lang="en-GB" baseline="30000" dirty="0" smtClean="0">
                <a:solidFill>
                  <a:srgbClr val="000000"/>
                </a:solidFill>
                <a:latin typeface="Arial"/>
                <a:cs typeface="Arial"/>
              </a:rPr>
              <a:t>2</a:t>
            </a:r>
            <a:r>
              <a:rPr lang="en-GB" dirty="0" smtClean="0">
                <a:solidFill>
                  <a:srgbClr val="000000"/>
                </a:solidFill>
                <a:latin typeface="Arial"/>
                <a:cs typeface="Arial"/>
              </a:rPr>
              <a:t> TORCH rate limits degree of charge sharing due to occupancy issues (no more than 3 pads at once)</a:t>
            </a:r>
            <a:endParaRPr lang="en-GB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Detector - Spatial</a:t>
            </a:r>
            <a:endParaRPr lang="en-GB" dirty="0"/>
          </a:p>
        </p:txBody>
      </p:sp>
      <p:pic>
        <p:nvPicPr>
          <p:cNvPr id="4" name="Picture 4" descr="MC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4" t="51686" r="34932" b="3872"/>
          <a:stretch/>
        </p:blipFill>
        <p:spPr bwMode="auto">
          <a:xfrm>
            <a:off x="6718298" y="1924850"/>
            <a:ext cx="2133601" cy="229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5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cs typeface="Helvetica" panose="020B0604020202020204" pitchFamily="34" charset="0"/>
              </a:rPr>
              <a:t>Pion-Kaon time-of-flight difference ~35ps over 9.5m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cs typeface="Helvetica" panose="020B0604020202020204" pitchFamily="34" charset="0"/>
              </a:rPr>
              <a:t>3</a:t>
            </a:r>
            <a:r>
              <a:rPr lang="el-GR" dirty="0" smtClean="0">
                <a:cs typeface="Helvetica" panose="020B0604020202020204" pitchFamily="34" charset="0"/>
              </a:rPr>
              <a:t>σ</a:t>
            </a:r>
            <a:r>
              <a:rPr lang="en-GB" dirty="0" smtClean="0">
                <a:cs typeface="Helvetica" panose="020B0604020202020204" pitchFamily="34" charset="0"/>
              </a:rPr>
              <a:t> separation requires 10-15 ps timing per particle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dirty="0" smtClean="0">
                <a:cs typeface="Helvetica" panose="020B0604020202020204" pitchFamily="34" charset="0"/>
              </a:rPr>
              <a:t>Each particle produces ~30 detected photons 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dirty="0" smtClean="0">
                <a:cs typeface="Helvetica" panose="020B0604020202020204" pitchFamily="34" charset="0"/>
              </a:rPr>
              <a:t>Hence need 50ps timing from detector/electronics combined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Detector - Timing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570278"/>
              </p:ext>
            </p:extLst>
          </p:nvPr>
        </p:nvGraphicFramePr>
        <p:xfrm>
          <a:off x="2688168" y="3634412"/>
          <a:ext cx="3767663" cy="222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91075" y="3878163"/>
            <a:ext cx="1249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Fit </a:t>
            </a:r>
            <a:r>
              <a:rPr lang="el-GR" sz="1400" dirty="0" smtClean="0"/>
              <a:t>σ</a:t>
            </a:r>
            <a:r>
              <a:rPr lang="en-GB" sz="1400" dirty="0" smtClean="0"/>
              <a:t> = 23 ps</a:t>
            </a:r>
            <a:endParaRPr lang="en-GB" sz="1400" dirty="0"/>
          </a:p>
        </p:txBody>
      </p:sp>
      <p:sp>
        <p:nvSpPr>
          <p:cNvPr id="4" name="Rectangle 3"/>
          <p:cNvSpPr/>
          <p:nvPr/>
        </p:nvSpPr>
        <p:spPr>
          <a:xfrm>
            <a:off x="2505075" y="5859452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SzPct val="100000"/>
            </a:pPr>
            <a:r>
              <a:rPr lang="en-GB" sz="1100" dirty="0"/>
              <a:t>L. Castillo </a:t>
            </a:r>
            <a:r>
              <a:rPr lang="en-GB" sz="1100" dirty="0" err="1"/>
              <a:t>García</a:t>
            </a:r>
            <a:r>
              <a:rPr lang="en-GB" sz="1100" dirty="0"/>
              <a:t>, </a:t>
            </a:r>
            <a:r>
              <a:rPr lang="en-GB" sz="1100" i="1" dirty="0"/>
              <a:t>“</a:t>
            </a:r>
            <a:r>
              <a:rPr lang="en-US" sz="1100" i="1" dirty="0"/>
              <a:t>Timing performance of a MCP photon detector read out with multi-channel electronics for the TORCH system”, </a:t>
            </a:r>
            <a:r>
              <a:rPr lang="en-US" sz="1100" dirty="0"/>
              <a:t>14th ICATPP Conference, 25 September 2013, Villa </a:t>
            </a:r>
            <a:r>
              <a:rPr lang="en-US" sz="1100" dirty="0" err="1"/>
              <a:t>Olmo</a:t>
            </a:r>
            <a:r>
              <a:rPr lang="en-US" sz="1100" dirty="0"/>
              <a:t>, Italy.</a:t>
            </a:r>
          </a:p>
        </p:txBody>
      </p:sp>
    </p:spTree>
    <p:extLst>
      <p:ext uri="{BB962C8B-B14F-4D97-AF65-F5344CB8AC3E}">
        <p14:creationId xmlns:p14="http://schemas.microsoft.com/office/powerpoint/2010/main" val="286853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cs typeface="Arial"/>
              </a:rPr>
              <a:t>Over 5 years of operation expected cumulative charge extracted from MCP is 5 C/cm</a:t>
            </a:r>
            <a:r>
              <a:rPr lang="en-GB" baseline="30000" dirty="0" smtClean="0">
                <a:cs typeface="Arial"/>
              </a:rPr>
              <a:t>2</a:t>
            </a:r>
            <a:endParaRPr lang="en-GB" dirty="0" smtClean="0">
              <a:cs typeface="Arial"/>
            </a:endParaRPr>
          </a:p>
          <a:p>
            <a:r>
              <a:rPr lang="en-GB" dirty="0" smtClean="0">
                <a:cs typeface="Arial"/>
              </a:rPr>
              <a:t>Required new technology to extend lifetime of MCP detector from &lt;0.1 C/cm</a:t>
            </a:r>
            <a:r>
              <a:rPr lang="en-GB" baseline="30000" dirty="0" smtClean="0">
                <a:cs typeface="Arial"/>
              </a:rPr>
              <a:t>2</a:t>
            </a:r>
            <a:r>
              <a:rPr lang="en-GB" dirty="0" smtClean="0">
                <a:cs typeface="Arial"/>
              </a:rPr>
              <a:t> (due to photocathode damage)</a:t>
            </a:r>
          </a:p>
          <a:p>
            <a:pPr marL="0" indent="0">
              <a:buNone/>
            </a:pPr>
            <a:endParaRPr lang="en-GB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Photon Detector - Lifetime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138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14880</TotalTime>
  <Words>1250</Words>
  <Application>Microsoft Office PowerPoint</Application>
  <PresentationFormat>On-screen Show (4:3)</PresentationFormat>
  <Paragraphs>182</Paragraphs>
  <Slides>29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The TORCH PMT: </vt:lpstr>
      <vt:lpstr>Contents</vt:lpstr>
      <vt:lpstr>The TORCH project</vt:lpstr>
      <vt:lpstr>TORCH - Motivation</vt:lpstr>
      <vt:lpstr>TORCH – TOF Concept</vt:lpstr>
      <vt:lpstr>Photon Detector - Spatial</vt:lpstr>
      <vt:lpstr>Photon Detector - Spatial</vt:lpstr>
      <vt:lpstr>Photon Detector - Timing</vt:lpstr>
      <vt:lpstr>Photon Detector - Lifetime</vt:lpstr>
      <vt:lpstr>Photon Detector - Lifetime</vt:lpstr>
      <vt:lpstr>PowerPoint Presentation</vt:lpstr>
      <vt:lpstr>Charge Sharing Anode</vt:lpstr>
      <vt:lpstr>Photon Detectors</vt:lpstr>
      <vt:lpstr>Charge Sharing Simulation</vt:lpstr>
      <vt:lpstr>Charge Sharing Simulation</vt:lpstr>
      <vt:lpstr>Charge Sharing Simulation</vt:lpstr>
      <vt:lpstr>Charge Simulation</vt:lpstr>
      <vt:lpstr>Charge Sharing Prototypes</vt:lpstr>
      <vt:lpstr>Electronics interface ACF Film</vt:lpstr>
      <vt:lpstr>Electronics Interface</vt:lpstr>
      <vt:lpstr>Electronics Interface</vt:lpstr>
      <vt:lpstr>ACF Tests - IRPICS</vt:lpstr>
      <vt:lpstr>ACF Tests – IRPICS + NINO (Preliminary Results)</vt:lpstr>
      <vt:lpstr>Square detector developments</vt:lpstr>
      <vt:lpstr>Square Detector</vt:lpstr>
      <vt:lpstr>Sealing Square Test Cells</vt:lpstr>
      <vt:lpstr>Conclusion</vt:lpstr>
      <vt:lpstr>Future Work</vt:lpstr>
      <vt:lpstr>PowerPoint Presentation</vt:lpstr>
    </vt:vector>
  </TitlesOfParts>
  <Company>Photek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IanC</dc:creator>
  <cp:lastModifiedBy>C C Mr (Visitor - IT Services)</cp:lastModifiedBy>
  <cp:revision>346</cp:revision>
  <dcterms:created xsi:type="dcterms:W3CDTF">2006-10-30T13:16:54Z</dcterms:created>
  <dcterms:modified xsi:type="dcterms:W3CDTF">2014-09-11T15:02:45Z</dcterms:modified>
</cp:coreProperties>
</file>