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1F53B-F961-4C36-9821-73137F2EA4FF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496DE-9B50-49FF-949C-D527A6F9A3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510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496DE-9B50-49FF-949C-D527A6F9A3D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943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86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0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036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77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802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42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200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46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522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100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6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556792"/>
            <a:ext cx="5554960" cy="1138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Dave\Documents\Conferences\PSD9\WebSite\scp50303\html\images\body_bg_bot old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" t="17026" r="3211" b="27230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68" y="-14104"/>
            <a:ext cx="2946032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48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184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779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629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44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33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51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97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314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384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5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18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5398C-86D6-43D3-86CE-EF67BC904B48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C25C6-2A87-4142-8DB5-5201E0272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96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72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14CDF-F488-457E-8975-57C59B99B391}" type="datetimeFigureOut">
              <a:rPr lang="en-GB" smtClean="0"/>
              <a:t>10/09/2011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B467E-EE7A-4C57-BB32-B3C55CAA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0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ve\Documents\Conferences\PSD9\WebSite\scp50303\html\images\body_bg_bot ol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" t="17026" r="3211" b="27230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636912"/>
            <a:ext cx="8229600" cy="2736304"/>
          </a:xfrm>
        </p:spPr>
        <p:txBody>
          <a:bodyPr>
            <a:noAutofit/>
          </a:bodyPr>
          <a:lstStyle/>
          <a:p>
            <a:r>
              <a:rPr lang="en-GB" sz="5400" dirty="0" smtClean="0"/>
              <a:t>Welcome to </a:t>
            </a:r>
            <a:r>
              <a:rPr lang="en-GB" sz="5400" dirty="0" smtClean="0"/>
              <a:t>Aberystwyth</a:t>
            </a:r>
            <a:br>
              <a:rPr lang="en-GB" sz="5400" dirty="0" smtClean="0"/>
            </a:br>
            <a:r>
              <a:rPr lang="en-GB" sz="5400" dirty="0"/>
              <a:t/>
            </a:r>
            <a:br>
              <a:rPr lang="en-GB" sz="5400" dirty="0"/>
            </a:br>
            <a:r>
              <a:rPr lang="en-GB" sz="2000" dirty="0" smtClean="0"/>
              <a:t>Dave Langstaff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5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68" y="-14104"/>
            <a:ext cx="2946032" cy="1219048"/>
          </a:xfrm>
        </p:spPr>
      </p:pic>
    </p:spTree>
    <p:extLst>
      <p:ext uri="{BB962C8B-B14F-4D97-AF65-F5344CB8AC3E}">
        <p14:creationId xmlns:p14="http://schemas.microsoft.com/office/powerpoint/2010/main" val="7292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6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82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75"/>
            <a:ext cx="9144000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18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5275"/>
            <a:ext cx="9144000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955239" y="4797152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075953" y="4212377"/>
            <a:ext cx="838691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A12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5510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75"/>
            <a:ext cx="9144000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070978" y="4797152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91692" y="4212377"/>
            <a:ext cx="838691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A12</a:t>
            </a:r>
            <a:endParaRPr lang="en-GB" sz="3200" dirty="0"/>
          </a:p>
        </p:txBody>
      </p:sp>
      <p:sp>
        <p:nvSpPr>
          <p:cNvPr id="7" name="Oval 6"/>
          <p:cNvSpPr/>
          <p:nvPr/>
        </p:nvSpPr>
        <p:spPr>
          <a:xfrm>
            <a:off x="421814" y="5381927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55576" y="4797152"/>
            <a:ext cx="1475084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err="1" smtClean="0"/>
              <a:t>Medrus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2271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75"/>
            <a:ext cx="9144000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950263" y="4797152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070977" y="4212377"/>
            <a:ext cx="838691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A12</a:t>
            </a:r>
            <a:endParaRPr lang="en-GB" sz="3200" dirty="0"/>
          </a:p>
        </p:txBody>
      </p:sp>
      <p:sp>
        <p:nvSpPr>
          <p:cNvPr id="7" name="Oval 6"/>
          <p:cNvSpPr/>
          <p:nvPr/>
        </p:nvSpPr>
        <p:spPr>
          <a:xfrm>
            <a:off x="634862" y="5381927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55576" y="4797152"/>
            <a:ext cx="1475084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err="1" smtClean="0"/>
              <a:t>Medrus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030384" y="2060846"/>
            <a:ext cx="2018117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Rosser Hall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527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75"/>
            <a:ext cx="9144000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950263" y="4797152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070977" y="4212377"/>
            <a:ext cx="838691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A12</a:t>
            </a:r>
            <a:endParaRPr lang="en-GB" sz="3200" dirty="0"/>
          </a:p>
        </p:txBody>
      </p:sp>
      <p:sp>
        <p:nvSpPr>
          <p:cNvPr id="7" name="Oval 6"/>
          <p:cNvSpPr/>
          <p:nvPr/>
        </p:nvSpPr>
        <p:spPr>
          <a:xfrm>
            <a:off x="634862" y="5381927"/>
            <a:ext cx="1080120" cy="8640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55576" y="4797152"/>
            <a:ext cx="1475084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err="1" smtClean="0"/>
              <a:t>Medrus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030384" y="2060846"/>
            <a:ext cx="2018117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Rosser Hall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740352" y="3966155"/>
            <a:ext cx="1299202" cy="10772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Arts </a:t>
            </a:r>
          </a:p>
          <a:p>
            <a:r>
              <a:rPr lang="en-GB" sz="3200" dirty="0" smtClean="0"/>
              <a:t>Centre</a:t>
            </a:r>
            <a:endParaRPr lang="en-GB" sz="3200" dirty="0"/>
          </a:p>
        </p:txBody>
      </p:sp>
      <p:sp>
        <p:nvSpPr>
          <p:cNvPr id="13" name="Freeform 12"/>
          <p:cNvSpPr/>
          <p:nvPr/>
        </p:nvSpPr>
        <p:spPr>
          <a:xfrm>
            <a:off x="3413760" y="4998720"/>
            <a:ext cx="4785401" cy="563880"/>
          </a:xfrm>
          <a:custGeom>
            <a:avLst/>
            <a:gdLst>
              <a:gd name="connsiteX0" fmla="*/ 0 w 4785401"/>
              <a:gd name="connsiteY0" fmla="*/ 563880 h 563880"/>
              <a:gd name="connsiteX1" fmla="*/ 624840 w 4785401"/>
              <a:gd name="connsiteY1" fmla="*/ 533400 h 563880"/>
              <a:gd name="connsiteX2" fmla="*/ 975360 w 4785401"/>
              <a:gd name="connsiteY2" fmla="*/ 502920 h 563880"/>
              <a:gd name="connsiteX3" fmla="*/ 1584960 w 4785401"/>
              <a:gd name="connsiteY3" fmla="*/ 487680 h 563880"/>
              <a:gd name="connsiteX4" fmla="*/ 2011680 w 4785401"/>
              <a:gd name="connsiteY4" fmla="*/ 457200 h 563880"/>
              <a:gd name="connsiteX5" fmla="*/ 2407920 w 4785401"/>
              <a:gd name="connsiteY5" fmla="*/ 441960 h 563880"/>
              <a:gd name="connsiteX6" fmla="*/ 2590800 w 4785401"/>
              <a:gd name="connsiteY6" fmla="*/ 426720 h 563880"/>
              <a:gd name="connsiteX7" fmla="*/ 2758440 w 4785401"/>
              <a:gd name="connsiteY7" fmla="*/ 396240 h 563880"/>
              <a:gd name="connsiteX8" fmla="*/ 3154680 w 4785401"/>
              <a:gd name="connsiteY8" fmla="*/ 381000 h 563880"/>
              <a:gd name="connsiteX9" fmla="*/ 4389120 w 4785401"/>
              <a:gd name="connsiteY9" fmla="*/ 350520 h 563880"/>
              <a:gd name="connsiteX10" fmla="*/ 4495800 w 4785401"/>
              <a:gd name="connsiteY10" fmla="*/ 335280 h 563880"/>
              <a:gd name="connsiteX11" fmla="*/ 4541520 w 4785401"/>
              <a:gd name="connsiteY11" fmla="*/ 320040 h 563880"/>
              <a:gd name="connsiteX12" fmla="*/ 4648200 w 4785401"/>
              <a:gd name="connsiteY12" fmla="*/ 289560 h 563880"/>
              <a:gd name="connsiteX13" fmla="*/ 4709160 w 4785401"/>
              <a:gd name="connsiteY13" fmla="*/ 198120 h 563880"/>
              <a:gd name="connsiteX14" fmla="*/ 4739640 w 4785401"/>
              <a:gd name="connsiteY14" fmla="*/ 152400 h 563880"/>
              <a:gd name="connsiteX15" fmla="*/ 4770120 w 4785401"/>
              <a:gd name="connsiteY15" fmla="*/ 60960 h 563880"/>
              <a:gd name="connsiteX16" fmla="*/ 4785360 w 4785401"/>
              <a:gd name="connsiteY16" fmla="*/ 0 h 56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785401" h="563880">
                <a:moveTo>
                  <a:pt x="0" y="563880"/>
                </a:moveTo>
                <a:cubicBezTo>
                  <a:pt x="360967" y="523773"/>
                  <a:pt x="-128596" y="574497"/>
                  <a:pt x="624840" y="533400"/>
                </a:cubicBezTo>
                <a:cubicBezTo>
                  <a:pt x="741947" y="527012"/>
                  <a:pt x="858116" y="505851"/>
                  <a:pt x="975360" y="502920"/>
                </a:cubicBezTo>
                <a:lnTo>
                  <a:pt x="1584960" y="487680"/>
                </a:lnTo>
                <a:cubicBezTo>
                  <a:pt x="1753574" y="473629"/>
                  <a:pt x="1833826" y="465669"/>
                  <a:pt x="2011680" y="457200"/>
                </a:cubicBezTo>
                <a:lnTo>
                  <a:pt x="2407920" y="441960"/>
                </a:lnTo>
                <a:cubicBezTo>
                  <a:pt x="2468880" y="436880"/>
                  <a:pt x="2530165" y="434805"/>
                  <a:pt x="2590800" y="426720"/>
                </a:cubicBezTo>
                <a:cubicBezTo>
                  <a:pt x="2854365" y="391578"/>
                  <a:pt x="2164242" y="431193"/>
                  <a:pt x="2758440" y="396240"/>
                </a:cubicBezTo>
                <a:cubicBezTo>
                  <a:pt x="2890390" y="388478"/>
                  <a:pt x="3022554" y="384704"/>
                  <a:pt x="3154680" y="381000"/>
                </a:cubicBezTo>
                <a:lnTo>
                  <a:pt x="4389120" y="350520"/>
                </a:lnTo>
                <a:cubicBezTo>
                  <a:pt x="4424680" y="345440"/>
                  <a:pt x="4460577" y="342325"/>
                  <a:pt x="4495800" y="335280"/>
                </a:cubicBezTo>
                <a:cubicBezTo>
                  <a:pt x="4511552" y="332130"/>
                  <a:pt x="4526074" y="324453"/>
                  <a:pt x="4541520" y="320040"/>
                </a:cubicBezTo>
                <a:cubicBezTo>
                  <a:pt x="4675473" y="281768"/>
                  <a:pt x="4538579" y="326100"/>
                  <a:pt x="4648200" y="289560"/>
                </a:cubicBezTo>
                <a:lnTo>
                  <a:pt x="4709160" y="198120"/>
                </a:lnTo>
                <a:cubicBezTo>
                  <a:pt x="4719320" y="182880"/>
                  <a:pt x="4733848" y="169776"/>
                  <a:pt x="4739640" y="152400"/>
                </a:cubicBezTo>
                <a:lnTo>
                  <a:pt x="4770120" y="60960"/>
                </a:lnTo>
                <a:cubicBezTo>
                  <a:pt x="4786966" y="10421"/>
                  <a:pt x="4785360" y="31304"/>
                  <a:pt x="4785360" y="0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14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Programme : Monday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36693871"/>
              </p:ext>
            </p:extLst>
          </p:nvPr>
        </p:nvGraphicFramePr>
        <p:xfrm>
          <a:off x="1011959" y="2924944"/>
          <a:ext cx="7120082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20082"/>
              </a:tblGrid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Positron Emission Tomography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Photon Detectors for Synchrotron Radiation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Lunch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Knowledge Transfer and Commercial Opportunities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07604" y="5085183"/>
            <a:ext cx="7128792" cy="83099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Hot buffet &amp; welcome from the Vice Chancellor of Aberystwyth University.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36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43000"/>
          </a:xfrm>
        </p:spPr>
        <p:txBody>
          <a:bodyPr/>
          <a:lstStyle/>
          <a:p>
            <a:r>
              <a:rPr lang="en-GB" dirty="0" smtClean="0"/>
              <a:t>Programme : Tuesday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1850324"/>
              </p:ext>
            </p:extLst>
          </p:nvPr>
        </p:nvGraphicFramePr>
        <p:xfrm>
          <a:off x="1011959" y="2890624"/>
          <a:ext cx="7120082" cy="2194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20082"/>
              </a:tblGrid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X-Ray and Gamma Detectors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Detectors for Particle Physics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Lunch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Europlanet</a:t>
                      </a: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Workshop on Detectors for Astronomy and Planetary Science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7604" y="5592058"/>
            <a:ext cx="7128792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BBQ and Welsh Beer Tasting.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3251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Programme : Wednesday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81255488"/>
              </p:ext>
            </p:extLst>
          </p:nvPr>
        </p:nvGraphicFramePr>
        <p:xfrm>
          <a:off x="1011959" y="3212976"/>
          <a:ext cx="7120082" cy="2743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20082"/>
              </a:tblGrid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Poster Session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Transfer by bus to Old College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Detectors for Particle Physics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Lunch in Old College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</a:t>
                      </a:r>
                      <a:r>
                        <a:rPr lang="en-GB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 in Pixel Detectors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Detectors for FELs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24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62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43000"/>
          </a:xfrm>
        </p:spPr>
        <p:txBody>
          <a:bodyPr/>
          <a:lstStyle/>
          <a:p>
            <a:r>
              <a:rPr lang="en-GB" dirty="0" smtClean="0"/>
              <a:t>Programme : Thursday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16070970"/>
              </p:ext>
            </p:extLst>
          </p:nvPr>
        </p:nvGraphicFramePr>
        <p:xfrm>
          <a:off x="1011959" y="3044745"/>
          <a:ext cx="7120082" cy="2743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20082"/>
              </a:tblGrid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Medicine, Life Sciences and Biology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Detectors for high radiation environments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Lunch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Detectors for Nuclear Physics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Advances in Pixel Detectors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Gas Based Detectors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7604" y="6018778"/>
            <a:ext cx="7128792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Conference Dinner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360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43000"/>
          </a:xfrm>
        </p:spPr>
        <p:txBody>
          <a:bodyPr/>
          <a:lstStyle/>
          <a:p>
            <a:r>
              <a:rPr lang="en-GB" dirty="0" smtClean="0"/>
              <a:t>Programme : Friday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115749"/>
              </p:ext>
            </p:extLst>
          </p:nvPr>
        </p:nvGraphicFramePr>
        <p:xfrm>
          <a:off x="1011959" y="3212976"/>
          <a:ext cx="7120082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20082"/>
              </a:tblGrid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Detectors for </a:t>
                      </a:r>
                      <a:r>
                        <a:rPr lang="en-GB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AstroPhysics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Detectors</a:t>
                      </a:r>
                      <a:r>
                        <a:rPr lang="en-GB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Particle Physics</a:t>
                      </a:r>
                      <a:endParaRPr lang="en-GB" sz="2400" dirty="0"/>
                    </a:p>
                  </a:txBody>
                  <a:tcPr/>
                </a:tc>
              </a:tr>
              <a:tr h="421761"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Closing</a:t>
                      </a:r>
                      <a:r>
                        <a:rPr lang="en-GB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Remarks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9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Industrial Exhibition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415166"/>
            <a:ext cx="2047807" cy="8715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42" y="4415166"/>
            <a:ext cx="1079446" cy="657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69" y="3356992"/>
            <a:ext cx="4251447" cy="7238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421269" y="5589240"/>
            <a:ext cx="3125064" cy="836529"/>
            <a:chOff x="3147272" y="5686930"/>
            <a:chExt cx="3125064" cy="83652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7272" y="5686930"/>
              <a:ext cx="836529" cy="83652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3801" y="5686930"/>
              <a:ext cx="2288535" cy="836529"/>
            </a:xfrm>
            <a:prstGeom prst="rect">
              <a:avLst/>
            </a:prstGeom>
          </p:spPr>
        </p:pic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38805"/>
            <a:ext cx="1124194" cy="1124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7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Wi-Fi Access on Campus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3284984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EDUROAM</a:t>
            </a:r>
            <a:br>
              <a:rPr lang="en-GB" dirty="0" smtClean="0"/>
            </a:br>
            <a:r>
              <a:rPr lang="en-GB" dirty="0" smtClean="0"/>
              <a:t>- Use your normal login details</a:t>
            </a:r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 smtClean="0"/>
              <a:t>Visitors Network</a:t>
            </a:r>
            <a:br>
              <a:rPr lang="en-GB" dirty="0" smtClean="0"/>
            </a:br>
            <a:r>
              <a:rPr lang="en-GB" dirty="0" smtClean="0"/>
              <a:t>- Select </a:t>
            </a:r>
            <a:r>
              <a:rPr lang="en-GB" b="1" dirty="0" err="1" smtClean="0"/>
              <a:t>rh-ymwelwyr</a:t>
            </a:r>
            <a:r>
              <a:rPr lang="en-GB" dirty="0" smtClean="0"/>
              <a:t> network</a:t>
            </a:r>
            <a:br>
              <a:rPr lang="en-GB" dirty="0" smtClean="0"/>
            </a:br>
            <a:r>
              <a:rPr lang="en-GB" dirty="0" smtClean="0"/>
              <a:t>- Use key on card provided in info pack</a:t>
            </a:r>
            <a:endParaRPr lang="en-GB" dirty="0"/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99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Conference Dinner Menu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3356992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Menu choices on form in welcome pack</a:t>
            </a:r>
          </a:p>
          <a:p>
            <a:endParaRPr lang="en-GB" dirty="0"/>
          </a:p>
          <a:p>
            <a:r>
              <a:rPr lang="en-GB" dirty="0" smtClean="0"/>
              <a:t>Packed lunch on Friday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1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Enjoy your stay </a:t>
            </a:r>
            <a:r>
              <a:rPr lang="en-GB" dirty="0" smtClean="0">
                <a:sym typeface="Wingdings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6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519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0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7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03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96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74"/>
            <a:ext cx="11549931" cy="6859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8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81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15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165</Words>
  <Application>Microsoft Office PowerPoint</Application>
  <PresentationFormat>On-screen Show (4:3)</PresentationFormat>
  <Paragraphs>54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Custom Design</vt:lpstr>
      <vt:lpstr>Welcome to Aberystwyth  Dave Langstaff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Programme : Monday</vt:lpstr>
      <vt:lpstr>Programme : Tuesday</vt:lpstr>
      <vt:lpstr>Programme : Wednesday</vt:lpstr>
      <vt:lpstr>Programme : Thursday</vt:lpstr>
      <vt:lpstr>Programme : Friday</vt:lpstr>
      <vt:lpstr>Industrial Exhibition</vt:lpstr>
      <vt:lpstr>Wi-Fi Access on Campus</vt:lpstr>
      <vt:lpstr>Conference Dinner Menu</vt:lpstr>
      <vt:lpstr>Enjoy your stay 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PSD9</dc:title>
  <dc:creator>dpl</dc:creator>
  <cp:lastModifiedBy> </cp:lastModifiedBy>
  <cp:revision>17</cp:revision>
  <dcterms:created xsi:type="dcterms:W3CDTF">2011-09-08T18:58:15Z</dcterms:created>
  <dcterms:modified xsi:type="dcterms:W3CDTF">2011-09-11T20:09:32Z</dcterms:modified>
</cp:coreProperties>
</file>