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6.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7.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0" r:id="rId1"/>
    <p:sldMasterId id="2147483696" r:id="rId2"/>
    <p:sldMasterId id="2147483703" r:id="rId3"/>
    <p:sldMasterId id="2147483708" r:id="rId4"/>
    <p:sldMasterId id="2147483713" r:id="rId5"/>
    <p:sldMasterId id="2147483718" r:id="rId6"/>
    <p:sldMasterId id="2147483723" r:id="rId7"/>
    <p:sldMasterId id="2147483726" r:id="rId8"/>
  </p:sldMasterIdLst>
  <p:notesMasterIdLst>
    <p:notesMasterId r:id="rId31"/>
  </p:notesMasterIdLst>
  <p:sldIdLst>
    <p:sldId id="302" r:id="rId9"/>
    <p:sldId id="305" r:id="rId10"/>
    <p:sldId id="313" r:id="rId11"/>
    <p:sldId id="288" r:id="rId12"/>
    <p:sldId id="289" r:id="rId13"/>
    <p:sldId id="309" r:id="rId14"/>
    <p:sldId id="312" r:id="rId15"/>
    <p:sldId id="308" r:id="rId16"/>
    <p:sldId id="297" r:id="rId17"/>
    <p:sldId id="298" r:id="rId18"/>
    <p:sldId id="292" r:id="rId19"/>
    <p:sldId id="291" r:id="rId20"/>
    <p:sldId id="294" r:id="rId21"/>
    <p:sldId id="295" r:id="rId22"/>
    <p:sldId id="293" r:id="rId23"/>
    <p:sldId id="307" r:id="rId24"/>
    <p:sldId id="306" r:id="rId25"/>
    <p:sldId id="303" r:id="rId26"/>
    <p:sldId id="304" r:id="rId27"/>
    <p:sldId id="299" r:id="rId28"/>
    <p:sldId id="311" r:id="rId29"/>
    <p:sldId id="310" r:id="rId3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66"/>
    <p:restoredTop sz="91685"/>
  </p:normalViewPr>
  <p:slideViewPr>
    <p:cSldViewPr snapToGrid="0" snapToObjects="1" showGuides="1">
      <p:cViewPr varScale="1">
        <p:scale>
          <a:sx n="191" d="100"/>
          <a:sy n="191" d="100"/>
        </p:scale>
        <p:origin x="1464" y="18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ableStyles" Target="tableStyles.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A74CC1-50B6-A346-9F2F-A73D55FF36C0}" type="datetimeFigureOut">
              <a:rPr lang="en-US" smtClean="0"/>
              <a:t>10/16/24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725CF2-3302-D948-BF01-550CF443BDA2}" type="slidenum">
              <a:rPr lang="en-US" smtClean="0"/>
              <a:t>‹#›</a:t>
            </a:fld>
            <a:endParaRPr lang="en-US"/>
          </a:p>
        </p:txBody>
      </p:sp>
    </p:spTree>
    <p:extLst>
      <p:ext uri="{BB962C8B-B14F-4D97-AF65-F5344CB8AC3E}">
        <p14:creationId xmlns:p14="http://schemas.microsoft.com/office/powerpoint/2010/main" val="1780007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725CF2-3302-D948-BF01-550CF443BDA2}" type="slidenum">
              <a:rPr lang="en-US" smtClean="0"/>
              <a:t>1</a:t>
            </a:fld>
            <a:endParaRPr lang="en-US"/>
          </a:p>
        </p:txBody>
      </p:sp>
    </p:spTree>
    <p:extLst>
      <p:ext uri="{BB962C8B-B14F-4D97-AF65-F5344CB8AC3E}">
        <p14:creationId xmlns:p14="http://schemas.microsoft.com/office/powerpoint/2010/main" val="11718098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E7725CF2-3302-D948-BF01-550CF443BDA2}" type="slidenum">
              <a:rPr lang="en-US" smtClean="0"/>
              <a:t>10</a:t>
            </a:fld>
            <a:endParaRPr lang="en-US"/>
          </a:p>
        </p:txBody>
      </p:sp>
    </p:spTree>
    <p:extLst>
      <p:ext uri="{BB962C8B-B14F-4D97-AF65-F5344CB8AC3E}">
        <p14:creationId xmlns:p14="http://schemas.microsoft.com/office/powerpoint/2010/main" val="2316405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725CF2-3302-D948-BF01-550CF443BDA2}" type="slidenum">
              <a:rPr lang="en-US" smtClean="0"/>
              <a:t>11</a:t>
            </a:fld>
            <a:endParaRPr lang="en-US"/>
          </a:p>
        </p:txBody>
      </p:sp>
    </p:spTree>
    <p:extLst>
      <p:ext uri="{BB962C8B-B14F-4D97-AF65-F5344CB8AC3E}">
        <p14:creationId xmlns:p14="http://schemas.microsoft.com/office/powerpoint/2010/main" val="12351326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725CF2-3302-D948-BF01-550CF443BDA2}" type="slidenum">
              <a:rPr lang="en-US" smtClean="0"/>
              <a:t>13</a:t>
            </a:fld>
            <a:endParaRPr lang="en-US"/>
          </a:p>
        </p:txBody>
      </p:sp>
    </p:spTree>
    <p:extLst>
      <p:ext uri="{BB962C8B-B14F-4D97-AF65-F5344CB8AC3E}">
        <p14:creationId xmlns:p14="http://schemas.microsoft.com/office/powerpoint/2010/main" val="1250151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725CF2-3302-D948-BF01-550CF443BDA2}" type="slidenum">
              <a:rPr lang="en-US" smtClean="0"/>
              <a:t>18</a:t>
            </a:fld>
            <a:endParaRPr lang="en-US"/>
          </a:p>
        </p:txBody>
      </p:sp>
    </p:spTree>
    <p:extLst>
      <p:ext uri="{BB962C8B-B14F-4D97-AF65-F5344CB8AC3E}">
        <p14:creationId xmlns:p14="http://schemas.microsoft.com/office/powerpoint/2010/main" val="22308528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725CF2-3302-D948-BF01-550CF443BDA2}" type="slidenum">
              <a:rPr lang="en-US" smtClean="0"/>
              <a:t>19</a:t>
            </a:fld>
            <a:endParaRPr lang="en-US"/>
          </a:p>
        </p:txBody>
      </p:sp>
    </p:spTree>
    <p:extLst>
      <p:ext uri="{BB962C8B-B14F-4D97-AF65-F5344CB8AC3E}">
        <p14:creationId xmlns:p14="http://schemas.microsoft.com/office/powerpoint/2010/main" val="1699736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725CF2-3302-D948-BF01-550CF443BDA2}" type="slidenum">
              <a:rPr lang="en-US" smtClean="0"/>
              <a:t>20</a:t>
            </a:fld>
            <a:endParaRPr lang="en-US"/>
          </a:p>
        </p:txBody>
      </p:sp>
    </p:spTree>
    <p:extLst>
      <p:ext uri="{BB962C8B-B14F-4D97-AF65-F5344CB8AC3E}">
        <p14:creationId xmlns:p14="http://schemas.microsoft.com/office/powerpoint/2010/main" val="10084044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1C69E1-5614-08D7-A13D-18BD42CCD7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CE9586-980F-FBA5-52D9-4B87B5B0AE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08CC586-CC0C-DAA8-272F-8E8DD30EC59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0862B34-1D93-6E6A-FBAE-23B0E63AE834}"/>
              </a:ext>
            </a:extLst>
          </p:cNvPr>
          <p:cNvSpPr>
            <a:spLocks noGrp="1"/>
          </p:cNvSpPr>
          <p:nvPr>
            <p:ph type="sldNum" sz="quarter" idx="5"/>
          </p:nvPr>
        </p:nvSpPr>
        <p:spPr/>
        <p:txBody>
          <a:bodyPr/>
          <a:lstStyle/>
          <a:p>
            <a:fld id="{E7725CF2-3302-D948-BF01-550CF443BDA2}" type="slidenum">
              <a:rPr lang="en-US" smtClean="0"/>
              <a:t>21</a:t>
            </a:fld>
            <a:endParaRPr lang="en-US"/>
          </a:p>
        </p:txBody>
      </p:sp>
    </p:spTree>
    <p:extLst>
      <p:ext uri="{BB962C8B-B14F-4D97-AF65-F5344CB8AC3E}">
        <p14:creationId xmlns:p14="http://schemas.microsoft.com/office/powerpoint/2010/main" val="16976670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36EA34-AA4F-6A15-64CD-5E74E3AE65F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C4A321-E731-836F-A814-922CC24BE3F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F28356-BE46-7BA4-5B8F-6C9A5F9932E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E20BA44-0D0C-28A9-92AE-140FCB0AA744}"/>
              </a:ext>
            </a:extLst>
          </p:cNvPr>
          <p:cNvSpPr>
            <a:spLocks noGrp="1"/>
          </p:cNvSpPr>
          <p:nvPr>
            <p:ph type="sldNum" sz="quarter" idx="5"/>
          </p:nvPr>
        </p:nvSpPr>
        <p:spPr/>
        <p:txBody>
          <a:bodyPr/>
          <a:lstStyle/>
          <a:p>
            <a:fld id="{E7725CF2-3302-D948-BF01-550CF443BDA2}" type="slidenum">
              <a:rPr lang="en-US" smtClean="0"/>
              <a:t>22</a:t>
            </a:fld>
            <a:endParaRPr lang="en-US"/>
          </a:p>
        </p:txBody>
      </p:sp>
    </p:spTree>
    <p:extLst>
      <p:ext uri="{BB962C8B-B14F-4D97-AF65-F5344CB8AC3E}">
        <p14:creationId xmlns:p14="http://schemas.microsoft.com/office/powerpoint/2010/main" val="2405979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6E2F6B-DA25-6B19-FC0F-9A25BD98D2F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3A2E70-22DA-B3C7-76A8-0863D74320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83C4EB-6D18-7267-D388-C1B068531AD9}"/>
              </a:ext>
            </a:extLst>
          </p:cNvPr>
          <p:cNvSpPr>
            <a:spLocks noGrp="1"/>
          </p:cNvSpPr>
          <p:nvPr>
            <p:ph type="body" idx="1"/>
          </p:nvPr>
        </p:nvSpPr>
        <p:spPr/>
        <p:txBody>
          <a:bodyPr/>
          <a:lstStyle/>
          <a:p>
            <a:pPr marL="171450" indent="-171450">
              <a:buFontTx/>
              <a:buChar char="-"/>
            </a:pPr>
            <a:endParaRPr lang="en-US" dirty="0"/>
          </a:p>
        </p:txBody>
      </p:sp>
      <p:sp>
        <p:nvSpPr>
          <p:cNvPr id="4" name="Slide Number Placeholder 3">
            <a:extLst>
              <a:ext uri="{FF2B5EF4-FFF2-40B4-BE49-F238E27FC236}">
                <a16:creationId xmlns:a16="http://schemas.microsoft.com/office/drawing/2014/main" id="{4D95FA22-6A2E-3D7E-9DB3-F95EB6520263}"/>
              </a:ext>
            </a:extLst>
          </p:cNvPr>
          <p:cNvSpPr>
            <a:spLocks noGrp="1"/>
          </p:cNvSpPr>
          <p:nvPr>
            <p:ph type="sldNum" sz="quarter" idx="5"/>
          </p:nvPr>
        </p:nvSpPr>
        <p:spPr/>
        <p:txBody>
          <a:bodyPr/>
          <a:lstStyle/>
          <a:p>
            <a:fld id="{E7725CF2-3302-D948-BF01-550CF443BDA2}" type="slidenum">
              <a:rPr lang="en-US" smtClean="0"/>
              <a:t>2</a:t>
            </a:fld>
            <a:endParaRPr lang="en-US"/>
          </a:p>
        </p:txBody>
      </p:sp>
    </p:spTree>
    <p:extLst>
      <p:ext uri="{BB962C8B-B14F-4D97-AF65-F5344CB8AC3E}">
        <p14:creationId xmlns:p14="http://schemas.microsoft.com/office/powerpoint/2010/main" val="1673486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0C4712-9D14-D4C7-E902-36539E953BE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C037E44-1BC7-7ED8-2487-8DC3E1CC0A4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D9EFA6-F748-B7BA-011C-8A9C91B8CDF0}"/>
              </a:ext>
            </a:extLst>
          </p:cNvPr>
          <p:cNvSpPr>
            <a:spLocks noGrp="1"/>
          </p:cNvSpPr>
          <p:nvPr>
            <p:ph type="body" idx="1"/>
          </p:nvPr>
        </p:nvSpPr>
        <p:spPr/>
        <p:txBody>
          <a:bodyPr/>
          <a:lstStyle/>
          <a:p>
            <a:pPr marL="171450" indent="-171450">
              <a:buFontTx/>
              <a:buChar char="-"/>
            </a:pPr>
            <a:endParaRPr lang="en-US" dirty="0"/>
          </a:p>
        </p:txBody>
      </p:sp>
      <p:sp>
        <p:nvSpPr>
          <p:cNvPr id="4" name="Slide Number Placeholder 3">
            <a:extLst>
              <a:ext uri="{FF2B5EF4-FFF2-40B4-BE49-F238E27FC236}">
                <a16:creationId xmlns:a16="http://schemas.microsoft.com/office/drawing/2014/main" id="{BA5EE02E-201A-7A46-398E-496690367410}"/>
              </a:ext>
            </a:extLst>
          </p:cNvPr>
          <p:cNvSpPr>
            <a:spLocks noGrp="1"/>
          </p:cNvSpPr>
          <p:nvPr>
            <p:ph type="sldNum" sz="quarter" idx="5"/>
          </p:nvPr>
        </p:nvSpPr>
        <p:spPr/>
        <p:txBody>
          <a:bodyPr/>
          <a:lstStyle/>
          <a:p>
            <a:fld id="{E7725CF2-3302-D948-BF01-550CF443BDA2}" type="slidenum">
              <a:rPr lang="en-US" smtClean="0"/>
              <a:t>3</a:t>
            </a:fld>
            <a:endParaRPr lang="en-US"/>
          </a:p>
        </p:txBody>
      </p:sp>
    </p:spTree>
    <p:extLst>
      <p:ext uri="{BB962C8B-B14F-4D97-AF65-F5344CB8AC3E}">
        <p14:creationId xmlns:p14="http://schemas.microsoft.com/office/powerpoint/2010/main" val="722130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E7725CF2-3302-D948-BF01-550CF443BDA2}" type="slidenum">
              <a:rPr lang="en-US" smtClean="0"/>
              <a:t>4</a:t>
            </a:fld>
            <a:endParaRPr lang="en-US"/>
          </a:p>
        </p:txBody>
      </p:sp>
    </p:spTree>
    <p:extLst>
      <p:ext uri="{BB962C8B-B14F-4D97-AF65-F5344CB8AC3E}">
        <p14:creationId xmlns:p14="http://schemas.microsoft.com/office/powerpoint/2010/main" val="3538431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7725CF2-3302-D948-BF01-550CF443BDA2}" type="slidenum">
              <a:rPr lang="en-US" smtClean="0"/>
              <a:t>5</a:t>
            </a:fld>
            <a:endParaRPr lang="en-US"/>
          </a:p>
        </p:txBody>
      </p:sp>
    </p:spTree>
    <p:extLst>
      <p:ext uri="{BB962C8B-B14F-4D97-AF65-F5344CB8AC3E}">
        <p14:creationId xmlns:p14="http://schemas.microsoft.com/office/powerpoint/2010/main" val="2247078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7C5D8F-E964-E202-4C6D-D92F23B3629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69E385-CB64-9C15-6424-75D342A932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D760240-204C-099F-A969-E396B32ECB9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974FBE3-7388-66E1-1F09-9E6E8E64ACC7}"/>
              </a:ext>
            </a:extLst>
          </p:cNvPr>
          <p:cNvSpPr>
            <a:spLocks noGrp="1"/>
          </p:cNvSpPr>
          <p:nvPr>
            <p:ph type="sldNum" sz="quarter" idx="5"/>
          </p:nvPr>
        </p:nvSpPr>
        <p:spPr/>
        <p:txBody>
          <a:bodyPr/>
          <a:lstStyle/>
          <a:p>
            <a:fld id="{E7725CF2-3302-D948-BF01-550CF443BDA2}" type="slidenum">
              <a:rPr lang="en-US" smtClean="0"/>
              <a:t>6</a:t>
            </a:fld>
            <a:endParaRPr lang="en-US"/>
          </a:p>
        </p:txBody>
      </p:sp>
    </p:spTree>
    <p:extLst>
      <p:ext uri="{BB962C8B-B14F-4D97-AF65-F5344CB8AC3E}">
        <p14:creationId xmlns:p14="http://schemas.microsoft.com/office/powerpoint/2010/main" val="1185540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0A25C6-C0B4-4D36-00C1-F43849202C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A6E19F8-5DBC-5564-8B3C-C5FAC596E7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DAFE10-3ECE-23DC-FF1B-99AA1154F917}"/>
              </a:ext>
            </a:extLst>
          </p:cNvPr>
          <p:cNvSpPr>
            <a:spLocks noGrp="1"/>
          </p:cNvSpPr>
          <p:nvPr>
            <p:ph type="body" idx="1"/>
          </p:nvPr>
        </p:nvSpPr>
        <p:spPr/>
        <p:txBody>
          <a:bodyPr/>
          <a:lstStyle/>
          <a:p>
            <a:pPr marL="171450" indent="-171450">
              <a:buFontTx/>
              <a:buChar char="-"/>
            </a:pPr>
            <a:endParaRPr lang="en-US" dirty="0"/>
          </a:p>
        </p:txBody>
      </p:sp>
      <p:sp>
        <p:nvSpPr>
          <p:cNvPr id="4" name="Slide Number Placeholder 3">
            <a:extLst>
              <a:ext uri="{FF2B5EF4-FFF2-40B4-BE49-F238E27FC236}">
                <a16:creationId xmlns:a16="http://schemas.microsoft.com/office/drawing/2014/main" id="{197E2B6C-575E-BBDB-C670-37BFA0C23540}"/>
              </a:ext>
            </a:extLst>
          </p:cNvPr>
          <p:cNvSpPr>
            <a:spLocks noGrp="1"/>
          </p:cNvSpPr>
          <p:nvPr>
            <p:ph type="sldNum" sz="quarter" idx="5"/>
          </p:nvPr>
        </p:nvSpPr>
        <p:spPr/>
        <p:txBody>
          <a:bodyPr/>
          <a:lstStyle/>
          <a:p>
            <a:fld id="{E7725CF2-3302-D948-BF01-550CF443BDA2}" type="slidenum">
              <a:rPr lang="en-US" smtClean="0"/>
              <a:t>7</a:t>
            </a:fld>
            <a:endParaRPr lang="en-US"/>
          </a:p>
        </p:txBody>
      </p:sp>
    </p:spTree>
    <p:extLst>
      <p:ext uri="{BB962C8B-B14F-4D97-AF65-F5344CB8AC3E}">
        <p14:creationId xmlns:p14="http://schemas.microsoft.com/office/powerpoint/2010/main" val="2291060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F4A83-43FE-9C23-0285-2B4C92FF91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45E113E-3D61-98E4-68A0-CE6B62DE54E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031C5F-B0C0-2B81-E0DD-B3AFF52AA620}"/>
              </a:ext>
            </a:extLst>
          </p:cNvPr>
          <p:cNvSpPr>
            <a:spLocks noGrp="1"/>
          </p:cNvSpPr>
          <p:nvPr>
            <p:ph type="body" idx="1"/>
          </p:nvPr>
        </p:nvSpPr>
        <p:spPr/>
        <p:txBody>
          <a:bodyPr/>
          <a:lstStyle/>
          <a:p>
            <a:pPr marL="171450" indent="-171450">
              <a:buFontTx/>
              <a:buChar char="-"/>
            </a:pPr>
            <a:endParaRPr lang="en-US" dirty="0"/>
          </a:p>
        </p:txBody>
      </p:sp>
      <p:sp>
        <p:nvSpPr>
          <p:cNvPr id="4" name="Slide Number Placeholder 3">
            <a:extLst>
              <a:ext uri="{FF2B5EF4-FFF2-40B4-BE49-F238E27FC236}">
                <a16:creationId xmlns:a16="http://schemas.microsoft.com/office/drawing/2014/main" id="{A1362DA8-281F-1719-84AC-424317616A89}"/>
              </a:ext>
            </a:extLst>
          </p:cNvPr>
          <p:cNvSpPr>
            <a:spLocks noGrp="1"/>
          </p:cNvSpPr>
          <p:nvPr>
            <p:ph type="sldNum" sz="quarter" idx="5"/>
          </p:nvPr>
        </p:nvSpPr>
        <p:spPr/>
        <p:txBody>
          <a:bodyPr/>
          <a:lstStyle/>
          <a:p>
            <a:fld id="{E7725CF2-3302-D948-BF01-550CF443BDA2}" type="slidenum">
              <a:rPr lang="en-US" smtClean="0"/>
              <a:t>8</a:t>
            </a:fld>
            <a:endParaRPr lang="en-US"/>
          </a:p>
        </p:txBody>
      </p:sp>
    </p:spTree>
    <p:extLst>
      <p:ext uri="{BB962C8B-B14F-4D97-AF65-F5344CB8AC3E}">
        <p14:creationId xmlns:p14="http://schemas.microsoft.com/office/powerpoint/2010/main" val="1952481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E7725CF2-3302-D948-BF01-550CF443BDA2}" type="slidenum">
              <a:rPr lang="en-US" smtClean="0"/>
              <a:t>9</a:t>
            </a:fld>
            <a:endParaRPr lang="en-US"/>
          </a:p>
        </p:txBody>
      </p:sp>
    </p:spTree>
    <p:extLst>
      <p:ext uri="{BB962C8B-B14F-4D97-AF65-F5344CB8AC3E}">
        <p14:creationId xmlns:p14="http://schemas.microsoft.com/office/powerpoint/2010/main" val="448776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819760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72188-FA48-5044-961B-B7C9F0501CC6}"/>
              </a:ext>
            </a:extLst>
          </p:cNvPr>
          <p:cNvSpPr>
            <a:spLocks noGrp="1"/>
          </p:cNvSpPr>
          <p:nvPr>
            <p:ph type="pic" sz="quarter" idx="10" hasCustomPrompt="1"/>
          </p:nvPr>
        </p:nvSpPr>
        <p:spPr>
          <a:xfrm>
            <a:off x="0" y="0"/>
            <a:ext cx="5616000" cy="4492029"/>
          </a:xfrm>
        </p:spPr>
        <p:txBody>
          <a:bodyPr>
            <a:normAutofit/>
          </a:bodyPr>
          <a:lstStyle>
            <a:lvl1pPr>
              <a:defRPr sz="1200">
                <a:solidFill>
                  <a:schemeClr val="bg1">
                    <a:lumMod val="65000"/>
                  </a:schemeClr>
                </a:solidFill>
              </a:defRPr>
            </a:lvl1pPr>
          </a:lstStyle>
          <a:p>
            <a:r>
              <a:rPr lang="en-US" dirty="0"/>
              <a:t>Click icon to insert photo</a:t>
            </a:r>
          </a:p>
        </p:txBody>
      </p:sp>
      <p:sp>
        <p:nvSpPr>
          <p:cNvPr id="3" name="Picture Placeholder 2">
            <a:extLst>
              <a:ext uri="{FF2B5EF4-FFF2-40B4-BE49-F238E27FC236}">
                <a16:creationId xmlns:a16="http://schemas.microsoft.com/office/drawing/2014/main" id="{3E3D15C9-EBC7-A949-ACA5-2F38B8DCE983}"/>
              </a:ext>
            </a:extLst>
          </p:cNvPr>
          <p:cNvSpPr>
            <a:spLocks noGrp="1"/>
          </p:cNvSpPr>
          <p:nvPr>
            <p:ph type="pic" sz="quarter" idx="11" hasCustomPrompt="1"/>
          </p:nvPr>
        </p:nvSpPr>
        <p:spPr>
          <a:xfrm>
            <a:off x="5720884" y="0"/>
            <a:ext cx="3420000" cy="2196000"/>
          </a:xfrm>
        </p:spPr>
        <p:txBody>
          <a:bodyPr>
            <a:normAutofit/>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p:txBody>
      </p:sp>
      <p:sp>
        <p:nvSpPr>
          <p:cNvPr id="7" name="Picture Placeholder 2">
            <a:extLst>
              <a:ext uri="{FF2B5EF4-FFF2-40B4-BE49-F238E27FC236}">
                <a16:creationId xmlns:a16="http://schemas.microsoft.com/office/drawing/2014/main" id="{E5884E18-154E-3643-986D-93C309E21025}"/>
              </a:ext>
            </a:extLst>
          </p:cNvPr>
          <p:cNvSpPr>
            <a:spLocks noGrp="1"/>
          </p:cNvSpPr>
          <p:nvPr>
            <p:ph type="pic" sz="quarter" idx="12" hasCustomPrompt="1"/>
          </p:nvPr>
        </p:nvSpPr>
        <p:spPr>
          <a:xfrm>
            <a:off x="5727268" y="2296029"/>
            <a:ext cx="3420000" cy="2196000"/>
          </a:xfrm>
        </p:spPr>
        <p:txBody>
          <a:bodyPr>
            <a:normAutofit/>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p:txBody>
      </p:sp>
    </p:spTree>
    <p:extLst>
      <p:ext uri="{BB962C8B-B14F-4D97-AF65-F5344CB8AC3E}">
        <p14:creationId xmlns:p14="http://schemas.microsoft.com/office/powerpoint/2010/main" val="815976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0696D-4454-864F-8C77-E5D94C161926}"/>
              </a:ext>
            </a:extLst>
          </p:cNvPr>
          <p:cNvSpPr>
            <a:spLocks noGrp="1"/>
          </p:cNvSpPr>
          <p:nvPr>
            <p:ph type="title" hasCustomPrompt="1"/>
          </p:nvPr>
        </p:nvSpPr>
        <p:spPr>
          <a:xfrm>
            <a:off x="431800" y="411957"/>
            <a:ext cx="8280400" cy="5131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537BC531-1ECA-174B-AFC7-F2815E722F42}"/>
              </a:ext>
            </a:extLst>
          </p:cNvPr>
          <p:cNvSpPr>
            <a:spLocks noGrp="1"/>
          </p:cNvSpPr>
          <p:nvPr>
            <p:ph idx="1" hasCustomPrompt="1"/>
          </p:nvPr>
        </p:nvSpPr>
        <p:spPr>
          <a:xfrm>
            <a:off x="431800" y="1339401"/>
            <a:ext cx="8280400" cy="2791441"/>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188636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7E665-0FA3-A64C-B18B-639C1174E995}"/>
              </a:ext>
            </a:extLst>
          </p:cNvPr>
          <p:cNvSpPr>
            <a:spLocks noGrp="1"/>
          </p:cNvSpPr>
          <p:nvPr>
            <p:ph type="title" hasCustomPrompt="1"/>
          </p:nvPr>
        </p:nvSpPr>
        <p:spPr>
          <a:xfrm>
            <a:off x="431800" y="411957"/>
            <a:ext cx="8277929" cy="5131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673998FA-A1C5-2041-9AF5-9A5DE6A948D5}"/>
              </a:ext>
            </a:extLst>
          </p:cNvPr>
          <p:cNvSpPr>
            <a:spLocks noGrp="1"/>
          </p:cNvSpPr>
          <p:nvPr>
            <p:ph sz="half" idx="1" hasCustomPrompt="1"/>
          </p:nvPr>
        </p:nvSpPr>
        <p:spPr>
          <a:xfrm>
            <a:off x="452188" y="1329268"/>
            <a:ext cx="3780000" cy="2825637"/>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D1CEA6B2-E626-204A-B12E-7AD7DAE9E396}"/>
              </a:ext>
            </a:extLst>
          </p:cNvPr>
          <p:cNvSpPr>
            <a:spLocks noGrp="1"/>
          </p:cNvSpPr>
          <p:nvPr>
            <p:ph sz="half" idx="2" hasCustomPrompt="1"/>
          </p:nvPr>
        </p:nvSpPr>
        <p:spPr>
          <a:xfrm>
            <a:off x="4949309" y="1329269"/>
            <a:ext cx="3780000" cy="2825636"/>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676057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72188-FA48-5044-961B-B7C9F0501CC6}"/>
              </a:ext>
            </a:extLst>
          </p:cNvPr>
          <p:cNvSpPr>
            <a:spLocks noGrp="1"/>
          </p:cNvSpPr>
          <p:nvPr>
            <p:ph type="pic" sz="quarter" idx="10" hasCustomPrompt="1"/>
          </p:nvPr>
        </p:nvSpPr>
        <p:spPr>
          <a:xfrm>
            <a:off x="0" y="1"/>
            <a:ext cx="9144000" cy="4499810"/>
          </a:xfrm>
        </p:spPr>
        <p:txBody>
          <a:bodyPr>
            <a:normAutofit/>
          </a:bodyPr>
          <a:lstStyle>
            <a:lvl1pPr>
              <a:defRPr sz="1200">
                <a:solidFill>
                  <a:schemeClr val="bg1">
                    <a:lumMod val="65000"/>
                  </a:schemeClr>
                </a:solidFill>
              </a:defRPr>
            </a:lvl1pPr>
          </a:lstStyle>
          <a:p>
            <a:r>
              <a:rPr lang="en-US" dirty="0"/>
              <a:t>Click icon to insert photo</a:t>
            </a:r>
          </a:p>
        </p:txBody>
      </p:sp>
    </p:spTree>
    <p:extLst>
      <p:ext uri="{BB962C8B-B14F-4D97-AF65-F5344CB8AC3E}">
        <p14:creationId xmlns:p14="http://schemas.microsoft.com/office/powerpoint/2010/main" val="7738503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72188-FA48-5044-961B-B7C9F0501CC6}"/>
              </a:ext>
            </a:extLst>
          </p:cNvPr>
          <p:cNvSpPr>
            <a:spLocks noGrp="1"/>
          </p:cNvSpPr>
          <p:nvPr>
            <p:ph type="pic" sz="quarter" idx="10" hasCustomPrompt="1"/>
          </p:nvPr>
        </p:nvSpPr>
        <p:spPr>
          <a:xfrm>
            <a:off x="0" y="-1"/>
            <a:ext cx="5616000" cy="4478713"/>
          </a:xfrm>
        </p:spPr>
        <p:txBody>
          <a:bodyPr>
            <a:normAutofit/>
          </a:bodyPr>
          <a:lstStyle>
            <a:lvl1pPr>
              <a:defRPr sz="1200">
                <a:solidFill>
                  <a:schemeClr val="bg1">
                    <a:lumMod val="65000"/>
                  </a:schemeClr>
                </a:solidFill>
              </a:defRPr>
            </a:lvl1pPr>
          </a:lstStyle>
          <a:p>
            <a:r>
              <a:rPr lang="en-US" dirty="0"/>
              <a:t>Click icon to insert photo</a:t>
            </a:r>
          </a:p>
        </p:txBody>
      </p:sp>
      <p:sp>
        <p:nvSpPr>
          <p:cNvPr id="3" name="Picture Placeholder 2">
            <a:extLst>
              <a:ext uri="{FF2B5EF4-FFF2-40B4-BE49-F238E27FC236}">
                <a16:creationId xmlns:a16="http://schemas.microsoft.com/office/drawing/2014/main" id="{3E3D15C9-EBC7-A949-ACA5-2F38B8DCE983}"/>
              </a:ext>
            </a:extLst>
          </p:cNvPr>
          <p:cNvSpPr>
            <a:spLocks noGrp="1"/>
          </p:cNvSpPr>
          <p:nvPr>
            <p:ph type="pic" sz="quarter" idx="11" hasCustomPrompt="1"/>
          </p:nvPr>
        </p:nvSpPr>
        <p:spPr>
          <a:xfrm>
            <a:off x="5748338" y="0"/>
            <a:ext cx="3384000" cy="2196000"/>
          </a:xfrm>
        </p:spPr>
        <p:txBody>
          <a:bodyPr>
            <a:normAutofit/>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p:txBody>
      </p:sp>
      <p:sp>
        <p:nvSpPr>
          <p:cNvPr id="7" name="Picture Placeholder 2">
            <a:extLst>
              <a:ext uri="{FF2B5EF4-FFF2-40B4-BE49-F238E27FC236}">
                <a16:creationId xmlns:a16="http://schemas.microsoft.com/office/drawing/2014/main" id="{E5884E18-154E-3643-986D-93C309E21025}"/>
              </a:ext>
            </a:extLst>
          </p:cNvPr>
          <p:cNvSpPr>
            <a:spLocks noGrp="1"/>
          </p:cNvSpPr>
          <p:nvPr>
            <p:ph type="pic" sz="quarter" idx="12" hasCustomPrompt="1"/>
          </p:nvPr>
        </p:nvSpPr>
        <p:spPr>
          <a:xfrm>
            <a:off x="5736676" y="2282712"/>
            <a:ext cx="3395662" cy="2196000"/>
          </a:xfrm>
        </p:spPr>
        <p:txBody>
          <a:bodyPr>
            <a:normAutofit/>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p:txBody>
      </p:sp>
    </p:spTree>
    <p:extLst>
      <p:ext uri="{BB962C8B-B14F-4D97-AF65-F5344CB8AC3E}">
        <p14:creationId xmlns:p14="http://schemas.microsoft.com/office/powerpoint/2010/main" val="33553269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0696D-4454-864F-8C77-E5D94C161926}"/>
              </a:ext>
            </a:extLst>
          </p:cNvPr>
          <p:cNvSpPr>
            <a:spLocks noGrp="1"/>
          </p:cNvSpPr>
          <p:nvPr>
            <p:ph type="title" hasCustomPrompt="1"/>
          </p:nvPr>
        </p:nvSpPr>
        <p:spPr>
          <a:xfrm>
            <a:off x="611188" y="411957"/>
            <a:ext cx="7921624" cy="5131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537BC531-1ECA-174B-AFC7-F2815E722F42}"/>
              </a:ext>
            </a:extLst>
          </p:cNvPr>
          <p:cNvSpPr>
            <a:spLocks noGrp="1"/>
          </p:cNvSpPr>
          <p:nvPr>
            <p:ph idx="1" hasCustomPrompt="1"/>
          </p:nvPr>
        </p:nvSpPr>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945624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7E665-0FA3-A64C-B18B-639C1174E995}"/>
              </a:ext>
            </a:extLst>
          </p:cNvPr>
          <p:cNvSpPr>
            <a:spLocks noGrp="1"/>
          </p:cNvSpPr>
          <p:nvPr>
            <p:ph type="title" hasCustomPrompt="1"/>
          </p:nvPr>
        </p:nvSpPr>
        <p:spPr>
          <a:xfrm>
            <a:off x="611188" y="411957"/>
            <a:ext cx="7921625" cy="5131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673998FA-A1C5-2041-9AF5-9A5DE6A948D5}"/>
              </a:ext>
            </a:extLst>
          </p:cNvPr>
          <p:cNvSpPr>
            <a:spLocks noGrp="1"/>
          </p:cNvSpPr>
          <p:nvPr>
            <p:ph sz="half" idx="1" hasCustomPrompt="1"/>
          </p:nvPr>
        </p:nvSpPr>
        <p:spPr>
          <a:xfrm>
            <a:off x="607679" y="1329268"/>
            <a:ext cx="3600000" cy="3231634"/>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D1CEA6B2-E626-204A-B12E-7AD7DAE9E396}"/>
              </a:ext>
            </a:extLst>
          </p:cNvPr>
          <p:cNvSpPr>
            <a:spLocks noGrp="1"/>
          </p:cNvSpPr>
          <p:nvPr>
            <p:ph sz="half" idx="2" hasCustomPrompt="1"/>
          </p:nvPr>
        </p:nvSpPr>
        <p:spPr>
          <a:xfrm>
            <a:off x="4918226" y="1329269"/>
            <a:ext cx="3600000" cy="3231634"/>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49325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72188-FA48-5044-961B-B7C9F0501CC6}"/>
              </a:ext>
            </a:extLst>
          </p:cNvPr>
          <p:cNvSpPr>
            <a:spLocks noGrp="1"/>
          </p:cNvSpPr>
          <p:nvPr>
            <p:ph type="pic" sz="quarter" idx="10" hasCustomPrompt="1"/>
          </p:nvPr>
        </p:nvSpPr>
        <p:spPr>
          <a:xfrm>
            <a:off x="363984" y="0"/>
            <a:ext cx="8780016" cy="5143500"/>
          </a:xfrm>
        </p:spPr>
        <p:txBody>
          <a:bodyPr>
            <a:normAutofit/>
          </a:bodyPr>
          <a:lstStyle>
            <a:lvl1pPr>
              <a:defRPr sz="1200">
                <a:solidFill>
                  <a:schemeClr val="bg1">
                    <a:lumMod val="65000"/>
                  </a:schemeClr>
                </a:solidFill>
              </a:defRPr>
            </a:lvl1pPr>
          </a:lstStyle>
          <a:p>
            <a:r>
              <a:rPr lang="en-US" dirty="0"/>
              <a:t>Click icon to insert photo</a:t>
            </a:r>
          </a:p>
        </p:txBody>
      </p:sp>
    </p:spTree>
    <p:extLst>
      <p:ext uri="{BB962C8B-B14F-4D97-AF65-F5344CB8AC3E}">
        <p14:creationId xmlns:p14="http://schemas.microsoft.com/office/powerpoint/2010/main" val="9734542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72188-FA48-5044-961B-B7C9F0501CC6}"/>
              </a:ext>
            </a:extLst>
          </p:cNvPr>
          <p:cNvSpPr>
            <a:spLocks noGrp="1"/>
          </p:cNvSpPr>
          <p:nvPr>
            <p:ph type="pic" sz="quarter" idx="10" hasCustomPrompt="1"/>
          </p:nvPr>
        </p:nvSpPr>
        <p:spPr>
          <a:xfrm>
            <a:off x="355107" y="-1"/>
            <a:ext cx="5260893" cy="5143501"/>
          </a:xfrm>
        </p:spPr>
        <p:txBody>
          <a:bodyPr>
            <a:normAutofit/>
          </a:bodyPr>
          <a:lstStyle>
            <a:lvl1pPr>
              <a:defRPr sz="1200">
                <a:solidFill>
                  <a:schemeClr val="bg1">
                    <a:lumMod val="65000"/>
                  </a:schemeClr>
                </a:solidFill>
              </a:defRPr>
            </a:lvl1pPr>
          </a:lstStyle>
          <a:p>
            <a:r>
              <a:rPr lang="en-US" dirty="0"/>
              <a:t>Click icon to insert photo</a:t>
            </a:r>
          </a:p>
        </p:txBody>
      </p:sp>
      <p:sp>
        <p:nvSpPr>
          <p:cNvPr id="3" name="Picture Placeholder 2">
            <a:extLst>
              <a:ext uri="{FF2B5EF4-FFF2-40B4-BE49-F238E27FC236}">
                <a16:creationId xmlns:a16="http://schemas.microsoft.com/office/drawing/2014/main" id="{3E3D15C9-EBC7-A949-ACA5-2F38B8DCE983}"/>
              </a:ext>
            </a:extLst>
          </p:cNvPr>
          <p:cNvSpPr>
            <a:spLocks noGrp="1"/>
          </p:cNvSpPr>
          <p:nvPr>
            <p:ph type="pic" sz="quarter" idx="11" hasCustomPrompt="1"/>
          </p:nvPr>
        </p:nvSpPr>
        <p:spPr>
          <a:xfrm>
            <a:off x="5748338" y="-2"/>
            <a:ext cx="3384000" cy="2511000"/>
          </a:xfrm>
        </p:spPr>
        <p:txBody>
          <a:bodyPr>
            <a:normAutofit/>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p:txBody>
      </p:sp>
      <p:sp>
        <p:nvSpPr>
          <p:cNvPr id="7" name="Picture Placeholder 2">
            <a:extLst>
              <a:ext uri="{FF2B5EF4-FFF2-40B4-BE49-F238E27FC236}">
                <a16:creationId xmlns:a16="http://schemas.microsoft.com/office/drawing/2014/main" id="{E5884E18-154E-3643-986D-93C309E21025}"/>
              </a:ext>
            </a:extLst>
          </p:cNvPr>
          <p:cNvSpPr>
            <a:spLocks noGrp="1"/>
          </p:cNvSpPr>
          <p:nvPr>
            <p:ph type="pic" sz="quarter" idx="12" hasCustomPrompt="1"/>
          </p:nvPr>
        </p:nvSpPr>
        <p:spPr>
          <a:xfrm>
            <a:off x="5745554" y="2628277"/>
            <a:ext cx="3395662" cy="2511000"/>
          </a:xfrm>
        </p:spPr>
        <p:txBody>
          <a:bodyPr>
            <a:normAutofit/>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p:txBody>
      </p:sp>
    </p:spTree>
    <p:extLst>
      <p:ext uri="{BB962C8B-B14F-4D97-AF65-F5344CB8AC3E}">
        <p14:creationId xmlns:p14="http://schemas.microsoft.com/office/powerpoint/2010/main" val="29214218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0696D-4454-864F-8C77-E5D94C161926}"/>
              </a:ext>
            </a:extLst>
          </p:cNvPr>
          <p:cNvSpPr>
            <a:spLocks noGrp="1"/>
          </p:cNvSpPr>
          <p:nvPr>
            <p:ph type="title" hasCustomPrompt="1"/>
          </p:nvPr>
        </p:nvSpPr>
        <p:spPr>
          <a:xfrm>
            <a:off x="611188" y="411957"/>
            <a:ext cx="7740650" cy="5131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537BC531-1ECA-174B-AFC7-F2815E722F42}"/>
              </a:ext>
            </a:extLst>
          </p:cNvPr>
          <p:cNvSpPr>
            <a:spLocks noGrp="1"/>
          </p:cNvSpPr>
          <p:nvPr>
            <p:ph idx="1" hasCustomPrompt="1"/>
          </p:nvPr>
        </p:nvSpPr>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46285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3203E-DECD-6B44-8FD0-F8EE956122D8}"/>
              </a:ext>
            </a:extLst>
          </p:cNvPr>
          <p:cNvSpPr>
            <a:spLocks noGrp="1"/>
          </p:cNvSpPr>
          <p:nvPr>
            <p:ph type="ctrTitle" hasCustomPrompt="1"/>
          </p:nvPr>
        </p:nvSpPr>
        <p:spPr>
          <a:xfrm>
            <a:off x="431800" y="2632710"/>
            <a:ext cx="8280400" cy="399480"/>
          </a:xfrm>
          <a:prstGeom prst="rect">
            <a:avLst/>
          </a:prstGeom>
        </p:spPr>
        <p:txBody>
          <a:bodyPr anchor="t"/>
          <a:lstStyle>
            <a:lvl1pPr algn="ctr">
              <a:defRPr sz="4000" b="0" i="0">
                <a:latin typeface="+mj-lt"/>
                <a:cs typeface="Calibri Light" panose="020F0302020204030204" pitchFamily="34" charset="0"/>
              </a:defRPr>
            </a:lvl1pPr>
          </a:lstStyle>
          <a:p>
            <a:r>
              <a:rPr lang="en-US" dirty="0"/>
              <a:t>Click to edit title</a:t>
            </a:r>
          </a:p>
        </p:txBody>
      </p:sp>
    </p:spTree>
    <p:extLst>
      <p:ext uri="{BB962C8B-B14F-4D97-AF65-F5344CB8AC3E}">
        <p14:creationId xmlns:p14="http://schemas.microsoft.com/office/powerpoint/2010/main" val="28277636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7E665-0FA3-A64C-B18B-639C1174E995}"/>
              </a:ext>
            </a:extLst>
          </p:cNvPr>
          <p:cNvSpPr>
            <a:spLocks noGrp="1"/>
          </p:cNvSpPr>
          <p:nvPr>
            <p:ph type="title" hasCustomPrompt="1"/>
          </p:nvPr>
        </p:nvSpPr>
        <p:spPr>
          <a:xfrm>
            <a:off x="611190" y="411957"/>
            <a:ext cx="7740649" cy="5131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673998FA-A1C5-2041-9AF5-9A5DE6A948D5}"/>
              </a:ext>
            </a:extLst>
          </p:cNvPr>
          <p:cNvSpPr>
            <a:spLocks noGrp="1"/>
          </p:cNvSpPr>
          <p:nvPr>
            <p:ph sz="half" idx="1" hasCustomPrompt="1"/>
          </p:nvPr>
        </p:nvSpPr>
        <p:spPr>
          <a:xfrm>
            <a:off x="623485" y="1329268"/>
            <a:ext cx="3600000" cy="3231634"/>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D1CEA6B2-E626-204A-B12E-7AD7DAE9E396}"/>
              </a:ext>
            </a:extLst>
          </p:cNvPr>
          <p:cNvSpPr>
            <a:spLocks noGrp="1"/>
          </p:cNvSpPr>
          <p:nvPr>
            <p:ph sz="half" idx="2" hasCustomPrompt="1"/>
          </p:nvPr>
        </p:nvSpPr>
        <p:spPr>
          <a:xfrm>
            <a:off x="4749549" y="1329269"/>
            <a:ext cx="3600000" cy="3231634"/>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034583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72188-FA48-5044-961B-B7C9F0501CC6}"/>
              </a:ext>
            </a:extLst>
          </p:cNvPr>
          <p:cNvSpPr>
            <a:spLocks noGrp="1"/>
          </p:cNvSpPr>
          <p:nvPr>
            <p:ph type="pic" sz="quarter" idx="10" hasCustomPrompt="1"/>
          </p:nvPr>
        </p:nvSpPr>
        <p:spPr>
          <a:xfrm>
            <a:off x="-3" y="0"/>
            <a:ext cx="8831182" cy="5143500"/>
          </a:xfrm>
        </p:spPr>
        <p:txBody>
          <a:bodyPr>
            <a:normAutofit/>
          </a:bodyPr>
          <a:lstStyle>
            <a:lvl1pPr>
              <a:defRPr sz="1200">
                <a:solidFill>
                  <a:schemeClr val="bg1">
                    <a:lumMod val="65000"/>
                  </a:schemeClr>
                </a:solidFill>
              </a:defRPr>
            </a:lvl1pPr>
          </a:lstStyle>
          <a:p>
            <a:r>
              <a:rPr lang="en-US" dirty="0"/>
              <a:t>Click icon to insert photo</a:t>
            </a:r>
          </a:p>
        </p:txBody>
      </p:sp>
    </p:spTree>
    <p:extLst>
      <p:ext uri="{BB962C8B-B14F-4D97-AF65-F5344CB8AC3E}">
        <p14:creationId xmlns:p14="http://schemas.microsoft.com/office/powerpoint/2010/main" val="2085462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72188-FA48-5044-961B-B7C9F0501CC6}"/>
              </a:ext>
            </a:extLst>
          </p:cNvPr>
          <p:cNvSpPr>
            <a:spLocks noGrp="1"/>
          </p:cNvSpPr>
          <p:nvPr>
            <p:ph type="pic" sz="quarter" idx="10" hasCustomPrompt="1"/>
          </p:nvPr>
        </p:nvSpPr>
        <p:spPr>
          <a:xfrm>
            <a:off x="-5" y="-1"/>
            <a:ext cx="5325984" cy="5143501"/>
          </a:xfrm>
        </p:spPr>
        <p:txBody>
          <a:bodyPr>
            <a:normAutofit/>
          </a:bodyPr>
          <a:lstStyle>
            <a:lvl1pPr>
              <a:defRPr sz="1200">
                <a:solidFill>
                  <a:schemeClr val="bg1">
                    <a:lumMod val="65000"/>
                  </a:schemeClr>
                </a:solidFill>
              </a:defRPr>
            </a:lvl1pPr>
          </a:lstStyle>
          <a:p>
            <a:r>
              <a:rPr lang="en-US" dirty="0"/>
              <a:t>Click icon to insert photo</a:t>
            </a:r>
          </a:p>
        </p:txBody>
      </p:sp>
      <p:sp>
        <p:nvSpPr>
          <p:cNvPr id="3" name="Picture Placeholder 2">
            <a:extLst>
              <a:ext uri="{FF2B5EF4-FFF2-40B4-BE49-F238E27FC236}">
                <a16:creationId xmlns:a16="http://schemas.microsoft.com/office/drawing/2014/main" id="{3E3D15C9-EBC7-A949-ACA5-2F38B8DCE983}"/>
              </a:ext>
            </a:extLst>
          </p:cNvPr>
          <p:cNvSpPr>
            <a:spLocks noGrp="1"/>
          </p:cNvSpPr>
          <p:nvPr>
            <p:ph type="pic" sz="quarter" idx="11" hasCustomPrompt="1"/>
          </p:nvPr>
        </p:nvSpPr>
        <p:spPr>
          <a:xfrm>
            <a:off x="5425311" y="-2"/>
            <a:ext cx="3384000" cy="2520000"/>
          </a:xfrm>
        </p:spPr>
        <p:txBody>
          <a:bodyPr>
            <a:normAutofit/>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p:txBody>
      </p:sp>
      <p:sp>
        <p:nvSpPr>
          <p:cNvPr id="7" name="Picture Placeholder 2">
            <a:extLst>
              <a:ext uri="{FF2B5EF4-FFF2-40B4-BE49-F238E27FC236}">
                <a16:creationId xmlns:a16="http://schemas.microsoft.com/office/drawing/2014/main" id="{E5884E18-154E-3643-986D-93C309E21025}"/>
              </a:ext>
            </a:extLst>
          </p:cNvPr>
          <p:cNvSpPr>
            <a:spLocks noGrp="1"/>
          </p:cNvSpPr>
          <p:nvPr>
            <p:ph type="pic" sz="quarter" idx="12" hasCustomPrompt="1"/>
          </p:nvPr>
        </p:nvSpPr>
        <p:spPr>
          <a:xfrm>
            <a:off x="5406485" y="2613368"/>
            <a:ext cx="3395662" cy="2520000"/>
          </a:xfrm>
        </p:spPr>
        <p:txBody>
          <a:bodyPr>
            <a:normAutofit/>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p:txBody>
      </p:sp>
    </p:spTree>
    <p:extLst>
      <p:ext uri="{BB962C8B-B14F-4D97-AF65-F5344CB8AC3E}">
        <p14:creationId xmlns:p14="http://schemas.microsoft.com/office/powerpoint/2010/main" val="418917212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0696D-4454-864F-8C77-E5D94C161926}"/>
              </a:ext>
            </a:extLst>
          </p:cNvPr>
          <p:cNvSpPr>
            <a:spLocks noGrp="1"/>
          </p:cNvSpPr>
          <p:nvPr>
            <p:ph type="title" hasCustomPrompt="1"/>
          </p:nvPr>
        </p:nvSpPr>
        <p:spPr>
          <a:xfrm>
            <a:off x="478019" y="411956"/>
            <a:ext cx="3747753" cy="706631"/>
          </a:xfrm>
          <a:prstGeom prst="rect">
            <a:avLst/>
          </a:prstGeom>
        </p:spPr>
        <p:txBody>
          <a:bodyPr/>
          <a:lstStyle/>
          <a:p>
            <a:r>
              <a:rPr lang="en-US" dirty="0"/>
              <a:t>Click to </a:t>
            </a:r>
            <a:br>
              <a:rPr lang="en-US" dirty="0"/>
            </a:br>
            <a:r>
              <a:rPr lang="en-US" dirty="0"/>
              <a:t>edit title</a:t>
            </a:r>
          </a:p>
        </p:txBody>
      </p:sp>
      <p:sp>
        <p:nvSpPr>
          <p:cNvPr id="3" name="Content Placeholder 2">
            <a:extLst>
              <a:ext uri="{FF2B5EF4-FFF2-40B4-BE49-F238E27FC236}">
                <a16:creationId xmlns:a16="http://schemas.microsoft.com/office/drawing/2014/main" id="{537BC531-1ECA-174B-AFC7-F2815E722F42}"/>
              </a:ext>
            </a:extLst>
          </p:cNvPr>
          <p:cNvSpPr>
            <a:spLocks noGrp="1"/>
          </p:cNvSpPr>
          <p:nvPr>
            <p:ph idx="1" hasCustomPrompt="1"/>
          </p:nvPr>
        </p:nvSpPr>
        <p:spPr/>
        <p:txBody>
          <a:bodyPr wrap="square"/>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Picture Placeholder 5">
            <a:extLst>
              <a:ext uri="{FF2B5EF4-FFF2-40B4-BE49-F238E27FC236}">
                <a16:creationId xmlns:a16="http://schemas.microsoft.com/office/drawing/2014/main" id="{6A4E5D6C-FE4E-5547-A367-93C8931E4D03}"/>
              </a:ext>
            </a:extLst>
          </p:cNvPr>
          <p:cNvSpPr>
            <a:spLocks noGrp="1"/>
          </p:cNvSpPr>
          <p:nvPr>
            <p:ph type="pic" sz="quarter" idx="10" hasCustomPrompt="1"/>
          </p:nvPr>
        </p:nvSpPr>
        <p:spPr>
          <a:xfrm>
            <a:off x="4673081" y="0"/>
            <a:ext cx="4470919" cy="5143500"/>
          </a:xfrm>
        </p:spPr>
        <p:txBody>
          <a:bodyPr>
            <a:normAutofit/>
          </a:bodyPr>
          <a:lstStyle>
            <a:lvl1pPr>
              <a:defRPr sz="1200">
                <a:solidFill>
                  <a:schemeClr val="bg1">
                    <a:lumMod val="65000"/>
                  </a:schemeClr>
                </a:solidFill>
              </a:defRPr>
            </a:lvl1pPr>
          </a:lstStyle>
          <a:p>
            <a:r>
              <a:rPr lang="en-US" dirty="0"/>
              <a:t>Click icon to insert photo</a:t>
            </a:r>
          </a:p>
        </p:txBody>
      </p:sp>
    </p:spTree>
    <p:extLst>
      <p:ext uri="{BB962C8B-B14F-4D97-AF65-F5344CB8AC3E}">
        <p14:creationId xmlns:p14="http://schemas.microsoft.com/office/powerpoint/2010/main" val="12342099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72188-FA48-5044-961B-B7C9F0501CC6}"/>
              </a:ext>
            </a:extLst>
          </p:cNvPr>
          <p:cNvSpPr>
            <a:spLocks noGrp="1"/>
          </p:cNvSpPr>
          <p:nvPr>
            <p:ph type="pic" sz="quarter" idx="10" hasCustomPrompt="1"/>
          </p:nvPr>
        </p:nvSpPr>
        <p:spPr>
          <a:xfrm>
            <a:off x="8875" y="-1"/>
            <a:ext cx="4490935" cy="5143501"/>
          </a:xfrm>
        </p:spPr>
        <p:txBody>
          <a:bodyPr>
            <a:normAutofit/>
          </a:bodyPr>
          <a:lstStyle>
            <a:lvl1pPr>
              <a:defRPr sz="1200">
                <a:solidFill>
                  <a:schemeClr val="bg1">
                    <a:lumMod val="65000"/>
                  </a:schemeClr>
                </a:solidFill>
              </a:defRPr>
            </a:lvl1pPr>
          </a:lstStyle>
          <a:p>
            <a:r>
              <a:rPr lang="en-US" dirty="0"/>
              <a:t>Click icon to insert photo</a:t>
            </a:r>
          </a:p>
        </p:txBody>
      </p:sp>
      <p:sp>
        <p:nvSpPr>
          <p:cNvPr id="3" name="Picture Placeholder 2">
            <a:extLst>
              <a:ext uri="{FF2B5EF4-FFF2-40B4-BE49-F238E27FC236}">
                <a16:creationId xmlns:a16="http://schemas.microsoft.com/office/drawing/2014/main" id="{3E3D15C9-EBC7-A949-ACA5-2F38B8DCE983}"/>
              </a:ext>
            </a:extLst>
          </p:cNvPr>
          <p:cNvSpPr>
            <a:spLocks noGrp="1"/>
          </p:cNvSpPr>
          <p:nvPr>
            <p:ph type="pic" sz="quarter" idx="11" hasCustomPrompt="1"/>
          </p:nvPr>
        </p:nvSpPr>
        <p:spPr>
          <a:xfrm>
            <a:off x="4685587" y="-2"/>
            <a:ext cx="4464000" cy="2538000"/>
          </a:xfrm>
        </p:spPr>
        <p:txBody>
          <a:bodyPr>
            <a:normAutofit/>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p:txBody>
      </p:sp>
      <p:sp>
        <p:nvSpPr>
          <p:cNvPr id="7" name="Picture Placeholder 2">
            <a:extLst>
              <a:ext uri="{FF2B5EF4-FFF2-40B4-BE49-F238E27FC236}">
                <a16:creationId xmlns:a16="http://schemas.microsoft.com/office/drawing/2014/main" id="{E5884E18-154E-3643-986D-93C309E21025}"/>
              </a:ext>
            </a:extLst>
          </p:cNvPr>
          <p:cNvSpPr>
            <a:spLocks noGrp="1"/>
          </p:cNvSpPr>
          <p:nvPr>
            <p:ph type="pic" sz="quarter" idx="12" hasCustomPrompt="1"/>
          </p:nvPr>
        </p:nvSpPr>
        <p:spPr>
          <a:xfrm>
            <a:off x="4682803" y="2613368"/>
            <a:ext cx="4464000" cy="2538000"/>
          </a:xfrm>
        </p:spPr>
        <p:txBody>
          <a:bodyPr>
            <a:normAutofit/>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p:txBody>
      </p:sp>
    </p:spTree>
    <p:extLst>
      <p:ext uri="{BB962C8B-B14F-4D97-AF65-F5344CB8AC3E}">
        <p14:creationId xmlns:p14="http://schemas.microsoft.com/office/powerpoint/2010/main" val="172637377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0696D-4454-864F-8C77-E5D94C161926}"/>
              </a:ext>
            </a:extLst>
          </p:cNvPr>
          <p:cNvSpPr>
            <a:spLocks noGrp="1"/>
          </p:cNvSpPr>
          <p:nvPr>
            <p:ph type="title" hasCustomPrompt="1"/>
          </p:nvPr>
        </p:nvSpPr>
        <p:spPr>
          <a:xfrm>
            <a:off x="431800" y="411957"/>
            <a:ext cx="8280400" cy="5131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537BC531-1ECA-174B-AFC7-F2815E722F42}"/>
              </a:ext>
            </a:extLst>
          </p:cNvPr>
          <p:cNvSpPr>
            <a:spLocks noGrp="1"/>
          </p:cNvSpPr>
          <p:nvPr>
            <p:ph idx="1" hasCustomPrompt="1"/>
          </p:nvPr>
        </p:nvSpPr>
        <p:spPr/>
        <p:txBody>
          <a:bodyPr wrap="square"/>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654832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7E665-0FA3-A64C-B18B-639C1174E995}"/>
              </a:ext>
            </a:extLst>
          </p:cNvPr>
          <p:cNvSpPr>
            <a:spLocks noGrp="1"/>
          </p:cNvSpPr>
          <p:nvPr>
            <p:ph type="title" hasCustomPrompt="1"/>
          </p:nvPr>
        </p:nvSpPr>
        <p:spPr>
          <a:xfrm>
            <a:off x="431800" y="411957"/>
            <a:ext cx="8280400" cy="5131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673998FA-A1C5-2041-9AF5-9A5DE6A948D5}"/>
              </a:ext>
            </a:extLst>
          </p:cNvPr>
          <p:cNvSpPr>
            <a:spLocks noGrp="1"/>
          </p:cNvSpPr>
          <p:nvPr>
            <p:ph sz="half" idx="1" hasCustomPrompt="1"/>
          </p:nvPr>
        </p:nvSpPr>
        <p:spPr>
          <a:xfrm>
            <a:off x="444168" y="1335926"/>
            <a:ext cx="3852000" cy="2745583"/>
          </a:xfrm>
        </p:spPr>
        <p:txBody>
          <a:bodyPr wrap="square"/>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D1CEA6B2-E626-204A-B12E-7AD7DAE9E396}"/>
              </a:ext>
            </a:extLst>
          </p:cNvPr>
          <p:cNvSpPr>
            <a:spLocks noGrp="1"/>
          </p:cNvSpPr>
          <p:nvPr>
            <p:ph sz="half" idx="2" hasCustomPrompt="1"/>
          </p:nvPr>
        </p:nvSpPr>
        <p:spPr>
          <a:xfrm>
            <a:off x="4860991" y="1335926"/>
            <a:ext cx="3852000" cy="2745583"/>
          </a:xfrm>
        </p:spPr>
        <p:txBody>
          <a:bodyPr wrap="square"/>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91912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0696D-4454-864F-8C77-E5D94C161926}"/>
              </a:ext>
            </a:extLst>
          </p:cNvPr>
          <p:cNvSpPr>
            <a:spLocks noGrp="1"/>
          </p:cNvSpPr>
          <p:nvPr>
            <p:ph type="title" hasCustomPrompt="1"/>
          </p:nvPr>
        </p:nvSpPr>
        <p:spPr>
          <a:xfrm>
            <a:off x="792163" y="784328"/>
            <a:ext cx="7559674" cy="6055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537BC531-1ECA-174B-AFC7-F2815E722F42}"/>
              </a:ext>
            </a:extLst>
          </p:cNvPr>
          <p:cNvSpPr>
            <a:spLocks noGrp="1"/>
          </p:cNvSpPr>
          <p:nvPr>
            <p:ph idx="1" hasCustomPrompt="1"/>
          </p:nvPr>
        </p:nvSpPr>
        <p:spPr>
          <a:xfrm>
            <a:off x="792163" y="1743075"/>
            <a:ext cx="7559675" cy="2616097"/>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181555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7E665-0FA3-A64C-B18B-639C1174E995}"/>
              </a:ext>
            </a:extLst>
          </p:cNvPr>
          <p:cNvSpPr>
            <a:spLocks noGrp="1"/>
          </p:cNvSpPr>
          <p:nvPr>
            <p:ph type="title" hasCustomPrompt="1"/>
          </p:nvPr>
        </p:nvSpPr>
        <p:spPr>
          <a:xfrm>
            <a:off x="792163" y="775252"/>
            <a:ext cx="7556535" cy="5131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673998FA-A1C5-2041-9AF5-9A5DE6A948D5}"/>
              </a:ext>
            </a:extLst>
          </p:cNvPr>
          <p:cNvSpPr>
            <a:spLocks noGrp="1"/>
          </p:cNvSpPr>
          <p:nvPr>
            <p:ph sz="half" idx="1" hasCustomPrompt="1"/>
          </p:nvPr>
        </p:nvSpPr>
        <p:spPr>
          <a:xfrm>
            <a:off x="803692" y="1743075"/>
            <a:ext cx="3600000" cy="2625173"/>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D1CEA6B2-E626-204A-B12E-7AD7DAE9E396}"/>
              </a:ext>
            </a:extLst>
          </p:cNvPr>
          <p:cNvSpPr>
            <a:spLocks noGrp="1"/>
          </p:cNvSpPr>
          <p:nvPr>
            <p:ph sz="half" idx="2" hasCustomPrompt="1"/>
          </p:nvPr>
        </p:nvSpPr>
        <p:spPr>
          <a:xfrm>
            <a:off x="4748698" y="1743075"/>
            <a:ext cx="3600000" cy="2625173"/>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269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0696D-4454-864F-8C77-E5D94C161926}"/>
              </a:ext>
            </a:extLst>
          </p:cNvPr>
          <p:cNvSpPr>
            <a:spLocks noGrp="1"/>
          </p:cNvSpPr>
          <p:nvPr>
            <p:ph type="title" hasCustomPrompt="1"/>
          </p:nvPr>
        </p:nvSpPr>
        <p:spPr>
          <a:xfrm>
            <a:off x="431800" y="411957"/>
            <a:ext cx="8280400" cy="513160"/>
          </a:xfrm>
          <a:prstGeom prst="rect">
            <a:avLst/>
          </a:prstGeom>
        </p:spPr>
        <p:txBody>
          <a:bodyPr/>
          <a:lstStyle>
            <a:lvl1pPr>
              <a:lnSpc>
                <a:spcPts val="4100"/>
              </a:lnSpc>
              <a:defRPr/>
            </a:lvl1pPr>
          </a:lstStyle>
          <a:p>
            <a:r>
              <a:rPr lang="en-US" dirty="0"/>
              <a:t>Click to edit title</a:t>
            </a:r>
          </a:p>
        </p:txBody>
      </p:sp>
      <p:sp>
        <p:nvSpPr>
          <p:cNvPr id="3" name="Content Placeholder 2">
            <a:extLst>
              <a:ext uri="{FF2B5EF4-FFF2-40B4-BE49-F238E27FC236}">
                <a16:creationId xmlns:a16="http://schemas.microsoft.com/office/drawing/2014/main" id="{537BC531-1ECA-174B-AFC7-F2815E722F42}"/>
              </a:ext>
            </a:extLst>
          </p:cNvPr>
          <p:cNvSpPr>
            <a:spLocks noGrp="1"/>
          </p:cNvSpPr>
          <p:nvPr>
            <p:ph idx="1" hasCustomPrompt="1"/>
          </p:nvPr>
        </p:nvSpPr>
        <p:spPr>
          <a:xfrm>
            <a:off x="431800" y="1339401"/>
            <a:ext cx="8280400" cy="3074657"/>
          </a:xfrm>
          <a:prstGeom prst="rect">
            <a:avLst/>
          </a:prstGeom>
        </p:spPr>
        <p:txBody>
          <a:bodyPr wrap="square"/>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49001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7E665-0FA3-A64C-B18B-639C1174E995}"/>
              </a:ext>
            </a:extLst>
          </p:cNvPr>
          <p:cNvSpPr>
            <a:spLocks noGrp="1"/>
          </p:cNvSpPr>
          <p:nvPr>
            <p:ph type="title" hasCustomPrompt="1"/>
          </p:nvPr>
        </p:nvSpPr>
        <p:spPr>
          <a:xfrm>
            <a:off x="431800" y="411957"/>
            <a:ext cx="8280207" cy="513160"/>
          </a:xfrm>
          <a:prstGeom prst="rect">
            <a:avLst/>
          </a:prstGeom>
        </p:spPr>
        <p:txBody>
          <a:bodyPr/>
          <a:lstStyle>
            <a:lvl1pPr>
              <a:lnSpc>
                <a:spcPts val="4100"/>
              </a:lnSpc>
              <a:defRPr/>
            </a:lvl1pPr>
          </a:lstStyle>
          <a:p>
            <a:r>
              <a:rPr lang="en-US" dirty="0"/>
              <a:t>Click to edit title</a:t>
            </a:r>
          </a:p>
        </p:txBody>
      </p:sp>
      <p:sp>
        <p:nvSpPr>
          <p:cNvPr id="3" name="Content Placeholder 2">
            <a:extLst>
              <a:ext uri="{FF2B5EF4-FFF2-40B4-BE49-F238E27FC236}">
                <a16:creationId xmlns:a16="http://schemas.microsoft.com/office/drawing/2014/main" id="{673998FA-A1C5-2041-9AF5-9A5DE6A948D5}"/>
              </a:ext>
            </a:extLst>
          </p:cNvPr>
          <p:cNvSpPr>
            <a:spLocks noGrp="1"/>
          </p:cNvSpPr>
          <p:nvPr>
            <p:ph sz="half" idx="1" hasCustomPrompt="1"/>
          </p:nvPr>
        </p:nvSpPr>
        <p:spPr>
          <a:xfrm>
            <a:off x="444167" y="1331948"/>
            <a:ext cx="3744000" cy="3103390"/>
          </a:xfrm>
          <a:prstGeom prst="rect">
            <a:avLst/>
          </a:prstGeom>
        </p:spPr>
        <p:txBody>
          <a:bodyPr/>
          <a:lstStyle>
            <a:lvl1pPr>
              <a:defRPr sz="2400"/>
            </a:lvl1pPr>
            <a:lvl2pPr>
              <a:defRPr sz="2000"/>
            </a:lvl2pPr>
            <a:lvl3pPr>
              <a:defRPr sz="1800"/>
            </a:lvl3pPr>
            <a:lvl5pPr>
              <a:defRPr sz="14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sp>
        <p:nvSpPr>
          <p:cNvPr id="5" name="Content Placeholder 2">
            <a:extLst>
              <a:ext uri="{FF2B5EF4-FFF2-40B4-BE49-F238E27FC236}">
                <a16:creationId xmlns:a16="http://schemas.microsoft.com/office/drawing/2014/main" id="{FFA99113-DED1-9A4C-9E5D-65CA14CD0B63}"/>
              </a:ext>
            </a:extLst>
          </p:cNvPr>
          <p:cNvSpPr>
            <a:spLocks noGrp="1"/>
          </p:cNvSpPr>
          <p:nvPr>
            <p:ph sz="half" idx="10" hasCustomPrompt="1"/>
          </p:nvPr>
        </p:nvSpPr>
        <p:spPr>
          <a:xfrm>
            <a:off x="4968200" y="1331948"/>
            <a:ext cx="3744000" cy="3103390"/>
          </a:xfrm>
          <a:prstGeom prst="rect">
            <a:avLst/>
          </a:prstGeom>
        </p:spPr>
        <p:txBody>
          <a:bodyPr/>
          <a:lstStyle>
            <a:lvl1pPr>
              <a:defRPr sz="2400"/>
            </a:lvl1pPr>
            <a:lvl2pPr>
              <a:defRPr sz="2000"/>
            </a:lvl2pPr>
            <a:lvl3pPr>
              <a:defRPr sz="1800"/>
            </a:lvl3pPr>
            <a:lvl5pPr>
              <a:defRPr sz="14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spTree>
    <p:extLst>
      <p:ext uri="{BB962C8B-B14F-4D97-AF65-F5344CB8AC3E}">
        <p14:creationId xmlns:p14="http://schemas.microsoft.com/office/powerpoint/2010/main" val="3696548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72188-FA48-5044-961B-B7C9F0501CC6}"/>
              </a:ext>
            </a:extLst>
          </p:cNvPr>
          <p:cNvSpPr>
            <a:spLocks noGrp="1"/>
          </p:cNvSpPr>
          <p:nvPr>
            <p:ph type="pic" sz="quarter" idx="10" hasCustomPrompt="1"/>
          </p:nvPr>
        </p:nvSpPr>
        <p:spPr>
          <a:xfrm>
            <a:off x="0" y="0"/>
            <a:ext cx="9144000" cy="4895850"/>
          </a:xfrm>
          <a:prstGeom prst="rect">
            <a:avLst/>
          </a:prstGeom>
        </p:spPr>
        <p:txBody>
          <a:bodyPr>
            <a:normAutofit/>
          </a:bodyPr>
          <a:lstStyle>
            <a:lvl1pPr>
              <a:defRPr sz="1200">
                <a:solidFill>
                  <a:schemeClr val="bg1">
                    <a:lumMod val="65000"/>
                  </a:schemeClr>
                </a:solidFill>
              </a:defRPr>
            </a:lvl1pPr>
          </a:lstStyle>
          <a:p>
            <a:r>
              <a:rPr lang="en-US" dirty="0"/>
              <a:t>Click icon to insert photo</a:t>
            </a:r>
          </a:p>
        </p:txBody>
      </p:sp>
    </p:spTree>
    <p:extLst>
      <p:ext uri="{BB962C8B-B14F-4D97-AF65-F5344CB8AC3E}">
        <p14:creationId xmlns:p14="http://schemas.microsoft.com/office/powerpoint/2010/main" val="1766639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72188-FA48-5044-961B-B7C9F0501CC6}"/>
              </a:ext>
            </a:extLst>
          </p:cNvPr>
          <p:cNvSpPr>
            <a:spLocks noGrp="1"/>
          </p:cNvSpPr>
          <p:nvPr>
            <p:ph type="pic" sz="quarter" idx="10" hasCustomPrompt="1"/>
          </p:nvPr>
        </p:nvSpPr>
        <p:spPr>
          <a:xfrm>
            <a:off x="0" y="0"/>
            <a:ext cx="5616000" cy="4895850"/>
          </a:xfrm>
          <a:prstGeom prst="rect">
            <a:avLst/>
          </a:prstGeom>
        </p:spPr>
        <p:txBody>
          <a:bodyPr>
            <a:normAutofit/>
          </a:bodyPr>
          <a:lstStyle>
            <a:lvl1pPr>
              <a:defRPr sz="1200">
                <a:solidFill>
                  <a:schemeClr val="bg1">
                    <a:lumMod val="65000"/>
                  </a:schemeClr>
                </a:solidFill>
              </a:defRPr>
            </a:lvl1pPr>
          </a:lstStyle>
          <a:p>
            <a:r>
              <a:rPr lang="en-US" dirty="0"/>
              <a:t>Click icon to insert photo</a:t>
            </a:r>
          </a:p>
        </p:txBody>
      </p:sp>
      <p:sp>
        <p:nvSpPr>
          <p:cNvPr id="3" name="Picture Placeholder 2">
            <a:extLst>
              <a:ext uri="{FF2B5EF4-FFF2-40B4-BE49-F238E27FC236}">
                <a16:creationId xmlns:a16="http://schemas.microsoft.com/office/drawing/2014/main" id="{3E3D15C9-EBC7-A949-ACA5-2F38B8DCE983}"/>
              </a:ext>
            </a:extLst>
          </p:cNvPr>
          <p:cNvSpPr>
            <a:spLocks noGrp="1"/>
          </p:cNvSpPr>
          <p:nvPr>
            <p:ph type="pic" sz="quarter" idx="11" hasCustomPrompt="1"/>
          </p:nvPr>
        </p:nvSpPr>
        <p:spPr>
          <a:xfrm>
            <a:off x="5760000" y="0"/>
            <a:ext cx="3384000" cy="2376000"/>
          </a:xfrm>
          <a:prstGeom prst="rect">
            <a:avLst/>
          </a:prstGeom>
        </p:spPr>
        <p:txBody>
          <a:bodyPr>
            <a:normAutofit/>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p:txBody>
      </p:sp>
      <p:sp>
        <p:nvSpPr>
          <p:cNvPr id="5" name="Picture Placeholder 4">
            <a:extLst>
              <a:ext uri="{FF2B5EF4-FFF2-40B4-BE49-F238E27FC236}">
                <a16:creationId xmlns:a16="http://schemas.microsoft.com/office/drawing/2014/main" id="{5527F89C-5E29-384B-85F8-6FD29D91382B}"/>
              </a:ext>
            </a:extLst>
          </p:cNvPr>
          <p:cNvSpPr>
            <a:spLocks noGrp="1"/>
          </p:cNvSpPr>
          <p:nvPr>
            <p:ph type="pic" sz="quarter" idx="12" hasCustomPrompt="1"/>
          </p:nvPr>
        </p:nvSpPr>
        <p:spPr>
          <a:xfrm>
            <a:off x="5764212" y="2504603"/>
            <a:ext cx="3384000" cy="2376000"/>
          </a:xfrm>
          <a:prstGeom prst="rect">
            <a:avLst/>
          </a:prstGeom>
        </p:spPr>
        <p:txBody>
          <a:bodyPr/>
          <a:lstStyle>
            <a:lvl1pPr marL="0" marR="0" indent="0" algn="l" defTabSz="514350" rtl="0" eaLnBrk="1" fontAlgn="auto" latinLnBrk="0" hangingPunct="1">
              <a:lnSpc>
                <a:spcPct val="90000"/>
              </a:lnSpc>
              <a:spcBef>
                <a:spcPts val="563"/>
              </a:spcBef>
              <a:spcAft>
                <a:spcPts val="0"/>
              </a:spcAft>
              <a:buClrTx/>
              <a:buSzPct val="85000"/>
              <a:buFontTx/>
              <a:buNone/>
              <a:tabLst/>
              <a:defRPr sz="1200">
                <a:solidFill>
                  <a:schemeClr val="bg1">
                    <a:lumMod val="65000"/>
                  </a:schemeClr>
                </a:solidFill>
              </a:defRPr>
            </a:lvl1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lang="en-US" dirty="0"/>
              <a:t>Click icon to insert photo</a:t>
            </a:r>
          </a:p>
          <a:p>
            <a:endParaRPr lang="en-US" dirty="0"/>
          </a:p>
        </p:txBody>
      </p:sp>
    </p:spTree>
    <p:extLst>
      <p:ext uri="{BB962C8B-B14F-4D97-AF65-F5344CB8AC3E}">
        <p14:creationId xmlns:p14="http://schemas.microsoft.com/office/powerpoint/2010/main" val="2979703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0696D-4454-864F-8C77-E5D94C161926}"/>
              </a:ext>
            </a:extLst>
          </p:cNvPr>
          <p:cNvSpPr>
            <a:spLocks noGrp="1"/>
          </p:cNvSpPr>
          <p:nvPr>
            <p:ph type="title" hasCustomPrompt="1"/>
          </p:nvPr>
        </p:nvSpPr>
        <p:spPr>
          <a:xfrm>
            <a:off x="431800" y="411957"/>
            <a:ext cx="8280400" cy="5131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537BC531-1ECA-174B-AFC7-F2815E722F42}"/>
              </a:ext>
            </a:extLst>
          </p:cNvPr>
          <p:cNvSpPr>
            <a:spLocks noGrp="1"/>
          </p:cNvSpPr>
          <p:nvPr>
            <p:ph idx="1" hasCustomPrompt="1"/>
          </p:nvPr>
        </p:nvSpPr>
        <p:spPr>
          <a:xfrm>
            <a:off x="431800" y="1339401"/>
            <a:ext cx="8280400" cy="2968670"/>
          </a:xfrm>
        </p:spPr>
        <p:txBody>
          <a:bodyPr/>
          <a:lstStyle>
            <a:lvl2pPr marL="400050" indent="-163513">
              <a:tabLst/>
              <a:defRPr sz="2000"/>
            </a:lvl2pPr>
            <a:lvl3pPr>
              <a:defRPr sz="1800"/>
            </a:lvl3pPr>
            <a:lvl4pPr>
              <a:defRPr sz="1600"/>
            </a:lvl4pPr>
            <a:lvl5pPr>
              <a:defRPr sz="1400"/>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11818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7E665-0FA3-A64C-B18B-639C1174E995}"/>
              </a:ext>
            </a:extLst>
          </p:cNvPr>
          <p:cNvSpPr>
            <a:spLocks noGrp="1"/>
          </p:cNvSpPr>
          <p:nvPr>
            <p:ph type="title" hasCustomPrompt="1"/>
          </p:nvPr>
        </p:nvSpPr>
        <p:spPr>
          <a:xfrm>
            <a:off x="444169" y="412750"/>
            <a:ext cx="8268032" cy="513160"/>
          </a:xfrm>
          <a:prstGeom prst="rect">
            <a:avLst/>
          </a:prstGeom>
        </p:spPr>
        <p:txBody>
          <a:bodyPr/>
          <a:lstStyle/>
          <a:p>
            <a:r>
              <a:rPr lang="en-US" dirty="0"/>
              <a:t>Click to edit title</a:t>
            </a:r>
          </a:p>
        </p:txBody>
      </p:sp>
      <p:sp>
        <p:nvSpPr>
          <p:cNvPr id="3" name="Content Placeholder 2">
            <a:extLst>
              <a:ext uri="{FF2B5EF4-FFF2-40B4-BE49-F238E27FC236}">
                <a16:creationId xmlns:a16="http://schemas.microsoft.com/office/drawing/2014/main" id="{673998FA-A1C5-2041-9AF5-9A5DE6A948D5}"/>
              </a:ext>
            </a:extLst>
          </p:cNvPr>
          <p:cNvSpPr>
            <a:spLocks noGrp="1"/>
          </p:cNvSpPr>
          <p:nvPr>
            <p:ph sz="half" idx="1" hasCustomPrompt="1"/>
          </p:nvPr>
        </p:nvSpPr>
        <p:spPr>
          <a:xfrm>
            <a:off x="444168" y="1335928"/>
            <a:ext cx="3780000" cy="2835020"/>
          </a:xfrm>
        </p:spPr>
        <p:txBody>
          <a:bodyPr/>
          <a:lstStyle>
            <a:lvl1pPr marL="0" marR="0" indent="0" algn="l" defTabSz="514350" rtl="0" eaLnBrk="1" fontAlgn="auto" latinLnBrk="0" hangingPunct="1">
              <a:lnSpc>
                <a:spcPct val="90000"/>
              </a:lnSpc>
              <a:spcBef>
                <a:spcPts val="563"/>
              </a:spcBef>
              <a:spcAft>
                <a:spcPts val="0"/>
              </a:spcAft>
              <a:buClrTx/>
              <a:buSzPct val="85000"/>
              <a:buFontTx/>
              <a:buNone/>
              <a:tabLst/>
              <a:defRPr/>
            </a:lvl1pPr>
            <a:lvl2pPr marL="357188"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lvl2pPr>
            <a:lvl3pPr marL="533400"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lvl3pPr>
            <a:lvl4pPr marL="668338" marR="0"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a:lvl4pPr>
            <a:lvl5pPr marL="801688" marR="0"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a:lvl5p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kumimoji="0" lang="en-US" sz="2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Click to edit text</a:t>
            </a:r>
          </a:p>
          <a:p>
            <a:pPr marL="357188" marR="0" lvl="1"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20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Second level</a:t>
            </a:r>
          </a:p>
          <a:p>
            <a:pPr marL="533400" marR="0" lvl="2"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8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Third level</a:t>
            </a:r>
          </a:p>
          <a:p>
            <a:pPr marL="668338" marR="0" lvl="3"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6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Fourth level</a:t>
            </a:r>
          </a:p>
          <a:p>
            <a:pPr marL="801688" marR="0" lvl="4"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Fifth level</a:t>
            </a:r>
          </a:p>
        </p:txBody>
      </p:sp>
      <p:sp>
        <p:nvSpPr>
          <p:cNvPr id="5" name="Content Placeholder 2">
            <a:extLst>
              <a:ext uri="{FF2B5EF4-FFF2-40B4-BE49-F238E27FC236}">
                <a16:creationId xmlns:a16="http://schemas.microsoft.com/office/drawing/2014/main" id="{E1249DF0-0F34-DA41-87E9-5C93AC155828}"/>
              </a:ext>
            </a:extLst>
          </p:cNvPr>
          <p:cNvSpPr>
            <a:spLocks noGrp="1"/>
          </p:cNvSpPr>
          <p:nvPr>
            <p:ph sz="half" idx="10" hasCustomPrompt="1"/>
          </p:nvPr>
        </p:nvSpPr>
        <p:spPr>
          <a:xfrm>
            <a:off x="4932085" y="1335928"/>
            <a:ext cx="3780000" cy="2835020"/>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45341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3E72188-FA48-5044-961B-B7C9F0501CC6}"/>
              </a:ext>
            </a:extLst>
          </p:cNvPr>
          <p:cNvSpPr>
            <a:spLocks noGrp="1"/>
          </p:cNvSpPr>
          <p:nvPr>
            <p:ph type="pic" sz="quarter" idx="10" hasCustomPrompt="1"/>
          </p:nvPr>
        </p:nvSpPr>
        <p:spPr>
          <a:xfrm>
            <a:off x="0" y="1"/>
            <a:ext cx="9144000" cy="4507831"/>
          </a:xfrm>
        </p:spPr>
        <p:txBody>
          <a:bodyPr>
            <a:normAutofit/>
          </a:bodyPr>
          <a:lstStyle>
            <a:lvl1pPr>
              <a:defRPr sz="1200">
                <a:solidFill>
                  <a:schemeClr val="bg1">
                    <a:lumMod val="65000"/>
                  </a:schemeClr>
                </a:solidFill>
              </a:defRPr>
            </a:lvl1pPr>
          </a:lstStyle>
          <a:p>
            <a:r>
              <a:rPr lang="en-US" dirty="0"/>
              <a:t>Click icon to insert photo</a:t>
            </a:r>
          </a:p>
        </p:txBody>
      </p:sp>
    </p:spTree>
    <p:extLst>
      <p:ext uri="{BB962C8B-B14F-4D97-AF65-F5344CB8AC3E}">
        <p14:creationId xmlns:p14="http://schemas.microsoft.com/office/powerpoint/2010/main" val="1209924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2.jp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theme" Target="../theme/theme2.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2.jp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6.png"/><Relationship Id="rId5" Type="http://schemas.openxmlformats.org/officeDocument/2006/relationships/theme" Target="../theme/theme3.xml"/><Relationship Id="rId4"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2.jp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7.png"/><Relationship Id="rId5" Type="http://schemas.openxmlformats.org/officeDocument/2006/relationships/theme" Target="../theme/theme4.xml"/><Relationship Id="rId4" Type="http://schemas.openxmlformats.org/officeDocument/2006/relationships/slideLayout" Target="../slideLayouts/slideLayout1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1.xml"/><Relationship Id="rId7" Type="http://schemas.openxmlformats.org/officeDocument/2006/relationships/image" Target="../media/image2.jpg"/><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image" Target="../media/image8.png"/><Relationship Id="rId5" Type="http://schemas.openxmlformats.org/officeDocument/2006/relationships/theme" Target="../theme/theme5.xml"/><Relationship Id="rId4" Type="http://schemas.openxmlformats.org/officeDocument/2006/relationships/slideLayout" Target="../slideLayouts/slideLayout22.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24.xml"/><Relationship Id="rId1" Type="http://schemas.openxmlformats.org/officeDocument/2006/relationships/slideLayout" Target="../slideLayouts/slideLayout23.xml"/><Relationship Id="rId5" Type="http://schemas.openxmlformats.org/officeDocument/2006/relationships/image" Target="../media/image2.jpg"/><Relationship Id="rId4" Type="http://schemas.openxmlformats.org/officeDocument/2006/relationships/image" Target="../media/image9.png"/></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image" Target="../media/image2.jpg"/><Relationship Id="rId4" Type="http://schemas.openxmlformats.org/officeDocument/2006/relationships/image" Target="../media/image10.png"/></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5" Type="http://schemas.openxmlformats.org/officeDocument/2006/relationships/image" Target="../media/image2.jpg"/><Relationship Id="rId4" Type="http://schemas.openxmlformats.org/officeDocument/2006/relationships/image" Target="../media/image1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87EFBD-A17E-0346-9DFB-9AF445973540}"/>
              </a:ext>
            </a:extLst>
          </p:cNvPr>
          <p:cNvSpPr>
            <a:spLocks noGrp="1"/>
          </p:cNvSpPr>
          <p:nvPr>
            <p:ph type="body" idx="1"/>
          </p:nvPr>
        </p:nvSpPr>
        <p:spPr>
          <a:xfrm>
            <a:off x="431800" y="1339401"/>
            <a:ext cx="8280400" cy="2708310"/>
          </a:xfrm>
          <a:prstGeom prst="rect">
            <a:avLst/>
          </a:prstGeom>
        </p:spPr>
        <p:txBody>
          <a:bodyPr vert="horz" wrap="square" lIns="0" tIns="0" rIns="0" bIns="0" rtlCol="0">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429D635-17D5-E14C-A795-7E4A424D2B59}"/>
              </a:ext>
            </a:extLst>
          </p:cNvPr>
          <p:cNvSpPr>
            <a:spLocks noGrp="1"/>
          </p:cNvSpPr>
          <p:nvPr>
            <p:ph type="dt" sz="half" idx="2"/>
          </p:nvPr>
        </p:nvSpPr>
        <p:spPr>
          <a:xfrm>
            <a:off x="7159016" y="4613036"/>
            <a:ext cx="873401" cy="143150"/>
          </a:xfrm>
          <a:prstGeom prst="rect">
            <a:avLst/>
          </a:prstGeom>
        </p:spPr>
        <p:txBody>
          <a:bodyPr vert="horz" wrap="none" lIns="0" tIns="0" rIns="0" bIns="0" rtlCol="0" anchor="b" anchorCtr="0"/>
          <a:lstStyle>
            <a:lvl1pPr algn="r">
              <a:defRPr sz="750">
                <a:solidFill>
                  <a:schemeClr val="tx2"/>
                </a:solidFill>
              </a:defRPr>
            </a:lvl1pPr>
          </a:lstStyle>
          <a:p>
            <a:endParaRPr lang="en-US" dirty="0"/>
          </a:p>
        </p:txBody>
      </p:sp>
      <p:sp>
        <p:nvSpPr>
          <p:cNvPr id="6" name="Slide Number Placeholder 5">
            <a:extLst>
              <a:ext uri="{FF2B5EF4-FFF2-40B4-BE49-F238E27FC236}">
                <a16:creationId xmlns:a16="http://schemas.microsoft.com/office/drawing/2014/main" id="{F1C16B22-8D71-534F-9A77-9A7ECF23576F}"/>
              </a:ext>
            </a:extLst>
          </p:cNvPr>
          <p:cNvSpPr>
            <a:spLocks noGrp="1"/>
          </p:cNvSpPr>
          <p:nvPr>
            <p:ph type="sldNum" sz="quarter" idx="4"/>
          </p:nvPr>
        </p:nvSpPr>
        <p:spPr>
          <a:xfrm>
            <a:off x="8127600" y="4613035"/>
            <a:ext cx="564045" cy="147980"/>
          </a:xfrm>
          <a:prstGeom prst="rect">
            <a:avLst/>
          </a:prstGeom>
        </p:spPr>
        <p:txBody>
          <a:bodyPr vert="horz" wrap="none" lIns="0" tIns="0" rIns="0" bIns="0" rtlCol="0" anchor="b"/>
          <a:lstStyle>
            <a:lvl1pPr algn="r">
              <a:defRPr sz="750">
                <a:solidFill>
                  <a:schemeClr val="tx2"/>
                </a:solidFill>
              </a:defRPr>
            </a:lvl1pPr>
          </a:lstStyle>
          <a:p>
            <a:r>
              <a:rPr lang="en-US" dirty="0"/>
              <a:t>|</a:t>
            </a:r>
            <a:fld id="{480B9B7E-F2E9-3646-9A0E-D65304B4FCDA}" type="slidenum">
              <a:rPr lang="en-US" smtClean="0"/>
              <a:pPr/>
              <a:t>‹#›</a:t>
            </a:fld>
            <a:endParaRPr lang="en-US" dirty="0"/>
          </a:p>
        </p:txBody>
      </p:sp>
      <p:pic>
        <p:nvPicPr>
          <p:cNvPr id="7" name="Picture 6">
            <a:extLst>
              <a:ext uri="{FF2B5EF4-FFF2-40B4-BE49-F238E27FC236}">
                <a16:creationId xmlns:a16="http://schemas.microsoft.com/office/drawing/2014/main" id="{29D164CC-AF7C-9B41-A01E-8DA48FEE0F36}"/>
              </a:ext>
            </a:extLst>
          </p:cNvPr>
          <p:cNvPicPr>
            <a:picLocks noChangeAspect="1"/>
          </p:cNvPicPr>
          <p:nvPr userDrawn="1"/>
        </p:nvPicPr>
        <p:blipFill>
          <a:blip r:embed="rId9"/>
          <a:stretch>
            <a:fillRect/>
          </a:stretch>
        </p:blipFill>
        <p:spPr>
          <a:xfrm>
            <a:off x="0" y="-153699"/>
            <a:ext cx="0" cy="0"/>
          </a:xfrm>
          <a:prstGeom prst="rect">
            <a:avLst/>
          </a:prstGeom>
        </p:spPr>
      </p:pic>
      <p:sp>
        <p:nvSpPr>
          <p:cNvPr id="14" name="Title Placeholder 13">
            <a:extLst>
              <a:ext uri="{FF2B5EF4-FFF2-40B4-BE49-F238E27FC236}">
                <a16:creationId xmlns:a16="http://schemas.microsoft.com/office/drawing/2014/main" id="{A67195B9-169A-AF44-BA69-4AC023F418C2}"/>
              </a:ext>
            </a:extLst>
          </p:cNvPr>
          <p:cNvSpPr>
            <a:spLocks noGrp="1"/>
          </p:cNvSpPr>
          <p:nvPr>
            <p:ph type="title"/>
          </p:nvPr>
        </p:nvSpPr>
        <p:spPr>
          <a:xfrm>
            <a:off x="431800" y="448686"/>
            <a:ext cx="8280400" cy="476828"/>
          </a:xfrm>
          <a:prstGeom prst="rect">
            <a:avLst/>
          </a:prstGeom>
        </p:spPr>
        <p:txBody>
          <a:bodyPr vert="horz" lIns="0" tIns="0" rIns="0" bIns="0" rtlCol="0" anchor="t">
            <a:noAutofit/>
          </a:bodyPr>
          <a:lstStyle/>
          <a:p>
            <a:r>
              <a:rPr lang="en-US" dirty="0"/>
              <a:t>Click to edit title</a:t>
            </a:r>
          </a:p>
        </p:txBody>
      </p:sp>
      <p:sp>
        <p:nvSpPr>
          <p:cNvPr id="20" name="Footer Placeholder 19">
            <a:extLst>
              <a:ext uri="{FF2B5EF4-FFF2-40B4-BE49-F238E27FC236}">
                <a16:creationId xmlns:a16="http://schemas.microsoft.com/office/drawing/2014/main" id="{3F84FE75-D3D3-6F4B-A71F-518EBBDB2243}"/>
              </a:ext>
            </a:extLst>
          </p:cNvPr>
          <p:cNvSpPr>
            <a:spLocks noGrp="1"/>
          </p:cNvSpPr>
          <p:nvPr>
            <p:ph type="ftr" sz="quarter" idx="3"/>
          </p:nvPr>
        </p:nvSpPr>
        <p:spPr>
          <a:xfrm>
            <a:off x="444167" y="4626353"/>
            <a:ext cx="5486401" cy="141196"/>
          </a:xfrm>
          <a:prstGeom prst="rect">
            <a:avLst/>
          </a:prstGeom>
        </p:spPr>
        <p:txBody>
          <a:bodyPr vert="horz" lIns="0" tIns="0" rIns="0" bIns="0" rtlCol="0" anchor="ctr"/>
          <a:lstStyle>
            <a:lvl1pPr algn="ctr">
              <a:defRPr sz="750">
                <a:solidFill>
                  <a:schemeClr val="tx2"/>
                </a:solidFill>
              </a:defRPr>
            </a:lvl1pPr>
          </a:lstStyle>
          <a:p>
            <a:pPr algn="l"/>
            <a:endParaRPr lang="en-US" dirty="0"/>
          </a:p>
        </p:txBody>
      </p:sp>
    </p:spTree>
    <p:extLst>
      <p:ext uri="{BB962C8B-B14F-4D97-AF65-F5344CB8AC3E}">
        <p14:creationId xmlns:p14="http://schemas.microsoft.com/office/powerpoint/2010/main" val="3204735430"/>
      </p:ext>
    </p:extLst>
  </p:cSld>
  <p:clrMap bg1="lt1" tx1="dk1" bg2="lt2" tx2="dk2" accent1="accent1" accent2="accent2" accent3="accent3" accent4="accent4" accent5="accent5" accent6="accent6" hlink="hlink" folHlink="folHlink"/>
  <p:sldLayoutIdLst>
    <p:sldLayoutId id="2147483695" r:id="rId1"/>
    <p:sldLayoutId id="2147483671" r:id="rId2"/>
    <p:sldLayoutId id="2147483672" r:id="rId3"/>
    <p:sldLayoutId id="2147483674" r:id="rId4"/>
    <p:sldLayoutId id="2147483677" r:id="rId5"/>
    <p:sldLayoutId id="2147483682" r:id="rId6"/>
  </p:sldLayoutIdLst>
  <p:hf hdr="0" ftr="0" dt="0"/>
  <p:txStyles>
    <p:titleStyle>
      <a:lvl1pPr algn="l" defTabSz="514350" rtl="0" eaLnBrk="1" latinLnBrk="0" hangingPunct="1">
        <a:lnSpc>
          <a:spcPts val="3075"/>
        </a:lnSpc>
        <a:spcBef>
          <a:spcPct val="0"/>
        </a:spcBef>
        <a:buNone/>
        <a:defRPr sz="4000" kern="1200" cap="all" baseline="0">
          <a:solidFill>
            <a:schemeClr val="tx2"/>
          </a:solidFill>
          <a:latin typeface="+mj-lt"/>
          <a:ea typeface="+mj-ea"/>
          <a:cs typeface="+mj-cs"/>
        </a:defRPr>
      </a:lvl1pPr>
    </p:titleStyle>
    <p:bodyStyle>
      <a:lvl1pPr marL="0" indent="0" algn="l" defTabSz="514350" rtl="0" eaLnBrk="1" latinLnBrk="0" hangingPunct="1">
        <a:lnSpc>
          <a:spcPct val="90000"/>
        </a:lnSpc>
        <a:spcBef>
          <a:spcPts val="563"/>
        </a:spcBef>
        <a:buSzPct val="85000"/>
        <a:buFontTx/>
        <a:buNone/>
        <a:tabLst/>
        <a:defRPr sz="2400" b="0" i="0" kern="1200">
          <a:solidFill>
            <a:schemeClr val="tx2"/>
          </a:solidFill>
          <a:latin typeface="Calibri Light" panose="020F0302020204030204" pitchFamily="34" charset="0"/>
          <a:ea typeface="+mn-ea"/>
          <a:cs typeface="Calibri Light" panose="020F0302020204030204" pitchFamily="34" charset="0"/>
        </a:defRPr>
      </a:lvl1pPr>
      <a:lvl2pPr marL="357188" indent="-176213" algn="l" defTabSz="514350" rtl="0" eaLnBrk="1" latinLnBrk="0" hangingPunct="1">
        <a:lnSpc>
          <a:spcPct val="90000"/>
        </a:lnSpc>
        <a:spcBef>
          <a:spcPts val="281"/>
        </a:spcBef>
        <a:buSzPct val="85000"/>
        <a:buFont typeface="Wingdings" pitchFamily="2" charset="2"/>
        <a:buChar char="§"/>
        <a:tabLst/>
        <a:defRPr sz="2000" b="0" i="0" kern="1200">
          <a:solidFill>
            <a:schemeClr val="tx2"/>
          </a:solidFill>
          <a:latin typeface="Calibri Light" panose="020F0302020204030204" pitchFamily="34" charset="0"/>
          <a:ea typeface="+mn-ea"/>
          <a:cs typeface="Calibri Light" panose="020F0302020204030204" pitchFamily="34" charset="0"/>
        </a:defRPr>
      </a:lvl2pPr>
      <a:lvl3pPr marL="533400" indent="-176213" algn="l" defTabSz="514350" rtl="0" eaLnBrk="1" latinLnBrk="0" hangingPunct="1">
        <a:lnSpc>
          <a:spcPct val="90000"/>
        </a:lnSpc>
        <a:spcBef>
          <a:spcPts val="281"/>
        </a:spcBef>
        <a:buSzPct val="85000"/>
        <a:buFont typeface="Wingdings" pitchFamily="2" charset="2"/>
        <a:buChar char="§"/>
        <a:tabLst/>
        <a:defRPr sz="1800" b="0" i="0" kern="1200">
          <a:solidFill>
            <a:schemeClr val="tx2"/>
          </a:solidFill>
          <a:latin typeface="Calibri Light" panose="020F0302020204030204" pitchFamily="34" charset="0"/>
          <a:ea typeface="+mn-ea"/>
          <a:cs typeface="Calibri Light" panose="020F0302020204030204" pitchFamily="34" charset="0"/>
        </a:defRPr>
      </a:lvl3pPr>
      <a:lvl4pPr marL="668338" indent="-134938" algn="l" defTabSz="514350" rtl="0" eaLnBrk="1" latinLnBrk="0" hangingPunct="1">
        <a:lnSpc>
          <a:spcPct val="90000"/>
        </a:lnSpc>
        <a:spcBef>
          <a:spcPts val="281"/>
        </a:spcBef>
        <a:buSzPct val="85000"/>
        <a:buFont typeface="Wingdings" pitchFamily="2" charset="2"/>
        <a:buChar char="§"/>
        <a:tabLst/>
        <a:defRPr sz="1600" b="0" i="0" kern="1200">
          <a:solidFill>
            <a:schemeClr val="tx2"/>
          </a:solidFill>
          <a:latin typeface="Calibri Light" panose="020F0302020204030204" pitchFamily="34" charset="0"/>
          <a:ea typeface="+mn-ea"/>
          <a:cs typeface="Calibri Light" panose="020F0302020204030204" pitchFamily="34" charset="0"/>
        </a:defRPr>
      </a:lvl4pPr>
      <a:lvl5pPr marL="801688" indent="-133350" algn="l" defTabSz="514350" rtl="0" eaLnBrk="1" latinLnBrk="0" hangingPunct="1">
        <a:lnSpc>
          <a:spcPct val="90000"/>
        </a:lnSpc>
        <a:spcBef>
          <a:spcPts val="281"/>
        </a:spcBef>
        <a:buSzPct val="85000"/>
        <a:buFont typeface="Wingdings" pitchFamily="2" charset="2"/>
        <a:buChar char="§"/>
        <a:tabLst/>
        <a:defRPr sz="1400" b="0" i="0" kern="1200">
          <a:solidFill>
            <a:schemeClr val="tx2"/>
          </a:solidFill>
          <a:latin typeface="Calibri Light" panose="020F0302020204030204" pitchFamily="34" charset="0"/>
          <a:ea typeface="+mn-ea"/>
          <a:cs typeface="Calibri Light" panose="020F030202020403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orient="horz" pos="260" userDrawn="1">
          <p15:clr>
            <a:srgbClr val="F26B43"/>
          </p15:clr>
        </p15:guide>
        <p15:guide id="4" orient="horz" pos="2981" userDrawn="1">
          <p15:clr>
            <a:srgbClr val="F26B43"/>
          </p15:clr>
        </p15:guide>
        <p15:guide id="5" pos="272" userDrawn="1">
          <p15:clr>
            <a:srgbClr val="F26B43"/>
          </p15:clr>
        </p15:guide>
        <p15:guide id="6" pos="5488" userDrawn="1">
          <p15:clr>
            <a:srgbClr val="F26B43"/>
          </p15:clr>
        </p15:guide>
        <p15:guide id="7" orient="horz" pos="583" userDrawn="1">
          <p15:clr>
            <a:srgbClr val="F26B43"/>
          </p15:clr>
        </p15:guide>
        <p15:guide id="8" orient="horz" pos="8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87EFBD-A17E-0346-9DFB-9AF445973540}"/>
              </a:ext>
            </a:extLst>
          </p:cNvPr>
          <p:cNvSpPr>
            <a:spLocks noGrp="1"/>
          </p:cNvSpPr>
          <p:nvPr>
            <p:ph type="body" idx="1"/>
          </p:nvPr>
        </p:nvSpPr>
        <p:spPr>
          <a:xfrm>
            <a:off x="461618" y="1339401"/>
            <a:ext cx="8071196" cy="2708310"/>
          </a:xfrm>
          <a:prstGeom prst="rect">
            <a:avLst/>
          </a:prstGeom>
        </p:spPr>
        <p:txBody>
          <a:bodyPr vert="horz" wrap="square" lIns="0" tIns="0" rIns="0" bIns="0" rtlCol="0">
            <a:noAutofit/>
          </a:body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kumimoji="0" lang="en-US" sz="2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Click to edit text</a:t>
            </a:r>
          </a:p>
          <a:p>
            <a:pPr marL="357188" marR="0" lvl="1"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20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Second level</a:t>
            </a:r>
          </a:p>
          <a:p>
            <a:pPr marL="533400" marR="0" lvl="2"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8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Third level</a:t>
            </a:r>
          </a:p>
          <a:p>
            <a:pPr marL="668338" marR="0" lvl="3"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6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Fourth level</a:t>
            </a:r>
          </a:p>
          <a:p>
            <a:pPr marL="801688" marR="0" lvl="4"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Fifth level</a:t>
            </a:r>
          </a:p>
        </p:txBody>
      </p:sp>
      <p:sp>
        <p:nvSpPr>
          <p:cNvPr id="4" name="Date Placeholder 3">
            <a:extLst>
              <a:ext uri="{FF2B5EF4-FFF2-40B4-BE49-F238E27FC236}">
                <a16:creationId xmlns:a16="http://schemas.microsoft.com/office/drawing/2014/main" id="{A429D635-17D5-E14C-A795-7E4A424D2B59}"/>
              </a:ext>
            </a:extLst>
          </p:cNvPr>
          <p:cNvSpPr>
            <a:spLocks noGrp="1"/>
          </p:cNvSpPr>
          <p:nvPr>
            <p:ph type="dt" sz="half" idx="2"/>
          </p:nvPr>
        </p:nvSpPr>
        <p:spPr>
          <a:xfrm>
            <a:off x="7175058" y="4253023"/>
            <a:ext cx="873401" cy="143150"/>
          </a:xfrm>
          <a:prstGeom prst="rect">
            <a:avLst/>
          </a:prstGeom>
        </p:spPr>
        <p:txBody>
          <a:bodyPr vert="horz" wrap="none" lIns="0" tIns="0" rIns="0" bIns="0" rtlCol="0" anchor="b" anchorCtr="0"/>
          <a:lstStyle>
            <a:lvl1pPr algn="r">
              <a:defRPr sz="750">
                <a:solidFill>
                  <a:schemeClr val="tx2"/>
                </a:solidFill>
              </a:defRPr>
            </a:lvl1pPr>
          </a:lstStyle>
          <a:p>
            <a:endParaRPr lang="en-US" dirty="0"/>
          </a:p>
        </p:txBody>
      </p:sp>
      <p:sp>
        <p:nvSpPr>
          <p:cNvPr id="6" name="Slide Number Placeholder 5">
            <a:extLst>
              <a:ext uri="{FF2B5EF4-FFF2-40B4-BE49-F238E27FC236}">
                <a16:creationId xmlns:a16="http://schemas.microsoft.com/office/drawing/2014/main" id="{F1C16B22-8D71-534F-9A77-9A7ECF23576F}"/>
              </a:ext>
            </a:extLst>
          </p:cNvPr>
          <p:cNvSpPr>
            <a:spLocks noGrp="1"/>
          </p:cNvSpPr>
          <p:nvPr>
            <p:ph type="sldNum" sz="quarter" idx="4"/>
          </p:nvPr>
        </p:nvSpPr>
        <p:spPr>
          <a:xfrm>
            <a:off x="8143642" y="4253022"/>
            <a:ext cx="564045" cy="147980"/>
          </a:xfrm>
          <a:prstGeom prst="rect">
            <a:avLst/>
          </a:prstGeom>
        </p:spPr>
        <p:txBody>
          <a:bodyPr vert="horz" wrap="none" lIns="0" tIns="0" rIns="0" bIns="0" rtlCol="0" anchor="b"/>
          <a:lstStyle>
            <a:lvl1pPr algn="r">
              <a:defRPr sz="750">
                <a:solidFill>
                  <a:schemeClr val="tx2"/>
                </a:solidFill>
              </a:defRPr>
            </a:lvl1pPr>
          </a:lstStyle>
          <a:p>
            <a:r>
              <a:rPr lang="en-US" dirty="0"/>
              <a:t>|</a:t>
            </a:r>
            <a:fld id="{480B9B7E-F2E9-3646-9A0E-D65304B4FCDA}" type="slidenum">
              <a:rPr lang="en-US" smtClean="0"/>
              <a:pPr/>
              <a:t>‹#›</a:t>
            </a:fld>
            <a:endParaRPr lang="en-US" dirty="0"/>
          </a:p>
        </p:txBody>
      </p:sp>
      <p:pic>
        <p:nvPicPr>
          <p:cNvPr id="7" name="Picture 6">
            <a:extLst>
              <a:ext uri="{FF2B5EF4-FFF2-40B4-BE49-F238E27FC236}">
                <a16:creationId xmlns:a16="http://schemas.microsoft.com/office/drawing/2014/main" id="{29D164CC-AF7C-9B41-A01E-8DA48FEE0F36}"/>
              </a:ext>
            </a:extLst>
          </p:cNvPr>
          <p:cNvPicPr>
            <a:picLocks noChangeAspect="1"/>
          </p:cNvPicPr>
          <p:nvPr userDrawn="1"/>
        </p:nvPicPr>
        <p:blipFill>
          <a:blip r:embed="rId7"/>
          <a:stretch>
            <a:fillRect/>
          </a:stretch>
        </p:blipFill>
        <p:spPr>
          <a:xfrm>
            <a:off x="0" y="-153699"/>
            <a:ext cx="0" cy="0"/>
          </a:xfrm>
          <a:prstGeom prst="rect">
            <a:avLst/>
          </a:prstGeom>
        </p:spPr>
      </p:pic>
      <p:sp>
        <p:nvSpPr>
          <p:cNvPr id="14" name="Title Placeholder 13">
            <a:extLst>
              <a:ext uri="{FF2B5EF4-FFF2-40B4-BE49-F238E27FC236}">
                <a16:creationId xmlns:a16="http://schemas.microsoft.com/office/drawing/2014/main" id="{A67195B9-169A-AF44-BA69-4AC023F418C2}"/>
              </a:ext>
            </a:extLst>
          </p:cNvPr>
          <p:cNvSpPr>
            <a:spLocks noGrp="1"/>
          </p:cNvSpPr>
          <p:nvPr>
            <p:ph type="title"/>
          </p:nvPr>
        </p:nvSpPr>
        <p:spPr>
          <a:xfrm>
            <a:off x="431800" y="416233"/>
            <a:ext cx="8071196" cy="493975"/>
          </a:xfrm>
          <a:prstGeom prst="rect">
            <a:avLst/>
          </a:prstGeom>
        </p:spPr>
        <p:txBody>
          <a:bodyPr vert="horz" wrap="square" lIns="0" tIns="0" rIns="0" bIns="0" rtlCol="0" anchor="t">
            <a:noAutofit/>
          </a:bodyPr>
          <a:lstStyle/>
          <a:p>
            <a:r>
              <a:rPr lang="en-US" dirty="0"/>
              <a:t>Click to edit title</a:t>
            </a:r>
          </a:p>
        </p:txBody>
      </p:sp>
      <p:sp>
        <p:nvSpPr>
          <p:cNvPr id="20" name="Footer Placeholder 19">
            <a:extLst>
              <a:ext uri="{FF2B5EF4-FFF2-40B4-BE49-F238E27FC236}">
                <a16:creationId xmlns:a16="http://schemas.microsoft.com/office/drawing/2014/main" id="{3F84FE75-D3D3-6F4B-A71F-518EBBDB2243}"/>
              </a:ext>
            </a:extLst>
          </p:cNvPr>
          <p:cNvSpPr>
            <a:spLocks noGrp="1"/>
          </p:cNvSpPr>
          <p:nvPr>
            <p:ph type="ftr" sz="quarter" idx="3"/>
          </p:nvPr>
        </p:nvSpPr>
        <p:spPr>
          <a:xfrm>
            <a:off x="452188" y="4274361"/>
            <a:ext cx="5486401" cy="141196"/>
          </a:xfrm>
          <a:prstGeom prst="rect">
            <a:avLst/>
          </a:prstGeom>
        </p:spPr>
        <p:txBody>
          <a:bodyPr vert="horz" lIns="0" tIns="0" rIns="0" bIns="0" rtlCol="0" anchor="ctr"/>
          <a:lstStyle>
            <a:lvl1pPr algn="ctr">
              <a:defRPr sz="750">
                <a:solidFill>
                  <a:schemeClr val="tx2"/>
                </a:solidFill>
              </a:defRPr>
            </a:lvl1pPr>
          </a:lstStyle>
          <a:p>
            <a:pPr algn="l"/>
            <a:endParaRPr lang="en-US" dirty="0"/>
          </a:p>
        </p:txBody>
      </p:sp>
    </p:spTree>
    <p:extLst>
      <p:ext uri="{BB962C8B-B14F-4D97-AF65-F5344CB8AC3E}">
        <p14:creationId xmlns:p14="http://schemas.microsoft.com/office/powerpoint/2010/main" val="428189911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Lst>
  <p:hf hdr="0" ftr="0" dt="0"/>
  <p:txStyles>
    <p:titleStyle>
      <a:lvl1pPr algn="l" defTabSz="514350" rtl="0" eaLnBrk="1" latinLnBrk="0" hangingPunct="1">
        <a:lnSpc>
          <a:spcPts val="4100"/>
        </a:lnSpc>
        <a:spcBef>
          <a:spcPct val="0"/>
        </a:spcBef>
        <a:buNone/>
        <a:defRPr sz="4000" kern="1200" cap="all" baseline="0">
          <a:solidFill>
            <a:schemeClr val="tx1"/>
          </a:solidFill>
          <a:latin typeface="+mj-lt"/>
          <a:ea typeface="+mj-ea"/>
          <a:cs typeface="+mj-cs"/>
        </a:defRPr>
      </a:lvl1pPr>
    </p:titleStyle>
    <p:bodyStyle>
      <a:lvl1pPr marL="0" marR="0" indent="0" algn="l" defTabSz="514350" rtl="0" eaLnBrk="1" fontAlgn="auto" latinLnBrk="0" hangingPunct="1">
        <a:lnSpc>
          <a:spcPct val="90000"/>
        </a:lnSpc>
        <a:spcBef>
          <a:spcPts val="563"/>
        </a:spcBef>
        <a:spcAft>
          <a:spcPts val="0"/>
        </a:spcAft>
        <a:buClrTx/>
        <a:buSzPct val="85000"/>
        <a:buFontTx/>
        <a:buNone/>
        <a:tabLst/>
        <a:defRPr sz="2400" b="0" i="0" kern="1200">
          <a:solidFill>
            <a:schemeClr val="tx2"/>
          </a:solidFill>
          <a:latin typeface="Calibri Light" panose="020F0302020204030204" pitchFamily="34" charset="0"/>
          <a:ea typeface="+mn-ea"/>
          <a:cs typeface="Calibri Light" panose="020F0302020204030204" pitchFamily="34" charset="0"/>
        </a:defRPr>
      </a:lvl1pPr>
      <a:lvl2pPr marL="357188"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2000" b="0" i="0" kern="1200">
          <a:solidFill>
            <a:schemeClr val="tx2"/>
          </a:solidFill>
          <a:latin typeface="Calibri Light" panose="020F0302020204030204" pitchFamily="34" charset="0"/>
          <a:ea typeface="+mn-ea"/>
          <a:cs typeface="Calibri Light" panose="020F0302020204030204" pitchFamily="34" charset="0"/>
        </a:defRPr>
      </a:lvl2pPr>
      <a:lvl3pPr marL="533400"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1800" b="0" i="0" kern="1200">
          <a:solidFill>
            <a:schemeClr val="tx2"/>
          </a:solidFill>
          <a:latin typeface="Calibri Light" panose="020F0302020204030204" pitchFamily="34" charset="0"/>
          <a:ea typeface="+mn-ea"/>
          <a:cs typeface="Calibri Light" panose="020F0302020204030204" pitchFamily="34" charset="0"/>
        </a:defRPr>
      </a:lvl3pPr>
      <a:lvl4pPr marL="668338" marR="0"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sz="1600" b="0" i="0" kern="1200">
          <a:solidFill>
            <a:schemeClr val="tx2"/>
          </a:solidFill>
          <a:latin typeface="Calibri Light" panose="020F0302020204030204" pitchFamily="34" charset="0"/>
          <a:ea typeface="+mn-ea"/>
          <a:cs typeface="Calibri Light" panose="020F0302020204030204" pitchFamily="34" charset="0"/>
        </a:defRPr>
      </a:lvl4pPr>
      <a:lvl5pPr marL="801688" marR="0"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sz="1400" b="0" i="0" kern="1200">
          <a:solidFill>
            <a:schemeClr val="tx2"/>
          </a:solidFill>
          <a:latin typeface="Calibri Light" panose="020F0302020204030204" pitchFamily="34" charset="0"/>
          <a:ea typeface="+mn-ea"/>
          <a:cs typeface="Calibri Light" panose="020F030202020403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orient="horz" pos="260" userDrawn="1">
          <p15:clr>
            <a:srgbClr val="F26B43"/>
          </p15:clr>
        </p15:guide>
        <p15:guide id="4" orient="horz" pos="2754" userDrawn="1">
          <p15:clr>
            <a:srgbClr val="F26B43"/>
          </p15:clr>
        </p15:guide>
        <p15:guide id="5" pos="272" userDrawn="1">
          <p15:clr>
            <a:srgbClr val="F26B43"/>
          </p15:clr>
        </p15:guide>
        <p15:guide id="6" pos="5488" userDrawn="1">
          <p15:clr>
            <a:srgbClr val="F26B43"/>
          </p15:clr>
        </p15:guide>
        <p15:guide id="7" orient="horz" pos="583" userDrawn="1">
          <p15:clr>
            <a:srgbClr val="F26B43"/>
          </p15:clr>
        </p15:guide>
        <p15:guide id="8" orient="horz" pos="8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87EFBD-A17E-0346-9DFB-9AF445973540}"/>
              </a:ext>
            </a:extLst>
          </p:cNvPr>
          <p:cNvSpPr>
            <a:spLocks noGrp="1"/>
          </p:cNvSpPr>
          <p:nvPr>
            <p:ph type="body" idx="1"/>
          </p:nvPr>
        </p:nvSpPr>
        <p:spPr>
          <a:xfrm>
            <a:off x="452188" y="1339401"/>
            <a:ext cx="8260012" cy="2708310"/>
          </a:xfrm>
          <a:prstGeom prst="rect">
            <a:avLst/>
          </a:prstGeom>
        </p:spPr>
        <p:txBody>
          <a:bodyPr vert="horz" wrap="square" lIns="0" tIns="0" rIns="0" bIns="0" rtlCol="0">
            <a:noAutofit/>
          </a:body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kumimoji="0" lang="en-US" sz="2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Click to edit text</a:t>
            </a:r>
          </a:p>
          <a:p>
            <a:pPr marL="357188" marR="0" lvl="1"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20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Second level</a:t>
            </a:r>
          </a:p>
          <a:p>
            <a:pPr marL="533400" marR="0" lvl="2"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8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Third level</a:t>
            </a:r>
          </a:p>
          <a:p>
            <a:pPr marL="668338" marR="0" lvl="3"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6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Fourth level</a:t>
            </a:r>
          </a:p>
          <a:p>
            <a:pPr marL="801688" marR="0" lvl="4"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Fifth level</a:t>
            </a:r>
          </a:p>
        </p:txBody>
      </p:sp>
      <p:sp>
        <p:nvSpPr>
          <p:cNvPr id="4" name="Date Placeholder 3">
            <a:extLst>
              <a:ext uri="{FF2B5EF4-FFF2-40B4-BE49-F238E27FC236}">
                <a16:creationId xmlns:a16="http://schemas.microsoft.com/office/drawing/2014/main" id="{A429D635-17D5-E14C-A795-7E4A424D2B59}"/>
              </a:ext>
            </a:extLst>
          </p:cNvPr>
          <p:cNvSpPr>
            <a:spLocks noGrp="1"/>
          </p:cNvSpPr>
          <p:nvPr>
            <p:ph type="dt" sz="half" idx="2"/>
          </p:nvPr>
        </p:nvSpPr>
        <p:spPr>
          <a:xfrm>
            <a:off x="7183079" y="4261044"/>
            <a:ext cx="873401" cy="143150"/>
          </a:xfrm>
          <a:prstGeom prst="rect">
            <a:avLst/>
          </a:prstGeom>
        </p:spPr>
        <p:txBody>
          <a:bodyPr vert="horz" wrap="none" lIns="0" tIns="0" rIns="0" bIns="0" rtlCol="0" anchor="b" anchorCtr="0"/>
          <a:lstStyle>
            <a:lvl1pPr algn="r">
              <a:defRPr sz="750">
                <a:solidFill>
                  <a:schemeClr val="tx2"/>
                </a:solidFill>
              </a:defRPr>
            </a:lvl1pPr>
          </a:lstStyle>
          <a:p>
            <a:endParaRPr lang="en-US" dirty="0"/>
          </a:p>
        </p:txBody>
      </p:sp>
      <p:sp>
        <p:nvSpPr>
          <p:cNvPr id="6" name="Slide Number Placeholder 5">
            <a:extLst>
              <a:ext uri="{FF2B5EF4-FFF2-40B4-BE49-F238E27FC236}">
                <a16:creationId xmlns:a16="http://schemas.microsoft.com/office/drawing/2014/main" id="{F1C16B22-8D71-534F-9A77-9A7ECF23576F}"/>
              </a:ext>
            </a:extLst>
          </p:cNvPr>
          <p:cNvSpPr>
            <a:spLocks noGrp="1"/>
          </p:cNvSpPr>
          <p:nvPr>
            <p:ph type="sldNum" sz="quarter" idx="4"/>
          </p:nvPr>
        </p:nvSpPr>
        <p:spPr>
          <a:xfrm>
            <a:off x="8151663" y="4261043"/>
            <a:ext cx="564045" cy="147980"/>
          </a:xfrm>
          <a:prstGeom prst="rect">
            <a:avLst/>
          </a:prstGeom>
        </p:spPr>
        <p:txBody>
          <a:bodyPr vert="horz" wrap="none" lIns="0" tIns="0" rIns="0" bIns="0" rtlCol="0" anchor="b"/>
          <a:lstStyle>
            <a:lvl1pPr algn="r">
              <a:defRPr sz="750">
                <a:solidFill>
                  <a:schemeClr val="tx2"/>
                </a:solidFill>
              </a:defRPr>
            </a:lvl1pPr>
          </a:lstStyle>
          <a:p>
            <a:r>
              <a:rPr lang="en-US" dirty="0"/>
              <a:t>|</a:t>
            </a:r>
            <a:fld id="{480B9B7E-F2E9-3646-9A0E-D65304B4FCDA}" type="slidenum">
              <a:rPr lang="en-US" smtClean="0"/>
              <a:pPr/>
              <a:t>‹#›</a:t>
            </a:fld>
            <a:endParaRPr lang="en-US" dirty="0"/>
          </a:p>
        </p:txBody>
      </p:sp>
      <p:pic>
        <p:nvPicPr>
          <p:cNvPr id="7" name="Picture 6">
            <a:extLst>
              <a:ext uri="{FF2B5EF4-FFF2-40B4-BE49-F238E27FC236}">
                <a16:creationId xmlns:a16="http://schemas.microsoft.com/office/drawing/2014/main" id="{29D164CC-AF7C-9B41-A01E-8DA48FEE0F36}"/>
              </a:ext>
            </a:extLst>
          </p:cNvPr>
          <p:cNvPicPr>
            <a:picLocks noChangeAspect="1"/>
          </p:cNvPicPr>
          <p:nvPr userDrawn="1"/>
        </p:nvPicPr>
        <p:blipFill>
          <a:blip r:embed="rId7"/>
          <a:stretch>
            <a:fillRect/>
          </a:stretch>
        </p:blipFill>
        <p:spPr>
          <a:xfrm>
            <a:off x="0" y="-153699"/>
            <a:ext cx="0" cy="0"/>
          </a:xfrm>
          <a:prstGeom prst="rect">
            <a:avLst/>
          </a:prstGeom>
        </p:spPr>
      </p:pic>
      <p:sp>
        <p:nvSpPr>
          <p:cNvPr id="14" name="Title Placeholder 13">
            <a:extLst>
              <a:ext uri="{FF2B5EF4-FFF2-40B4-BE49-F238E27FC236}">
                <a16:creationId xmlns:a16="http://schemas.microsoft.com/office/drawing/2014/main" id="{A67195B9-169A-AF44-BA69-4AC023F418C2}"/>
              </a:ext>
            </a:extLst>
          </p:cNvPr>
          <p:cNvSpPr>
            <a:spLocks noGrp="1"/>
          </p:cNvSpPr>
          <p:nvPr>
            <p:ph type="title"/>
          </p:nvPr>
        </p:nvSpPr>
        <p:spPr>
          <a:xfrm>
            <a:off x="452188" y="431142"/>
            <a:ext cx="8260012" cy="493975"/>
          </a:xfrm>
          <a:prstGeom prst="rect">
            <a:avLst/>
          </a:prstGeom>
        </p:spPr>
        <p:txBody>
          <a:bodyPr vert="horz" wrap="square" lIns="0" tIns="0" rIns="0" bIns="0" rtlCol="0" anchor="t">
            <a:noAutofit/>
          </a:bodyPr>
          <a:lstStyle/>
          <a:p>
            <a:r>
              <a:rPr lang="en-US" dirty="0"/>
              <a:t>Click to edit title</a:t>
            </a:r>
          </a:p>
        </p:txBody>
      </p:sp>
      <p:sp>
        <p:nvSpPr>
          <p:cNvPr id="20" name="Footer Placeholder 19">
            <a:extLst>
              <a:ext uri="{FF2B5EF4-FFF2-40B4-BE49-F238E27FC236}">
                <a16:creationId xmlns:a16="http://schemas.microsoft.com/office/drawing/2014/main" id="{3F84FE75-D3D3-6F4B-A71F-518EBBDB2243}"/>
              </a:ext>
            </a:extLst>
          </p:cNvPr>
          <p:cNvSpPr>
            <a:spLocks noGrp="1"/>
          </p:cNvSpPr>
          <p:nvPr>
            <p:ph type="ftr" sz="quarter" idx="3"/>
          </p:nvPr>
        </p:nvSpPr>
        <p:spPr>
          <a:xfrm>
            <a:off x="452188" y="4274361"/>
            <a:ext cx="5486401" cy="141196"/>
          </a:xfrm>
          <a:prstGeom prst="rect">
            <a:avLst/>
          </a:prstGeom>
        </p:spPr>
        <p:txBody>
          <a:bodyPr vert="horz" lIns="0" tIns="0" rIns="0" bIns="0" rtlCol="0" anchor="ctr"/>
          <a:lstStyle>
            <a:lvl1pPr algn="ctr">
              <a:defRPr sz="750">
                <a:solidFill>
                  <a:schemeClr val="tx2"/>
                </a:solidFill>
              </a:defRPr>
            </a:lvl1pPr>
          </a:lstStyle>
          <a:p>
            <a:pPr algn="l"/>
            <a:endParaRPr lang="en-US" dirty="0"/>
          </a:p>
        </p:txBody>
      </p:sp>
    </p:spTree>
    <p:extLst>
      <p:ext uri="{BB962C8B-B14F-4D97-AF65-F5344CB8AC3E}">
        <p14:creationId xmlns:p14="http://schemas.microsoft.com/office/powerpoint/2010/main" val="383180731"/>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Lst>
  <p:hf hdr="0" ftr="0" dt="0"/>
  <p:txStyles>
    <p:titleStyle>
      <a:lvl1pPr algn="l" defTabSz="514350" rtl="0" eaLnBrk="1" latinLnBrk="0" hangingPunct="1">
        <a:lnSpc>
          <a:spcPts val="4100"/>
        </a:lnSpc>
        <a:spcBef>
          <a:spcPct val="0"/>
        </a:spcBef>
        <a:buNone/>
        <a:defRPr sz="4000" kern="1200" cap="all" baseline="0">
          <a:solidFill>
            <a:schemeClr val="tx2"/>
          </a:solidFill>
          <a:latin typeface="+mj-lt"/>
          <a:ea typeface="+mj-ea"/>
          <a:cs typeface="+mj-cs"/>
        </a:defRPr>
      </a:lvl1pPr>
    </p:titleStyle>
    <p:bodyStyle>
      <a:lvl1pPr marL="0" marR="0" indent="0" algn="l" defTabSz="514350" rtl="0" eaLnBrk="1" fontAlgn="auto" latinLnBrk="0" hangingPunct="1">
        <a:lnSpc>
          <a:spcPct val="90000"/>
        </a:lnSpc>
        <a:spcBef>
          <a:spcPts val="563"/>
        </a:spcBef>
        <a:spcAft>
          <a:spcPts val="0"/>
        </a:spcAft>
        <a:buClrTx/>
        <a:buSzPct val="85000"/>
        <a:buFontTx/>
        <a:buNone/>
        <a:tabLst/>
        <a:defRPr sz="2400" b="0" i="0" kern="1200">
          <a:solidFill>
            <a:schemeClr val="tx2"/>
          </a:solidFill>
          <a:latin typeface="Calibri Light" panose="020F0302020204030204" pitchFamily="34" charset="0"/>
          <a:ea typeface="+mn-ea"/>
          <a:cs typeface="Calibri Light" panose="020F0302020204030204" pitchFamily="34" charset="0"/>
        </a:defRPr>
      </a:lvl1pPr>
      <a:lvl2pPr marL="357188"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2000" b="0" i="0" kern="1200">
          <a:solidFill>
            <a:schemeClr val="tx2"/>
          </a:solidFill>
          <a:latin typeface="Calibri Light" panose="020F0302020204030204" pitchFamily="34" charset="0"/>
          <a:ea typeface="+mn-ea"/>
          <a:cs typeface="Calibri Light" panose="020F0302020204030204" pitchFamily="34" charset="0"/>
        </a:defRPr>
      </a:lvl2pPr>
      <a:lvl3pPr marL="533400"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1800" b="0" i="0" kern="1200">
          <a:solidFill>
            <a:schemeClr val="tx2"/>
          </a:solidFill>
          <a:latin typeface="Calibri Light" panose="020F0302020204030204" pitchFamily="34" charset="0"/>
          <a:ea typeface="+mn-ea"/>
          <a:cs typeface="Calibri Light" panose="020F0302020204030204" pitchFamily="34" charset="0"/>
        </a:defRPr>
      </a:lvl3pPr>
      <a:lvl4pPr marL="668338" marR="0"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sz="1600" b="0" i="0" kern="1200">
          <a:solidFill>
            <a:schemeClr val="tx2"/>
          </a:solidFill>
          <a:latin typeface="Calibri Light" panose="020F0302020204030204" pitchFamily="34" charset="0"/>
          <a:ea typeface="+mn-ea"/>
          <a:cs typeface="Calibri Light" panose="020F0302020204030204" pitchFamily="34" charset="0"/>
        </a:defRPr>
      </a:lvl4pPr>
      <a:lvl5pPr marL="801688" marR="0"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sz="1400" b="0" i="0" kern="1200">
          <a:solidFill>
            <a:schemeClr val="tx2"/>
          </a:solidFill>
          <a:latin typeface="Calibri Light" panose="020F0302020204030204" pitchFamily="34" charset="0"/>
          <a:ea typeface="+mn-ea"/>
          <a:cs typeface="Calibri Light" panose="020F030202020403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orient="horz" pos="260" userDrawn="1">
          <p15:clr>
            <a:srgbClr val="F26B43"/>
          </p15:clr>
        </p15:guide>
        <p15:guide id="4" orient="horz" pos="2754" userDrawn="1">
          <p15:clr>
            <a:srgbClr val="F26B43"/>
          </p15:clr>
        </p15:guide>
        <p15:guide id="5" pos="272" userDrawn="1">
          <p15:clr>
            <a:srgbClr val="F26B43"/>
          </p15:clr>
        </p15:guide>
        <p15:guide id="6" pos="5488" userDrawn="1">
          <p15:clr>
            <a:srgbClr val="F26B43"/>
          </p15:clr>
        </p15:guide>
        <p15:guide id="7" orient="horz" pos="583" userDrawn="1">
          <p15:clr>
            <a:srgbClr val="F26B43"/>
          </p15:clr>
        </p15:guide>
        <p15:guide id="8" orient="horz" pos="838"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87EFBD-A17E-0346-9DFB-9AF445973540}"/>
              </a:ext>
            </a:extLst>
          </p:cNvPr>
          <p:cNvSpPr>
            <a:spLocks noGrp="1"/>
          </p:cNvSpPr>
          <p:nvPr>
            <p:ph type="body" idx="1"/>
          </p:nvPr>
        </p:nvSpPr>
        <p:spPr>
          <a:xfrm>
            <a:off x="611188" y="1339401"/>
            <a:ext cx="7921624" cy="2708310"/>
          </a:xfrm>
          <a:prstGeom prst="rect">
            <a:avLst/>
          </a:prstGeom>
        </p:spPr>
        <p:txBody>
          <a:bodyPr vert="horz" wrap="square" lIns="0" tIns="0" rIns="0" bIns="0" rtlCol="0">
            <a:noAutofit/>
          </a:body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kumimoji="0" lang="en-US" sz="2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Click to edit text</a:t>
            </a:r>
          </a:p>
          <a:p>
            <a:pPr marL="357188" marR="0" lvl="1"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20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Second level</a:t>
            </a:r>
          </a:p>
          <a:p>
            <a:pPr marL="533400" marR="0" lvl="2"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8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Third level</a:t>
            </a:r>
          </a:p>
          <a:p>
            <a:pPr marL="668338" marR="0" lvl="3"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6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Fourth level</a:t>
            </a:r>
          </a:p>
          <a:p>
            <a:pPr marL="801688" marR="0" lvl="4"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Fifth level</a:t>
            </a:r>
          </a:p>
        </p:txBody>
      </p:sp>
      <p:sp>
        <p:nvSpPr>
          <p:cNvPr id="4" name="Date Placeholder 3">
            <a:extLst>
              <a:ext uri="{FF2B5EF4-FFF2-40B4-BE49-F238E27FC236}">
                <a16:creationId xmlns:a16="http://schemas.microsoft.com/office/drawing/2014/main" id="{A429D635-17D5-E14C-A795-7E4A424D2B59}"/>
              </a:ext>
            </a:extLst>
          </p:cNvPr>
          <p:cNvSpPr>
            <a:spLocks noGrp="1"/>
          </p:cNvSpPr>
          <p:nvPr>
            <p:ph type="dt" sz="half" idx="2"/>
          </p:nvPr>
        </p:nvSpPr>
        <p:spPr>
          <a:xfrm>
            <a:off x="6998596" y="4718673"/>
            <a:ext cx="873401" cy="143150"/>
          </a:xfrm>
          <a:prstGeom prst="rect">
            <a:avLst/>
          </a:prstGeom>
        </p:spPr>
        <p:txBody>
          <a:bodyPr vert="horz" wrap="none" lIns="0" tIns="0" rIns="0" bIns="0" rtlCol="0" anchor="b" anchorCtr="0"/>
          <a:lstStyle>
            <a:lvl1pPr algn="r">
              <a:defRPr sz="750">
                <a:solidFill>
                  <a:schemeClr val="tx2"/>
                </a:solidFill>
              </a:defRPr>
            </a:lvl1pPr>
          </a:lstStyle>
          <a:p>
            <a:endParaRPr lang="en-US" dirty="0"/>
          </a:p>
        </p:txBody>
      </p:sp>
      <p:sp>
        <p:nvSpPr>
          <p:cNvPr id="6" name="Slide Number Placeholder 5">
            <a:extLst>
              <a:ext uri="{FF2B5EF4-FFF2-40B4-BE49-F238E27FC236}">
                <a16:creationId xmlns:a16="http://schemas.microsoft.com/office/drawing/2014/main" id="{F1C16B22-8D71-534F-9A77-9A7ECF23576F}"/>
              </a:ext>
            </a:extLst>
          </p:cNvPr>
          <p:cNvSpPr>
            <a:spLocks noGrp="1"/>
          </p:cNvSpPr>
          <p:nvPr>
            <p:ph type="sldNum" sz="quarter" idx="4"/>
          </p:nvPr>
        </p:nvSpPr>
        <p:spPr>
          <a:xfrm>
            <a:off x="7967180" y="4718672"/>
            <a:ext cx="564045" cy="147980"/>
          </a:xfrm>
          <a:prstGeom prst="rect">
            <a:avLst/>
          </a:prstGeom>
        </p:spPr>
        <p:txBody>
          <a:bodyPr vert="horz" wrap="none" lIns="0" tIns="0" rIns="0" bIns="0" rtlCol="0" anchor="b"/>
          <a:lstStyle>
            <a:lvl1pPr algn="r">
              <a:defRPr sz="750">
                <a:solidFill>
                  <a:schemeClr val="tx2"/>
                </a:solidFill>
              </a:defRPr>
            </a:lvl1pPr>
          </a:lstStyle>
          <a:p>
            <a:r>
              <a:rPr lang="en-US" dirty="0"/>
              <a:t>|</a:t>
            </a:r>
            <a:fld id="{480B9B7E-F2E9-3646-9A0E-D65304B4FCDA}" type="slidenum">
              <a:rPr lang="en-US" smtClean="0"/>
              <a:pPr/>
              <a:t>‹#›</a:t>
            </a:fld>
            <a:endParaRPr lang="en-US" dirty="0"/>
          </a:p>
        </p:txBody>
      </p:sp>
      <p:pic>
        <p:nvPicPr>
          <p:cNvPr id="7" name="Picture 6">
            <a:extLst>
              <a:ext uri="{FF2B5EF4-FFF2-40B4-BE49-F238E27FC236}">
                <a16:creationId xmlns:a16="http://schemas.microsoft.com/office/drawing/2014/main" id="{29D164CC-AF7C-9B41-A01E-8DA48FEE0F36}"/>
              </a:ext>
            </a:extLst>
          </p:cNvPr>
          <p:cNvPicPr>
            <a:picLocks noChangeAspect="1"/>
          </p:cNvPicPr>
          <p:nvPr userDrawn="1"/>
        </p:nvPicPr>
        <p:blipFill>
          <a:blip r:embed="rId7"/>
          <a:stretch>
            <a:fillRect/>
          </a:stretch>
        </p:blipFill>
        <p:spPr>
          <a:xfrm>
            <a:off x="0" y="-153699"/>
            <a:ext cx="0" cy="0"/>
          </a:xfrm>
          <a:prstGeom prst="rect">
            <a:avLst/>
          </a:prstGeom>
        </p:spPr>
      </p:pic>
      <p:sp>
        <p:nvSpPr>
          <p:cNvPr id="14" name="Title Placeholder 13">
            <a:extLst>
              <a:ext uri="{FF2B5EF4-FFF2-40B4-BE49-F238E27FC236}">
                <a16:creationId xmlns:a16="http://schemas.microsoft.com/office/drawing/2014/main" id="{A67195B9-169A-AF44-BA69-4AC023F418C2}"/>
              </a:ext>
            </a:extLst>
          </p:cNvPr>
          <p:cNvSpPr>
            <a:spLocks noGrp="1"/>
          </p:cNvSpPr>
          <p:nvPr>
            <p:ph type="title"/>
          </p:nvPr>
        </p:nvSpPr>
        <p:spPr>
          <a:xfrm>
            <a:off x="611188" y="431142"/>
            <a:ext cx="7921625" cy="493975"/>
          </a:xfrm>
          <a:prstGeom prst="rect">
            <a:avLst/>
          </a:prstGeom>
        </p:spPr>
        <p:txBody>
          <a:bodyPr vert="horz" wrap="square" lIns="0" tIns="0" rIns="0" bIns="0" rtlCol="0" anchor="t">
            <a:noAutofit/>
          </a:bodyPr>
          <a:lstStyle/>
          <a:p>
            <a:r>
              <a:rPr lang="en-US" dirty="0"/>
              <a:t>Click to edit title</a:t>
            </a:r>
          </a:p>
        </p:txBody>
      </p:sp>
      <p:sp>
        <p:nvSpPr>
          <p:cNvPr id="20" name="Footer Placeholder 19">
            <a:extLst>
              <a:ext uri="{FF2B5EF4-FFF2-40B4-BE49-F238E27FC236}">
                <a16:creationId xmlns:a16="http://schemas.microsoft.com/office/drawing/2014/main" id="{3F84FE75-D3D3-6F4B-A71F-518EBBDB2243}"/>
              </a:ext>
            </a:extLst>
          </p:cNvPr>
          <p:cNvSpPr>
            <a:spLocks noGrp="1"/>
          </p:cNvSpPr>
          <p:nvPr>
            <p:ph type="ftr" sz="quarter" idx="3"/>
          </p:nvPr>
        </p:nvSpPr>
        <p:spPr>
          <a:xfrm>
            <a:off x="628885" y="4731990"/>
            <a:ext cx="5486401" cy="141196"/>
          </a:xfrm>
          <a:prstGeom prst="rect">
            <a:avLst/>
          </a:prstGeom>
        </p:spPr>
        <p:txBody>
          <a:bodyPr vert="horz" lIns="0" tIns="0" rIns="0" bIns="0" rtlCol="0" anchor="ctr"/>
          <a:lstStyle>
            <a:lvl1pPr algn="ctr">
              <a:defRPr sz="750">
                <a:solidFill>
                  <a:schemeClr val="tx2"/>
                </a:solidFill>
              </a:defRPr>
            </a:lvl1pPr>
          </a:lstStyle>
          <a:p>
            <a:pPr algn="l"/>
            <a:endParaRPr lang="en-US" dirty="0"/>
          </a:p>
        </p:txBody>
      </p:sp>
    </p:spTree>
    <p:extLst>
      <p:ext uri="{BB962C8B-B14F-4D97-AF65-F5344CB8AC3E}">
        <p14:creationId xmlns:p14="http://schemas.microsoft.com/office/powerpoint/2010/main" val="48070550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Lst>
  <p:hf hdr="0" ftr="0" dt="0"/>
  <p:txStyles>
    <p:titleStyle>
      <a:lvl1pPr algn="l" defTabSz="514350" rtl="0" eaLnBrk="1" latinLnBrk="0" hangingPunct="1">
        <a:lnSpc>
          <a:spcPts val="4100"/>
        </a:lnSpc>
        <a:spcBef>
          <a:spcPct val="0"/>
        </a:spcBef>
        <a:buNone/>
        <a:defRPr sz="4000" kern="1200" cap="all" baseline="0">
          <a:solidFill>
            <a:schemeClr val="tx2"/>
          </a:solidFill>
          <a:latin typeface="+mj-lt"/>
          <a:ea typeface="+mj-ea"/>
          <a:cs typeface="+mj-cs"/>
        </a:defRPr>
      </a:lvl1pPr>
    </p:titleStyle>
    <p:bodyStyle>
      <a:lvl1pPr marL="0" marR="0" indent="0" algn="l" defTabSz="514350" rtl="0" eaLnBrk="1" fontAlgn="auto" latinLnBrk="0" hangingPunct="1">
        <a:lnSpc>
          <a:spcPct val="90000"/>
        </a:lnSpc>
        <a:spcBef>
          <a:spcPts val="563"/>
        </a:spcBef>
        <a:spcAft>
          <a:spcPts val="0"/>
        </a:spcAft>
        <a:buClrTx/>
        <a:buSzPct val="85000"/>
        <a:buFontTx/>
        <a:buNone/>
        <a:tabLst/>
        <a:defRPr sz="2400" b="0" i="0" kern="1200">
          <a:solidFill>
            <a:schemeClr val="tx2"/>
          </a:solidFill>
          <a:latin typeface="Calibri Light" panose="020F0302020204030204" pitchFamily="34" charset="0"/>
          <a:ea typeface="+mn-ea"/>
          <a:cs typeface="Calibri Light" panose="020F0302020204030204" pitchFamily="34" charset="0"/>
        </a:defRPr>
      </a:lvl1pPr>
      <a:lvl2pPr marL="357188"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2000" b="0" i="0" kern="1200">
          <a:solidFill>
            <a:schemeClr val="tx2"/>
          </a:solidFill>
          <a:latin typeface="Calibri Light" panose="020F0302020204030204" pitchFamily="34" charset="0"/>
          <a:ea typeface="+mn-ea"/>
          <a:cs typeface="Calibri Light" panose="020F0302020204030204" pitchFamily="34" charset="0"/>
        </a:defRPr>
      </a:lvl2pPr>
      <a:lvl3pPr marL="533400"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1800" b="0" i="0" kern="1200">
          <a:solidFill>
            <a:schemeClr val="tx2"/>
          </a:solidFill>
          <a:latin typeface="Calibri Light" panose="020F0302020204030204" pitchFamily="34" charset="0"/>
          <a:ea typeface="+mn-ea"/>
          <a:cs typeface="Calibri Light" panose="020F0302020204030204" pitchFamily="34" charset="0"/>
        </a:defRPr>
      </a:lvl3pPr>
      <a:lvl4pPr marL="668338" marR="0"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sz="1600" b="0" i="0" kern="1200">
          <a:solidFill>
            <a:schemeClr val="tx2"/>
          </a:solidFill>
          <a:latin typeface="Calibri Light" panose="020F0302020204030204" pitchFamily="34" charset="0"/>
          <a:ea typeface="+mn-ea"/>
          <a:cs typeface="Calibri Light" panose="020F0302020204030204" pitchFamily="34" charset="0"/>
        </a:defRPr>
      </a:lvl4pPr>
      <a:lvl5pPr marL="801688" marR="0"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sz="1400" b="0" i="0" kern="1200">
          <a:solidFill>
            <a:schemeClr val="tx2"/>
          </a:solidFill>
          <a:latin typeface="Calibri Light" panose="020F0302020204030204" pitchFamily="34" charset="0"/>
          <a:ea typeface="+mn-ea"/>
          <a:cs typeface="Calibri Light" panose="020F030202020403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orient="horz" pos="260" userDrawn="1">
          <p15:clr>
            <a:srgbClr val="F26B43"/>
          </p15:clr>
        </p15:guide>
        <p15:guide id="4" orient="horz" pos="2981" userDrawn="1">
          <p15:clr>
            <a:srgbClr val="F26B43"/>
          </p15:clr>
        </p15:guide>
        <p15:guide id="5" pos="385" userDrawn="1">
          <p15:clr>
            <a:srgbClr val="F26B43"/>
          </p15:clr>
        </p15:guide>
        <p15:guide id="6" pos="5375" userDrawn="1">
          <p15:clr>
            <a:srgbClr val="F26B43"/>
          </p15:clr>
        </p15:guide>
        <p15:guide id="7" orient="horz" pos="583" userDrawn="1">
          <p15:clr>
            <a:srgbClr val="F26B43"/>
          </p15:clr>
        </p15:guide>
        <p15:guide id="8" orient="horz" pos="838"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87EFBD-A17E-0346-9DFB-9AF445973540}"/>
              </a:ext>
            </a:extLst>
          </p:cNvPr>
          <p:cNvSpPr>
            <a:spLocks noGrp="1"/>
          </p:cNvSpPr>
          <p:nvPr>
            <p:ph type="body" idx="1"/>
          </p:nvPr>
        </p:nvSpPr>
        <p:spPr>
          <a:xfrm>
            <a:off x="611188" y="1339401"/>
            <a:ext cx="7740650" cy="3118299"/>
          </a:xfrm>
          <a:prstGeom prst="rect">
            <a:avLst/>
          </a:prstGeom>
        </p:spPr>
        <p:txBody>
          <a:bodyPr vert="horz" wrap="square" lIns="0" tIns="0" rIns="0" bIns="0" rtlCol="0">
            <a:noAutofit/>
          </a:body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kumimoji="0" lang="en-US" sz="2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Click to edit text</a:t>
            </a:r>
          </a:p>
          <a:p>
            <a:pPr marL="357188" marR="0" lvl="1"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20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Second level</a:t>
            </a:r>
          </a:p>
          <a:p>
            <a:pPr marL="533400" marR="0" lvl="2"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8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Third level</a:t>
            </a:r>
          </a:p>
          <a:p>
            <a:pPr marL="668338" marR="0" lvl="3"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6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Fourth level</a:t>
            </a:r>
          </a:p>
          <a:p>
            <a:pPr marL="801688" marR="0" lvl="4"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Fifth level</a:t>
            </a:r>
          </a:p>
        </p:txBody>
      </p:sp>
      <p:sp>
        <p:nvSpPr>
          <p:cNvPr id="4" name="Date Placeholder 3">
            <a:extLst>
              <a:ext uri="{FF2B5EF4-FFF2-40B4-BE49-F238E27FC236}">
                <a16:creationId xmlns:a16="http://schemas.microsoft.com/office/drawing/2014/main" id="{A429D635-17D5-E14C-A795-7E4A424D2B59}"/>
              </a:ext>
            </a:extLst>
          </p:cNvPr>
          <p:cNvSpPr>
            <a:spLocks noGrp="1"/>
          </p:cNvSpPr>
          <p:nvPr>
            <p:ph type="dt" sz="half" idx="2"/>
          </p:nvPr>
        </p:nvSpPr>
        <p:spPr>
          <a:xfrm>
            <a:off x="6829920" y="4731544"/>
            <a:ext cx="873401" cy="130279"/>
          </a:xfrm>
          <a:prstGeom prst="rect">
            <a:avLst/>
          </a:prstGeom>
        </p:spPr>
        <p:txBody>
          <a:bodyPr vert="horz" wrap="none" lIns="0" tIns="0" rIns="0" bIns="0" rtlCol="0" anchor="b" anchorCtr="0"/>
          <a:lstStyle>
            <a:lvl1pPr algn="r">
              <a:defRPr sz="750">
                <a:solidFill>
                  <a:schemeClr val="tx2"/>
                </a:solidFill>
              </a:defRPr>
            </a:lvl1pPr>
          </a:lstStyle>
          <a:p>
            <a:endParaRPr lang="en-US" dirty="0"/>
          </a:p>
        </p:txBody>
      </p:sp>
      <p:sp>
        <p:nvSpPr>
          <p:cNvPr id="6" name="Slide Number Placeholder 5">
            <a:extLst>
              <a:ext uri="{FF2B5EF4-FFF2-40B4-BE49-F238E27FC236}">
                <a16:creationId xmlns:a16="http://schemas.microsoft.com/office/drawing/2014/main" id="{F1C16B22-8D71-534F-9A77-9A7ECF23576F}"/>
              </a:ext>
            </a:extLst>
          </p:cNvPr>
          <p:cNvSpPr>
            <a:spLocks noGrp="1"/>
          </p:cNvSpPr>
          <p:nvPr>
            <p:ph type="sldNum" sz="quarter" idx="4"/>
          </p:nvPr>
        </p:nvSpPr>
        <p:spPr>
          <a:xfrm>
            <a:off x="7798504" y="4736373"/>
            <a:ext cx="564045" cy="130279"/>
          </a:xfrm>
          <a:prstGeom prst="rect">
            <a:avLst/>
          </a:prstGeom>
        </p:spPr>
        <p:txBody>
          <a:bodyPr vert="horz" wrap="none" lIns="0" tIns="0" rIns="0" bIns="0" rtlCol="0" anchor="b"/>
          <a:lstStyle>
            <a:lvl1pPr algn="r">
              <a:defRPr sz="750">
                <a:solidFill>
                  <a:schemeClr val="tx2"/>
                </a:solidFill>
              </a:defRPr>
            </a:lvl1pPr>
          </a:lstStyle>
          <a:p>
            <a:r>
              <a:rPr lang="en-US" dirty="0"/>
              <a:t>|</a:t>
            </a:r>
            <a:fld id="{480B9B7E-F2E9-3646-9A0E-D65304B4FCDA}" type="slidenum">
              <a:rPr lang="en-US" smtClean="0"/>
              <a:pPr/>
              <a:t>‹#›</a:t>
            </a:fld>
            <a:endParaRPr lang="en-US" dirty="0"/>
          </a:p>
        </p:txBody>
      </p:sp>
      <p:pic>
        <p:nvPicPr>
          <p:cNvPr id="7" name="Picture 6">
            <a:extLst>
              <a:ext uri="{FF2B5EF4-FFF2-40B4-BE49-F238E27FC236}">
                <a16:creationId xmlns:a16="http://schemas.microsoft.com/office/drawing/2014/main" id="{29D164CC-AF7C-9B41-A01E-8DA48FEE0F36}"/>
              </a:ext>
            </a:extLst>
          </p:cNvPr>
          <p:cNvPicPr>
            <a:picLocks noChangeAspect="1"/>
          </p:cNvPicPr>
          <p:nvPr userDrawn="1"/>
        </p:nvPicPr>
        <p:blipFill>
          <a:blip r:embed="rId7"/>
          <a:stretch>
            <a:fillRect/>
          </a:stretch>
        </p:blipFill>
        <p:spPr>
          <a:xfrm>
            <a:off x="0" y="-153699"/>
            <a:ext cx="0" cy="0"/>
          </a:xfrm>
          <a:prstGeom prst="rect">
            <a:avLst/>
          </a:prstGeom>
        </p:spPr>
      </p:pic>
      <p:sp>
        <p:nvSpPr>
          <p:cNvPr id="14" name="Title Placeholder 13">
            <a:extLst>
              <a:ext uri="{FF2B5EF4-FFF2-40B4-BE49-F238E27FC236}">
                <a16:creationId xmlns:a16="http://schemas.microsoft.com/office/drawing/2014/main" id="{A67195B9-169A-AF44-BA69-4AC023F418C2}"/>
              </a:ext>
            </a:extLst>
          </p:cNvPr>
          <p:cNvSpPr>
            <a:spLocks noGrp="1"/>
          </p:cNvSpPr>
          <p:nvPr>
            <p:ph type="title"/>
          </p:nvPr>
        </p:nvSpPr>
        <p:spPr>
          <a:xfrm>
            <a:off x="611189" y="417825"/>
            <a:ext cx="7740650" cy="493975"/>
          </a:xfrm>
          <a:prstGeom prst="rect">
            <a:avLst/>
          </a:prstGeom>
        </p:spPr>
        <p:txBody>
          <a:bodyPr vert="horz" wrap="square" lIns="0" tIns="0" rIns="0" bIns="0" rtlCol="0" anchor="t">
            <a:noAutofit/>
          </a:bodyPr>
          <a:lstStyle/>
          <a:p>
            <a:r>
              <a:rPr lang="en-US" dirty="0"/>
              <a:t>Click to edit title</a:t>
            </a:r>
          </a:p>
        </p:txBody>
      </p:sp>
      <p:sp>
        <p:nvSpPr>
          <p:cNvPr id="20" name="Footer Placeholder 19">
            <a:extLst>
              <a:ext uri="{FF2B5EF4-FFF2-40B4-BE49-F238E27FC236}">
                <a16:creationId xmlns:a16="http://schemas.microsoft.com/office/drawing/2014/main" id="{3F84FE75-D3D3-6F4B-A71F-518EBBDB2243}"/>
              </a:ext>
            </a:extLst>
          </p:cNvPr>
          <p:cNvSpPr>
            <a:spLocks noGrp="1"/>
          </p:cNvSpPr>
          <p:nvPr>
            <p:ph type="ftr" sz="quarter" idx="3"/>
          </p:nvPr>
        </p:nvSpPr>
        <p:spPr>
          <a:xfrm>
            <a:off x="611189" y="4731544"/>
            <a:ext cx="5486401" cy="141196"/>
          </a:xfrm>
          <a:prstGeom prst="rect">
            <a:avLst/>
          </a:prstGeom>
        </p:spPr>
        <p:txBody>
          <a:bodyPr vert="horz" lIns="0" tIns="0" rIns="0" bIns="0" rtlCol="0" anchor="ctr"/>
          <a:lstStyle>
            <a:lvl1pPr algn="ctr">
              <a:defRPr sz="750">
                <a:solidFill>
                  <a:schemeClr val="tx2"/>
                </a:solidFill>
              </a:defRPr>
            </a:lvl1pPr>
          </a:lstStyle>
          <a:p>
            <a:pPr algn="l"/>
            <a:endParaRPr lang="en-US" dirty="0"/>
          </a:p>
        </p:txBody>
      </p:sp>
    </p:spTree>
    <p:extLst>
      <p:ext uri="{BB962C8B-B14F-4D97-AF65-F5344CB8AC3E}">
        <p14:creationId xmlns:p14="http://schemas.microsoft.com/office/powerpoint/2010/main" val="401277513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Lst>
  <p:hf hdr="0" ftr="0" dt="0"/>
  <p:txStyles>
    <p:titleStyle>
      <a:lvl1pPr algn="l" defTabSz="514350" rtl="0" eaLnBrk="1" latinLnBrk="0" hangingPunct="1">
        <a:lnSpc>
          <a:spcPts val="4100"/>
        </a:lnSpc>
        <a:spcBef>
          <a:spcPct val="0"/>
        </a:spcBef>
        <a:buNone/>
        <a:defRPr sz="4000" kern="1200" cap="all" baseline="0">
          <a:solidFill>
            <a:schemeClr val="tx2"/>
          </a:solidFill>
          <a:latin typeface="+mj-lt"/>
          <a:ea typeface="+mj-ea"/>
          <a:cs typeface="+mj-cs"/>
        </a:defRPr>
      </a:lvl1pPr>
    </p:titleStyle>
    <p:bodyStyle>
      <a:lvl1pPr marL="0" marR="0" indent="0" algn="l" defTabSz="514350" rtl="0" eaLnBrk="1" fontAlgn="auto" latinLnBrk="0" hangingPunct="1">
        <a:lnSpc>
          <a:spcPct val="90000"/>
        </a:lnSpc>
        <a:spcBef>
          <a:spcPts val="563"/>
        </a:spcBef>
        <a:spcAft>
          <a:spcPts val="0"/>
        </a:spcAft>
        <a:buClrTx/>
        <a:buSzPct val="85000"/>
        <a:buFontTx/>
        <a:buNone/>
        <a:tabLst/>
        <a:defRPr sz="2400" b="0" i="0" kern="1200">
          <a:solidFill>
            <a:schemeClr val="tx2"/>
          </a:solidFill>
          <a:latin typeface="Calibri Light" panose="020F0302020204030204" pitchFamily="34" charset="0"/>
          <a:ea typeface="+mn-ea"/>
          <a:cs typeface="Calibri Light" panose="020F0302020204030204" pitchFamily="34" charset="0"/>
        </a:defRPr>
      </a:lvl1pPr>
      <a:lvl2pPr marL="357188"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2000" b="0" i="0" kern="1200">
          <a:solidFill>
            <a:schemeClr val="tx2"/>
          </a:solidFill>
          <a:latin typeface="Calibri Light" panose="020F0302020204030204" pitchFamily="34" charset="0"/>
          <a:ea typeface="+mn-ea"/>
          <a:cs typeface="Calibri Light" panose="020F0302020204030204" pitchFamily="34" charset="0"/>
        </a:defRPr>
      </a:lvl2pPr>
      <a:lvl3pPr marL="533400"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1800" b="0" i="0" kern="1200">
          <a:solidFill>
            <a:schemeClr val="tx2"/>
          </a:solidFill>
          <a:latin typeface="Calibri Light" panose="020F0302020204030204" pitchFamily="34" charset="0"/>
          <a:ea typeface="+mn-ea"/>
          <a:cs typeface="Calibri Light" panose="020F0302020204030204" pitchFamily="34" charset="0"/>
        </a:defRPr>
      </a:lvl3pPr>
      <a:lvl4pPr marL="668338" marR="0"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sz="1600" b="0" i="0" kern="1200">
          <a:solidFill>
            <a:schemeClr val="tx2"/>
          </a:solidFill>
          <a:latin typeface="Calibri Light" panose="020F0302020204030204" pitchFamily="34" charset="0"/>
          <a:ea typeface="+mn-ea"/>
          <a:cs typeface="Calibri Light" panose="020F0302020204030204" pitchFamily="34" charset="0"/>
        </a:defRPr>
      </a:lvl4pPr>
      <a:lvl5pPr marL="801688" marR="0"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sz="1400" b="0" i="0" kern="1200">
          <a:solidFill>
            <a:schemeClr val="tx2"/>
          </a:solidFill>
          <a:latin typeface="Calibri Light" panose="020F0302020204030204" pitchFamily="34" charset="0"/>
          <a:ea typeface="+mn-ea"/>
          <a:cs typeface="Calibri Light" panose="020F030202020403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orient="horz" pos="260" userDrawn="1">
          <p15:clr>
            <a:srgbClr val="F26B43"/>
          </p15:clr>
        </p15:guide>
        <p15:guide id="4" orient="horz" pos="2981" userDrawn="1">
          <p15:clr>
            <a:srgbClr val="F26B43"/>
          </p15:clr>
        </p15:guide>
        <p15:guide id="5" pos="385" userDrawn="1">
          <p15:clr>
            <a:srgbClr val="F26B43"/>
          </p15:clr>
        </p15:guide>
        <p15:guide id="6" pos="5261" userDrawn="1">
          <p15:clr>
            <a:srgbClr val="F26B43"/>
          </p15:clr>
        </p15:guide>
        <p15:guide id="7" orient="horz" pos="583" userDrawn="1">
          <p15:clr>
            <a:srgbClr val="F26B43"/>
          </p15:clr>
        </p15:guide>
        <p15:guide id="8" orient="horz" pos="838" userDrawn="1">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87EFBD-A17E-0346-9DFB-9AF445973540}"/>
              </a:ext>
            </a:extLst>
          </p:cNvPr>
          <p:cNvSpPr>
            <a:spLocks noGrp="1"/>
          </p:cNvSpPr>
          <p:nvPr>
            <p:ph type="body" idx="1"/>
          </p:nvPr>
        </p:nvSpPr>
        <p:spPr>
          <a:xfrm>
            <a:off x="463885" y="1847088"/>
            <a:ext cx="3747753" cy="2630319"/>
          </a:xfrm>
          <a:prstGeom prst="rect">
            <a:avLst/>
          </a:prstGeom>
        </p:spPr>
        <p:txBody>
          <a:bodyPr vert="horz" wrap="square" lIns="0" tIns="0" rIns="0" bIns="0" rtlCol="0">
            <a:noAutofit/>
          </a:body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kumimoji="0" lang="en-US" sz="2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Click to edit text</a:t>
            </a:r>
          </a:p>
          <a:p>
            <a:pPr marL="357188" marR="0" lvl="1"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20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Second level</a:t>
            </a:r>
          </a:p>
          <a:p>
            <a:pPr marL="533400" marR="0" lvl="2"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8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Third level</a:t>
            </a:r>
          </a:p>
          <a:p>
            <a:pPr marL="668338" marR="0" lvl="3"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6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Fourth level</a:t>
            </a:r>
          </a:p>
          <a:p>
            <a:pPr marL="801688" marR="0" lvl="4"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Fifth level</a:t>
            </a:r>
          </a:p>
        </p:txBody>
      </p:sp>
      <p:sp>
        <p:nvSpPr>
          <p:cNvPr id="4" name="Date Placeholder 3">
            <a:extLst>
              <a:ext uri="{FF2B5EF4-FFF2-40B4-BE49-F238E27FC236}">
                <a16:creationId xmlns:a16="http://schemas.microsoft.com/office/drawing/2014/main" id="{A429D635-17D5-E14C-A795-7E4A424D2B59}"/>
              </a:ext>
            </a:extLst>
          </p:cNvPr>
          <p:cNvSpPr>
            <a:spLocks noGrp="1"/>
          </p:cNvSpPr>
          <p:nvPr>
            <p:ph type="dt" sz="half" idx="2"/>
          </p:nvPr>
        </p:nvSpPr>
        <p:spPr>
          <a:xfrm>
            <a:off x="7191100" y="4739515"/>
            <a:ext cx="873401" cy="143150"/>
          </a:xfrm>
          <a:prstGeom prst="rect">
            <a:avLst/>
          </a:prstGeom>
        </p:spPr>
        <p:txBody>
          <a:bodyPr vert="horz" wrap="none" lIns="0" tIns="0" rIns="0" bIns="0" rtlCol="0" anchor="t" anchorCtr="0"/>
          <a:lstStyle>
            <a:lvl1pPr algn="r">
              <a:defRPr sz="750">
                <a:solidFill>
                  <a:schemeClr val="tx2"/>
                </a:solidFill>
              </a:defRPr>
            </a:lvl1pPr>
          </a:lstStyle>
          <a:p>
            <a:endParaRPr lang="en-US" dirty="0"/>
          </a:p>
        </p:txBody>
      </p:sp>
      <p:sp>
        <p:nvSpPr>
          <p:cNvPr id="6" name="Slide Number Placeholder 5">
            <a:extLst>
              <a:ext uri="{FF2B5EF4-FFF2-40B4-BE49-F238E27FC236}">
                <a16:creationId xmlns:a16="http://schemas.microsoft.com/office/drawing/2014/main" id="{F1C16B22-8D71-534F-9A77-9A7ECF23576F}"/>
              </a:ext>
            </a:extLst>
          </p:cNvPr>
          <p:cNvSpPr>
            <a:spLocks noGrp="1"/>
          </p:cNvSpPr>
          <p:nvPr>
            <p:ph type="sldNum" sz="quarter" idx="4"/>
          </p:nvPr>
        </p:nvSpPr>
        <p:spPr>
          <a:xfrm>
            <a:off x="8159684" y="4736818"/>
            <a:ext cx="564045" cy="129834"/>
          </a:xfrm>
          <a:prstGeom prst="rect">
            <a:avLst/>
          </a:prstGeom>
        </p:spPr>
        <p:txBody>
          <a:bodyPr vert="horz" wrap="none" lIns="0" tIns="0" rIns="0" bIns="0" rtlCol="0" anchor="t"/>
          <a:lstStyle>
            <a:lvl1pPr algn="r">
              <a:defRPr sz="750">
                <a:solidFill>
                  <a:schemeClr val="tx2"/>
                </a:solidFill>
              </a:defRPr>
            </a:lvl1pPr>
          </a:lstStyle>
          <a:p>
            <a:r>
              <a:rPr lang="en-US" dirty="0"/>
              <a:t>|</a:t>
            </a:r>
            <a:fld id="{480B9B7E-F2E9-3646-9A0E-D65304B4FCDA}" type="slidenum">
              <a:rPr lang="en-US" smtClean="0"/>
              <a:pPr/>
              <a:t>‹#›</a:t>
            </a:fld>
            <a:endParaRPr lang="en-US" dirty="0"/>
          </a:p>
        </p:txBody>
      </p:sp>
      <p:pic>
        <p:nvPicPr>
          <p:cNvPr id="7" name="Picture 6">
            <a:extLst>
              <a:ext uri="{FF2B5EF4-FFF2-40B4-BE49-F238E27FC236}">
                <a16:creationId xmlns:a16="http://schemas.microsoft.com/office/drawing/2014/main" id="{29D164CC-AF7C-9B41-A01E-8DA48FEE0F36}"/>
              </a:ext>
            </a:extLst>
          </p:cNvPr>
          <p:cNvPicPr>
            <a:picLocks noChangeAspect="1"/>
          </p:cNvPicPr>
          <p:nvPr userDrawn="1"/>
        </p:nvPicPr>
        <p:blipFill>
          <a:blip r:embed="rId5"/>
          <a:stretch>
            <a:fillRect/>
          </a:stretch>
        </p:blipFill>
        <p:spPr>
          <a:xfrm>
            <a:off x="0" y="-153699"/>
            <a:ext cx="0" cy="0"/>
          </a:xfrm>
          <a:prstGeom prst="rect">
            <a:avLst/>
          </a:prstGeom>
        </p:spPr>
      </p:pic>
      <p:sp>
        <p:nvSpPr>
          <p:cNvPr id="14" name="Title Placeholder 13">
            <a:extLst>
              <a:ext uri="{FF2B5EF4-FFF2-40B4-BE49-F238E27FC236}">
                <a16:creationId xmlns:a16="http://schemas.microsoft.com/office/drawing/2014/main" id="{A67195B9-169A-AF44-BA69-4AC023F418C2}"/>
              </a:ext>
            </a:extLst>
          </p:cNvPr>
          <p:cNvSpPr>
            <a:spLocks noGrp="1"/>
          </p:cNvSpPr>
          <p:nvPr>
            <p:ph type="title"/>
          </p:nvPr>
        </p:nvSpPr>
        <p:spPr>
          <a:xfrm>
            <a:off x="471905" y="411166"/>
            <a:ext cx="3739733" cy="770465"/>
          </a:xfrm>
          <a:prstGeom prst="rect">
            <a:avLst/>
          </a:prstGeom>
        </p:spPr>
        <p:txBody>
          <a:bodyPr vert="horz" wrap="square" lIns="0" tIns="0" rIns="0" bIns="0" rtlCol="0" anchor="t">
            <a:noAutofit/>
          </a:bodyPr>
          <a:lstStyle/>
          <a:p>
            <a:r>
              <a:rPr lang="en-US" dirty="0"/>
              <a:t>Click to </a:t>
            </a:r>
            <a:br>
              <a:rPr lang="en-US" dirty="0"/>
            </a:br>
            <a:r>
              <a:rPr lang="en-US" dirty="0"/>
              <a:t>edit title</a:t>
            </a:r>
          </a:p>
        </p:txBody>
      </p:sp>
      <p:sp>
        <p:nvSpPr>
          <p:cNvPr id="20" name="Footer Placeholder 19">
            <a:extLst>
              <a:ext uri="{FF2B5EF4-FFF2-40B4-BE49-F238E27FC236}">
                <a16:creationId xmlns:a16="http://schemas.microsoft.com/office/drawing/2014/main" id="{3F84FE75-D3D3-6F4B-A71F-518EBBDB2243}"/>
              </a:ext>
            </a:extLst>
          </p:cNvPr>
          <p:cNvSpPr>
            <a:spLocks noGrp="1"/>
          </p:cNvSpPr>
          <p:nvPr>
            <p:ph type="ftr" sz="quarter" idx="3"/>
          </p:nvPr>
        </p:nvSpPr>
        <p:spPr>
          <a:xfrm>
            <a:off x="468465" y="4731990"/>
            <a:ext cx="3739734" cy="143150"/>
          </a:xfrm>
          <a:prstGeom prst="rect">
            <a:avLst/>
          </a:prstGeom>
        </p:spPr>
        <p:txBody>
          <a:bodyPr vert="horz" lIns="0" tIns="0" rIns="0" bIns="0" rtlCol="0" anchor="t"/>
          <a:lstStyle>
            <a:lvl1pPr algn="ctr">
              <a:defRPr sz="750">
                <a:solidFill>
                  <a:schemeClr val="tx2"/>
                </a:solidFill>
              </a:defRPr>
            </a:lvl1pPr>
          </a:lstStyle>
          <a:p>
            <a:pPr algn="l"/>
            <a:endParaRPr lang="en-US" dirty="0"/>
          </a:p>
        </p:txBody>
      </p:sp>
    </p:spTree>
    <p:extLst>
      <p:ext uri="{BB962C8B-B14F-4D97-AF65-F5344CB8AC3E}">
        <p14:creationId xmlns:p14="http://schemas.microsoft.com/office/powerpoint/2010/main" val="2328575698"/>
      </p:ext>
    </p:extLst>
  </p:cSld>
  <p:clrMap bg1="lt1" tx1="dk1" bg2="lt2" tx2="dk2" accent1="accent1" accent2="accent2" accent3="accent3" accent4="accent4" accent5="accent5" accent6="accent6" hlink="hlink" folHlink="folHlink"/>
  <p:sldLayoutIdLst>
    <p:sldLayoutId id="2147483719" r:id="rId1"/>
    <p:sldLayoutId id="2147483722" r:id="rId2"/>
  </p:sldLayoutIdLst>
  <p:hf hdr="0" ftr="0" dt="0"/>
  <p:txStyles>
    <p:titleStyle>
      <a:lvl1pPr algn="l" defTabSz="514350" rtl="0" eaLnBrk="1" latinLnBrk="0" hangingPunct="1">
        <a:lnSpc>
          <a:spcPts val="4100"/>
        </a:lnSpc>
        <a:spcBef>
          <a:spcPct val="0"/>
        </a:spcBef>
        <a:buNone/>
        <a:defRPr sz="4000" kern="1200" cap="all" baseline="0">
          <a:solidFill>
            <a:schemeClr val="tx2"/>
          </a:solidFill>
          <a:latin typeface="+mj-lt"/>
          <a:ea typeface="+mj-ea"/>
          <a:cs typeface="+mj-cs"/>
        </a:defRPr>
      </a:lvl1pPr>
    </p:titleStyle>
    <p:bodyStyle>
      <a:lvl1pPr marL="0" marR="0" indent="0" algn="l" defTabSz="514350" rtl="0" eaLnBrk="1" fontAlgn="auto" latinLnBrk="0" hangingPunct="1">
        <a:lnSpc>
          <a:spcPct val="90000"/>
        </a:lnSpc>
        <a:spcBef>
          <a:spcPts val="563"/>
        </a:spcBef>
        <a:spcAft>
          <a:spcPts val="0"/>
        </a:spcAft>
        <a:buClrTx/>
        <a:buSzPct val="85000"/>
        <a:buFontTx/>
        <a:buNone/>
        <a:tabLst/>
        <a:defRPr sz="2400" b="0" i="0" kern="1200">
          <a:solidFill>
            <a:schemeClr val="tx2"/>
          </a:solidFill>
          <a:latin typeface="Calibri Light" panose="020F0302020204030204" pitchFamily="34" charset="0"/>
          <a:ea typeface="+mn-ea"/>
          <a:cs typeface="Calibri Light" panose="020F0302020204030204" pitchFamily="34" charset="0"/>
        </a:defRPr>
      </a:lvl1pPr>
      <a:lvl2pPr marL="357188"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2000" b="0" i="0" kern="1200">
          <a:solidFill>
            <a:schemeClr val="tx2"/>
          </a:solidFill>
          <a:latin typeface="Calibri Light" panose="020F0302020204030204" pitchFamily="34" charset="0"/>
          <a:ea typeface="+mn-ea"/>
          <a:cs typeface="Calibri Light" panose="020F0302020204030204" pitchFamily="34" charset="0"/>
        </a:defRPr>
      </a:lvl2pPr>
      <a:lvl3pPr marL="533400"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1800" b="0" i="0" kern="1200">
          <a:solidFill>
            <a:schemeClr val="tx2"/>
          </a:solidFill>
          <a:latin typeface="Calibri Light" panose="020F0302020204030204" pitchFamily="34" charset="0"/>
          <a:ea typeface="+mn-ea"/>
          <a:cs typeface="Calibri Light" panose="020F0302020204030204" pitchFamily="34" charset="0"/>
        </a:defRPr>
      </a:lvl3pPr>
      <a:lvl4pPr marL="668338" marR="0"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sz="1600" b="0" i="0" kern="1200">
          <a:solidFill>
            <a:schemeClr val="tx2"/>
          </a:solidFill>
          <a:latin typeface="Calibri Light" panose="020F0302020204030204" pitchFamily="34" charset="0"/>
          <a:ea typeface="+mn-ea"/>
          <a:cs typeface="Calibri Light" panose="020F0302020204030204" pitchFamily="34" charset="0"/>
        </a:defRPr>
      </a:lvl4pPr>
      <a:lvl5pPr marL="801688" marR="0"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sz="1400" b="0" i="0" kern="1200">
          <a:solidFill>
            <a:schemeClr val="tx2"/>
          </a:solidFill>
          <a:latin typeface="Calibri Light" panose="020F0302020204030204" pitchFamily="34" charset="0"/>
          <a:ea typeface="+mn-ea"/>
          <a:cs typeface="Calibri Light" panose="020F030202020403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66" userDrawn="1">
          <p15:clr>
            <a:srgbClr val="F26B43"/>
          </p15:clr>
        </p15:guide>
        <p15:guide id="2" pos="2880" userDrawn="1">
          <p15:clr>
            <a:srgbClr val="F26B43"/>
          </p15:clr>
        </p15:guide>
        <p15:guide id="3" orient="horz" pos="260" userDrawn="1">
          <p15:clr>
            <a:srgbClr val="F26B43"/>
          </p15:clr>
        </p15:guide>
        <p15:guide id="4" orient="horz" pos="2981" userDrawn="1">
          <p15:clr>
            <a:srgbClr val="F26B43"/>
          </p15:clr>
        </p15:guide>
        <p15:guide id="5" pos="295" userDrawn="1">
          <p15:clr>
            <a:srgbClr val="F26B43"/>
          </p15:clr>
        </p15:guide>
        <p15:guide id="6" pos="5488" userDrawn="1">
          <p15:clr>
            <a:srgbClr val="F26B43"/>
          </p15:clr>
        </p15:guide>
        <p15:guide id="7" orient="horz" pos="583" userDrawn="1">
          <p15:clr>
            <a:srgbClr val="F26B43"/>
          </p15:clr>
        </p15:guide>
        <p15:guide id="8" orient="horz" pos="838" userDrawn="1">
          <p15:clr>
            <a:srgbClr val="F26B43"/>
          </p15:clr>
        </p15:guide>
        <p15:guide id="9" pos="2653" userDrawn="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87EFBD-A17E-0346-9DFB-9AF445973540}"/>
              </a:ext>
            </a:extLst>
          </p:cNvPr>
          <p:cNvSpPr>
            <a:spLocks noGrp="1"/>
          </p:cNvSpPr>
          <p:nvPr>
            <p:ph type="body" idx="1"/>
          </p:nvPr>
        </p:nvSpPr>
        <p:spPr>
          <a:xfrm>
            <a:off x="431800" y="1339401"/>
            <a:ext cx="8280400" cy="2708310"/>
          </a:xfrm>
          <a:prstGeom prst="rect">
            <a:avLst/>
          </a:prstGeom>
        </p:spPr>
        <p:txBody>
          <a:bodyPr vert="horz" wrap="square" lIns="0" tIns="0" rIns="0" bIns="0" rtlCol="0">
            <a:noAutofit/>
          </a:body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kumimoji="0" lang="en-US" sz="2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Click to edit text</a:t>
            </a:r>
          </a:p>
          <a:p>
            <a:pPr marL="357188" marR="0" lvl="1"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20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Second level</a:t>
            </a:r>
          </a:p>
          <a:p>
            <a:pPr marL="533400" marR="0" lvl="2"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8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Third level</a:t>
            </a:r>
          </a:p>
          <a:p>
            <a:pPr marL="668338" marR="0" lvl="3"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6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Fourth level</a:t>
            </a:r>
          </a:p>
          <a:p>
            <a:pPr marL="801688" marR="0" lvl="4"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Fifth level</a:t>
            </a:r>
          </a:p>
        </p:txBody>
      </p:sp>
      <p:sp>
        <p:nvSpPr>
          <p:cNvPr id="4" name="Date Placeholder 3">
            <a:extLst>
              <a:ext uri="{FF2B5EF4-FFF2-40B4-BE49-F238E27FC236}">
                <a16:creationId xmlns:a16="http://schemas.microsoft.com/office/drawing/2014/main" id="{A429D635-17D5-E14C-A795-7E4A424D2B59}"/>
              </a:ext>
            </a:extLst>
          </p:cNvPr>
          <p:cNvSpPr>
            <a:spLocks noGrp="1"/>
          </p:cNvSpPr>
          <p:nvPr>
            <p:ph type="dt" sz="half" idx="2"/>
          </p:nvPr>
        </p:nvSpPr>
        <p:spPr>
          <a:xfrm>
            <a:off x="6294452" y="4345807"/>
            <a:ext cx="873401" cy="143150"/>
          </a:xfrm>
          <a:prstGeom prst="rect">
            <a:avLst/>
          </a:prstGeom>
        </p:spPr>
        <p:txBody>
          <a:bodyPr vert="horz" wrap="none" lIns="0" tIns="0" rIns="0" bIns="0" rtlCol="0" anchor="b" anchorCtr="0"/>
          <a:lstStyle>
            <a:lvl1pPr algn="r">
              <a:defRPr sz="750">
                <a:solidFill>
                  <a:schemeClr val="tx2"/>
                </a:solidFill>
              </a:defRPr>
            </a:lvl1pPr>
          </a:lstStyle>
          <a:p>
            <a:endParaRPr lang="en-US" dirty="0"/>
          </a:p>
        </p:txBody>
      </p:sp>
      <p:sp>
        <p:nvSpPr>
          <p:cNvPr id="6" name="Slide Number Placeholder 5">
            <a:extLst>
              <a:ext uri="{FF2B5EF4-FFF2-40B4-BE49-F238E27FC236}">
                <a16:creationId xmlns:a16="http://schemas.microsoft.com/office/drawing/2014/main" id="{F1C16B22-8D71-534F-9A77-9A7ECF23576F}"/>
              </a:ext>
            </a:extLst>
          </p:cNvPr>
          <p:cNvSpPr>
            <a:spLocks noGrp="1"/>
          </p:cNvSpPr>
          <p:nvPr>
            <p:ph type="sldNum" sz="quarter" idx="4"/>
          </p:nvPr>
        </p:nvSpPr>
        <p:spPr>
          <a:xfrm>
            <a:off x="7263036" y="4345806"/>
            <a:ext cx="564045" cy="147980"/>
          </a:xfrm>
          <a:prstGeom prst="rect">
            <a:avLst/>
          </a:prstGeom>
        </p:spPr>
        <p:txBody>
          <a:bodyPr vert="horz" wrap="none" lIns="0" tIns="0" rIns="0" bIns="0" rtlCol="0" anchor="b"/>
          <a:lstStyle>
            <a:lvl1pPr algn="r">
              <a:defRPr sz="750">
                <a:solidFill>
                  <a:schemeClr val="tx2"/>
                </a:solidFill>
              </a:defRPr>
            </a:lvl1pPr>
          </a:lstStyle>
          <a:p>
            <a:r>
              <a:rPr lang="en-US" dirty="0"/>
              <a:t>|</a:t>
            </a:r>
            <a:fld id="{480B9B7E-F2E9-3646-9A0E-D65304B4FCDA}" type="slidenum">
              <a:rPr lang="en-US" smtClean="0"/>
              <a:pPr/>
              <a:t>‹#›</a:t>
            </a:fld>
            <a:endParaRPr lang="en-US" dirty="0"/>
          </a:p>
        </p:txBody>
      </p:sp>
      <p:pic>
        <p:nvPicPr>
          <p:cNvPr id="7" name="Picture 6">
            <a:extLst>
              <a:ext uri="{FF2B5EF4-FFF2-40B4-BE49-F238E27FC236}">
                <a16:creationId xmlns:a16="http://schemas.microsoft.com/office/drawing/2014/main" id="{29D164CC-AF7C-9B41-A01E-8DA48FEE0F36}"/>
              </a:ext>
            </a:extLst>
          </p:cNvPr>
          <p:cNvPicPr>
            <a:picLocks noChangeAspect="1"/>
          </p:cNvPicPr>
          <p:nvPr userDrawn="1"/>
        </p:nvPicPr>
        <p:blipFill>
          <a:blip r:embed="rId5"/>
          <a:stretch>
            <a:fillRect/>
          </a:stretch>
        </p:blipFill>
        <p:spPr>
          <a:xfrm>
            <a:off x="0" y="-153699"/>
            <a:ext cx="0" cy="0"/>
          </a:xfrm>
          <a:prstGeom prst="rect">
            <a:avLst/>
          </a:prstGeom>
        </p:spPr>
      </p:pic>
      <p:sp>
        <p:nvSpPr>
          <p:cNvPr id="14" name="Title Placeholder 13">
            <a:extLst>
              <a:ext uri="{FF2B5EF4-FFF2-40B4-BE49-F238E27FC236}">
                <a16:creationId xmlns:a16="http://schemas.microsoft.com/office/drawing/2014/main" id="{A67195B9-169A-AF44-BA69-4AC023F418C2}"/>
              </a:ext>
            </a:extLst>
          </p:cNvPr>
          <p:cNvSpPr>
            <a:spLocks noGrp="1"/>
          </p:cNvSpPr>
          <p:nvPr>
            <p:ph type="title"/>
          </p:nvPr>
        </p:nvSpPr>
        <p:spPr>
          <a:xfrm>
            <a:off x="431800" y="431142"/>
            <a:ext cx="8280400" cy="493975"/>
          </a:xfrm>
          <a:prstGeom prst="rect">
            <a:avLst/>
          </a:prstGeom>
        </p:spPr>
        <p:txBody>
          <a:bodyPr vert="horz" wrap="square" lIns="0" tIns="0" rIns="0" bIns="0" rtlCol="0" anchor="t">
            <a:noAutofit/>
          </a:bodyPr>
          <a:lstStyle/>
          <a:p>
            <a:r>
              <a:rPr lang="en-US" dirty="0"/>
              <a:t>Click to edit title</a:t>
            </a:r>
          </a:p>
        </p:txBody>
      </p:sp>
      <p:sp>
        <p:nvSpPr>
          <p:cNvPr id="20" name="Footer Placeholder 19">
            <a:extLst>
              <a:ext uri="{FF2B5EF4-FFF2-40B4-BE49-F238E27FC236}">
                <a16:creationId xmlns:a16="http://schemas.microsoft.com/office/drawing/2014/main" id="{3F84FE75-D3D3-6F4B-A71F-518EBBDB2243}"/>
              </a:ext>
            </a:extLst>
          </p:cNvPr>
          <p:cNvSpPr>
            <a:spLocks noGrp="1"/>
          </p:cNvSpPr>
          <p:nvPr>
            <p:ph type="ftr" sz="quarter" idx="3"/>
          </p:nvPr>
        </p:nvSpPr>
        <p:spPr>
          <a:xfrm>
            <a:off x="431800" y="4371824"/>
            <a:ext cx="5486401" cy="141196"/>
          </a:xfrm>
          <a:prstGeom prst="rect">
            <a:avLst/>
          </a:prstGeom>
        </p:spPr>
        <p:txBody>
          <a:bodyPr vert="horz" lIns="0" tIns="0" rIns="0" bIns="0" rtlCol="0" anchor="ctr"/>
          <a:lstStyle>
            <a:lvl1pPr algn="ctr">
              <a:defRPr sz="750">
                <a:solidFill>
                  <a:schemeClr val="tx2"/>
                </a:solidFill>
              </a:defRPr>
            </a:lvl1pPr>
          </a:lstStyle>
          <a:p>
            <a:pPr algn="l"/>
            <a:endParaRPr lang="en-US" dirty="0"/>
          </a:p>
        </p:txBody>
      </p:sp>
    </p:spTree>
    <p:extLst>
      <p:ext uri="{BB962C8B-B14F-4D97-AF65-F5344CB8AC3E}">
        <p14:creationId xmlns:p14="http://schemas.microsoft.com/office/powerpoint/2010/main" val="3463434576"/>
      </p:ext>
    </p:extLst>
  </p:cSld>
  <p:clrMap bg1="lt1" tx1="dk1" bg2="lt2" tx2="dk2" accent1="accent1" accent2="accent2" accent3="accent3" accent4="accent4" accent5="accent5" accent6="accent6" hlink="hlink" folHlink="folHlink"/>
  <p:sldLayoutIdLst>
    <p:sldLayoutId id="2147483724" r:id="rId1"/>
    <p:sldLayoutId id="2147483725" r:id="rId2"/>
  </p:sldLayoutIdLst>
  <p:hf hdr="0" ftr="0" dt="0"/>
  <p:txStyles>
    <p:titleStyle>
      <a:lvl1pPr algn="l" defTabSz="514350" rtl="0" eaLnBrk="1" latinLnBrk="0" hangingPunct="1">
        <a:lnSpc>
          <a:spcPts val="4100"/>
        </a:lnSpc>
        <a:spcBef>
          <a:spcPct val="0"/>
        </a:spcBef>
        <a:buNone/>
        <a:defRPr sz="4000" kern="1200" cap="all" baseline="0">
          <a:solidFill>
            <a:schemeClr val="tx1"/>
          </a:solidFill>
          <a:latin typeface="+mj-lt"/>
          <a:ea typeface="+mj-ea"/>
          <a:cs typeface="+mj-cs"/>
        </a:defRPr>
      </a:lvl1pPr>
    </p:titleStyle>
    <p:bodyStyle>
      <a:lvl1pPr marL="0" marR="0" indent="0" algn="l" defTabSz="514350" rtl="0" eaLnBrk="1" fontAlgn="auto" latinLnBrk="0" hangingPunct="1">
        <a:lnSpc>
          <a:spcPct val="90000"/>
        </a:lnSpc>
        <a:spcBef>
          <a:spcPts val="563"/>
        </a:spcBef>
        <a:spcAft>
          <a:spcPts val="0"/>
        </a:spcAft>
        <a:buClrTx/>
        <a:buSzPct val="85000"/>
        <a:buFontTx/>
        <a:buNone/>
        <a:tabLst/>
        <a:defRPr sz="2400" b="0" i="0" kern="1200">
          <a:solidFill>
            <a:schemeClr val="tx2"/>
          </a:solidFill>
          <a:latin typeface="Calibri Light" panose="020F0302020204030204" pitchFamily="34" charset="0"/>
          <a:ea typeface="+mn-ea"/>
          <a:cs typeface="Calibri Light" panose="020F0302020204030204" pitchFamily="34" charset="0"/>
        </a:defRPr>
      </a:lvl1pPr>
      <a:lvl2pPr marL="357188"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2000" b="0" i="0" kern="1200">
          <a:solidFill>
            <a:schemeClr val="tx2"/>
          </a:solidFill>
          <a:latin typeface="Calibri Light" panose="020F0302020204030204" pitchFamily="34" charset="0"/>
          <a:ea typeface="+mn-ea"/>
          <a:cs typeface="Calibri Light" panose="020F0302020204030204" pitchFamily="34" charset="0"/>
        </a:defRPr>
      </a:lvl2pPr>
      <a:lvl3pPr marL="533400"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1800" b="0" i="0" kern="1200">
          <a:solidFill>
            <a:schemeClr val="tx2"/>
          </a:solidFill>
          <a:latin typeface="Calibri Light" panose="020F0302020204030204" pitchFamily="34" charset="0"/>
          <a:ea typeface="+mn-ea"/>
          <a:cs typeface="Calibri Light" panose="020F0302020204030204" pitchFamily="34" charset="0"/>
        </a:defRPr>
      </a:lvl3pPr>
      <a:lvl4pPr marL="668338" marR="0"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sz="1600" b="0" i="0" kern="1200">
          <a:solidFill>
            <a:schemeClr val="tx2"/>
          </a:solidFill>
          <a:latin typeface="Calibri Light" panose="020F0302020204030204" pitchFamily="34" charset="0"/>
          <a:ea typeface="+mn-ea"/>
          <a:cs typeface="Calibri Light" panose="020F0302020204030204" pitchFamily="34" charset="0"/>
        </a:defRPr>
      </a:lvl4pPr>
      <a:lvl5pPr marL="801688" marR="0"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sz="1400" b="0" i="0" kern="1200">
          <a:solidFill>
            <a:schemeClr val="tx2"/>
          </a:solidFill>
          <a:latin typeface="Calibri Light" panose="020F0302020204030204" pitchFamily="34" charset="0"/>
          <a:ea typeface="+mn-ea"/>
          <a:cs typeface="Calibri Light" panose="020F030202020403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orient="horz" pos="260" userDrawn="1">
          <p15:clr>
            <a:srgbClr val="F26B43"/>
          </p15:clr>
        </p15:guide>
        <p15:guide id="4" orient="horz" pos="2981" userDrawn="1">
          <p15:clr>
            <a:srgbClr val="F26B43"/>
          </p15:clr>
        </p15:guide>
        <p15:guide id="5" pos="272" userDrawn="1">
          <p15:clr>
            <a:srgbClr val="F26B43"/>
          </p15:clr>
        </p15:guide>
        <p15:guide id="6" pos="5488" userDrawn="1">
          <p15:clr>
            <a:srgbClr val="F26B43"/>
          </p15:clr>
        </p15:guide>
        <p15:guide id="7" orient="horz" pos="583" userDrawn="1">
          <p15:clr>
            <a:srgbClr val="F26B43"/>
          </p15:clr>
        </p15:guide>
        <p15:guide id="8" orient="horz" pos="838" userDrawn="1">
          <p15:clr>
            <a:srgbClr val="F26B43"/>
          </p15:clr>
        </p15:guide>
        <p15:guide id="9" orient="horz" pos="2811" userDrawn="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87EFBD-A17E-0346-9DFB-9AF445973540}"/>
              </a:ext>
            </a:extLst>
          </p:cNvPr>
          <p:cNvSpPr>
            <a:spLocks noGrp="1"/>
          </p:cNvSpPr>
          <p:nvPr>
            <p:ph type="body" idx="1"/>
          </p:nvPr>
        </p:nvSpPr>
        <p:spPr>
          <a:xfrm>
            <a:off x="792163" y="1761744"/>
            <a:ext cx="7559676" cy="2506196"/>
          </a:xfrm>
          <a:prstGeom prst="rect">
            <a:avLst/>
          </a:prstGeom>
        </p:spPr>
        <p:txBody>
          <a:bodyPr vert="horz" wrap="square" lIns="0" tIns="0" rIns="0" bIns="0" rtlCol="0">
            <a:noAutofit/>
          </a:bodyPr>
          <a:lstStyle/>
          <a:p>
            <a:pPr marL="0" marR="0" lvl="0" indent="0" algn="l" defTabSz="514350" rtl="0" eaLnBrk="1" fontAlgn="auto" latinLnBrk="0" hangingPunct="1">
              <a:lnSpc>
                <a:spcPct val="90000"/>
              </a:lnSpc>
              <a:spcBef>
                <a:spcPts val="563"/>
              </a:spcBef>
              <a:spcAft>
                <a:spcPts val="0"/>
              </a:spcAft>
              <a:buClrTx/>
              <a:buSzPct val="85000"/>
              <a:buFontTx/>
              <a:buNone/>
              <a:tabLst/>
              <a:defRPr/>
            </a:pPr>
            <a:r>
              <a:rPr kumimoji="0" lang="en-US" sz="2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Click to edit text</a:t>
            </a:r>
          </a:p>
          <a:p>
            <a:pPr marL="357188" marR="0" lvl="1"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20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Second level</a:t>
            </a:r>
          </a:p>
          <a:p>
            <a:pPr marL="533400" marR="0" lvl="2"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8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Third level</a:t>
            </a:r>
          </a:p>
          <a:p>
            <a:pPr marL="668338" marR="0" lvl="3"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6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Fourth level</a:t>
            </a:r>
          </a:p>
          <a:p>
            <a:pPr marL="801688" marR="0" lvl="4"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a:pPr>
            <a:r>
              <a:rPr kumimoji="0" lang="en-US" sz="1400" b="0" i="0" u="none" strike="noStrike" kern="1200" cap="none" spc="0" normalizeH="0" baseline="0" noProof="0" dirty="0">
                <a:ln>
                  <a:noFill/>
                </a:ln>
                <a:solidFill>
                  <a:srgbClr val="002F60"/>
                </a:solidFill>
                <a:effectLst/>
                <a:uLnTx/>
                <a:uFillTx/>
                <a:latin typeface="Calibri Light" panose="020F0302020204030204" pitchFamily="34" charset="0"/>
                <a:ea typeface="+mn-ea"/>
                <a:cs typeface="Calibri Light" panose="020F0302020204030204" pitchFamily="34" charset="0"/>
              </a:rPr>
              <a:t>Fifth level</a:t>
            </a:r>
          </a:p>
        </p:txBody>
      </p:sp>
      <p:sp>
        <p:nvSpPr>
          <p:cNvPr id="4" name="Date Placeholder 3">
            <a:extLst>
              <a:ext uri="{FF2B5EF4-FFF2-40B4-BE49-F238E27FC236}">
                <a16:creationId xmlns:a16="http://schemas.microsoft.com/office/drawing/2014/main" id="{A429D635-17D5-E14C-A795-7E4A424D2B59}"/>
              </a:ext>
            </a:extLst>
          </p:cNvPr>
          <p:cNvSpPr>
            <a:spLocks noGrp="1"/>
          </p:cNvSpPr>
          <p:nvPr>
            <p:ph type="dt" sz="half" idx="2"/>
          </p:nvPr>
        </p:nvSpPr>
        <p:spPr>
          <a:xfrm>
            <a:off x="6829681" y="4478662"/>
            <a:ext cx="873401" cy="143150"/>
          </a:xfrm>
          <a:prstGeom prst="rect">
            <a:avLst/>
          </a:prstGeom>
        </p:spPr>
        <p:txBody>
          <a:bodyPr vert="horz" wrap="none" lIns="0" tIns="0" rIns="0" bIns="0" rtlCol="0" anchor="b" anchorCtr="0"/>
          <a:lstStyle>
            <a:lvl1pPr algn="r">
              <a:defRPr sz="750">
                <a:solidFill>
                  <a:schemeClr val="tx2"/>
                </a:solidFill>
              </a:defRPr>
            </a:lvl1pPr>
          </a:lstStyle>
          <a:p>
            <a:endParaRPr lang="en-US" dirty="0"/>
          </a:p>
        </p:txBody>
      </p:sp>
      <p:sp>
        <p:nvSpPr>
          <p:cNvPr id="6" name="Slide Number Placeholder 5">
            <a:extLst>
              <a:ext uri="{FF2B5EF4-FFF2-40B4-BE49-F238E27FC236}">
                <a16:creationId xmlns:a16="http://schemas.microsoft.com/office/drawing/2014/main" id="{F1C16B22-8D71-534F-9A77-9A7ECF23576F}"/>
              </a:ext>
            </a:extLst>
          </p:cNvPr>
          <p:cNvSpPr>
            <a:spLocks noGrp="1"/>
          </p:cNvSpPr>
          <p:nvPr>
            <p:ph type="sldNum" sz="quarter" idx="4"/>
          </p:nvPr>
        </p:nvSpPr>
        <p:spPr>
          <a:xfrm>
            <a:off x="7798265" y="4478661"/>
            <a:ext cx="564045" cy="147980"/>
          </a:xfrm>
          <a:prstGeom prst="rect">
            <a:avLst/>
          </a:prstGeom>
        </p:spPr>
        <p:txBody>
          <a:bodyPr vert="horz" wrap="none" lIns="0" tIns="0" rIns="0" bIns="0" rtlCol="0" anchor="b"/>
          <a:lstStyle>
            <a:lvl1pPr algn="r">
              <a:defRPr sz="750">
                <a:solidFill>
                  <a:schemeClr val="tx2"/>
                </a:solidFill>
              </a:defRPr>
            </a:lvl1pPr>
          </a:lstStyle>
          <a:p>
            <a:r>
              <a:rPr lang="en-US" dirty="0"/>
              <a:t>|</a:t>
            </a:r>
            <a:fld id="{480B9B7E-F2E9-3646-9A0E-D65304B4FCDA}" type="slidenum">
              <a:rPr lang="en-US" smtClean="0"/>
              <a:pPr/>
              <a:t>‹#›</a:t>
            </a:fld>
            <a:endParaRPr lang="en-US" dirty="0"/>
          </a:p>
        </p:txBody>
      </p:sp>
      <p:pic>
        <p:nvPicPr>
          <p:cNvPr id="7" name="Picture 6">
            <a:extLst>
              <a:ext uri="{FF2B5EF4-FFF2-40B4-BE49-F238E27FC236}">
                <a16:creationId xmlns:a16="http://schemas.microsoft.com/office/drawing/2014/main" id="{29D164CC-AF7C-9B41-A01E-8DA48FEE0F36}"/>
              </a:ext>
            </a:extLst>
          </p:cNvPr>
          <p:cNvPicPr>
            <a:picLocks noChangeAspect="1"/>
          </p:cNvPicPr>
          <p:nvPr userDrawn="1"/>
        </p:nvPicPr>
        <p:blipFill>
          <a:blip r:embed="rId5"/>
          <a:stretch>
            <a:fillRect/>
          </a:stretch>
        </p:blipFill>
        <p:spPr>
          <a:xfrm>
            <a:off x="0" y="-153699"/>
            <a:ext cx="0" cy="0"/>
          </a:xfrm>
          <a:prstGeom prst="rect">
            <a:avLst/>
          </a:prstGeom>
        </p:spPr>
      </p:pic>
      <p:sp>
        <p:nvSpPr>
          <p:cNvPr id="14" name="Title Placeholder 13">
            <a:extLst>
              <a:ext uri="{FF2B5EF4-FFF2-40B4-BE49-F238E27FC236}">
                <a16:creationId xmlns:a16="http://schemas.microsoft.com/office/drawing/2014/main" id="{A67195B9-169A-AF44-BA69-4AC023F418C2}"/>
              </a:ext>
            </a:extLst>
          </p:cNvPr>
          <p:cNvSpPr>
            <a:spLocks noGrp="1"/>
          </p:cNvSpPr>
          <p:nvPr>
            <p:ph type="title"/>
          </p:nvPr>
        </p:nvSpPr>
        <p:spPr>
          <a:xfrm>
            <a:off x="792164" y="796862"/>
            <a:ext cx="7559676" cy="477118"/>
          </a:xfrm>
          <a:prstGeom prst="rect">
            <a:avLst/>
          </a:prstGeom>
        </p:spPr>
        <p:txBody>
          <a:bodyPr vert="horz" wrap="square" lIns="0" tIns="0" rIns="0" bIns="0" rtlCol="0" anchor="t">
            <a:noAutofit/>
          </a:bodyPr>
          <a:lstStyle/>
          <a:p>
            <a:r>
              <a:rPr lang="en-US" dirty="0"/>
              <a:t>Click to edit title</a:t>
            </a:r>
          </a:p>
        </p:txBody>
      </p:sp>
      <p:sp>
        <p:nvSpPr>
          <p:cNvPr id="20" name="Footer Placeholder 19">
            <a:extLst>
              <a:ext uri="{FF2B5EF4-FFF2-40B4-BE49-F238E27FC236}">
                <a16:creationId xmlns:a16="http://schemas.microsoft.com/office/drawing/2014/main" id="{3F84FE75-D3D3-6F4B-A71F-518EBBDB2243}"/>
              </a:ext>
            </a:extLst>
          </p:cNvPr>
          <p:cNvSpPr>
            <a:spLocks noGrp="1"/>
          </p:cNvSpPr>
          <p:nvPr>
            <p:ph type="ftr" sz="quarter" idx="3"/>
          </p:nvPr>
        </p:nvSpPr>
        <p:spPr>
          <a:xfrm>
            <a:off x="820770" y="4491979"/>
            <a:ext cx="5486401" cy="141196"/>
          </a:xfrm>
          <a:prstGeom prst="rect">
            <a:avLst/>
          </a:prstGeom>
        </p:spPr>
        <p:txBody>
          <a:bodyPr vert="horz" lIns="0" tIns="0" rIns="0" bIns="0" rtlCol="0" anchor="ctr"/>
          <a:lstStyle>
            <a:lvl1pPr algn="ctr">
              <a:defRPr sz="750">
                <a:solidFill>
                  <a:schemeClr val="tx2"/>
                </a:solidFill>
              </a:defRPr>
            </a:lvl1pPr>
          </a:lstStyle>
          <a:p>
            <a:pPr algn="l"/>
            <a:endParaRPr lang="en-US" dirty="0"/>
          </a:p>
        </p:txBody>
      </p:sp>
    </p:spTree>
    <p:extLst>
      <p:ext uri="{BB962C8B-B14F-4D97-AF65-F5344CB8AC3E}">
        <p14:creationId xmlns:p14="http://schemas.microsoft.com/office/powerpoint/2010/main" val="4223059613"/>
      </p:ext>
    </p:extLst>
  </p:cSld>
  <p:clrMap bg1="lt1" tx1="dk1" bg2="lt2" tx2="dk2" accent1="accent1" accent2="accent2" accent3="accent3" accent4="accent4" accent5="accent5" accent6="accent6" hlink="hlink" folHlink="folHlink"/>
  <p:sldLayoutIdLst>
    <p:sldLayoutId id="2147483727" r:id="rId1"/>
    <p:sldLayoutId id="2147483728" r:id="rId2"/>
  </p:sldLayoutIdLst>
  <p:hf hdr="0" ftr="0" dt="0"/>
  <p:txStyles>
    <p:titleStyle>
      <a:lvl1pPr algn="l" defTabSz="514350" rtl="0" eaLnBrk="1" latinLnBrk="0" hangingPunct="1">
        <a:lnSpc>
          <a:spcPts val="4100"/>
        </a:lnSpc>
        <a:spcBef>
          <a:spcPct val="0"/>
        </a:spcBef>
        <a:buNone/>
        <a:defRPr sz="4000" kern="1200" cap="all" baseline="0">
          <a:solidFill>
            <a:schemeClr val="tx2"/>
          </a:solidFill>
          <a:latin typeface="+mj-lt"/>
          <a:ea typeface="+mj-ea"/>
          <a:cs typeface="+mj-cs"/>
        </a:defRPr>
      </a:lvl1pPr>
    </p:titleStyle>
    <p:bodyStyle>
      <a:lvl1pPr marL="0" marR="0" indent="0" algn="l" defTabSz="514350" rtl="0" eaLnBrk="1" fontAlgn="auto" latinLnBrk="0" hangingPunct="1">
        <a:lnSpc>
          <a:spcPct val="90000"/>
        </a:lnSpc>
        <a:spcBef>
          <a:spcPts val="563"/>
        </a:spcBef>
        <a:spcAft>
          <a:spcPts val="0"/>
        </a:spcAft>
        <a:buClrTx/>
        <a:buSzPct val="85000"/>
        <a:buFontTx/>
        <a:buNone/>
        <a:tabLst/>
        <a:defRPr sz="2400" b="0" i="0" kern="1200">
          <a:solidFill>
            <a:schemeClr val="tx2"/>
          </a:solidFill>
          <a:latin typeface="Calibri Light" panose="020F0302020204030204" pitchFamily="34" charset="0"/>
          <a:ea typeface="+mn-ea"/>
          <a:cs typeface="Calibri Light" panose="020F0302020204030204" pitchFamily="34" charset="0"/>
        </a:defRPr>
      </a:lvl1pPr>
      <a:lvl2pPr marL="357188"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2000" b="0" i="0" kern="1200">
          <a:solidFill>
            <a:schemeClr val="tx2"/>
          </a:solidFill>
          <a:latin typeface="Calibri Light" panose="020F0302020204030204" pitchFamily="34" charset="0"/>
          <a:ea typeface="+mn-ea"/>
          <a:cs typeface="Calibri Light" panose="020F0302020204030204" pitchFamily="34" charset="0"/>
        </a:defRPr>
      </a:lvl2pPr>
      <a:lvl3pPr marL="533400" marR="0" indent="-176213" algn="l" defTabSz="514350" rtl="0" eaLnBrk="1" fontAlgn="auto" latinLnBrk="0" hangingPunct="1">
        <a:lnSpc>
          <a:spcPct val="90000"/>
        </a:lnSpc>
        <a:spcBef>
          <a:spcPts val="281"/>
        </a:spcBef>
        <a:spcAft>
          <a:spcPts val="0"/>
        </a:spcAft>
        <a:buClrTx/>
        <a:buSzPct val="85000"/>
        <a:buFont typeface="Wingdings" pitchFamily="2" charset="2"/>
        <a:buChar char="§"/>
        <a:tabLst/>
        <a:defRPr sz="1800" b="0" i="0" kern="1200">
          <a:solidFill>
            <a:schemeClr val="tx2"/>
          </a:solidFill>
          <a:latin typeface="Calibri Light" panose="020F0302020204030204" pitchFamily="34" charset="0"/>
          <a:ea typeface="+mn-ea"/>
          <a:cs typeface="Calibri Light" panose="020F0302020204030204" pitchFamily="34" charset="0"/>
        </a:defRPr>
      </a:lvl3pPr>
      <a:lvl4pPr marL="668338" marR="0" indent="-134938" algn="l" defTabSz="514350" rtl="0" eaLnBrk="1" fontAlgn="auto" latinLnBrk="0" hangingPunct="1">
        <a:lnSpc>
          <a:spcPct val="90000"/>
        </a:lnSpc>
        <a:spcBef>
          <a:spcPts val="281"/>
        </a:spcBef>
        <a:spcAft>
          <a:spcPts val="0"/>
        </a:spcAft>
        <a:buClrTx/>
        <a:buSzPct val="85000"/>
        <a:buFont typeface="Wingdings" pitchFamily="2" charset="2"/>
        <a:buChar char="§"/>
        <a:tabLst/>
        <a:defRPr sz="1600" b="0" i="0" kern="1200">
          <a:solidFill>
            <a:schemeClr val="tx2"/>
          </a:solidFill>
          <a:latin typeface="Calibri Light" panose="020F0302020204030204" pitchFamily="34" charset="0"/>
          <a:ea typeface="+mn-ea"/>
          <a:cs typeface="Calibri Light" panose="020F0302020204030204" pitchFamily="34" charset="0"/>
        </a:defRPr>
      </a:lvl4pPr>
      <a:lvl5pPr marL="801688" marR="0" indent="-133350" algn="l" defTabSz="514350" rtl="0" eaLnBrk="1" fontAlgn="auto" latinLnBrk="0" hangingPunct="1">
        <a:lnSpc>
          <a:spcPct val="90000"/>
        </a:lnSpc>
        <a:spcBef>
          <a:spcPts val="281"/>
        </a:spcBef>
        <a:spcAft>
          <a:spcPts val="0"/>
        </a:spcAft>
        <a:buClrTx/>
        <a:buSzPct val="85000"/>
        <a:buFont typeface="Wingdings" pitchFamily="2" charset="2"/>
        <a:buChar char="§"/>
        <a:tabLst/>
        <a:defRPr sz="1400" b="0" i="0" kern="1200">
          <a:solidFill>
            <a:schemeClr val="tx2"/>
          </a:solidFill>
          <a:latin typeface="Calibri Light" panose="020F0302020204030204" pitchFamily="34" charset="0"/>
          <a:ea typeface="+mn-ea"/>
          <a:cs typeface="Calibri Light" panose="020F0302020204030204" pitchFamily="34" charset="0"/>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guide id="3" orient="horz" pos="486" userDrawn="1">
          <p15:clr>
            <a:srgbClr val="F26B43"/>
          </p15:clr>
        </p15:guide>
        <p15:guide id="4" orient="horz" pos="2890" userDrawn="1">
          <p15:clr>
            <a:srgbClr val="F26B43"/>
          </p15:clr>
        </p15:guide>
        <p15:guide id="5" pos="499" userDrawn="1">
          <p15:clr>
            <a:srgbClr val="F26B43"/>
          </p15:clr>
        </p15:guide>
        <p15:guide id="6" pos="5261" userDrawn="1">
          <p15:clr>
            <a:srgbClr val="F26B43"/>
          </p15:clr>
        </p15:guide>
        <p15:guide id="8" orient="horz" pos="109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8" Type="http://schemas.openxmlformats.org/officeDocument/2006/relationships/hyperlink" Target="https://doi.org/10.1093/mnras/stab772" TargetMode="External"/><Relationship Id="rId3" Type="http://schemas.openxmlformats.org/officeDocument/2006/relationships/hyperlink" Target="https://doi.org/10.1093/mnrasl/slx126" TargetMode="External"/><Relationship Id="rId7" Type="http://schemas.openxmlformats.org/officeDocument/2006/relationships/hyperlink" Target="https://doi.org/10.1093/mnras/stw2783" TargetMode="External"/><Relationship Id="rId2" Type="http://schemas.openxmlformats.org/officeDocument/2006/relationships/hyperlink" Target="https://doi.org/10.1093/mnras/stz2952" TargetMode="External"/><Relationship Id="rId1" Type="http://schemas.openxmlformats.org/officeDocument/2006/relationships/slideLayout" Target="../slideLayouts/slideLayout3.xml"/><Relationship Id="rId6" Type="http://schemas.openxmlformats.org/officeDocument/2006/relationships/hyperlink" Target="https://doi.org/10.1093/mnras/sty1729" TargetMode="External"/><Relationship Id="rId5" Type="http://schemas.openxmlformats.org/officeDocument/2006/relationships/hyperlink" Target="https://doi.org/10.1051/0004-6361/202449994" TargetMode="External"/><Relationship Id="rId4" Type="http://schemas.openxmlformats.org/officeDocument/2006/relationships/hyperlink" Target="https://doi.org/10.1086/341728" TargetMode="Externa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3.mp4"/><Relationship Id="rId1" Type="http://schemas.microsoft.com/office/2007/relationships/media" Target="../media/media3.mp4"/><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hyperlink" Target="https://doi.org/10.1088/0004-637X/727/2/89" TargetMode="External"/><Relationship Id="rId2" Type="http://schemas.openxmlformats.org/officeDocument/2006/relationships/image" Target="../media/image30.png"/><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320.png"/><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8.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21.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CB706-7169-BD0C-D448-C51ACEA7305F}"/>
              </a:ext>
            </a:extLst>
          </p:cNvPr>
          <p:cNvSpPr>
            <a:spLocks noGrp="1"/>
          </p:cNvSpPr>
          <p:nvPr>
            <p:ph type="title"/>
          </p:nvPr>
        </p:nvSpPr>
        <p:spPr>
          <a:xfrm>
            <a:off x="431800" y="411956"/>
            <a:ext cx="5635786" cy="1540829"/>
          </a:xfrm>
        </p:spPr>
        <p:txBody>
          <a:bodyPr/>
          <a:lstStyle/>
          <a:p>
            <a:r>
              <a:rPr lang="en-US" b="1" dirty="0">
                <a:latin typeface="Aptos" panose="020B0004020202020204" pitchFamily="34" charset="0"/>
                <a:cs typeface="Calibri" panose="020F0502020204030204" pitchFamily="34" charset="0"/>
              </a:rPr>
              <a:t>Convective-reactive nucleosynthesis in O-c shell mergers</a:t>
            </a:r>
          </a:p>
        </p:txBody>
      </p:sp>
      <p:sp>
        <p:nvSpPr>
          <p:cNvPr id="3" name="Content Placeholder 2">
            <a:extLst>
              <a:ext uri="{FF2B5EF4-FFF2-40B4-BE49-F238E27FC236}">
                <a16:creationId xmlns:a16="http://schemas.microsoft.com/office/drawing/2014/main" id="{5926CBE9-818C-886B-2CF5-6A00141CB4A4}"/>
              </a:ext>
            </a:extLst>
          </p:cNvPr>
          <p:cNvSpPr>
            <a:spLocks noGrp="1"/>
          </p:cNvSpPr>
          <p:nvPr>
            <p:ph idx="1"/>
          </p:nvPr>
        </p:nvSpPr>
        <p:spPr>
          <a:xfrm>
            <a:off x="431800" y="2890434"/>
            <a:ext cx="8280400" cy="1611824"/>
          </a:xfrm>
        </p:spPr>
        <p:txBody>
          <a:bodyPr/>
          <a:lstStyle/>
          <a:p>
            <a:r>
              <a:rPr lang="en-US" b="1" dirty="0">
                <a:latin typeface="Aptos" panose="020B0004020202020204" pitchFamily="34" charset="0"/>
              </a:rPr>
              <a:t>Joshua Issa</a:t>
            </a:r>
          </a:p>
          <a:p>
            <a:r>
              <a:rPr lang="en-US" dirty="0">
                <a:latin typeface="Aptos" panose="020B0004020202020204" pitchFamily="34" charset="0"/>
              </a:rPr>
              <a:t>Falk Herwig, Pavel </a:t>
            </a:r>
            <a:r>
              <a:rPr lang="en-CA" sz="2400" dirty="0" err="1">
                <a:effectLst/>
                <a:latin typeface="Aptos" panose="020B0004020202020204" pitchFamily="34" charset="0"/>
              </a:rPr>
              <a:t>Denissenkov</a:t>
            </a:r>
            <a:endParaRPr lang="en-US" dirty="0">
              <a:latin typeface="Aptos" panose="020B0004020202020204" pitchFamily="34" charset="0"/>
            </a:endParaRPr>
          </a:p>
          <a:p>
            <a:endParaRPr lang="en-US" dirty="0">
              <a:latin typeface="Aptos" panose="020B0004020202020204" pitchFamily="34" charset="0"/>
            </a:endParaRPr>
          </a:p>
          <a:p>
            <a:pPr algn="r"/>
            <a:r>
              <a:rPr lang="en-US" dirty="0">
                <a:latin typeface="Aptos" panose="020B0004020202020204" pitchFamily="34" charset="0"/>
              </a:rPr>
              <a:t>8</a:t>
            </a:r>
            <a:r>
              <a:rPr lang="en-US" baseline="30000" dirty="0">
                <a:latin typeface="Aptos" panose="020B0004020202020204" pitchFamily="34" charset="0"/>
              </a:rPr>
              <a:t>th</a:t>
            </a:r>
            <a:r>
              <a:rPr lang="en-US" dirty="0">
                <a:latin typeface="Aptos" panose="020B0004020202020204" pitchFamily="34" charset="0"/>
              </a:rPr>
              <a:t> p-process workshop | October 16, 2024</a:t>
            </a:r>
          </a:p>
        </p:txBody>
      </p:sp>
      <p:pic>
        <p:nvPicPr>
          <p:cNvPr id="1026" name="Picture 2" descr="Logo">
            <a:extLst>
              <a:ext uri="{FF2B5EF4-FFF2-40B4-BE49-F238E27FC236}">
                <a16:creationId xmlns:a16="http://schemas.microsoft.com/office/drawing/2014/main" id="{CE1CF4A5-770C-484B-29AF-72BCEDA77D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38695" y="411956"/>
            <a:ext cx="1006893" cy="64498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anadian Nuclear Physics for Astrophysics Network">
            <a:extLst>
              <a:ext uri="{FF2B5EF4-FFF2-40B4-BE49-F238E27FC236}">
                <a16:creationId xmlns:a16="http://schemas.microsoft.com/office/drawing/2014/main" id="{AEFF1437-9F8B-6BEE-44C5-6651419C1B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2778" y="1182370"/>
            <a:ext cx="1832810" cy="64993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B8C1786-DBA4-2CBD-FF5E-967C4D6E9F0F}"/>
              </a:ext>
            </a:extLst>
          </p:cNvPr>
          <p:cNvSpPr txBox="1"/>
          <p:nvPr/>
        </p:nvSpPr>
        <p:spPr>
          <a:xfrm>
            <a:off x="431800" y="1898389"/>
            <a:ext cx="4603953" cy="523220"/>
          </a:xfrm>
          <a:prstGeom prst="rect">
            <a:avLst/>
          </a:prstGeom>
          <a:noFill/>
        </p:spPr>
        <p:txBody>
          <a:bodyPr wrap="none" rtlCol="0">
            <a:spAutoFit/>
          </a:bodyPr>
          <a:lstStyle/>
          <a:p>
            <a:r>
              <a:rPr lang="en-US" sz="2800" b="1" dirty="0"/>
              <a:t>With a focus on the 𝛾-process</a:t>
            </a:r>
          </a:p>
        </p:txBody>
      </p:sp>
    </p:spTree>
    <p:extLst>
      <p:ext uri="{BB962C8B-B14F-4D97-AF65-F5344CB8AC3E}">
        <p14:creationId xmlns:p14="http://schemas.microsoft.com/office/powerpoint/2010/main" val="2851435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4EB65-E2A3-4EDF-B896-5A37AD721982}"/>
              </a:ext>
            </a:extLst>
          </p:cNvPr>
          <p:cNvSpPr>
            <a:spLocks noGrp="1"/>
          </p:cNvSpPr>
          <p:nvPr>
            <p:ph type="title"/>
          </p:nvPr>
        </p:nvSpPr>
        <p:spPr>
          <a:xfrm>
            <a:off x="431800" y="307776"/>
            <a:ext cx="8280400" cy="513160"/>
          </a:xfrm>
        </p:spPr>
        <p:txBody>
          <a:bodyPr/>
          <a:lstStyle/>
          <a:p>
            <a:r>
              <a:rPr lang="en-US" sz="2200" b="1" dirty="0">
                <a:latin typeface="Aptos" panose="020B0004020202020204" pitchFamily="34" charset="0"/>
              </a:rPr>
              <a:t>3D-informed mixing increases p-process production</a:t>
            </a:r>
          </a:p>
        </p:txBody>
      </p:sp>
      <p:sp>
        <p:nvSpPr>
          <p:cNvPr id="3" name="Content Placeholder 2">
            <a:extLst>
              <a:ext uri="{FF2B5EF4-FFF2-40B4-BE49-F238E27FC236}">
                <a16:creationId xmlns:a16="http://schemas.microsoft.com/office/drawing/2014/main" id="{14B6C5FD-170E-3CFD-39EF-CEDC1DAC6B67}"/>
              </a:ext>
            </a:extLst>
          </p:cNvPr>
          <p:cNvSpPr>
            <a:spLocks noGrp="1"/>
          </p:cNvSpPr>
          <p:nvPr>
            <p:ph idx="1"/>
          </p:nvPr>
        </p:nvSpPr>
        <p:spPr>
          <a:xfrm>
            <a:off x="277419" y="991892"/>
            <a:ext cx="3286739" cy="3843832"/>
          </a:xfrm>
        </p:spPr>
        <p:txBody>
          <a:bodyPr/>
          <a:lstStyle/>
          <a:p>
            <a:pPr marL="342900" indent="-342900">
              <a:buFont typeface="Arial" panose="020B0604020202020204" pitchFamily="34" charset="0"/>
              <a:buChar char="•"/>
            </a:pPr>
            <a:r>
              <a:rPr lang="en-US" sz="2200" dirty="0">
                <a:latin typeface="Aptos" panose="020B0004020202020204" pitchFamily="34" charset="0"/>
              </a:rPr>
              <a:t>The 3D inspired convective profile increases the production of p-nuclei</a:t>
            </a:r>
          </a:p>
          <a:p>
            <a:pPr marL="342900" indent="-342900">
              <a:buFont typeface="Arial" panose="020B0604020202020204" pitchFamily="34" charset="0"/>
              <a:buChar char="•"/>
            </a:pPr>
            <a:r>
              <a:rPr lang="en-US" sz="2200" dirty="0">
                <a:latin typeface="Aptos" panose="020B0004020202020204" pitchFamily="34" charset="0"/>
              </a:rPr>
              <a:t>The increase is non–monotonic with mixing speed, and affects pairs differently</a:t>
            </a:r>
          </a:p>
          <a:p>
            <a:pPr marL="342900" indent="-342900">
              <a:buFont typeface="Arial" panose="020B0604020202020204" pitchFamily="34" charset="0"/>
              <a:buChar char="•"/>
            </a:pPr>
            <a:r>
              <a:rPr lang="en-US" sz="2200" dirty="0">
                <a:latin typeface="Aptos" panose="020B0004020202020204" pitchFamily="34" charset="0"/>
              </a:rPr>
              <a:t>Production can be increased by 1.5 </a:t>
            </a:r>
            <a:r>
              <a:rPr lang="en-US" sz="2200" dirty="0" err="1">
                <a:latin typeface="Aptos" panose="020B0004020202020204" pitchFamily="34" charset="0"/>
              </a:rPr>
              <a:t>dex</a:t>
            </a:r>
            <a:endParaRPr lang="en-US" sz="2200" dirty="0">
              <a:latin typeface="Aptos" panose="020B0004020202020204" pitchFamily="34" charset="0"/>
            </a:endParaRPr>
          </a:p>
        </p:txBody>
      </p:sp>
      <p:pic>
        <p:nvPicPr>
          <p:cNvPr id="4" name="Picture 3">
            <a:extLst>
              <a:ext uri="{FF2B5EF4-FFF2-40B4-BE49-F238E27FC236}">
                <a16:creationId xmlns:a16="http://schemas.microsoft.com/office/drawing/2014/main" id="{993AFD2E-AD1E-4DE4-270C-5438D44BB5AA}"/>
              </a:ext>
            </a:extLst>
          </p:cNvPr>
          <p:cNvPicPr>
            <a:picLocks noChangeAspect="1"/>
          </p:cNvPicPr>
          <p:nvPr/>
        </p:nvPicPr>
        <p:blipFill>
          <a:blip r:embed="rId3"/>
          <a:srcRect l="5573" t="9346" r="7399" b="4353"/>
          <a:stretch/>
        </p:blipFill>
        <p:spPr>
          <a:xfrm>
            <a:off x="3841577" y="772544"/>
            <a:ext cx="4948677" cy="4101993"/>
          </a:xfrm>
          <a:prstGeom prst="rect">
            <a:avLst/>
          </a:prstGeom>
        </p:spPr>
      </p:pic>
      <p:sp>
        <p:nvSpPr>
          <p:cNvPr id="5" name="TextBox 4">
            <a:extLst>
              <a:ext uri="{FF2B5EF4-FFF2-40B4-BE49-F238E27FC236}">
                <a16:creationId xmlns:a16="http://schemas.microsoft.com/office/drawing/2014/main" id="{1D17B9A6-945B-7B90-A7EC-1CC794312AD9}"/>
              </a:ext>
            </a:extLst>
          </p:cNvPr>
          <p:cNvSpPr txBox="1"/>
          <p:nvPr/>
        </p:nvSpPr>
        <p:spPr>
          <a:xfrm>
            <a:off x="0" y="4835723"/>
            <a:ext cx="28084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9</a:t>
            </a:r>
          </a:p>
        </p:txBody>
      </p:sp>
      <p:sp>
        <p:nvSpPr>
          <p:cNvPr id="6" name="Oval 5">
            <a:extLst>
              <a:ext uri="{FF2B5EF4-FFF2-40B4-BE49-F238E27FC236}">
                <a16:creationId xmlns:a16="http://schemas.microsoft.com/office/drawing/2014/main" id="{806E8C3B-4D4F-E7FB-877F-DF598120D064}"/>
              </a:ext>
            </a:extLst>
          </p:cNvPr>
          <p:cNvSpPr/>
          <p:nvPr/>
        </p:nvSpPr>
        <p:spPr>
          <a:xfrm>
            <a:off x="4713210" y="2337284"/>
            <a:ext cx="730332" cy="1448790"/>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80045C77-DA47-4738-F5B6-B89148EE46A3}"/>
              </a:ext>
            </a:extLst>
          </p:cNvPr>
          <p:cNvSpPr/>
          <p:nvPr/>
        </p:nvSpPr>
        <p:spPr>
          <a:xfrm>
            <a:off x="5867794" y="2043392"/>
            <a:ext cx="413700" cy="831273"/>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15E34C77-56C9-EBCB-36A3-B8107641EB0F}"/>
              </a:ext>
            </a:extLst>
          </p:cNvPr>
          <p:cNvSpPr/>
          <p:nvPr/>
        </p:nvSpPr>
        <p:spPr>
          <a:xfrm>
            <a:off x="6933215" y="2400079"/>
            <a:ext cx="413700" cy="831273"/>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1966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66848B-1956-3453-D962-AB1A27E131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13F8FD9-DDE3-5C8D-503F-F8CEFB5D7556}"/>
              </a:ext>
            </a:extLst>
          </p:cNvPr>
          <p:cNvSpPr>
            <a:spLocks noGrp="1"/>
          </p:cNvSpPr>
          <p:nvPr>
            <p:ph type="title"/>
          </p:nvPr>
        </p:nvSpPr>
        <p:spPr/>
        <p:txBody>
          <a:bodyPr/>
          <a:lstStyle/>
          <a:p>
            <a:r>
              <a:rPr lang="en-US" b="1" dirty="0">
                <a:latin typeface="Aptos" panose="020B0004020202020204" pitchFamily="34" charset="0"/>
              </a:rPr>
              <a:t>Nuclear uncertainties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1AB7927D-DEF1-EE33-5746-CC06EB78D9AC}"/>
                  </a:ext>
                </a:extLst>
              </p:cNvPr>
              <p:cNvSpPr>
                <a:spLocks noGrp="1"/>
              </p:cNvSpPr>
              <p:nvPr>
                <p:ph idx="1"/>
              </p:nvPr>
            </p:nvSpPr>
            <p:spPr>
              <a:xfrm>
                <a:off x="348543" y="925117"/>
                <a:ext cx="3464657" cy="3693391"/>
              </a:xfrm>
            </p:spPr>
            <p:txBody>
              <a:bodyPr/>
              <a:lstStyle/>
              <a:p>
                <a:pPr marL="342900" indent="-342900">
                  <a:buFont typeface="Arial" panose="020B0604020202020204" pitchFamily="34" charset="0"/>
                  <a:buChar char="•"/>
                </a:pPr>
                <a:r>
                  <a:rPr lang="en-US" sz="1900" dirty="0">
                    <a:latin typeface="Aptos" panose="020B0004020202020204" pitchFamily="34" charset="0"/>
                  </a:rPr>
                  <a:t>(𝛾,</a:t>
                </a:r>
                <a14:m>
                  <m:oMath xmlns:m="http://schemas.openxmlformats.org/officeDocument/2006/math">
                    <m:r>
                      <a:rPr lang="en-CA" sz="1900" b="0" i="1" smtClean="0">
                        <a:latin typeface="Cambria Math" panose="02040503050406030204" pitchFamily="18" charset="0"/>
                      </a:rPr>
                      <m:t>𝑥</m:t>
                    </m:r>
                  </m:oMath>
                </a14:m>
                <a:r>
                  <a:rPr lang="en-US" sz="1900" dirty="0">
                    <a:latin typeface="Aptos" panose="020B0004020202020204" pitchFamily="34" charset="0"/>
                  </a:rPr>
                  <a:t>) rates were varied up and down by a maximum factor of 10 randomly in a Monte Carlo method like </a:t>
                </a:r>
                <a:r>
                  <a:rPr lang="en-CA" sz="1900" dirty="0" err="1">
                    <a:latin typeface="Aptos" panose="020B0004020202020204" pitchFamily="34" charset="0"/>
                  </a:rPr>
                  <a:t>Denissenkov</a:t>
                </a:r>
                <a:r>
                  <a:rPr lang="en-US" sz="1900" dirty="0">
                    <a:latin typeface="Aptos" panose="020B0004020202020204" pitchFamily="34" charset="0"/>
                  </a:rPr>
                  <a:t> et al (2021)</a:t>
                </a:r>
              </a:p>
              <a:p>
                <a:pPr marL="342900" indent="-342900">
                  <a:buFont typeface="Arial" panose="020B0604020202020204" pitchFamily="34" charset="0"/>
                  <a:buChar char="•"/>
                </a:pPr>
                <a:r>
                  <a:rPr lang="en-US" sz="1900" dirty="0">
                    <a:latin typeface="Aptos" panose="020B0004020202020204" pitchFamily="34" charset="0"/>
                  </a:rPr>
                  <a:t>Species were selected by following reactions downstream </a:t>
                </a:r>
              </a:p>
              <a:p>
                <a:pPr marL="342900" indent="-342900">
                  <a:buFont typeface="Arial" panose="020B0604020202020204" pitchFamily="34" charset="0"/>
                  <a:buChar char="•"/>
                </a:pPr>
                <a:r>
                  <a:rPr lang="en-US" sz="1900" dirty="0">
                    <a:latin typeface="Aptos" panose="020B0004020202020204" pitchFamily="34" charset="0"/>
                  </a:rPr>
                  <a:t>Focused on the unstable isotopes that were found to impact the production of </a:t>
                </a:r>
                <a:r>
                  <a:rPr lang="en-US" sz="1900" baseline="30000" dirty="0">
                    <a:latin typeface="Aptos" panose="020B0004020202020204" pitchFamily="34" charset="0"/>
                  </a:rPr>
                  <a:t>92,94</a:t>
                </a:r>
                <a:r>
                  <a:rPr lang="en-US" sz="1900" dirty="0">
                    <a:latin typeface="Aptos" panose="020B0004020202020204" pitchFamily="34" charset="0"/>
                  </a:rPr>
                  <a:t>Mo and </a:t>
                </a:r>
                <a:r>
                  <a:rPr lang="en-US" sz="1900" baseline="30000" dirty="0">
                    <a:latin typeface="Aptos" panose="020B0004020202020204" pitchFamily="34" charset="0"/>
                  </a:rPr>
                  <a:t>96,98</a:t>
                </a:r>
                <a:r>
                  <a:rPr lang="en-US" sz="1900" dirty="0">
                    <a:latin typeface="Aptos" panose="020B0004020202020204" pitchFamily="34" charset="0"/>
                  </a:rPr>
                  <a:t>Ru</a:t>
                </a:r>
              </a:p>
              <a:p>
                <a:pPr marL="342900" indent="-342900">
                  <a:buFont typeface="Arial" panose="020B0604020202020204" pitchFamily="34" charset="0"/>
                  <a:buChar char="•"/>
                </a:pPr>
                <a:r>
                  <a:rPr lang="en-US" sz="1900" dirty="0">
                    <a:latin typeface="Aptos" panose="020B0004020202020204" pitchFamily="34" charset="0"/>
                  </a:rPr>
                  <a:t>This was done for mixing cases PPM and 3 x PPM </a:t>
                </a:r>
              </a:p>
            </p:txBody>
          </p:sp>
        </mc:Choice>
        <mc:Fallback xmlns="">
          <p:sp>
            <p:nvSpPr>
              <p:cNvPr id="3" name="Content Placeholder 2">
                <a:extLst>
                  <a:ext uri="{FF2B5EF4-FFF2-40B4-BE49-F238E27FC236}">
                    <a16:creationId xmlns:a16="http://schemas.microsoft.com/office/drawing/2014/main" id="{1AB7927D-DEF1-EE33-5746-CC06EB78D9AC}"/>
                  </a:ext>
                </a:extLst>
              </p:cNvPr>
              <p:cNvSpPr>
                <a:spLocks noGrp="1" noRot="1" noChangeAspect="1" noMove="1" noResize="1" noEditPoints="1" noAdjustHandles="1" noChangeArrowheads="1" noChangeShapeType="1" noTextEdit="1"/>
              </p:cNvSpPr>
              <p:nvPr>
                <p:ph idx="1"/>
              </p:nvPr>
            </p:nvSpPr>
            <p:spPr>
              <a:xfrm>
                <a:off x="348543" y="925117"/>
                <a:ext cx="3464657" cy="3693391"/>
              </a:xfrm>
              <a:blipFill>
                <a:blip r:embed="rId3"/>
                <a:stretch>
                  <a:fillRect l="-3285" t="-3082" r="-4745" b="-8904"/>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666D23B5-0826-D8A1-2CC4-CDE7417EA955}"/>
              </a:ext>
            </a:extLst>
          </p:cNvPr>
          <p:cNvSpPr txBox="1"/>
          <p:nvPr/>
        </p:nvSpPr>
        <p:spPr>
          <a:xfrm>
            <a:off x="0" y="4835723"/>
            <a:ext cx="37702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10</a:t>
            </a:r>
          </a:p>
        </p:txBody>
      </p:sp>
      <p:pic>
        <p:nvPicPr>
          <p:cNvPr id="4" name="Picture 3">
            <a:extLst>
              <a:ext uri="{FF2B5EF4-FFF2-40B4-BE49-F238E27FC236}">
                <a16:creationId xmlns:a16="http://schemas.microsoft.com/office/drawing/2014/main" id="{9A54CDFC-966F-1F10-FF36-F40F1045C3A2}"/>
              </a:ext>
            </a:extLst>
          </p:cNvPr>
          <p:cNvPicPr>
            <a:picLocks noChangeAspect="1"/>
          </p:cNvPicPr>
          <p:nvPr/>
        </p:nvPicPr>
        <p:blipFill>
          <a:blip r:embed="rId4"/>
          <a:srcRect l="7654" t="6739" r="12016" b="4326"/>
          <a:stretch/>
        </p:blipFill>
        <p:spPr>
          <a:xfrm>
            <a:off x="3928115" y="892324"/>
            <a:ext cx="4838859" cy="3899756"/>
          </a:xfrm>
          <a:prstGeom prst="rect">
            <a:avLst/>
          </a:prstGeom>
        </p:spPr>
      </p:pic>
    </p:spTree>
    <p:extLst>
      <p:ext uri="{BB962C8B-B14F-4D97-AF65-F5344CB8AC3E}">
        <p14:creationId xmlns:p14="http://schemas.microsoft.com/office/powerpoint/2010/main" val="41661127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092F25-AC88-BE52-80A9-23FA0E10EC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8416AF0-9F1D-4AE8-0CDB-6DCB6F05F0AA}"/>
              </a:ext>
            </a:extLst>
          </p:cNvPr>
          <p:cNvSpPr>
            <a:spLocks noGrp="1"/>
          </p:cNvSpPr>
          <p:nvPr>
            <p:ph type="title"/>
          </p:nvPr>
        </p:nvSpPr>
        <p:spPr/>
        <p:txBody>
          <a:bodyPr/>
          <a:lstStyle/>
          <a:p>
            <a:r>
              <a:rPr lang="en-US" sz="2400" b="1" dirty="0">
                <a:latin typeface="Aptos" panose="020B0004020202020204" pitchFamily="34" charset="0"/>
              </a:rPr>
              <a:t>Nuclear uncertainty impact for </a:t>
            </a:r>
            <a:r>
              <a:rPr lang="en-US" sz="2400" b="1" baseline="30000" dirty="0">
                <a:latin typeface="Aptos" panose="020B0004020202020204" pitchFamily="34" charset="0"/>
              </a:rPr>
              <a:t>92,94</a:t>
            </a:r>
            <a:r>
              <a:rPr lang="en-US" sz="2400" b="1" dirty="0">
                <a:latin typeface="Aptos" panose="020B0004020202020204" pitchFamily="34" charset="0"/>
              </a:rPr>
              <a:t>Mo and </a:t>
            </a:r>
            <a:r>
              <a:rPr lang="en-US" sz="2400" b="1" baseline="30000" dirty="0">
                <a:latin typeface="Aptos" panose="020B0004020202020204" pitchFamily="34" charset="0"/>
              </a:rPr>
              <a:t>96,98</a:t>
            </a:r>
            <a:r>
              <a:rPr lang="en-US" sz="2400" b="1" dirty="0">
                <a:latin typeface="Aptos" panose="020B0004020202020204" pitchFamily="34" charset="0"/>
              </a:rPr>
              <a:t>Ru</a:t>
            </a:r>
          </a:p>
        </p:txBody>
      </p:sp>
      <p:sp>
        <p:nvSpPr>
          <p:cNvPr id="3" name="Content Placeholder 2">
            <a:extLst>
              <a:ext uri="{FF2B5EF4-FFF2-40B4-BE49-F238E27FC236}">
                <a16:creationId xmlns:a16="http://schemas.microsoft.com/office/drawing/2014/main" id="{25D09589-28C1-BBFF-EAA0-6C73504BD4E0}"/>
              </a:ext>
            </a:extLst>
          </p:cNvPr>
          <p:cNvSpPr>
            <a:spLocks noGrp="1"/>
          </p:cNvSpPr>
          <p:nvPr>
            <p:ph idx="1"/>
          </p:nvPr>
        </p:nvSpPr>
        <p:spPr>
          <a:xfrm>
            <a:off x="431800" y="1143726"/>
            <a:ext cx="2394527" cy="3526131"/>
          </a:xfrm>
        </p:spPr>
        <p:txBody>
          <a:bodyPr/>
          <a:lstStyle/>
          <a:p>
            <a:pPr marL="342900" indent="-342900">
              <a:buFont typeface="Arial" panose="020B0604020202020204" pitchFamily="34" charset="0"/>
              <a:buChar char="•"/>
            </a:pPr>
            <a:r>
              <a:rPr lang="en-US" sz="1800" dirty="0">
                <a:latin typeface="Aptos" panose="020B0004020202020204" pitchFamily="34" charset="0"/>
              </a:rPr>
              <a:t>The different mixing speeds identify a noticeably different set of important isotopes</a:t>
            </a:r>
          </a:p>
          <a:p>
            <a:pPr marL="342900" indent="-342900">
              <a:buFont typeface="Arial" panose="020B0604020202020204" pitchFamily="34" charset="0"/>
              <a:buChar char="•"/>
            </a:pPr>
            <a:r>
              <a:rPr lang="en-US" sz="1800" dirty="0">
                <a:latin typeface="Aptos" panose="020B0004020202020204" pitchFamily="34" charset="0"/>
              </a:rPr>
              <a:t>Nuclear uncertainty impact can be dependent on mixing assumptions</a:t>
            </a:r>
          </a:p>
        </p:txBody>
      </p:sp>
      <p:pic>
        <p:nvPicPr>
          <p:cNvPr id="4" name="Picture 3">
            <a:extLst>
              <a:ext uri="{FF2B5EF4-FFF2-40B4-BE49-F238E27FC236}">
                <a16:creationId xmlns:a16="http://schemas.microsoft.com/office/drawing/2014/main" id="{13DF84D8-7353-8D9E-15FF-41A3F130579D}"/>
              </a:ext>
            </a:extLst>
          </p:cNvPr>
          <p:cNvPicPr>
            <a:picLocks noChangeAspect="1"/>
          </p:cNvPicPr>
          <p:nvPr/>
        </p:nvPicPr>
        <p:blipFill>
          <a:blip r:embed="rId2"/>
          <a:srcRect l="96" t="-812" r="9912" b="812"/>
          <a:stretch/>
        </p:blipFill>
        <p:spPr>
          <a:xfrm>
            <a:off x="2826327" y="910951"/>
            <a:ext cx="5885873" cy="1744110"/>
          </a:xfrm>
          <a:prstGeom prst="rect">
            <a:avLst/>
          </a:prstGeom>
        </p:spPr>
      </p:pic>
      <p:sp>
        <p:nvSpPr>
          <p:cNvPr id="5" name="TextBox 4">
            <a:extLst>
              <a:ext uri="{FF2B5EF4-FFF2-40B4-BE49-F238E27FC236}">
                <a16:creationId xmlns:a16="http://schemas.microsoft.com/office/drawing/2014/main" id="{2F86B466-C090-F4DD-6DCB-457C0F84533E}"/>
              </a:ext>
            </a:extLst>
          </p:cNvPr>
          <p:cNvSpPr txBox="1"/>
          <p:nvPr/>
        </p:nvSpPr>
        <p:spPr>
          <a:xfrm>
            <a:off x="0" y="4835723"/>
            <a:ext cx="37702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11</a:t>
            </a:r>
          </a:p>
        </p:txBody>
      </p:sp>
      <p:pic>
        <p:nvPicPr>
          <p:cNvPr id="6" name="Picture 5">
            <a:extLst>
              <a:ext uri="{FF2B5EF4-FFF2-40B4-BE49-F238E27FC236}">
                <a16:creationId xmlns:a16="http://schemas.microsoft.com/office/drawing/2014/main" id="{07672D4C-6A60-A352-06AF-E4C673B460FC}"/>
              </a:ext>
            </a:extLst>
          </p:cNvPr>
          <p:cNvPicPr>
            <a:picLocks noChangeAspect="1"/>
          </p:cNvPicPr>
          <p:nvPr/>
        </p:nvPicPr>
        <p:blipFill>
          <a:blip r:embed="rId3"/>
          <a:srcRect l="-95" r="9910"/>
          <a:stretch/>
        </p:blipFill>
        <p:spPr>
          <a:xfrm>
            <a:off x="2820082" y="2925747"/>
            <a:ext cx="5898364" cy="1744110"/>
          </a:xfrm>
          <a:prstGeom prst="rect">
            <a:avLst/>
          </a:prstGeom>
        </p:spPr>
      </p:pic>
    </p:spTree>
    <p:extLst>
      <p:ext uri="{BB962C8B-B14F-4D97-AF65-F5344CB8AC3E}">
        <p14:creationId xmlns:p14="http://schemas.microsoft.com/office/powerpoint/2010/main" val="8065564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7D860-7614-5996-A8E2-D1E9AECE8D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21B336-E333-C781-A711-41DC3B9A8F66}"/>
              </a:ext>
            </a:extLst>
          </p:cNvPr>
          <p:cNvSpPr>
            <a:spLocks noGrp="1"/>
          </p:cNvSpPr>
          <p:nvPr>
            <p:ph type="title"/>
          </p:nvPr>
        </p:nvSpPr>
        <p:spPr/>
        <p:txBody>
          <a:bodyPr/>
          <a:lstStyle/>
          <a:p>
            <a:r>
              <a:rPr lang="en-US" sz="1800" b="1" dirty="0">
                <a:latin typeface="Aptos" panose="020B0004020202020204" pitchFamily="34" charset="0"/>
              </a:rPr>
              <a:t>Reaction correlations depend on 3D convective Mixing properties</a:t>
            </a:r>
          </a:p>
        </p:txBody>
      </p:sp>
      <p:graphicFrame>
        <p:nvGraphicFramePr>
          <p:cNvPr id="4" name="Table 3">
            <a:extLst>
              <a:ext uri="{FF2B5EF4-FFF2-40B4-BE49-F238E27FC236}">
                <a16:creationId xmlns:a16="http://schemas.microsoft.com/office/drawing/2014/main" id="{D7786056-B534-4B81-3DC3-2305A9E52B41}"/>
              </a:ext>
            </a:extLst>
          </p:cNvPr>
          <p:cNvGraphicFramePr>
            <a:graphicFrameLocks noGrp="1"/>
          </p:cNvGraphicFramePr>
          <p:nvPr>
            <p:extLst>
              <p:ext uri="{D42A27DB-BD31-4B8C-83A1-F6EECF244321}">
                <p14:modId xmlns:p14="http://schemas.microsoft.com/office/powerpoint/2010/main" val="2610672105"/>
              </p:ext>
            </p:extLst>
          </p:nvPr>
        </p:nvGraphicFramePr>
        <p:xfrm>
          <a:off x="431800" y="1225603"/>
          <a:ext cx="3350895" cy="1853232"/>
        </p:xfrm>
        <a:graphic>
          <a:graphicData uri="http://schemas.openxmlformats.org/drawingml/2006/table">
            <a:tbl>
              <a:tblPr firstRow="1" bandRow="1">
                <a:tableStyleId>{073A0DAA-6AF3-43AB-8588-CEC1D06C72B9}</a:tableStyleId>
              </a:tblPr>
              <a:tblGrid>
                <a:gridCol w="827405">
                  <a:extLst>
                    <a:ext uri="{9D8B030D-6E8A-4147-A177-3AD203B41FA5}">
                      <a16:colId xmlns:a16="http://schemas.microsoft.com/office/drawing/2014/main" val="2924020013"/>
                    </a:ext>
                  </a:extLst>
                </a:gridCol>
                <a:gridCol w="827405">
                  <a:extLst>
                    <a:ext uri="{9D8B030D-6E8A-4147-A177-3AD203B41FA5}">
                      <a16:colId xmlns:a16="http://schemas.microsoft.com/office/drawing/2014/main" val="2316892123"/>
                    </a:ext>
                  </a:extLst>
                </a:gridCol>
                <a:gridCol w="843280">
                  <a:extLst>
                    <a:ext uri="{9D8B030D-6E8A-4147-A177-3AD203B41FA5}">
                      <a16:colId xmlns:a16="http://schemas.microsoft.com/office/drawing/2014/main" val="262752744"/>
                    </a:ext>
                  </a:extLst>
                </a:gridCol>
                <a:gridCol w="852805">
                  <a:extLst>
                    <a:ext uri="{9D8B030D-6E8A-4147-A177-3AD203B41FA5}">
                      <a16:colId xmlns:a16="http://schemas.microsoft.com/office/drawing/2014/main" val="2113110349"/>
                    </a:ext>
                  </a:extLst>
                </a:gridCol>
              </a:tblGrid>
              <a:tr h="369872">
                <a:tc>
                  <a:txBody>
                    <a:bodyPr/>
                    <a:lstStyle/>
                    <a:p>
                      <a:r>
                        <a:rPr lang="en-US" dirty="0"/>
                        <a:t>Mo-92</a:t>
                      </a:r>
                    </a:p>
                  </a:txBody>
                  <a:tcPr/>
                </a:tc>
                <a:tc>
                  <a:txBody>
                    <a:bodyPr/>
                    <a:lstStyle/>
                    <a:p>
                      <a:r>
                        <a:rPr lang="en-US" dirty="0"/>
                        <a:t>Mo-94</a:t>
                      </a:r>
                    </a:p>
                  </a:txBody>
                  <a:tcPr/>
                </a:tc>
                <a:tc>
                  <a:txBody>
                    <a:bodyPr/>
                    <a:lstStyle/>
                    <a:p>
                      <a:r>
                        <a:rPr lang="en-US" dirty="0"/>
                        <a:t>Ru-96</a:t>
                      </a:r>
                    </a:p>
                  </a:txBody>
                  <a:tcPr/>
                </a:tc>
                <a:tc>
                  <a:txBody>
                    <a:bodyPr/>
                    <a:lstStyle/>
                    <a:p>
                      <a:r>
                        <a:rPr lang="en-US" dirty="0"/>
                        <a:t>Ru-98</a:t>
                      </a:r>
                    </a:p>
                  </a:txBody>
                  <a:tcPr/>
                </a:tc>
                <a:extLst>
                  <a:ext uri="{0D108BD9-81ED-4DB2-BD59-A6C34878D82A}">
                    <a16:rowId xmlns:a16="http://schemas.microsoft.com/office/drawing/2014/main" val="3934455728"/>
                  </a:ext>
                </a:extLst>
              </a:tr>
              <a:tr h="370840">
                <a:tc>
                  <a:txBody>
                    <a:bodyPr/>
                    <a:lstStyle/>
                    <a:p>
                      <a:r>
                        <a:rPr lang="en-US" dirty="0">
                          <a:solidFill>
                            <a:schemeClr val="accent6"/>
                          </a:solidFill>
                        </a:rPr>
                        <a:t>Mo-93 (𝛾,n)</a:t>
                      </a:r>
                    </a:p>
                  </a:txBody>
                  <a:tcPr/>
                </a:tc>
                <a:tc>
                  <a:txBody>
                    <a:bodyPr/>
                    <a:lstStyle/>
                    <a:p>
                      <a:r>
                        <a:rPr lang="en-US" dirty="0">
                          <a:solidFill>
                            <a:schemeClr val="tx1"/>
                          </a:solidFill>
                        </a:rPr>
                        <a:t>Mo-93 (𝛾,n)</a:t>
                      </a:r>
                    </a:p>
                  </a:txBody>
                  <a:tcPr/>
                </a:tc>
                <a:tc>
                  <a:txBody>
                    <a:bodyPr/>
                    <a:lstStyle/>
                    <a:p>
                      <a:r>
                        <a:rPr lang="en-US" dirty="0">
                          <a:solidFill>
                            <a:schemeClr val="accent1"/>
                          </a:solidFill>
                        </a:rPr>
                        <a:t>Ru-97 (𝛾,n)</a:t>
                      </a:r>
                    </a:p>
                  </a:txBody>
                  <a:tcPr/>
                </a:tc>
                <a:tc>
                  <a:txBody>
                    <a:bodyPr/>
                    <a:lstStyle/>
                    <a:p>
                      <a:r>
                        <a:rPr lang="en-US" dirty="0">
                          <a:solidFill>
                            <a:schemeClr val="tx1"/>
                          </a:solidFill>
                        </a:rPr>
                        <a:t>Ru-97 (𝛾,n)</a:t>
                      </a:r>
                    </a:p>
                  </a:txBody>
                  <a:tcPr/>
                </a:tc>
                <a:extLst>
                  <a:ext uri="{0D108BD9-81ED-4DB2-BD59-A6C34878D82A}">
                    <a16:rowId xmlns:a16="http://schemas.microsoft.com/office/drawing/2014/main" val="3704886363"/>
                  </a:ext>
                </a:extLst>
              </a:tr>
              <a:tr h="370840">
                <a:tc>
                  <a:txBody>
                    <a:bodyPr/>
                    <a:lstStyle/>
                    <a:p>
                      <a:endParaRPr lang="en-US" dirty="0"/>
                    </a:p>
                  </a:txBody>
                  <a:tcPr/>
                </a:tc>
                <a:tc>
                  <a:txBody>
                    <a:bodyPr/>
                    <a:lstStyle/>
                    <a:p>
                      <a:endParaRPr lang="en-US" dirty="0"/>
                    </a:p>
                  </a:txBody>
                  <a:tcPr/>
                </a:tc>
                <a:tc>
                  <a:txBody>
                    <a:bodyPr/>
                    <a:lstStyle/>
                    <a:p>
                      <a:r>
                        <a:rPr lang="en-US" dirty="0">
                          <a:solidFill>
                            <a:schemeClr val="tx1"/>
                          </a:solidFill>
                        </a:rPr>
                        <a:t>Pd-100 (𝛾,⍺)</a:t>
                      </a:r>
                    </a:p>
                  </a:txBody>
                  <a:tcPr/>
                </a:tc>
                <a:tc>
                  <a:txBody>
                    <a:bodyPr/>
                    <a:lstStyle/>
                    <a:p>
                      <a:r>
                        <a:rPr lang="en-US" dirty="0">
                          <a:solidFill>
                            <a:schemeClr val="tx1"/>
                          </a:solidFill>
                        </a:rPr>
                        <a:t>Rh-101 (𝛾,p)</a:t>
                      </a:r>
                    </a:p>
                  </a:txBody>
                  <a:tcPr/>
                </a:tc>
                <a:extLst>
                  <a:ext uri="{0D108BD9-81ED-4DB2-BD59-A6C34878D82A}">
                    <a16:rowId xmlns:a16="http://schemas.microsoft.com/office/drawing/2014/main" val="3707755515"/>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r>
                        <a:rPr lang="en-US" dirty="0">
                          <a:solidFill>
                            <a:schemeClr val="tx1"/>
                          </a:solidFill>
                        </a:rPr>
                        <a:t>Pd-100 (𝛾,p)</a:t>
                      </a:r>
                    </a:p>
                  </a:txBody>
                  <a:tcPr/>
                </a:tc>
                <a:extLst>
                  <a:ext uri="{0D108BD9-81ED-4DB2-BD59-A6C34878D82A}">
                    <a16:rowId xmlns:a16="http://schemas.microsoft.com/office/drawing/2014/main" val="3680689650"/>
                  </a:ext>
                </a:extLst>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r>
                        <a:rPr lang="en-US" dirty="0">
                          <a:solidFill>
                            <a:schemeClr val="accent1"/>
                          </a:solidFill>
                        </a:rPr>
                        <a:t>Pd-100 (𝛾,⍺)</a:t>
                      </a:r>
                    </a:p>
                  </a:txBody>
                  <a:tcPr/>
                </a:tc>
                <a:extLst>
                  <a:ext uri="{0D108BD9-81ED-4DB2-BD59-A6C34878D82A}">
                    <a16:rowId xmlns:a16="http://schemas.microsoft.com/office/drawing/2014/main" val="1001374801"/>
                  </a:ext>
                </a:extLst>
              </a:tr>
            </a:tbl>
          </a:graphicData>
        </a:graphic>
      </p:graphicFrame>
      <p:graphicFrame>
        <p:nvGraphicFramePr>
          <p:cNvPr id="5" name="Table 4">
            <a:extLst>
              <a:ext uri="{FF2B5EF4-FFF2-40B4-BE49-F238E27FC236}">
                <a16:creationId xmlns:a16="http://schemas.microsoft.com/office/drawing/2014/main" id="{63683CCB-4DDA-5125-59E3-6B2B9C2681A5}"/>
              </a:ext>
            </a:extLst>
          </p:cNvPr>
          <p:cNvGraphicFramePr>
            <a:graphicFrameLocks noGrp="1"/>
          </p:cNvGraphicFramePr>
          <p:nvPr>
            <p:extLst>
              <p:ext uri="{D42A27DB-BD31-4B8C-83A1-F6EECF244321}">
                <p14:modId xmlns:p14="http://schemas.microsoft.com/office/powerpoint/2010/main" val="848192251"/>
              </p:ext>
            </p:extLst>
          </p:nvPr>
        </p:nvGraphicFramePr>
        <p:xfrm>
          <a:off x="431800" y="3379321"/>
          <a:ext cx="3339885" cy="1482392"/>
        </p:xfrm>
        <a:graphic>
          <a:graphicData uri="http://schemas.openxmlformats.org/drawingml/2006/table">
            <a:tbl>
              <a:tblPr firstRow="1" bandRow="1">
                <a:tableStyleId>{073A0DAA-6AF3-43AB-8588-CEC1D06C72B9}</a:tableStyleId>
              </a:tblPr>
              <a:tblGrid>
                <a:gridCol w="821410">
                  <a:extLst>
                    <a:ext uri="{9D8B030D-6E8A-4147-A177-3AD203B41FA5}">
                      <a16:colId xmlns:a16="http://schemas.microsoft.com/office/drawing/2014/main" val="2924020013"/>
                    </a:ext>
                  </a:extLst>
                </a:gridCol>
                <a:gridCol w="844658">
                  <a:extLst>
                    <a:ext uri="{9D8B030D-6E8A-4147-A177-3AD203B41FA5}">
                      <a16:colId xmlns:a16="http://schemas.microsoft.com/office/drawing/2014/main" val="2316892123"/>
                    </a:ext>
                  </a:extLst>
                </a:gridCol>
                <a:gridCol w="806697">
                  <a:extLst>
                    <a:ext uri="{9D8B030D-6E8A-4147-A177-3AD203B41FA5}">
                      <a16:colId xmlns:a16="http://schemas.microsoft.com/office/drawing/2014/main" val="262752744"/>
                    </a:ext>
                  </a:extLst>
                </a:gridCol>
                <a:gridCol w="867120">
                  <a:extLst>
                    <a:ext uri="{9D8B030D-6E8A-4147-A177-3AD203B41FA5}">
                      <a16:colId xmlns:a16="http://schemas.microsoft.com/office/drawing/2014/main" val="2113110349"/>
                    </a:ext>
                  </a:extLst>
                </a:gridCol>
              </a:tblGrid>
              <a:tr h="369872">
                <a:tc>
                  <a:txBody>
                    <a:bodyPr/>
                    <a:lstStyle/>
                    <a:p>
                      <a:r>
                        <a:rPr lang="en-US" dirty="0"/>
                        <a:t>Mo-92</a:t>
                      </a:r>
                    </a:p>
                  </a:txBody>
                  <a:tcPr/>
                </a:tc>
                <a:tc>
                  <a:txBody>
                    <a:bodyPr/>
                    <a:lstStyle/>
                    <a:p>
                      <a:r>
                        <a:rPr lang="en-US" dirty="0"/>
                        <a:t>Mo-94</a:t>
                      </a:r>
                    </a:p>
                  </a:txBody>
                  <a:tcPr/>
                </a:tc>
                <a:tc>
                  <a:txBody>
                    <a:bodyPr/>
                    <a:lstStyle/>
                    <a:p>
                      <a:r>
                        <a:rPr lang="en-US" dirty="0"/>
                        <a:t>Ru-96</a:t>
                      </a:r>
                    </a:p>
                  </a:txBody>
                  <a:tcPr/>
                </a:tc>
                <a:tc>
                  <a:txBody>
                    <a:bodyPr/>
                    <a:lstStyle/>
                    <a:p>
                      <a:r>
                        <a:rPr lang="en-US" dirty="0"/>
                        <a:t>Ru-98</a:t>
                      </a:r>
                    </a:p>
                  </a:txBody>
                  <a:tcPr/>
                </a:tc>
                <a:extLst>
                  <a:ext uri="{0D108BD9-81ED-4DB2-BD59-A6C34878D82A}">
                    <a16:rowId xmlns:a16="http://schemas.microsoft.com/office/drawing/2014/main" val="3934455728"/>
                  </a:ext>
                </a:extLst>
              </a:tr>
              <a:tr h="370840">
                <a:tc>
                  <a:txBody>
                    <a:bodyPr/>
                    <a:lstStyle/>
                    <a:p>
                      <a:r>
                        <a:rPr lang="en-US" dirty="0">
                          <a:solidFill>
                            <a:schemeClr val="accent6"/>
                          </a:solidFill>
                        </a:rPr>
                        <a:t>Mo-93 (𝛾,n)</a:t>
                      </a:r>
                    </a:p>
                  </a:txBody>
                  <a:tcPr/>
                </a:tc>
                <a:tc>
                  <a:txBody>
                    <a:bodyPr/>
                    <a:lstStyle/>
                    <a:p>
                      <a:r>
                        <a:rPr lang="en-US" dirty="0">
                          <a:solidFill>
                            <a:schemeClr val="accent1"/>
                          </a:solidFill>
                        </a:rPr>
                        <a:t>Mo-93 (𝛾,n)</a:t>
                      </a:r>
                    </a:p>
                  </a:txBody>
                  <a:tcPr/>
                </a:tc>
                <a:tc>
                  <a:txBody>
                    <a:bodyPr/>
                    <a:lstStyle/>
                    <a:p>
                      <a:r>
                        <a:rPr lang="en-US" dirty="0">
                          <a:solidFill>
                            <a:schemeClr val="accent1"/>
                          </a:solidFill>
                        </a:rPr>
                        <a:t>Ru-97 (𝛾,n)</a:t>
                      </a:r>
                    </a:p>
                  </a:txBody>
                  <a:tcPr/>
                </a:tc>
                <a:tc>
                  <a:txBody>
                    <a:bodyPr/>
                    <a:lstStyle/>
                    <a:p>
                      <a:r>
                        <a:rPr lang="en-US" dirty="0">
                          <a:solidFill>
                            <a:schemeClr val="tx1"/>
                          </a:solidFill>
                        </a:rPr>
                        <a:t>Ru-97 (𝛾,n)</a:t>
                      </a:r>
                    </a:p>
                  </a:txBody>
                  <a:tcPr/>
                </a:tc>
                <a:extLst>
                  <a:ext uri="{0D108BD9-81ED-4DB2-BD59-A6C34878D82A}">
                    <a16:rowId xmlns:a16="http://schemas.microsoft.com/office/drawing/2014/main" val="3704886363"/>
                  </a:ext>
                </a:extLst>
              </a:tr>
              <a:tr h="370840">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r>
                        <a:rPr lang="en-US" dirty="0">
                          <a:solidFill>
                            <a:schemeClr val="tx1"/>
                          </a:solidFill>
                        </a:rPr>
                        <a:t>Pd-100 (𝛾,p)</a:t>
                      </a:r>
                    </a:p>
                  </a:txBody>
                  <a:tcPr/>
                </a:tc>
                <a:extLst>
                  <a:ext uri="{0D108BD9-81ED-4DB2-BD59-A6C34878D82A}">
                    <a16:rowId xmlns:a16="http://schemas.microsoft.com/office/drawing/2014/main" val="3707755515"/>
                  </a:ext>
                </a:extLst>
              </a:tr>
              <a:tr h="370840">
                <a:tc>
                  <a:txBody>
                    <a:bodyPr/>
                    <a:lstStyle/>
                    <a:p>
                      <a:endParaRPr lang="en-US"/>
                    </a:p>
                  </a:txBody>
                  <a:tcPr/>
                </a:tc>
                <a:tc>
                  <a:txBody>
                    <a:bodyPr/>
                    <a:lstStyle/>
                    <a:p>
                      <a:endParaRPr lang="en-US" dirty="0"/>
                    </a:p>
                  </a:txBody>
                  <a:tcPr/>
                </a:tc>
                <a:tc>
                  <a:txBody>
                    <a:bodyPr/>
                    <a:lstStyle/>
                    <a:p>
                      <a:endParaRPr lang="en-US" dirty="0"/>
                    </a:p>
                  </a:txBody>
                  <a:tcPr/>
                </a:tc>
                <a:tc>
                  <a:txBody>
                    <a:bodyPr/>
                    <a:lstStyle/>
                    <a:p>
                      <a:r>
                        <a:rPr lang="en-US" dirty="0">
                          <a:solidFill>
                            <a:schemeClr val="accent1"/>
                          </a:solidFill>
                        </a:rPr>
                        <a:t>Pd-100 (𝛾,⍺)</a:t>
                      </a:r>
                    </a:p>
                  </a:txBody>
                  <a:tcPr/>
                </a:tc>
                <a:extLst>
                  <a:ext uri="{0D108BD9-81ED-4DB2-BD59-A6C34878D82A}">
                    <a16:rowId xmlns:a16="http://schemas.microsoft.com/office/drawing/2014/main" val="3680689650"/>
                  </a:ext>
                </a:extLst>
              </a:tr>
            </a:tbl>
          </a:graphicData>
        </a:graphic>
      </p:graphicFrame>
      <p:sp>
        <p:nvSpPr>
          <p:cNvPr id="7" name="TextBox 6">
            <a:extLst>
              <a:ext uri="{FF2B5EF4-FFF2-40B4-BE49-F238E27FC236}">
                <a16:creationId xmlns:a16="http://schemas.microsoft.com/office/drawing/2014/main" id="{4B320583-FBA7-4727-5791-BAF5189C4CB7}"/>
              </a:ext>
            </a:extLst>
          </p:cNvPr>
          <p:cNvSpPr txBox="1"/>
          <p:nvPr/>
        </p:nvSpPr>
        <p:spPr>
          <a:xfrm>
            <a:off x="0" y="4835723"/>
            <a:ext cx="37702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12</a:t>
            </a:r>
          </a:p>
        </p:txBody>
      </p:sp>
      <p:sp>
        <p:nvSpPr>
          <p:cNvPr id="8" name="TextBox 7">
            <a:extLst>
              <a:ext uri="{FF2B5EF4-FFF2-40B4-BE49-F238E27FC236}">
                <a16:creationId xmlns:a16="http://schemas.microsoft.com/office/drawing/2014/main" id="{5FA4ECFF-5B84-9827-DD1F-481C00E6B5B3}"/>
              </a:ext>
            </a:extLst>
          </p:cNvPr>
          <p:cNvSpPr txBox="1"/>
          <p:nvPr/>
        </p:nvSpPr>
        <p:spPr>
          <a:xfrm>
            <a:off x="377026" y="3061858"/>
            <a:ext cx="2034531" cy="338554"/>
          </a:xfrm>
          <a:prstGeom prst="rect">
            <a:avLst/>
          </a:prstGeom>
          <a:noFill/>
        </p:spPr>
        <p:txBody>
          <a:bodyPr wrap="none" rtlCol="0">
            <a:spAutoFit/>
          </a:bodyPr>
          <a:lstStyle/>
          <a:p>
            <a:r>
              <a:rPr lang="en-US" sz="1600" dirty="0">
                <a:solidFill>
                  <a:schemeClr val="tx2"/>
                </a:solidFill>
                <a:latin typeface="Aptos" panose="020B0004020202020204" pitchFamily="34" charset="0"/>
              </a:rPr>
              <a:t>Mixing Case: 3 x PPM</a:t>
            </a:r>
          </a:p>
        </p:txBody>
      </p:sp>
      <p:sp>
        <p:nvSpPr>
          <p:cNvPr id="9" name="TextBox 8">
            <a:extLst>
              <a:ext uri="{FF2B5EF4-FFF2-40B4-BE49-F238E27FC236}">
                <a16:creationId xmlns:a16="http://schemas.microsoft.com/office/drawing/2014/main" id="{F5104CD0-1F3C-BBAB-AB6D-DC98F4F6D6C7}"/>
              </a:ext>
            </a:extLst>
          </p:cNvPr>
          <p:cNvSpPr txBox="1"/>
          <p:nvPr/>
        </p:nvSpPr>
        <p:spPr>
          <a:xfrm>
            <a:off x="377026" y="892324"/>
            <a:ext cx="1750800" cy="338554"/>
          </a:xfrm>
          <a:prstGeom prst="rect">
            <a:avLst/>
          </a:prstGeom>
          <a:noFill/>
        </p:spPr>
        <p:txBody>
          <a:bodyPr wrap="none" rtlCol="0">
            <a:spAutoFit/>
          </a:bodyPr>
          <a:lstStyle/>
          <a:p>
            <a:r>
              <a:rPr lang="en-US" sz="1600" dirty="0">
                <a:solidFill>
                  <a:schemeClr val="tx2"/>
                </a:solidFill>
                <a:latin typeface="Aptos" panose="020B0004020202020204" pitchFamily="34" charset="0"/>
              </a:rPr>
              <a:t>Mixing Case: PPM</a:t>
            </a:r>
          </a:p>
        </p:txBody>
      </p:sp>
      <p:pic>
        <p:nvPicPr>
          <p:cNvPr id="10" name="Picture 9">
            <a:extLst>
              <a:ext uri="{FF2B5EF4-FFF2-40B4-BE49-F238E27FC236}">
                <a16:creationId xmlns:a16="http://schemas.microsoft.com/office/drawing/2014/main" id="{4B4DDEBE-DAF5-12D4-5E99-D54980BEEAC6}"/>
              </a:ext>
            </a:extLst>
          </p:cNvPr>
          <p:cNvPicPr>
            <a:picLocks noChangeAspect="1"/>
          </p:cNvPicPr>
          <p:nvPr/>
        </p:nvPicPr>
        <p:blipFill>
          <a:blip r:embed="rId3"/>
          <a:srcRect l="7654" t="6739" r="12016" b="4326"/>
          <a:stretch/>
        </p:blipFill>
        <p:spPr>
          <a:xfrm>
            <a:off x="3928115" y="892324"/>
            <a:ext cx="4838859" cy="3899756"/>
          </a:xfrm>
          <a:prstGeom prst="rect">
            <a:avLst/>
          </a:prstGeom>
        </p:spPr>
      </p:pic>
    </p:spTree>
    <p:extLst>
      <p:ext uri="{BB962C8B-B14F-4D97-AF65-F5344CB8AC3E}">
        <p14:creationId xmlns:p14="http://schemas.microsoft.com/office/powerpoint/2010/main" val="5913638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F1BCC-A1C1-C707-6F71-380849818CC2}"/>
              </a:ext>
            </a:extLst>
          </p:cNvPr>
          <p:cNvSpPr>
            <a:spLocks noGrp="1"/>
          </p:cNvSpPr>
          <p:nvPr>
            <p:ph type="title"/>
          </p:nvPr>
        </p:nvSpPr>
        <p:spPr>
          <a:xfrm>
            <a:off x="518568" y="467157"/>
            <a:ext cx="2818658" cy="754268"/>
          </a:xfrm>
        </p:spPr>
        <p:txBody>
          <a:bodyPr/>
          <a:lstStyle/>
          <a:p>
            <a:r>
              <a:rPr lang="en-US" b="1" dirty="0">
                <a:latin typeface="Aptos" panose="020B0004020202020204" pitchFamily="34" charset="0"/>
              </a:rPr>
              <a:t>Summary</a:t>
            </a:r>
            <a:endParaRPr lang="en-US" sz="2000" dirty="0">
              <a:latin typeface="Aptos" panose="020B0004020202020204" pitchFamily="34" charset="0"/>
            </a:endParaRPr>
          </a:p>
        </p:txBody>
      </p:sp>
      <p:sp>
        <p:nvSpPr>
          <p:cNvPr id="5" name="TextBox 4">
            <a:extLst>
              <a:ext uri="{FF2B5EF4-FFF2-40B4-BE49-F238E27FC236}">
                <a16:creationId xmlns:a16="http://schemas.microsoft.com/office/drawing/2014/main" id="{2DE886F8-4E44-4884-4C39-FCBFD61A248D}"/>
              </a:ext>
            </a:extLst>
          </p:cNvPr>
          <p:cNvSpPr txBox="1"/>
          <p:nvPr/>
        </p:nvSpPr>
        <p:spPr>
          <a:xfrm>
            <a:off x="518568" y="1032037"/>
            <a:ext cx="7957987" cy="3539430"/>
          </a:xfrm>
          <a:prstGeom prst="rect">
            <a:avLst/>
          </a:prstGeom>
          <a:noFill/>
        </p:spPr>
        <p:txBody>
          <a:bodyPr wrap="square" rtlCol="0">
            <a:spAutoFit/>
          </a:bodyPr>
          <a:lstStyle/>
          <a:p>
            <a:pPr marL="285750" indent="-285750">
              <a:buFont typeface="Wingdings" pitchFamily="2" charset="2"/>
              <a:buChar char="v"/>
            </a:pPr>
            <a:r>
              <a:rPr lang="en-US" sz="2800" dirty="0">
                <a:solidFill>
                  <a:schemeClr val="tx2"/>
                </a:solidFill>
                <a:latin typeface="Aptos" panose="020B0004020202020204" pitchFamily="34" charset="0"/>
              </a:rPr>
              <a:t>Production of p-nuclei depends on seeds, environment, nuclear uncertainty, and hydro</a:t>
            </a:r>
          </a:p>
          <a:p>
            <a:pPr marL="285750" indent="-285750">
              <a:buFont typeface="Wingdings" pitchFamily="2" charset="2"/>
              <a:buChar char="v"/>
            </a:pPr>
            <a:r>
              <a:rPr lang="en-US" sz="2800" dirty="0">
                <a:solidFill>
                  <a:schemeClr val="tx2"/>
                </a:solidFill>
                <a:latin typeface="Aptos" panose="020B0004020202020204" pitchFamily="34" charset="0"/>
              </a:rPr>
              <a:t>In convective-reactive nucleosynthesis depends on convective mixing which depends on the 3D structure</a:t>
            </a:r>
          </a:p>
          <a:p>
            <a:pPr marL="285750" indent="-285750">
              <a:buFont typeface="Wingdings" pitchFamily="2" charset="2"/>
              <a:buChar char="v"/>
            </a:pPr>
            <a:r>
              <a:rPr lang="en-US" sz="2800" dirty="0">
                <a:solidFill>
                  <a:schemeClr val="tx2"/>
                </a:solidFill>
                <a:latin typeface="Aptos" panose="020B0004020202020204" pitchFamily="34" charset="0"/>
              </a:rPr>
              <a:t>3D informed mixing enhances p-process production in a non-monotonic way</a:t>
            </a:r>
          </a:p>
          <a:p>
            <a:pPr marL="285750" indent="-285750">
              <a:buFont typeface="Wingdings" pitchFamily="2" charset="2"/>
              <a:buChar char="v"/>
            </a:pPr>
            <a:r>
              <a:rPr lang="en-US" sz="2800" dirty="0">
                <a:solidFill>
                  <a:schemeClr val="tx2"/>
                </a:solidFill>
                <a:latin typeface="Aptos" panose="020B0004020202020204" pitchFamily="34" charset="0"/>
              </a:rPr>
              <a:t>Nuclear uncertainties rely on mixing properties </a:t>
            </a:r>
          </a:p>
        </p:txBody>
      </p:sp>
    </p:spTree>
    <p:extLst>
      <p:ext uri="{BB962C8B-B14F-4D97-AF65-F5344CB8AC3E}">
        <p14:creationId xmlns:p14="http://schemas.microsoft.com/office/powerpoint/2010/main" val="1356923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E1FE7D-E5B4-2AFD-973A-468AB219921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C04274A-6235-C773-95D1-2783D2ECC460}"/>
              </a:ext>
            </a:extLst>
          </p:cNvPr>
          <p:cNvSpPr>
            <a:spLocks noGrp="1"/>
          </p:cNvSpPr>
          <p:nvPr>
            <p:ph type="title"/>
          </p:nvPr>
        </p:nvSpPr>
        <p:spPr/>
        <p:txBody>
          <a:bodyPr/>
          <a:lstStyle/>
          <a:p>
            <a:r>
              <a:rPr lang="en-US" b="1" dirty="0">
                <a:latin typeface="Aptos" panose="020B0004020202020204" pitchFamily="34" charset="0"/>
              </a:rPr>
              <a:t>References</a:t>
            </a:r>
          </a:p>
        </p:txBody>
      </p:sp>
      <p:sp>
        <p:nvSpPr>
          <p:cNvPr id="3" name="Content Placeholder 2">
            <a:extLst>
              <a:ext uri="{FF2B5EF4-FFF2-40B4-BE49-F238E27FC236}">
                <a16:creationId xmlns:a16="http://schemas.microsoft.com/office/drawing/2014/main" id="{813F01C7-3559-EAF0-9BAF-48D722CEB648}"/>
              </a:ext>
            </a:extLst>
          </p:cNvPr>
          <p:cNvSpPr>
            <a:spLocks noGrp="1"/>
          </p:cNvSpPr>
          <p:nvPr>
            <p:ph idx="1"/>
          </p:nvPr>
        </p:nvSpPr>
        <p:spPr>
          <a:xfrm>
            <a:off x="431800" y="1026057"/>
            <a:ext cx="8280400" cy="3705485"/>
          </a:xfrm>
        </p:spPr>
        <p:txBody>
          <a:bodyPr/>
          <a:lstStyle/>
          <a:p>
            <a:r>
              <a:rPr lang="en-US" sz="1200" dirty="0">
                <a:latin typeface="Aptos" panose="020B0004020202020204" pitchFamily="34" charset="0"/>
              </a:rPr>
              <a:t>[1]</a:t>
            </a:r>
            <a:r>
              <a:rPr lang="en-CA" sz="1200" dirty="0">
                <a:effectLst/>
                <a:latin typeface="Aptos" panose="020B0004020202020204" pitchFamily="34" charset="0"/>
              </a:rPr>
              <a:t> Andrassy, R., F. Herwig, P. Woodward, and C. Ritter. “3D Hydrodynamic Simulations of C Ingestion into a Convective O Shell.” </a:t>
            </a:r>
            <a:r>
              <a:rPr lang="en-CA" sz="1200" i="1" dirty="0">
                <a:effectLst/>
                <a:latin typeface="Aptos" panose="020B0004020202020204" pitchFamily="34" charset="0"/>
              </a:rPr>
              <a:t>Monthly Notices of the Royal Astronomical Society</a:t>
            </a:r>
            <a:r>
              <a:rPr lang="en-CA" sz="1200" dirty="0">
                <a:effectLst/>
                <a:latin typeface="Aptos" panose="020B0004020202020204" pitchFamily="34" charset="0"/>
              </a:rPr>
              <a:t> 491 (January 1, 2020): 972–92. </a:t>
            </a:r>
            <a:r>
              <a:rPr lang="en-CA" sz="1200" dirty="0">
                <a:effectLst/>
                <a:latin typeface="Aptos" panose="020B0004020202020204" pitchFamily="34" charset="0"/>
                <a:hlinkClick r:id="rId2"/>
              </a:rPr>
              <a:t>https://doi.org/10.1093/mnras/stz2952</a:t>
            </a:r>
            <a:r>
              <a:rPr lang="en-CA" sz="1200" dirty="0">
                <a:effectLst/>
                <a:latin typeface="Aptos" panose="020B0004020202020204" pitchFamily="34" charset="0"/>
              </a:rPr>
              <a:t>.</a:t>
            </a:r>
          </a:p>
          <a:p>
            <a:r>
              <a:rPr lang="en-US" sz="1200" dirty="0">
                <a:latin typeface="Aptos" panose="020B0004020202020204" pitchFamily="34" charset="0"/>
              </a:rPr>
              <a:t>[2] </a:t>
            </a:r>
            <a:r>
              <a:rPr lang="en-CA" sz="1200" dirty="0">
                <a:effectLst/>
                <a:latin typeface="Aptos" panose="020B0004020202020204" pitchFamily="34" charset="0"/>
              </a:rPr>
              <a:t>Ritter, C., R. Andrassy, B. </a:t>
            </a:r>
            <a:r>
              <a:rPr lang="en-CA" sz="1200" dirty="0" err="1">
                <a:effectLst/>
                <a:latin typeface="Aptos" panose="020B0004020202020204" pitchFamily="34" charset="0"/>
              </a:rPr>
              <a:t>Côté</a:t>
            </a:r>
            <a:r>
              <a:rPr lang="en-CA" sz="1200" dirty="0">
                <a:effectLst/>
                <a:latin typeface="Aptos" panose="020B0004020202020204" pitchFamily="34" charset="0"/>
              </a:rPr>
              <a:t>, F. Herwig, P. R. Woodward, M. </a:t>
            </a:r>
            <a:r>
              <a:rPr lang="en-CA" sz="1200" dirty="0" err="1">
                <a:effectLst/>
                <a:latin typeface="Aptos" panose="020B0004020202020204" pitchFamily="34" charset="0"/>
              </a:rPr>
              <a:t>Pignatari</a:t>
            </a:r>
            <a:r>
              <a:rPr lang="en-CA" sz="1200" dirty="0">
                <a:effectLst/>
                <a:latin typeface="Aptos" panose="020B0004020202020204" pitchFamily="34" charset="0"/>
              </a:rPr>
              <a:t>, and S. Jones. “Convective-Reactive Nucleosynthesis of K, Sc, Cl and p-Process Isotopes in O-C Shell Mergers.” </a:t>
            </a:r>
            <a:r>
              <a:rPr lang="en-CA" sz="1200" i="1" dirty="0">
                <a:effectLst/>
                <a:latin typeface="Aptos" panose="020B0004020202020204" pitchFamily="34" charset="0"/>
              </a:rPr>
              <a:t>Monthly Notices of the Royal Astronomical Society</a:t>
            </a:r>
            <a:r>
              <a:rPr lang="en-CA" sz="1200" dirty="0">
                <a:effectLst/>
                <a:latin typeface="Aptos" panose="020B0004020202020204" pitchFamily="34" charset="0"/>
              </a:rPr>
              <a:t> 474 (February 1, 2018a): L1–6. </a:t>
            </a:r>
            <a:r>
              <a:rPr lang="en-CA" sz="1200" dirty="0">
                <a:effectLst/>
                <a:latin typeface="Aptos" panose="020B0004020202020204" pitchFamily="34" charset="0"/>
                <a:hlinkClick r:id="rId3"/>
              </a:rPr>
              <a:t>https://doi.org/10.1093/mnrasl/slx126</a:t>
            </a:r>
            <a:r>
              <a:rPr lang="en-CA" sz="1200" dirty="0">
                <a:effectLst/>
                <a:latin typeface="Aptos" panose="020B0004020202020204" pitchFamily="34" charset="0"/>
              </a:rPr>
              <a:t>.</a:t>
            </a:r>
          </a:p>
          <a:p>
            <a:r>
              <a:rPr lang="en-CA" sz="1200" dirty="0">
                <a:latin typeface="Aptos" panose="020B0004020202020204" pitchFamily="34" charset="0"/>
              </a:rPr>
              <a:t>[3] </a:t>
            </a:r>
            <a:r>
              <a:rPr lang="en-CA" sz="1200" dirty="0">
                <a:effectLst/>
                <a:latin typeface="Aptos" panose="020B0004020202020204" pitchFamily="34" charset="0"/>
              </a:rPr>
              <a:t>Rauscher, T., A. </a:t>
            </a:r>
            <a:r>
              <a:rPr lang="en-CA" sz="1200" dirty="0" err="1">
                <a:effectLst/>
                <a:latin typeface="Aptos" panose="020B0004020202020204" pitchFamily="34" charset="0"/>
              </a:rPr>
              <a:t>Heger</a:t>
            </a:r>
            <a:r>
              <a:rPr lang="en-CA" sz="1200" dirty="0">
                <a:effectLst/>
                <a:latin typeface="Aptos" panose="020B0004020202020204" pitchFamily="34" charset="0"/>
              </a:rPr>
              <a:t>, R. D. Hoffman, and S. E. </a:t>
            </a:r>
            <a:r>
              <a:rPr lang="en-CA" sz="1200" dirty="0" err="1">
                <a:effectLst/>
                <a:latin typeface="Aptos" panose="020B0004020202020204" pitchFamily="34" charset="0"/>
              </a:rPr>
              <a:t>Woosley</a:t>
            </a:r>
            <a:r>
              <a:rPr lang="en-CA" sz="1200" dirty="0">
                <a:effectLst/>
                <a:latin typeface="Aptos" panose="020B0004020202020204" pitchFamily="34" charset="0"/>
              </a:rPr>
              <a:t>. “Nucleosynthesis in Massive Stars with Improved Nuclear and Stellar Physics.” </a:t>
            </a:r>
            <a:r>
              <a:rPr lang="en-CA" sz="1200" i="1" dirty="0">
                <a:effectLst/>
                <a:latin typeface="Aptos" panose="020B0004020202020204" pitchFamily="34" charset="0"/>
              </a:rPr>
              <a:t>The Astrophysical Journal</a:t>
            </a:r>
            <a:r>
              <a:rPr lang="en-CA" sz="1200" dirty="0">
                <a:effectLst/>
                <a:latin typeface="Aptos" panose="020B0004020202020204" pitchFamily="34" charset="0"/>
              </a:rPr>
              <a:t> 576 (September 1, 2002): 323–48. </a:t>
            </a:r>
            <a:r>
              <a:rPr lang="en-CA" sz="1200" dirty="0">
                <a:effectLst/>
                <a:latin typeface="Aptos" panose="020B0004020202020204" pitchFamily="34" charset="0"/>
                <a:hlinkClick r:id="rId4"/>
              </a:rPr>
              <a:t>https://doi.org/10.1086/341728</a:t>
            </a:r>
            <a:r>
              <a:rPr lang="en-CA" sz="1200" dirty="0">
                <a:effectLst/>
                <a:latin typeface="Aptos" panose="020B0004020202020204" pitchFamily="34" charset="0"/>
              </a:rPr>
              <a:t>.</a:t>
            </a:r>
          </a:p>
          <a:p>
            <a:r>
              <a:rPr lang="en-US" sz="1200" dirty="0">
                <a:latin typeface="Aptos" panose="020B0004020202020204" pitchFamily="34" charset="0"/>
              </a:rPr>
              <a:t>[4] </a:t>
            </a:r>
            <a:r>
              <a:rPr lang="en-CA" sz="1200" dirty="0">
                <a:effectLst/>
                <a:latin typeface="Aptos" panose="020B0004020202020204" pitchFamily="34" charset="0"/>
              </a:rPr>
              <a:t>Roberti, L., M. </a:t>
            </a:r>
            <a:r>
              <a:rPr lang="en-CA" sz="1200" dirty="0" err="1">
                <a:effectLst/>
                <a:latin typeface="Aptos" panose="020B0004020202020204" pitchFamily="34" charset="0"/>
              </a:rPr>
              <a:t>Pignatari</a:t>
            </a:r>
            <a:r>
              <a:rPr lang="en-CA" sz="1200" dirty="0">
                <a:effectLst/>
                <a:latin typeface="Aptos" panose="020B0004020202020204" pitchFamily="34" charset="0"/>
              </a:rPr>
              <a:t>, C. Fryer, and M. </a:t>
            </a:r>
            <a:r>
              <a:rPr lang="en-CA" sz="1200" dirty="0" err="1">
                <a:effectLst/>
                <a:latin typeface="Aptos" panose="020B0004020202020204" pitchFamily="34" charset="0"/>
              </a:rPr>
              <a:t>Lugaro</a:t>
            </a:r>
            <a:r>
              <a:rPr lang="en-CA" sz="1200" dirty="0">
                <a:effectLst/>
                <a:latin typeface="Aptos" panose="020B0004020202020204" pitchFamily="34" charset="0"/>
              </a:rPr>
              <a:t>. “The </a:t>
            </a:r>
            <a:r>
              <a:rPr lang="el-GR" sz="1200" dirty="0">
                <a:effectLst/>
                <a:latin typeface="Aptos" panose="020B0004020202020204" pitchFamily="34" charset="0"/>
              </a:rPr>
              <a:t>γ-</a:t>
            </a:r>
            <a:r>
              <a:rPr lang="en-CA" sz="1200" dirty="0">
                <a:effectLst/>
                <a:latin typeface="Aptos" panose="020B0004020202020204" pitchFamily="34" charset="0"/>
              </a:rPr>
              <a:t>Process Nucleosynthesis in Core-Collapse Supernovae. II. Effect of the Explosive Recipe.” </a:t>
            </a:r>
            <a:r>
              <a:rPr lang="en-CA" sz="1200" i="1" dirty="0">
                <a:effectLst/>
                <a:latin typeface="Aptos" panose="020B0004020202020204" pitchFamily="34" charset="0"/>
              </a:rPr>
              <a:t>Astronomy and Astrophysics</a:t>
            </a:r>
            <a:r>
              <a:rPr lang="en-CA" sz="1200" dirty="0">
                <a:effectLst/>
                <a:latin typeface="Aptos" panose="020B0004020202020204" pitchFamily="34" charset="0"/>
              </a:rPr>
              <a:t> 686 (June 1, 2024): L8. </a:t>
            </a:r>
            <a:r>
              <a:rPr lang="en-CA" sz="1200" dirty="0">
                <a:effectLst/>
                <a:latin typeface="Aptos" panose="020B0004020202020204" pitchFamily="34" charset="0"/>
                <a:hlinkClick r:id="rId5"/>
              </a:rPr>
              <a:t>https://doi.org/10.1051/0004-6361/202449994</a:t>
            </a:r>
            <a:r>
              <a:rPr lang="en-CA" sz="1200" dirty="0">
                <a:effectLst/>
                <a:latin typeface="Aptos" panose="020B0004020202020204" pitchFamily="34" charset="0"/>
              </a:rPr>
              <a:t>.</a:t>
            </a:r>
          </a:p>
          <a:p>
            <a:r>
              <a:rPr lang="en-CA" sz="1200" dirty="0">
                <a:effectLst/>
                <a:latin typeface="Aptos" panose="020B0004020202020204" pitchFamily="34" charset="0"/>
              </a:rPr>
              <a:t>[5] Ritter, C., F. Herwig, S. Jones, M. </a:t>
            </a:r>
            <a:r>
              <a:rPr lang="en-CA" sz="1200" dirty="0" err="1">
                <a:effectLst/>
                <a:latin typeface="Aptos" panose="020B0004020202020204" pitchFamily="34" charset="0"/>
              </a:rPr>
              <a:t>Pignatari</a:t>
            </a:r>
            <a:r>
              <a:rPr lang="en-CA" sz="1200" dirty="0">
                <a:effectLst/>
                <a:latin typeface="Aptos" panose="020B0004020202020204" pitchFamily="34" charset="0"/>
              </a:rPr>
              <a:t>, C. Fryer, and R. Hirschi. “</a:t>
            </a:r>
            <a:r>
              <a:rPr lang="en-CA" sz="1200" dirty="0" err="1">
                <a:effectLst/>
                <a:latin typeface="Aptos" panose="020B0004020202020204" pitchFamily="34" charset="0"/>
              </a:rPr>
              <a:t>NuGrid</a:t>
            </a:r>
            <a:r>
              <a:rPr lang="en-CA" sz="1200" dirty="0">
                <a:effectLst/>
                <a:latin typeface="Aptos" panose="020B0004020202020204" pitchFamily="34" charset="0"/>
              </a:rPr>
              <a:t> Stellar Data Set - II. Stellar Yields from H to Bi for Stellar Models with MZAMS = 1-25 M⊙ and Z = 0.0001-0.02.” </a:t>
            </a:r>
            <a:r>
              <a:rPr lang="en-CA" sz="1200" i="1" dirty="0">
                <a:effectLst/>
                <a:latin typeface="Aptos" panose="020B0004020202020204" pitchFamily="34" charset="0"/>
              </a:rPr>
              <a:t>Monthly Notices of the Royal Astronomical Society</a:t>
            </a:r>
            <a:r>
              <a:rPr lang="en-CA" sz="1200" dirty="0">
                <a:effectLst/>
                <a:latin typeface="Aptos" panose="020B0004020202020204" pitchFamily="34" charset="0"/>
              </a:rPr>
              <a:t> 480 (October 1</a:t>
            </a:r>
            <a:r>
              <a:rPr lang="en-CA" sz="1200">
                <a:effectLst/>
                <a:latin typeface="Aptos" panose="020B0004020202020204" pitchFamily="34" charset="0"/>
              </a:rPr>
              <a:t>, 2018b): </a:t>
            </a:r>
            <a:r>
              <a:rPr lang="en-CA" sz="1200" dirty="0">
                <a:effectLst/>
                <a:latin typeface="Aptos" panose="020B0004020202020204" pitchFamily="34" charset="0"/>
              </a:rPr>
              <a:t>538–71. </a:t>
            </a:r>
            <a:r>
              <a:rPr lang="en-CA" sz="1200" dirty="0">
                <a:effectLst/>
                <a:latin typeface="Aptos" panose="020B0004020202020204" pitchFamily="34" charset="0"/>
                <a:hlinkClick r:id="rId6"/>
              </a:rPr>
              <a:t>https://doi.org/10.1093/mnras/sty1729</a:t>
            </a:r>
            <a:r>
              <a:rPr lang="en-CA" sz="1200" dirty="0">
                <a:effectLst/>
                <a:latin typeface="Aptos" panose="020B0004020202020204" pitchFamily="34" charset="0"/>
              </a:rPr>
              <a:t>.</a:t>
            </a:r>
            <a:endParaRPr lang="en-US" sz="1200" dirty="0">
              <a:latin typeface="Aptos" panose="020B0004020202020204" pitchFamily="34" charset="0"/>
            </a:endParaRPr>
          </a:p>
          <a:p>
            <a:r>
              <a:rPr lang="en-US" sz="1200" dirty="0">
                <a:latin typeface="Aptos" panose="020B0004020202020204" pitchFamily="34" charset="0"/>
              </a:rPr>
              <a:t>[6] </a:t>
            </a:r>
            <a:r>
              <a:rPr lang="en-CA" sz="1200" dirty="0">
                <a:effectLst/>
                <a:latin typeface="Aptos" panose="020B0004020202020204" pitchFamily="34" charset="0"/>
              </a:rPr>
              <a:t>Jones, S., R. Andrassy, S. </a:t>
            </a:r>
            <a:r>
              <a:rPr lang="en-CA" sz="1200" dirty="0" err="1">
                <a:effectLst/>
                <a:latin typeface="Aptos" panose="020B0004020202020204" pitchFamily="34" charset="0"/>
              </a:rPr>
              <a:t>Sandalski</a:t>
            </a:r>
            <a:r>
              <a:rPr lang="en-CA" sz="1200" dirty="0">
                <a:effectLst/>
                <a:latin typeface="Aptos" panose="020B0004020202020204" pitchFamily="34" charset="0"/>
              </a:rPr>
              <a:t>, A. Davis, P. Woodward, and F. Herwig. “Idealized Hydrodynamic Simulations of Turbulent Oxygen-Burning Shell Convection in 4</a:t>
            </a:r>
            <a:r>
              <a:rPr lang="el-GR" sz="1200" dirty="0">
                <a:effectLst/>
                <a:latin typeface="Aptos" panose="020B0004020202020204" pitchFamily="34" charset="0"/>
              </a:rPr>
              <a:t>π </a:t>
            </a:r>
            <a:r>
              <a:rPr lang="en-CA" sz="1200" dirty="0">
                <a:effectLst/>
                <a:latin typeface="Aptos" panose="020B0004020202020204" pitchFamily="34" charset="0"/>
              </a:rPr>
              <a:t>Geometry.” </a:t>
            </a:r>
            <a:r>
              <a:rPr lang="en-CA" sz="1200" i="1" dirty="0">
                <a:effectLst/>
                <a:latin typeface="Aptos" panose="020B0004020202020204" pitchFamily="34" charset="0"/>
              </a:rPr>
              <a:t>Monthly Notices of the Royal Astronomical Society</a:t>
            </a:r>
            <a:r>
              <a:rPr lang="en-CA" sz="1200" dirty="0">
                <a:effectLst/>
                <a:latin typeface="Aptos" panose="020B0004020202020204" pitchFamily="34" charset="0"/>
              </a:rPr>
              <a:t> 465 (March 1, 2017): 2991–3010. </a:t>
            </a:r>
            <a:r>
              <a:rPr lang="en-CA" sz="1200" dirty="0">
                <a:effectLst/>
                <a:latin typeface="Aptos" panose="020B0004020202020204" pitchFamily="34" charset="0"/>
                <a:hlinkClick r:id="rId7"/>
              </a:rPr>
              <a:t>https://doi.org/10.1093/mnras/stw2783</a:t>
            </a:r>
            <a:r>
              <a:rPr lang="en-CA" sz="1200" dirty="0">
                <a:effectLst/>
                <a:latin typeface="Aptos" panose="020B0004020202020204" pitchFamily="34" charset="0"/>
              </a:rPr>
              <a:t>.</a:t>
            </a:r>
          </a:p>
          <a:p>
            <a:r>
              <a:rPr lang="en-CA" sz="1200" dirty="0">
                <a:latin typeface="Aptos" panose="020B0004020202020204" pitchFamily="34" charset="0"/>
              </a:rPr>
              <a:t>[7]</a:t>
            </a:r>
            <a:r>
              <a:rPr lang="en-CA" sz="1200" dirty="0">
                <a:effectLst/>
                <a:latin typeface="Aptos" panose="020B0004020202020204" pitchFamily="34" charset="0"/>
              </a:rPr>
              <a:t> </a:t>
            </a:r>
            <a:r>
              <a:rPr lang="en-CA" sz="1200" dirty="0" err="1">
                <a:effectLst/>
                <a:latin typeface="Aptos" panose="020B0004020202020204" pitchFamily="34" charset="0"/>
              </a:rPr>
              <a:t>Denissenkov</a:t>
            </a:r>
            <a:r>
              <a:rPr lang="en-CA" sz="1200" dirty="0">
                <a:effectLst/>
                <a:latin typeface="Aptos" panose="020B0004020202020204" pitchFamily="34" charset="0"/>
              </a:rPr>
              <a:t>, Pavel A., Falk Herwig, Georgios </a:t>
            </a:r>
            <a:r>
              <a:rPr lang="en-CA" sz="1200" dirty="0" err="1">
                <a:effectLst/>
                <a:latin typeface="Aptos" panose="020B0004020202020204" pitchFamily="34" charset="0"/>
              </a:rPr>
              <a:t>Perdikakis</a:t>
            </a:r>
            <a:r>
              <a:rPr lang="en-CA" sz="1200" dirty="0">
                <a:effectLst/>
                <a:latin typeface="Aptos" panose="020B0004020202020204" pitchFamily="34" charset="0"/>
              </a:rPr>
              <a:t>, and Hendrik Schatz. “The Impact of (n,</a:t>
            </a:r>
            <a:r>
              <a:rPr lang="el-GR" sz="1200" dirty="0">
                <a:effectLst/>
                <a:latin typeface="Aptos" panose="020B0004020202020204" pitchFamily="34" charset="0"/>
              </a:rPr>
              <a:t>γ) </a:t>
            </a:r>
            <a:r>
              <a:rPr lang="en-CA" sz="1200" dirty="0">
                <a:effectLst/>
                <a:latin typeface="Aptos" panose="020B0004020202020204" pitchFamily="34" charset="0"/>
              </a:rPr>
              <a:t>Reaction Rate Uncertainties of Unstable Isotopes on the </a:t>
            </a:r>
            <a:r>
              <a:rPr lang="en-CA" sz="1200" dirty="0" err="1">
                <a:effectLst/>
                <a:latin typeface="Aptos" panose="020B0004020202020204" pitchFamily="34" charset="0"/>
              </a:rPr>
              <a:t>i</a:t>
            </a:r>
            <a:r>
              <a:rPr lang="en-CA" sz="1200" dirty="0">
                <a:effectLst/>
                <a:latin typeface="Aptos" panose="020B0004020202020204" pitchFamily="34" charset="0"/>
              </a:rPr>
              <a:t>-Process Nucleosynthesis of the Elements from Ba to W.” </a:t>
            </a:r>
            <a:r>
              <a:rPr lang="en-CA" sz="1200" i="1" dirty="0">
                <a:effectLst/>
                <a:latin typeface="Aptos" panose="020B0004020202020204" pitchFamily="34" charset="0"/>
              </a:rPr>
              <a:t>Monthly Notices of the Royal Astronomical Society</a:t>
            </a:r>
            <a:r>
              <a:rPr lang="en-CA" sz="1200" dirty="0">
                <a:effectLst/>
                <a:latin typeface="Aptos" panose="020B0004020202020204" pitchFamily="34" charset="0"/>
              </a:rPr>
              <a:t> 503 (May 1, 2021): 3913–25. </a:t>
            </a:r>
            <a:r>
              <a:rPr lang="en-CA" sz="1200" dirty="0">
                <a:effectLst/>
                <a:latin typeface="Aptos" panose="020B0004020202020204" pitchFamily="34" charset="0"/>
                <a:hlinkClick r:id="rId8"/>
              </a:rPr>
              <a:t>https://doi.org/10.1093/mnras/stab772</a:t>
            </a:r>
            <a:r>
              <a:rPr lang="en-CA" sz="1200" dirty="0">
                <a:effectLst/>
                <a:latin typeface="Aptos" panose="020B0004020202020204" pitchFamily="34" charset="0"/>
              </a:rPr>
              <a:t>.</a:t>
            </a:r>
          </a:p>
        </p:txBody>
      </p:sp>
    </p:spTree>
    <p:extLst>
      <p:ext uri="{BB962C8B-B14F-4D97-AF65-F5344CB8AC3E}">
        <p14:creationId xmlns:p14="http://schemas.microsoft.com/office/powerpoint/2010/main" val="2078295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4720DE-8999-A9A3-4FC6-DE1A9AEA8AC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EAECAB-042A-633B-903F-B5EC56420680}"/>
              </a:ext>
            </a:extLst>
          </p:cNvPr>
          <p:cNvSpPr>
            <a:spLocks noGrp="1"/>
          </p:cNvSpPr>
          <p:nvPr>
            <p:ph type="title"/>
          </p:nvPr>
        </p:nvSpPr>
        <p:spPr/>
        <p:txBody>
          <a:bodyPr/>
          <a:lstStyle/>
          <a:p>
            <a:r>
              <a:rPr lang="en-US" b="1" dirty="0" err="1">
                <a:latin typeface="Aptos" panose="020B0004020202020204" pitchFamily="34" charset="0"/>
              </a:rPr>
              <a:t>Nugrid</a:t>
            </a:r>
            <a:r>
              <a:rPr lang="en-US" b="1" dirty="0">
                <a:latin typeface="Aptos" panose="020B0004020202020204" pitchFamily="34" charset="0"/>
              </a:rPr>
              <a:t> Set II 15M</a:t>
            </a:r>
            <a:r>
              <a:rPr lang="en-US" b="1" baseline="-25000" dirty="0">
                <a:latin typeface="Aptos" panose="020B0004020202020204" pitchFamily="34" charset="0"/>
              </a:rPr>
              <a:t>☉</a:t>
            </a:r>
            <a:r>
              <a:rPr lang="en-US" b="1" dirty="0">
                <a:latin typeface="Aptos" panose="020B0004020202020204" pitchFamily="34" charset="0"/>
              </a:rPr>
              <a:t> Z=0.02</a:t>
            </a:r>
            <a:endParaRPr lang="en-US" b="1" baseline="-25000" dirty="0">
              <a:latin typeface="Aptos" panose="020B0004020202020204" pitchFamily="34" charset="0"/>
            </a:endParaRPr>
          </a:p>
        </p:txBody>
      </p:sp>
      <p:sp>
        <p:nvSpPr>
          <p:cNvPr id="3" name="Content Placeholder 2">
            <a:extLst>
              <a:ext uri="{FF2B5EF4-FFF2-40B4-BE49-F238E27FC236}">
                <a16:creationId xmlns:a16="http://schemas.microsoft.com/office/drawing/2014/main" id="{CEE448F0-C4B4-6920-62B6-139517361A26}"/>
              </a:ext>
            </a:extLst>
          </p:cNvPr>
          <p:cNvSpPr>
            <a:spLocks noGrp="1"/>
          </p:cNvSpPr>
          <p:nvPr>
            <p:ph idx="1"/>
          </p:nvPr>
        </p:nvSpPr>
        <p:spPr>
          <a:xfrm>
            <a:off x="431800" y="1339401"/>
            <a:ext cx="3873005" cy="3074657"/>
          </a:xfrm>
        </p:spPr>
        <p:txBody>
          <a:bodyPr/>
          <a:lstStyle/>
          <a:p>
            <a:pPr marL="342900" indent="-342900">
              <a:buFont typeface="Arial" panose="020B0604020202020204" pitchFamily="34" charset="0"/>
              <a:buChar char="•"/>
            </a:pPr>
            <a:r>
              <a:rPr lang="en-US" dirty="0">
                <a:latin typeface="Aptos" panose="020B0004020202020204" pitchFamily="34" charset="0"/>
              </a:rPr>
              <a:t>The temperature pre-merger in the O-shell and bottom of C-shell (m=1.55-2M</a:t>
            </a:r>
            <a:r>
              <a:rPr lang="en-US" baseline="-25000" dirty="0">
                <a:latin typeface="Aptos" panose="020B0004020202020204" pitchFamily="34" charset="0"/>
              </a:rPr>
              <a:t>☉</a:t>
            </a:r>
            <a:r>
              <a:rPr lang="en-US" dirty="0">
                <a:latin typeface="Aptos" panose="020B0004020202020204" pitchFamily="34" charset="0"/>
              </a:rPr>
              <a:t>) are between </a:t>
            </a:r>
            <a:r>
              <a:rPr lang="en-US" i="1" dirty="0">
                <a:latin typeface="Aptos" panose="020B0004020202020204" pitchFamily="34" charset="0"/>
              </a:rPr>
              <a:t>T</a:t>
            </a:r>
            <a:r>
              <a:rPr lang="en-US" dirty="0">
                <a:latin typeface="Aptos" panose="020B0004020202020204" pitchFamily="34" charset="0"/>
              </a:rPr>
              <a:t> = 1.23-2.8 GK</a:t>
            </a:r>
          </a:p>
        </p:txBody>
      </p:sp>
      <p:pic>
        <p:nvPicPr>
          <p:cNvPr id="4" name="15M_2d-2Z_OCmerger">
            <a:hlinkClick r:id="" action="ppaction://media"/>
            <a:extLst>
              <a:ext uri="{FF2B5EF4-FFF2-40B4-BE49-F238E27FC236}">
                <a16:creationId xmlns:a16="http://schemas.microsoft.com/office/drawing/2014/main" id="{C1335FF6-3A65-39EB-E2AC-B044CB33BD55}"/>
              </a:ext>
            </a:extLst>
          </p:cNvPr>
          <p:cNvPicPr>
            <a:picLocks noChangeAspect="1"/>
          </p:cNvPicPr>
          <p:nvPr>
            <a:videoFile r:link="rId2"/>
            <p:extLst>
              <p:ext uri="{DAA4B4D4-6D71-4841-9C94-3DE7FCFB9230}">
                <p14:media xmlns:p14="http://schemas.microsoft.com/office/powerpoint/2010/main" r:embed="rId1"/>
              </p:ext>
            </p:extLst>
          </p:nvPr>
        </p:nvPicPr>
        <p:blipFill>
          <a:blip r:embed="rId4"/>
          <a:srcRect t="10935" r="4592" b="5298"/>
          <a:stretch/>
        </p:blipFill>
        <p:spPr>
          <a:xfrm>
            <a:off x="4995602" y="879591"/>
            <a:ext cx="3032926" cy="3994276"/>
          </a:xfrm>
          <a:prstGeom prst="rect">
            <a:avLst/>
          </a:prstGeom>
        </p:spPr>
      </p:pic>
    </p:spTree>
    <p:extLst>
      <p:ext uri="{BB962C8B-B14F-4D97-AF65-F5344CB8AC3E}">
        <p14:creationId xmlns:p14="http://schemas.microsoft.com/office/powerpoint/2010/main" val="3417579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36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4C792-4074-1DEF-9DF8-CAD0418C91C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A223319-799D-6935-3C6A-8211DBEEE9FB}"/>
              </a:ext>
            </a:extLst>
          </p:cNvPr>
          <p:cNvSpPr>
            <a:spLocks noGrp="1"/>
          </p:cNvSpPr>
          <p:nvPr>
            <p:ph type="title"/>
          </p:nvPr>
        </p:nvSpPr>
        <p:spPr/>
        <p:txBody>
          <a:bodyPr/>
          <a:lstStyle/>
          <a:p>
            <a:r>
              <a:rPr lang="en-US" b="1" dirty="0">
                <a:latin typeface="Aptos" panose="020B0004020202020204" pitchFamily="34" charset="0"/>
              </a:rPr>
              <a:t>Reaction e-folding timescale</a:t>
            </a:r>
          </a:p>
        </p:txBody>
      </p:sp>
      <p:pic>
        <p:nvPicPr>
          <p:cNvPr id="7" name="Content Placeholder 6" descr="A graph of a function&#10;&#10;Description automatically generated">
            <a:extLst>
              <a:ext uri="{FF2B5EF4-FFF2-40B4-BE49-F238E27FC236}">
                <a16:creationId xmlns:a16="http://schemas.microsoft.com/office/drawing/2014/main" id="{2E3612EF-D8AD-8E0A-4A8D-4E6B5C0901CA}"/>
              </a:ext>
            </a:extLst>
          </p:cNvPr>
          <p:cNvPicPr>
            <a:picLocks noGrp="1" noChangeAspect="1"/>
          </p:cNvPicPr>
          <p:nvPr>
            <p:ph idx="1"/>
          </p:nvPr>
        </p:nvPicPr>
        <p:blipFill>
          <a:blip r:embed="rId2"/>
          <a:stretch>
            <a:fillRect/>
          </a:stretch>
        </p:blipFill>
        <p:spPr>
          <a:xfrm>
            <a:off x="385388" y="958205"/>
            <a:ext cx="3269318" cy="3074988"/>
          </a:xfrm>
        </p:spPr>
      </p:pic>
      <p:sp>
        <p:nvSpPr>
          <p:cNvPr id="5" name="TextBox 4">
            <a:extLst>
              <a:ext uri="{FF2B5EF4-FFF2-40B4-BE49-F238E27FC236}">
                <a16:creationId xmlns:a16="http://schemas.microsoft.com/office/drawing/2014/main" id="{B347A49A-6D0C-C747-F8F8-9D84C032136F}"/>
              </a:ext>
            </a:extLst>
          </p:cNvPr>
          <p:cNvSpPr txBox="1"/>
          <p:nvPr/>
        </p:nvSpPr>
        <p:spPr>
          <a:xfrm>
            <a:off x="4069976" y="3866343"/>
            <a:ext cx="4191000" cy="877163"/>
          </a:xfrm>
          <a:prstGeom prst="rect">
            <a:avLst/>
          </a:prstGeom>
          <a:noFill/>
        </p:spPr>
        <p:txBody>
          <a:bodyPr wrap="square" rtlCol="0">
            <a:spAutoFit/>
          </a:bodyPr>
          <a:lstStyle/>
          <a:p>
            <a:r>
              <a:rPr lang="en-CA" sz="800" dirty="0">
                <a:effectLst/>
                <a:latin typeface="Aptos" panose="020B0004020202020204" pitchFamily="34" charset="0"/>
              </a:rPr>
              <a:t>Herwig, Falk, Marco </a:t>
            </a:r>
            <a:r>
              <a:rPr lang="en-CA" sz="800" dirty="0" err="1">
                <a:effectLst/>
                <a:latin typeface="Aptos" panose="020B0004020202020204" pitchFamily="34" charset="0"/>
              </a:rPr>
              <a:t>Pignatari</a:t>
            </a:r>
            <a:r>
              <a:rPr lang="en-CA" sz="800" dirty="0">
                <a:effectLst/>
                <a:latin typeface="Aptos" panose="020B0004020202020204" pitchFamily="34" charset="0"/>
              </a:rPr>
              <a:t>, Paul R. Woodward, David H. Porter, Gabriel Rockefeller, Chris L. Fryer, Michael Bennett, and Raphael Hirschi. “CONVECTIVE–REACTIVE PROTON–12C COMBUSTION IN SAKURAI’S OBJECT (V4334 SAGITTARII) AND IMPLICATIONS FOR THE EVOLUTION AND YIELDS FROM THE FIRST GENERATIONS OF STARS.” </a:t>
            </a:r>
            <a:r>
              <a:rPr lang="en-CA" sz="800" i="1" dirty="0">
                <a:effectLst/>
                <a:latin typeface="Aptos" panose="020B0004020202020204" pitchFamily="34" charset="0"/>
              </a:rPr>
              <a:t>The Astrophysical Journal</a:t>
            </a:r>
            <a:r>
              <a:rPr lang="en-CA" sz="800" dirty="0">
                <a:effectLst/>
                <a:latin typeface="Aptos" panose="020B0004020202020204" pitchFamily="34" charset="0"/>
              </a:rPr>
              <a:t> 727, no. 2 (January 2011): 89. </a:t>
            </a:r>
            <a:r>
              <a:rPr lang="en-CA" sz="800" dirty="0">
                <a:effectLst/>
                <a:latin typeface="Aptos" panose="020B0004020202020204" pitchFamily="34" charset="0"/>
                <a:hlinkClick r:id="rId3"/>
              </a:rPr>
              <a:t>https://doi.org/10.1088/0004-637X/727/2/89</a:t>
            </a:r>
            <a:r>
              <a:rPr lang="en-CA" sz="800" dirty="0">
                <a:effectLst/>
                <a:latin typeface="Aptos" panose="020B0004020202020204" pitchFamily="34" charset="0"/>
              </a:rPr>
              <a:t>.</a:t>
            </a:r>
          </a:p>
          <a:p>
            <a:endParaRPr lang="en-US" sz="1100" dirty="0">
              <a:latin typeface="Aptos" panose="020B0004020202020204" pitchFamily="34" charset="0"/>
            </a:endParaRPr>
          </a:p>
        </p:txBody>
      </p:sp>
      <p:pic>
        <p:nvPicPr>
          <p:cNvPr id="9" name="Picture 8" descr="A math equations and formulas&#10;&#10;Description automatically generated with medium confidence">
            <a:extLst>
              <a:ext uri="{FF2B5EF4-FFF2-40B4-BE49-F238E27FC236}">
                <a16:creationId xmlns:a16="http://schemas.microsoft.com/office/drawing/2014/main" id="{0AAFD7B9-03FE-8EB4-26E0-84CED4F1DFAE}"/>
              </a:ext>
            </a:extLst>
          </p:cNvPr>
          <p:cNvPicPr>
            <a:picLocks noChangeAspect="1"/>
          </p:cNvPicPr>
          <p:nvPr/>
        </p:nvPicPr>
        <p:blipFill>
          <a:blip r:embed="rId4"/>
          <a:srcRect b="659"/>
          <a:stretch/>
        </p:blipFill>
        <p:spPr>
          <a:xfrm>
            <a:off x="4069976" y="1767402"/>
            <a:ext cx="4191000" cy="1608696"/>
          </a:xfrm>
          <a:prstGeom prst="rect">
            <a:avLst/>
          </a:prstGeom>
        </p:spPr>
      </p:pic>
    </p:spTree>
    <p:extLst>
      <p:ext uri="{BB962C8B-B14F-4D97-AF65-F5344CB8AC3E}">
        <p14:creationId xmlns:p14="http://schemas.microsoft.com/office/powerpoint/2010/main" val="1255668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C60BC6-4E5B-E0F9-7055-31B9A42806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517820-2D34-1280-2FE3-E46537AD6D4F}"/>
              </a:ext>
            </a:extLst>
          </p:cNvPr>
          <p:cNvSpPr>
            <a:spLocks noGrp="1"/>
          </p:cNvSpPr>
          <p:nvPr>
            <p:ph type="title"/>
          </p:nvPr>
        </p:nvSpPr>
        <p:spPr/>
        <p:txBody>
          <a:bodyPr/>
          <a:lstStyle/>
          <a:p>
            <a:r>
              <a:rPr lang="en-US" b="1" dirty="0">
                <a:latin typeface="Aptos" panose="020B0004020202020204" pitchFamily="34" charset="0"/>
              </a:rPr>
              <a:t>Flux plot explanation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5F00BE4-D670-5C09-9670-7FB26299A4E3}"/>
                  </a:ext>
                </a:extLst>
              </p:cNvPr>
              <p:cNvSpPr>
                <a:spLocks noGrp="1"/>
              </p:cNvSpPr>
              <p:nvPr>
                <p:ph idx="1"/>
              </p:nvPr>
            </p:nvSpPr>
            <p:spPr>
              <a:xfrm>
                <a:off x="431799" y="1040951"/>
                <a:ext cx="3456145" cy="3740599"/>
              </a:xfrm>
            </p:spPr>
            <p:txBody>
              <a:bodyPr/>
              <a:lstStyle/>
              <a:p>
                <a:pPr marL="285750" indent="-285750">
                  <a:buFont typeface="Arial" panose="020B0604020202020204" pitchFamily="34" charset="0"/>
                  <a:buChar char="•"/>
                </a:pPr>
                <a:r>
                  <a:rPr lang="en-US" sz="1300" i="1" dirty="0">
                    <a:latin typeface="Aptos" panose="020B0004020202020204" pitchFamily="34" charset="0"/>
                  </a:rPr>
                  <a:t>j</a:t>
                </a:r>
                <a:r>
                  <a:rPr lang="en-US" sz="1300" i="1" baseline="-25000" dirty="0" err="1">
                    <a:latin typeface="Aptos" panose="020B0004020202020204" pitchFamily="34" charset="0"/>
                  </a:rPr>
                  <a:t>v</a:t>
                </a:r>
                <a:r>
                  <a:rPr lang="en-US" sz="1300" dirty="0">
                    <a:latin typeface="Aptos" panose="020B0004020202020204" pitchFamily="34" charset="0"/>
                  </a:rPr>
                  <a:t> is the convective flux derived from Fick’s law of diffusion</a:t>
                </a:r>
              </a:p>
              <a:p>
                <a:pPr marL="742950" lvl="1" indent="-285750">
                  <a:buFont typeface="Arial" panose="020B0604020202020204" pitchFamily="34" charset="0"/>
                  <a:buChar char="•"/>
                </a:pPr>
                <a:r>
                  <a:rPr lang="en-US" sz="1300" dirty="0">
                    <a:latin typeface="Aptos" panose="020B0004020202020204" pitchFamily="34" charset="0"/>
                  </a:rPr>
                  <a:t>Negative: species is moving inward to the bottom of the shell</a:t>
                </a:r>
              </a:p>
              <a:p>
                <a:pPr marL="742950" lvl="1" indent="-285750">
                  <a:buFont typeface="Arial" panose="020B0604020202020204" pitchFamily="34" charset="0"/>
                  <a:buChar char="•"/>
                </a:pPr>
                <a:r>
                  <a:rPr lang="en-US" sz="1300" dirty="0">
                    <a:latin typeface="Aptos" panose="020B0004020202020204" pitchFamily="34" charset="0"/>
                  </a:rPr>
                  <a:t>Positive: species is moving outward towards the top of the shell</a:t>
                </a:r>
              </a:p>
              <a:p>
                <a:pPr marL="285750" indent="-285750">
                  <a:buFont typeface="Arial" panose="020B0604020202020204" pitchFamily="34" charset="0"/>
                  <a:buChar char="•"/>
                </a:pPr>
                <a:r>
                  <a:rPr lang="en-US" sz="1300" i="1" dirty="0" err="1">
                    <a:latin typeface="Aptos" panose="020B0004020202020204" pitchFamily="34" charset="0"/>
                  </a:rPr>
                  <a:t>n</a:t>
                </a:r>
                <a:r>
                  <a:rPr lang="en-US" sz="1300" i="1" baseline="-25000" dirty="0" err="1">
                    <a:latin typeface="Aptos" panose="020B0004020202020204" pitchFamily="34" charset="0"/>
                  </a:rPr>
                  <a:t>v</a:t>
                </a:r>
                <a:r>
                  <a:rPr lang="en-US" sz="1300" dirty="0">
                    <a:latin typeface="Aptos" panose="020B0004020202020204" pitchFamily="34" charset="0"/>
                  </a:rPr>
                  <a:t> is an analogous “nuclear flux” from the balanced nucleosynthetic flux </a:t>
                </a:r>
                <a14:m>
                  <m:oMath xmlns:m="http://schemas.openxmlformats.org/officeDocument/2006/math">
                    <m:sSub>
                      <m:sSubPr>
                        <m:ctrlPr>
                          <a:rPr lang="en-CA" sz="1300" i="1">
                            <a:latin typeface="Cambria Math" panose="02040503050406030204" pitchFamily="18" charset="0"/>
                          </a:rPr>
                        </m:ctrlPr>
                      </m:sSubPr>
                      <m:e>
                        <m:r>
                          <a:rPr lang="en-CA" sz="1300" b="0" i="1" smtClean="0">
                            <a:latin typeface="Cambria Math" panose="02040503050406030204" pitchFamily="18" charset="0"/>
                          </a:rPr>
                          <m:t>𝑓</m:t>
                        </m:r>
                      </m:e>
                      <m:sub>
                        <m:r>
                          <a:rPr lang="en-CA" sz="1300" i="1">
                            <a:latin typeface="Cambria Math" panose="02040503050406030204" pitchFamily="18" charset="0"/>
                          </a:rPr>
                          <m:t>𝑖</m:t>
                        </m:r>
                        <m:r>
                          <a:rPr lang="en-CA" sz="1300" b="0" i="1" smtClean="0">
                            <a:latin typeface="Cambria Math" panose="02040503050406030204" pitchFamily="18" charset="0"/>
                          </a:rPr>
                          <m:t>𝑗</m:t>
                        </m:r>
                      </m:sub>
                    </m:sSub>
                    <m:r>
                      <a:rPr lang="en-CA" sz="1300" i="1">
                        <a:latin typeface="Cambria Math" panose="02040503050406030204" pitchFamily="18" charset="0"/>
                      </a:rPr>
                      <m:t> </m:t>
                    </m:r>
                    <m:r>
                      <a:rPr lang="en-CA" sz="1300" b="0" i="1" smtClean="0">
                        <a:latin typeface="Cambria Math" panose="02040503050406030204" pitchFamily="18" charset="0"/>
                      </a:rPr>
                      <m:t>=</m:t>
                    </m:r>
                    <m:sSub>
                      <m:sSubPr>
                        <m:ctrlPr>
                          <a:rPr lang="en-CA" sz="1300" b="0" i="1" smtClean="0">
                            <a:latin typeface="Cambria Math" panose="02040503050406030204" pitchFamily="18" charset="0"/>
                          </a:rPr>
                        </m:ctrlPr>
                      </m:sSubPr>
                      <m:e>
                        <m:r>
                          <a:rPr lang="en-CA" sz="1300" b="0" i="1" smtClean="0">
                            <a:latin typeface="Cambria Math" panose="02040503050406030204" pitchFamily="18" charset="0"/>
                          </a:rPr>
                          <m:t>𝑌</m:t>
                        </m:r>
                      </m:e>
                      <m:sub>
                        <m:r>
                          <a:rPr lang="en-CA" sz="1300" b="0" i="1" smtClean="0">
                            <a:latin typeface="Cambria Math" panose="02040503050406030204" pitchFamily="18" charset="0"/>
                          </a:rPr>
                          <m:t>𝑖</m:t>
                        </m:r>
                      </m:sub>
                    </m:sSub>
                    <m:sSub>
                      <m:sSubPr>
                        <m:ctrlPr>
                          <a:rPr lang="en-CA" sz="1300" i="1">
                            <a:latin typeface="Cambria Math" panose="02040503050406030204" pitchFamily="18" charset="0"/>
                          </a:rPr>
                        </m:ctrlPr>
                      </m:sSubPr>
                      <m:e>
                        <m:r>
                          <a:rPr lang="en-CA" sz="1300" i="1">
                            <a:latin typeface="Cambria Math" panose="02040503050406030204" pitchFamily="18" charset="0"/>
                          </a:rPr>
                          <m:t>𝑌</m:t>
                        </m:r>
                      </m:e>
                      <m:sub>
                        <m:r>
                          <a:rPr lang="en-CA" sz="1300" b="0" i="1" smtClean="0">
                            <a:latin typeface="Cambria Math" panose="02040503050406030204" pitchFamily="18" charset="0"/>
                          </a:rPr>
                          <m:t>𝑗</m:t>
                        </m:r>
                      </m:sub>
                    </m:sSub>
                    <m:sSub>
                      <m:sSubPr>
                        <m:ctrlPr>
                          <a:rPr lang="en-CA" sz="1300" i="1" smtClean="0">
                            <a:latin typeface="Cambria Math" panose="02040503050406030204" pitchFamily="18" charset="0"/>
                          </a:rPr>
                        </m:ctrlPr>
                      </m:sSubPr>
                      <m:e>
                        <m:r>
                          <a:rPr lang="en-CA" sz="1300" i="1" smtClean="0">
                            <a:latin typeface="Cambria Math" panose="02040503050406030204" pitchFamily="18" charset="0"/>
                            <a:ea typeface="Cambria Math" panose="02040503050406030204" pitchFamily="18" charset="0"/>
                          </a:rPr>
                          <m:t>𝜎</m:t>
                        </m:r>
                      </m:e>
                      <m:sub>
                        <m:r>
                          <a:rPr lang="en-CA" sz="1300" b="0" i="1" smtClean="0">
                            <a:latin typeface="Cambria Math" panose="02040503050406030204" pitchFamily="18" charset="0"/>
                          </a:rPr>
                          <m:t>𝑖𝑗</m:t>
                        </m:r>
                      </m:sub>
                    </m:sSub>
                  </m:oMath>
                </a14:m>
                <a:endParaRPr lang="en-US" sz="1300" dirty="0">
                  <a:latin typeface="Aptos" panose="020B0004020202020204" pitchFamily="34" charset="0"/>
                </a:endParaRPr>
              </a:p>
              <a:p>
                <a:pPr marL="742950" lvl="1" indent="-285750">
                  <a:buFont typeface="Arial" panose="020B0604020202020204" pitchFamily="34" charset="0"/>
                  <a:buChar char="•"/>
                </a:pPr>
                <a:r>
                  <a:rPr lang="en-US" sz="1300" dirty="0">
                    <a:latin typeface="Aptos" panose="020B0004020202020204" pitchFamily="34" charset="0"/>
                  </a:rPr>
                  <a:t>Negative: net destruction of the species</a:t>
                </a:r>
              </a:p>
              <a:p>
                <a:pPr marL="742950" lvl="1" indent="-285750">
                  <a:buFont typeface="Arial" panose="020B0604020202020204" pitchFamily="34" charset="0"/>
                  <a:buChar char="•"/>
                </a:pPr>
                <a:r>
                  <a:rPr lang="en-US" sz="1300" dirty="0">
                    <a:latin typeface="Aptos" panose="020B0004020202020204" pitchFamily="34" charset="0"/>
                  </a:rPr>
                  <a:t>Positive: net creation of the species</a:t>
                </a:r>
              </a:p>
              <a:p>
                <a:pPr marL="285750" indent="-285750">
                  <a:buFont typeface="Arial" panose="020B0604020202020204" pitchFamily="34" charset="0"/>
                  <a:buChar char="•"/>
                </a:pPr>
                <a:r>
                  <a:rPr lang="en-US" sz="1300" i="1" dirty="0">
                    <a:latin typeface="Aptos" panose="020B0004020202020204" pitchFamily="34" charset="0"/>
                  </a:rPr>
                  <a:t>i</a:t>
                </a:r>
                <a:r>
                  <a:rPr lang="en-US" sz="1300" i="1" baseline="-25000" dirty="0">
                    <a:latin typeface="Aptos" panose="020B0004020202020204" pitchFamily="34" charset="0"/>
                  </a:rPr>
                  <a:t>v</a:t>
                </a:r>
                <a:r>
                  <a:rPr lang="en-US" sz="1300" dirty="0">
                    <a:latin typeface="Aptos" panose="020B0004020202020204" pitchFamily="34" charset="0"/>
                  </a:rPr>
                  <a:t> is the convective flux for only the ingested mass fraction (top 18 mass zones)</a:t>
                </a:r>
              </a:p>
              <a:p>
                <a:pPr marL="742950" lvl="1" indent="-285750">
                  <a:buFont typeface="Arial" panose="020B0604020202020204" pitchFamily="34" charset="0"/>
                  <a:buChar char="•"/>
                </a:pPr>
                <a:r>
                  <a:rPr lang="en-US" sz="1300" dirty="0">
                    <a:latin typeface="Aptos" panose="020B0004020202020204" pitchFamily="34" charset="0"/>
                  </a:rPr>
                  <a:t>Negative: ingested into the O-shell</a:t>
                </a:r>
              </a:p>
              <a:p>
                <a:pPr marL="742950" lvl="1" indent="-285750">
                  <a:buFont typeface="Arial" panose="020B0604020202020204" pitchFamily="34" charset="0"/>
                  <a:buChar char="•"/>
                </a:pPr>
                <a:r>
                  <a:rPr lang="en-US" sz="1300" dirty="0">
                    <a:latin typeface="Aptos" panose="020B0004020202020204" pitchFamily="34" charset="0"/>
                  </a:rPr>
                  <a:t>Positive: advected out into the C-shell</a:t>
                </a:r>
              </a:p>
            </p:txBody>
          </p:sp>
        </mc:Choice>
        <mc:Fallback xmlns="">
          <p:sp>
            <p:nvSpPr>
              <p:cNvPr id="3" name="Content Placeholder 2">
                <a:extLst>
                  <a:ext uri="{FF2B5EF4-FFF2-40B4-BE49-F238E27FC236}">
                    <a16:creationId xmlns:a16="http://schemas.microsoft.com/office/drawing/2014/main" id="{B5F00BE4-D670-5C09-9670-7FB26299A4E3}"/>
                  </a:ext>
                </a:extLst>
              </p:cNvPr>
              <p:cNvSpPr>
                <a:spLocks noGrp="1" noRot="1" noChangeAspect="1" noMove="1" noResize="1" noEditPoints="1" noAdjustHandles="1" noChangeArrowheads="1" noChangeShapeType="1" noTextEdit="1"/>
              </p:cNvSpPr>
              <p:nvPr>
                <p:ph idx="1"/>
              </p:nvPr>
            </p:nvSpPr>
            <p:spPr>
              <a:xfrm>
                <a:off x="431799" y="1040951"/>
                <a:ext cx="3456145" cy="3740599"/>
              </a:xfrm>
              <a:blipFill>
                <a:blip r:embed="rId3"/>
                <a:stretch>
                  <a:fillRect l="-2564" t="-2034" r="-1832"/>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1A766BA0-60E6-6CB8-8F98-AD214FAD079F}"/>
              </a:ext>
            </a:extLst>
          </p:cNvPr>
          <p:cNvPicPr>
            <a:picLocks noChangeAspect="1"/>
          </p:cNvPicPr>
          <p:nvPr/>
        </p:nvPicPr>
        <p:blipFill>
          <a:blip r:embed="rId4"/>
          <a:srcRect l="1619" t="7379" b="4298"/>
          <a:stretch/>
        </p:blipFill>
        <p:spPr>
          <a:xfrm>
            <a:off x="3940735" y="935250"/>
            <a:ext cx="4771466" cy="3426961"/>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5EDD1C4-160B-2B72-0B1C-A31D34213F51}"/>
                  </a:ext>
                </a:extLst>
              </p:cNvPr>
              <p:cNvSpPr txBox="1"/>
              <p:nvPr/>
            </p:nvSpPr>
            <p:spPr>
              <a:xfrm>
                <a:off x="379009" y="4362211"/>
                <a:ext cx="7265635" cy="71782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solidFill>
                                <a:schemeClr val="tx2"/>
                              </a:solidFill>
                              <a:latin typeface="Cambria Math" panose="02040503050406030204" pitchFamily="18" charset="0"/>
                            </a:rPr>
                          </m:ctrlPr>
                        </m:sSubPr>
                        <m:e>
                          <m:sSub>
                            <m:sSubPr>
                              <m:ctrlPr>
                                <a:rPr lang="en-US" sz="1400" i="1">
                                  <a:solidFill>
                                    <a:schemeClr val="tx2"/>
                                  </a:solidFill>
                                  <a:latin typeface="Cambria Math" panose="02040503050406030204" pitchFamily="18" charset="0"/>
                                </a:rPr>
                              </m:ctrlPr>
                            </m:sSubPr>
                            <m:e>
                              <m:r>
                                <a:rPr lang="en-CA" sz="1400" b="0" i="1" smtClean="0">
                                  <a:solidFill>
                                    <a:schemeClr val="tx2"/>
                                  </a:solidFill>
                                  <a:latin typeface="Cambria Math" panose="02040503050406030204" pitchFamily="18" charset="0"/>
                                </a:rPr>
                                <m:t>𝑗</m:t>
                              </m:r>
                            </m:e>
                            <m:sub>
                              <m:r>
                                <a:rPr lang="en-CA" sz="1400" i="1">
                                  <a:solidFill>
                                    <a:schemeClr val="tx2"/>
                                  </a:solidFill>
                                  <a:latin typeface="Cambria Math" panose="02040503050406030204" pitchFamily="18" charset="0"/>
                                </a:rPr>
                                <m:t>𝑣</m:t>
                              </m:r>
                            </m:sub>
                          </m:sSub>
                          <m:r>
                            <a:rPr lang="en-CA" sz="1400" i="1">
                              <a:solidFill>
                                <a:schemeClr val="tx2"/>
                              </a:solidFill>
                              <a:latin typeface="Cambria Math" panose="02040503050406030204" pitchFamily="18" charset="0"/>
                            </a:rPr>
                            <m:t>=</m:t>
                          </m:r>
                          <m:r>
                            <a:rPr lang="en-CA" sz="1400" b="0" i="1" smtClean="0">
                              <a:solidFill>
                                <a:schemeClr val="tx2"/>
                              </a:solidFill>
                              <a:latin typeface="Cambria Math" panose="02040503050406030204" pitchFamily="18" charset="0"/>
                            </a:rPr>
                            <m:t>−</m:t>
                          </m:r>
                          <m:r>
                            <a:rPr lang="en-CA" sz="1400" i="1">
                              <a:solidFill>
                                <a:schemeClr val="tx2"/>
                              </a:solidFill>
                              <a:latin typeface="Cambria Math" panose="02040503050406030204" pitchFamily="18" charset="0"/>
                              <a:ea typeface="Cambria Math" panose="02040503050406030204" pitchFamily="18" charset="0"/>
                            </a:rPr>
                            <m:t>𝜌</m:t>
                          </m:r>
                          <m:r>
                            <a:rPr lang="en-CA" sz="1400" b="0" i="1" smtClean="0">
                              <a:solidFill>
                                <a:schemeClr val="tx2"/>
                              </a:solidFill>
                              <a:latin typeface="Cambria Math" panose="02040503050406030204" pitchFamily="18" charset="0"/>
                              <a:ea typeface="Cambria Math" panose="02040503050406030204" pitchFamily="18" charset="0"/>
                            </a:rPr>
                            <m:t>𝐷</m:t>
                          </m:r>
                          <m:f>
                            <m:fPr>
                              <m:ctrlPr>
                                <a:rPr lang="en-CA" sz="1400" i="1">
                                  <a:solidFill>
                                    <a:schemeClr val="tx2"/>
                                  </a:solidFill>
                                  <a:latin typeface="Cambria Math" panose="02040503050406030204" pitchFamily="18" charset="0"/>
                                  <a:ea typeface="Cambria Math" panose="02040503050406030204" pitchFamily="18" charset="0"/>
                                </a:rPr>
                              </m:ctrlPr>
                            </m:fPr>
                            <m:num>
                              <m:r>
                                <a:rPr lang="en-CA" sz="1400" i="1">
                                  <a:solidFill>
                                    <a:schemeClr val="tx2"/>
                                  </a:solidFill>
                                  <a:latin typeface="Cambria Math" panose="02040503050406030204" pitchFamily="18" charset="0"/>
                                  <a:ea typeface="Cambria Math" panose="02040503050406030204" pitchFamily="18" charset="0"/>
                                </a:rPr>
                                <m:t>𝑑𝑋</m:t>
                              </m:r>
                            </m:num>
                            <m:den>
                              <m:r>
                                <a:rPr lang="en-CA" sz="1400" i="1">
                                  <a:solidFill>
                                    <a:schemeClr val="tx2"/>
                                  </a:solidFill>
                                  <a:latin typeface="Cambria Math" panose="02040503050406030204" pitchFamily="18" charset="0"/>
                                  <a:ea typeface="Cambria Math" panose="02040503050406030204" pitchFamily="18" charset="0"/>
                                </a:rPr>
                                <m:t>𝑑𝑚</m:t>
                              </m:r>
                            </m:den>
                          </m:f>
                          <m:f>
                            <m:fPr>
                              <m:ctrlPr>
                                <a:rPr lang="en-CA" sz="1400" i="1">
                                  <a:solidFill>
                                    <a:schemeClr val="tx2"/>
                                  </a:solidFill>
                                  <a:latin typeface="Cambria Math" panose="02040503050406030204" pitchFamily="18" charset="0"/>
                                  <a:ea typeface="Cambria Math" panose="02040503050406030204" pitchFamily="18" charset="0"/>
                                </a:rPr>
                              </m:ctrlPr>
                            </m:fPr>
                            <m:num>
                              <m:r>
                                <a:rPr lang="en-CA" sz="1400" i="1">
                                  <a:solidFill>
                                    <a:schemeClr val="tx2"/>
                                  </a:solidFill>
                                  <a:latin typeface="Cambria Math" panose="02040503050406030204" pitchFamily="18" charset="0"/>
                                  <a:ea typeface="Cambria Math" panose="02040503050406030204" pitchFamily="18" charset="0"/>
                                </a:rPr>
                                <m:t>𝑑</m:t>
                              </m:r>
                              <m:r>
                                <a:rPr lang="en-CA" sz="1400" b="0" i="1" smtClean="0">
                                  <a:solidFill>
                                    <a:schemeClr val="tx2"/>
                                  </a:solidFill>
                                  <a:latin typeface="Cambria Math" panose="02040503050406030204" pitchFamily="18" charset="0"/>
                                  <a:ea typeface="Cambria Math" panose="02040503050406030204" pitchFamily="18" charset="0"/>
                                </a:rPr>
                                <m:t>𝑚</m:t>
                              </m:r>
                            </m:num>
                            <m:den>
                              <m:r>
                                <a:rPr lang="en-CA" sz="1400" i="1">
                                  <a:solidFill>
                                    <a:schemeClr val="tx2"/>
                                  </a:solidFill>
                                  <a:latin typeface="Cambria Math" panose="02040503050406030204" pitchFamily="18" charset="0"/>
                                  <a:ea typeface="Cambria Math" panose="02040503050406030204" pitchFamily="18" charset="0"/>
                                </a:rPr>
                                <m:t>𝑑</m:t>
                              </m:r>
                              <m:r>
                                <a:rPr lang="en-CA" sz="1400" b="0" i="1" smtClean="0">
                                  <a:solidFill>
                                    <a:schemeClr val="tx2"/>
                                  </a:solidFill>
                                  <a:latin typeface="Cambria Math" panose="02040503050406030204" pitchFamily="18" charset="0"/>
                                  <a:ea typeface="Cambria Math" panose="02040503050406030204" pitchFamily="18" charset="0"/>
                                </a:rPr>
                                <m:t>𝑟</m:t>
                              </m:r>
                            </m:den>
                          </m:f>
                          <m:f>
                            <m:fPr>
                              <m:ctrlPr>
                                <a:rPr lang="en-CA" sz="1400" i="1">
                                  <a:solidFill>
                                    <a:schemeClr val="tx2"/>
                                  </a:solidFill>
                                  <a:latin typeface="Cambria Math" panose="02040503050406030204" pitchFamily="18" charset="0"/>
                                  <a:ea typeface="Cambria Math" panose="02040503050406030204" pitchFamily="18" charset="0"/>
                                </a:rPr>
                              </m:ctrlPr>
                            </m:fPr>
                            <m:num>
                              <m:sSup>
                                <m:sSupPr>
                                  <m:ctrlPr>
                                    <a:rPr lang="en-CA" sz="1400" i="1">
                                      <a:solidFill>
                                        <a:schemeClr val="tx2"/>
                                      </a:solidFill>
                                      <a:latin typeface="Cambria Math" panose="02040503050406030204" pitchFamily="18" charset="0"/>
                                      <a:ea typeface="Cambria Math" panose="02040503050406030204" pitchFamily="18" charset="0"/>
                                    </a:rPr>
                                  </m:ctrlPr>
                                </m:sSupPr>
                                <m:e>
                                  <m:r>
                                    <a:rPr lang="en-CA" sz="1400" i="1">
                                      <a:solidFill>
                                        <a:schemeClr val="tx2"/>
                                      </a:solidFill>
                                      <a:latin typeface="Cambria Math" panose="02040503050406030204" pitchFamily="18" charset="0"/>
                                      <a:ea typeface="Cambria Math" panose="02040503050406030204" pitchFamily="18" charset="0"/>
                                    </a:rPr>
                                    <m:t>𝑟</m:t>
                                  </m:r>
                                </m:e>
                                <m:sup>
                                  <m:r>
                                    <a:rPr lang="en-CA" sz="1400" i="1">
                                      <a:solidFill>
                                        <a:schemeClr val="tx2"/>
                                      </a:solidFill>
                                      <a:latin typeface="Cambria Math" panose="02040503050406030204" pitchFamily="18" charset="0"/>
                                      <a:ea typeface="Cambria Math" panose="02040503050406030204" pitchFamily="18" charset="0"/>
                                    </a:rPr>
                                    <m:t>2</m:t>
                                  </m:r>
                                </m:sup>
                              </m:sSup>
                            </m:num>
                            <m:den>
                              <m:sSup>
                                <m:sSupPr>
                                  <m:ctrlPr>
                                    <a:rPr lang="en-CA" sz="1400" i="1">
                                      <a:solidFill>
                                        <a:schemeClr val="tx2"/>
                                      </a:solidFill>
                                      <a:latin typeface="Cambria Math" panose="02040503050406030204" pitchFamily="18" charset="0"/>
                                      <a:ea typeface="Cambria Math" panose="02040503050406030204" pitchFamily="18" charset="0"/>
                                    </a:rPr>
                                  </m:ctrlPr>
                                </m:sSupPr>
                                <m:e>
                                  <m:sSub>
                                    <m:sSubPr>
                                      <m:ctrlPr>
                                        <a:rPr lang="en-CA" sz="1400" i="1">
                                          <a:solidFill>
                                            <a:schemeClr val="tx2"/>
                                          </a:solidFill>
                                          <a:latin typeface="Cambria Math" panose="02040503050406030204" pitchFamily="18" charset="0"/>
                                          <a:ea typeface="Cambria Math" panose="02040503050406030204" pitchFamily="18" charset="0"/>
                                        </a:rPr>
                                      </m:ctrlPr>
                                    </m:sSubPr>
                                    <m:e>
                                      <m:r>
                                        <a:rPr lang="en-CA" sz="1400" i="1">
                                          <a:solidFill>
                                            <a:schemeClr val="tx2"/>
                                          </a:solidFill>
                                          <a:latin typeface="Cambria Math" panose="02040503050406030204" pitchFamily="18" charset="0"/>
                                          <a:ea typeface="Cambria Math" panose="02040503050406030204" pitchFamily="18" charset="0"/>
                                        </a:rPr>
                                        <m:t>𝑀</m:t>
                                      </m:r>
                                    </m:e>
                                    <m:sub>
                                      <m:r>
                                        <a:rPr lang="en-CA" sz="1400" i="1">
                                          <a:solidFill>
                                            <a:schemeClr val="tx2"/>
                                          </a:solidFill>
                                          <a:latin typeface="Cambria Math" panose="02040503050406030204" pitchFamily="18" charset="0"/>
                                          <a:ea typeface="Cambria Math" panose="02040503050406030204" pitchFamily="18" charset="0"/>
                                        </a:rPr>
                                        <m:t>☉</m:t>
                                      </m:r>
                                    </m:sub>
                                  </m:sSub>
                                </m:e>
                                <m:sup>
                                  <m:r>
                                    <a:rPr lang="en-CA" sz="1400" i="1">
                                      <a:solidFill>
                                        <a:schemeClr val="tx2"/>
                                      </a:solidFill>
                                      <a:latin typeface="Cambria Math" panose="02040503050406030204" pitchFamily="18" charset="0"/>
                                      <a:ea typeface="Cambria Math" panose="02040503050406030204" pitchFamily="18" charset="0"/>
                                    </a:rPr>
                                    <m:t>2</m:t>
                                  </m:r>
                                </m:sup>
                              </m:sSup>
                            </m:den>
                          </m:f>
                          <m:r>
                            <m:rPr>
                              <m:nor/>
                            </m:rPr>
                            <a:rPr lang="en-US" sz="1400" dirty="0">
                              <a:latin typeface="Aptos" panose="020B0004020202020204" pitchFamily="34" charset="0"/>
                            </a:rPr>
                            <m:t> </m:t>
                          </m:r>
                          <m:r>
                            <a:rPr lang="en-CA" sz="1400" b="0" i="1" dirty="0" smtClean="0">
                              <a:latin typeface="Cambria Math" panose="02040503050406030204" pitchFamily="18" charset="0"/>
                            </a:rPr>
                            <m:t>                   </m:t>
                          </m:r>
                          <m:r>
                            <a:rPr lang="en-CA" sz="1400" b="0" i="1" smtClean="0">
                              <a:solidFill>
                                <a:schemeClr val="tx2"/>
                              </a:solidFill>
                              <a:latin typeface="Cambria Math" panose="02040503050406030204" pitchFamily="18" charset="0"/>
                            </a:rPr>
                            <m:t>𝑛</m:t>
                          </m:r>
                        </m:e>
                        <m:sub>
                          <m:r>
                            <a:rPr lang="en-CA" sz="1400" b="0" i="1" smtClean="0">
                              <a:solidFill>
                                <a:schemeClr val="tx2"/>
                              </a:solidFill>
                              <a:latin typeface="Cambria Math" panose="02040503050406030204" pitchFamily="18" charset="0"/>
                            </a:rPr>
                            <m:t>𝑣</m:t>
                          </m:r>
                        </m:sub>
                      </m:sSub>
                      <m:r>
                        <a:rPr lang="en-CA" sz="1400" b="0" i="1" smtClean="0">
                          <a:solidFill>
                            <a:schemeClr val="tx2"/>
                          </a:solidFill>
                          <a:latin typeface="Cambria Math" panose="02040503050406030204" pitchFamily="18" charset="0"/>
                        </a:rPr>
                        <m:t>=</m:t>
                      </m:r>
                      <m:r>
                        <a:rPr lang="en-CA" sz="1400" b="0" i="1" smtClean="0">
                          <a:solidFill>
                            <a:schemeClr val="tx2"/>
                          </a:solidFill>
                          <a:latin typeface="Cambria Math" panose="02040503050406030204" pitchFamily="18" charset="0"/>
                          <a:ea typeface="Cambria Math" panose="02040503050406030204" pitchFamily="18" charset="0"/>
                        </a:rPr>
                        <m:t>𝜌</m:t>
                      </m:r>
                      <m:r>
                        <a:rPr lang="en-CA" sz="1400" b="0" i="1" smtClean="0">
                          <a:solidFill>
                            <a:schemeClr val="tx2"/>
                          </a:solidFill>
                          <a:latin typeface="Cambria Math" panose="02040503050406030204" pitchFamily="18" charset="0"/>
                          <a:ea typeface="Cambria Math" panose="02040503050406030204" pitchFamily="18" charset="0"/>
                        </a:rPr>
                        <m:t>∆</m:t>
                      </m:r>
                      <m:r>
                        <a:rPr lang="en-CA" sz="1400" b="0" i="1" smtClean="0">
                          <a:solidFill>
                            <a:schemeClr val="tx2"/>
                          </a:solidFill>
                          <a:latin typeface="Cambria Math" panose="02040503050406030204" pitchFamily="18" charset="0"/>
                          <a:ea typeface="Cambria Math" panose="02040503050406030204" pitchFamily="18" charset="0"/>
                        </a:rPr>
                        <m:t>𝑓</m:t>
                      </m:r>
                      <m:r>
                        <a:rPr lang="en-CA" sz="1400" b="0" i="1" smtClean="0">
                          <a:solidFill>
                            <a:schemeClr val="tx2"/>
                          </a:solidFill>
                          <a:latin typeface="Cambria Math" panose="02040503050406030204" pitchFamily="18" charset="0"/>
                          <a:ea typeface="Cambria Math" panose="02040503050406030204" pitchFamily="18" charset="0"/>
                        </a:rPr>
                        <m:t>∙</m:t>
                      </m:r>
                      <m:r>
                        <a:rPr lang="en-CA" sz="1400" b="0" i="1" smtClean="0">
                          <a:solidFill>
                            <a:schemeClr val="tx2"/>
                          </a:solidFill>
                          <a:latin typeface="Cambria Math" panose="02040503050406030204" pitchFamily="18" charset="0"/>
                          <a:ea typeface="Cambria Math" panose="02040503050406030204" pitchFamily="18" charset="0"/>
                        </a:rPr>
                        <m:t>𝑚</m:t>
                      </m:r>
                      <m:f>
                        <m:fPr>
                          <m:ctrlPr>
                            <a:rPr lang="en-CA" sz="1400" b="0" i="1" smtClean="0">
                              <a:solidFill>
                                <a:schemeClr val="tx2"/>
                              </a:solidFill>
                              <a:latin typeface="Cambria Math" panose="02040503050406030204" pitchFamily="18" charset="0"/>
                              <a:ea typeface="Cambria Math" panose="02040503050406030204" pitchFamily="18" charset="0"/>
                            </a:rPr>
                          </m:ctrlPr>
                        </m:fPr>
                        <m:num>
                          <m:r>
                            <a:rPr lang="en-CA" sz="1400" b="0" i="1" smtClean="0">
                              <a:solidFill>
                                <a:schemeClr val="tx2"/>
                              </a:solidFill>
                              <a:latin typeface="Cambria Math" panose="02040503050406030204" pitchFamily="18" charset="0"/>
                              <a:ea typeface="Cambria Math" panose="02040503050406030204" pitchFamily="18" charset="0"/>
                            </a:rPr>
                            <m:t>𝑑𝑟</m:t>
                          </m:r>
                        </m:num>
                        <m:den>
                          <m:r>
                            <a:rPr lang="en-CA" sz="1400" b="0" i="1" smtClean="0">
                              <a:solidFill>
                                <a:schemeClr val="tx2"/>
                              </a:solidFill>
                              <a:latin typeface="Cambria Math" panose="02040503050406030204" pitchFamily="18" charset="0"/>
                              <a:ea typeface="Cambria Math" panose="02040503050406030204" pitchFamily="18" charset="0"/>
                            </a:rPr>
                            <m:t>𝑑𝑚</m:t>
                          </m:r>
                        </m:den>
                      </m:f>
                      <m:r>
                        <a:rPr lang="en-CA" sz="1400" i="1">
                          <a:solidFill>
                            <a:schemeClr val="tx2"/>
                          </a:solidFill>
                          <a:latin typeface="Cambria Math" panose="02040503050406030204" pitchFamily="18" charset="0"/>
                          <a:ea typeface="Cambria Math" panose="02040503050406030204" pitchFamily="18" charset="0"/>
                        </a:rPr>
                        <m:t>∙</m:t>
                      </m:r>
                      <m:f>
                        <m:fPr>
                          <m:ctrlPr>
                            <a:rPr lang="en-CA" sz="1400" i="1">
                              <a:solidFill>
                                <a:schemeClr val="tx2"/>
                              </a:solidFill>
                              <a:latin typeface="Cambria Math" panose="02040503050406030204" pitchFamily="18" charset="0"/>
                              <a:ea typeface="Cambria Math" panose="02040503050406030204" pitchFamily="18" charset="0"/>
                            </a:rPr>
                          </m:ctrlPr>
                        </m:fPr>
                        <m:num>
                          <m:sSup>
                            <m:sSupPr>
                              <m:ctrlPr>
                                <a:rPr lang="en-CA" sz="1400" i="1">
                                  <a:solidFill>
                                    <a:schemeClr val="tx2"/>
                                  </a:solidFill>
                                  <a:latin typeface="Cambria Math" panose="02040503050406030204" pitchFamily="18" charset="0"/>
                                  <a:ea typeface="Cambria Math" panose="02040503050406030204" pitchFamily="18" charset="0"/>
                                </a:rPr>
                              </m:ctrlPr>
                            </m:sSupPr>
                            <m:e>
                              <m:r>
                                <a:rPr lang="en-CA" sz="1400" i="1">
                                  <a:solidFill>
                                    <a:schemeClr val="tx2"/>
                                  </a:solidFill>
                                  <a:latin typeface="Cambria Math" panose="02040503050406030204" pitchFamily="18" charset="0"/>
                                  <a:ea typeface="Cambria Math" panose="02040503050406030204" pitchFamily="18" charset="0"/>
                                </a:rPr>
                                <m:t>𝑟</m:t>
                              </m:r>
                            </m:e>
                            <m:sup>
                              <m:r>
                                <a:rPr lang="en-CA" sz="1400" i="1">
                                  <a:solidFill>
                                    <a:schemeClr val="tx2"/>
                                  </a:solidFill>
                                  <a:latin typeface="Cambria Math" panose="02040503050406030204" pitchFamily="18" charset="0"/>
                                  <a:ea typeface="Cambria Math" panose="02040503050406030204" pitchFamily="18" charset="0"/>
                                </a:rPr>
                                <m:t>2</m:t>
                              </m:r>
                            </m:sup>
                          </m:sSup>
                        </m:num>
                        <m:den>
                          <m:sSup>
                            <m:sSupPr>
                              <m:ctrlPr>
                                <a:rPr lang="en-CA" sz="1400" i="1">
                                  <a:solidFill>
                                    <a:schemeClr val="tx2"/>
                                  </a:solidFill>
                                  <a:latin typeface="Cambria Math" panose="02040503050406030204" pitchFamily="18" charset="0"/>
                                  <a:ea typeface="Cambria Math" panose="02040503050406030204" pitchFamily="18" charset="0"/>
                                </a:rPr>
                              </m:ctrlPr>
                            </m:sSupPr>
                            <m:e>
                              <m:sSub>
                                <m:sSubPr>
                                  <m:ctrlPr>
                                    <a:rPr lang="en-CA" sz="1400" i="1">
                                      <a:solidFill>
                                        <a:schemeClr val="tx2"/>
                                      </a:solidFill>
                                      <a:latin typeface="Cambria Math" panose="02040503050406030204" pitchFamily="18" charset="0"/>
                                      <a:ea typeface="Cambria Math" panose="02040503050406030204" pitchFamily="18" charset="0"/>
                                    </a:rPr>
                                  </m:ctrlPr>
                                </m:sSubPr>
                                <m:e>
                                  <m:r>
                                    <a:rPr lang="en-CA" sz="1400" i="1">
                                      <a:solidFill>
                                        <a:schemeClr val="tx2"/>
                                      </a:solidFill>
                                      <a:latin typeface="Cambria Math" panose="02040503050406030204" pitchFamily="18" charset="0"/>
                                      <a:ea typeface="Cambria Math" panose="02040503050406030204" pitchFamily="18" charset="0"/>
                                    </a:rPr>
                                    <m:t>𝑀</m:t>
                                  </m:r>
                                </m:e>
                                <m:sub>
                                  <m:r>
                                    <a:rPr lang="en-CA" sz="1400" i="1">
                                      <a:solidFill>
                                        <a:schemeClr val="tx2"/>
                                      </a:solidFill>
                                      <a:latin typeface="Cambria Math" panose="02040503050406030204" pitchFamily="18" charset="0"/>
                                      <a:ea typeface="Cambria Math" panose="02040503050406030204" pitchFamily="18" charset="0"/>
                                    </a:rPr>
                                    <m:t>☉</m:t>
                                  </m:r>
                                </m:sub>
                              </m:sSub>
                            </m:e>
                            <m:sup>
                              <m:r>
                                <a:rPr lang="en-CA" sz="1400" i="1">
                                  <a:solidFill>
                                    <a:schemeClr val="tx2"/>
                                  </a:solidFill>
                                  <a:latin typeface="Cambria Math" panose="02040503050406030204" pitchFamily="18" charset="0"/>
                                  <a:ea typeface="Cambria Math" panose="02040503050406030204" pitchFamily="18" charset="0"/>
                                </a:rPr>
                                <m:t>2</m:t>
                              </m:r>
                            </m:sup>
                          </m:sSup>
                        </m:den>
                      </m:f>
                      <m:r>
                        <a:rPr lang="en-CA" sz="1400" b="0" i="1" smtClean="0">
                          <a:solidFill>
                            <a:schemeClr val="tx2"/>
                          </a:solidFill>
                          <a:latin typeface="Cambria Math" panose="02040503050406030204" pitchFamily="18" charset="0"/>
                          <a:ea typeface="Cambria Math" panose="02040503050406030204" pitchFamily="18" charset="0"/>
                        </a:rPr>
                        <m:t>                     </m:t>
                      </m:r>
                      <m:sSub>
                        <m:sSubPr>
                          <m:ctrlPr>
                            <a:rPr lang="en-US" sz="1400" i="1">
                              <a:solidFill>
                                <a:schemeClr val="tx2"/>
                              </a:solidFill>
                              <a:latin typeface="Cambria Math" panose="02040503050406030204" pitchFamily="18" charset="0"/>
                            </a:rPr>
                          </m:ctrlPr>
                        </m:sSubPr>
                        <m:e>
                          <m:r>
                            <a:rPr lang="en-CA" sz="1400" b="0" i="1" smtClean="0">
                              <a:solidFill>
                                <a:schemeClr val="tx2"/>
                              </a:solidFill>
                              <a:latin typeface="Cambria Math" panose="02040503050406030204" pitchFamily="18" charset="0"/>
                            </a:rPr>
                            <m:t>𝑖</m:t>
                          </m:r>
                        </m:e>
                        <m:sub>
                          <m:r>
                            <a:rPr lang="en-CA" sz="1400" i="1">
                              <a:solidFill>
                                <a:schemeClr val="tx2"/>
                              </a:solidFill>
                              <a:latin typeface="Cambria Math" panose="02040503050406030204" pitchFamily="18" charset="0"/>
                            </a:rPr>
                            <m:t>𝑣</m:t>
                          </m:r>
                        </m:sub>
                      </m:sSub>
                      <m:r>
                        <a:rPr lang="en-CA" sz="1400" i="1">
                          <a:solidFill>
                            <a:schemeClr val="tx2"/>
                          </a:solidFill>
                          <a:latin typeface="Cambria Math" panose="02040503050406030204" pitchFamily="18" charset="0"/>
                        </a:rPr>
                        <m:t>=−</m:t>
                      </m:r>
                      <m:r>
                        <a:rPr lang="en-CA" sz="1400" i="1">
                          <a:solidFill>
                            <a:schemeClr val="tx2"/>
                          </a:solidFill>
                          <a:latin typeface="Cambria Math" panose="02040503050406030204" pitchFamily="18" charset="0"/>
                          <a:ea typeface="Cambria Math" panose="02040503050406030204" pitchFamily="18" charset="0"/>
                        </a:rPr>
                        <m:t>𝜌</m:t>
                      </m:r>
                      <m:r>
                        <a:rPr lang="en-CA" sz="1400" i="1">
                          <a:solidFill>
                            <a:schemeClr val="tx2"/>
                          </a:solidFill>
                          <a:latin typeface="Cambria Math" panose="02040503050406030204" pitchFamily="18" charset="0"/>
                          <a:ea typeface="Cambria Math" panose="02040503050406030204" pitchFamily="18" charset="0"/>
                        </a:rPr>
                        <m:t>𝐷</m:t>
                      </m:r>
                      <m:f>
                        <m:fPr>
                          <m:ctrlPr>
                            <a:rPr lang="en-CA" sz="1400" i="1">
                              <a:solidFill>
                                <a:schemeClr val="tx2"/>
                              </a:solidFill>
                              <a:latin typeface="Cambria Math" panose="02040503050406030204" pitchFamily="18" charset="0"/>
                              <a:ea typeface="Cambria Math" panose="02040503050406030204" pitchFamily="18" charset="0"/>
                            </a:rPr>
                          </m:ctrlPr>
                        </m:fPr>
                        <m:num>
                          <m:r>
                            <a:rPr lang="en-CA" sz="1400" i="1">
                              <a:solidFill>
                                <a:schemeClr val="tx2"/>
                              </a:solidFill>
                              <a:latin typeface="Cambria Math" panose="02040503050406030204" pitchFamily="18" charset="0"/>
                              <a:ea typeface="Cambria Math" panose="02040503050406030204" pitchFamily="18" charset="0"/>
                            </a:rPr>
                            <m:t>𝑑</m:t>
                          </m:r>
                          <m:sSub>
                            <m:sSubPr>
                              <m:ctrlPr>
                                <a:rPr lang="en-CA" sz="1400" i="1" smtClean="0">
                                  <a:solidFill>
                                    <a:schemeClr val="tx2"/>
                                  </a:solidFill>
                                  <a:latin typeface="Cambria Math" panose="02040503050406030204" pitchFamily="18" charset="0"/>
                                  <a:ea typeface="Cambria Math" panose="02040503050406030204" pitchFamily="18" charset="0"/>
                                </a:rPr>
                              </m:ctrlPr>
                            </m:sSubPr>
                            <m:e>
                              <m:r>
                                <a:rPr lang="en-CA" sz="1400" b="0" i="1" smtClean="0">
                                  <a:solidFill>
                                    <a:schemeClr val="tx2"/>
                                  </a:solidFill>
                                  <a:latin typeface="Cambria Math" panose="02040503050406030204" pitchFamily="18" charset="0"/>
                                  <a:ea typeface="Cambria Math" panose="02040503050406030204" pitchFamily="18" charset="0"/>
                                </a:rPr>
                                <m:t>𝑋</m:t>
                              </m:r>
                            </m:e>
                            <m:sub>
                              <m:r>
                                <m:rPr>
                                  <m:sty m:val="p"/>
                                </m:rPr>
                                <a:rPr lang="en-CA" sz="1400" b="0" i="0" smtClean="0">
                                  <a:solidFill>
                                    <a:schemeClr val="tx2"/>
                                  </a:solidFill>
                                  <a:latin typeface="Cambria Math" panose="02040503050406030204" pitchFamily="18" charset="0"/>
                                  <a:ea typeface="Cambria Math" panose="02040503050406030204" pitchFamily="18" charset="0"/>
                                </a:rPr>
                                <m:t>ing</m:t>
                              </m:r>
                            </m:sub>
                          </m:sSub>
                        </m:num>
                        <m:den>
                          <m:r>
                            <a:rPr lang="en-CA" sz="1400" i="1">
                              <a:solidFill>
                                <a:schemeClr val="tx2"/>
                              </a:solidFill>
                              <a:latin typeface="Cambria Math" panose="02040503050406030204" pitchFamily="18" charset="0"/>
                              <a:ea typeface="Cambria Math" panose="02040503050406030204" pitchFamily="18" charset="0"/>
                            </a:rPr>
                            <m:t>𝑑𝑚</m:t>
                          </m:r>
                        </m:den>
                      </m:f>
                      <m:f>
                        <m:fPr>
                          <m:ctrlPr>
                            <a:rPr lang="en-CA" sz="1400" i="1">
                              <a:solidFill>
                                <a:schemeClr val="tx2"/>
                              </a:solidFill>
                              <a:latin typeface="Cambria Math" panose="02040503050406030204" pitchFamily="18" charset="0"/>
                              <a:ea typeface="Cambria Math" panose="02040503050406030204" pitchFamily="18" charset="0"/>
                            </a:rPr>
                          </m:ctrlPr>
                        </m:fPr>
                        <m:num>
                          <m:r>
                            <a:rPr lang="en-CA" sz="1400" i="1">
                              <a:solidFill>
                                <a:schemeClr val="tx2"/>
                              </a:solidFill>
                              <a:latin typeface="Cambria Math" panose="02040503050406030204" pitchFamily="18" charset="0"/>
                              <a:ea typeface="Cambria Math" panose="02040503050406030204" pitchFamily="18" charset="0"/>
                            </a:rPr>
                            <m:t>𝑑𝑚</m:t>
                          </m:r>
                        </m:num>
                        <m:den>
                          <m:r>
                            <a:rPr lang="en-CA" sz="1400" i="1">
                              <a:solidFill>
                                <a:schemeClr val="tx2"/>
                              </a:solidFill>
                              <a:latin typeface="Cambria Math" panose="02040503050406030204" pitchFamily="18" charset="0"/>
                              <a:ea typeface="Cambria Math" panose="02040503050406030204" pitchFamily="18" charset="0"/>
                            </a:rPr>
                            <m:t>𝑑𝑟</m:t>
                          </m:r>
                        </m:den>
                      </m:f>
                      <m:f>
                        <m:fPr>
                          <m:ctrlPr>
                            <a:rPr lang="en-CA" sz="1400" i="1">
                              <a:solidFill>
                                <a:schemeClr val="tx2"/>
                              </a:solidFill>
                              <a:latin typeface="Cambria Math" panose="02040503050406030204" pitchFamily="18" charset="0"/>
                              <a:ea typeface="Cambria Math" panose="02040503050406030204" pitchFamily="18" charset="0"/>
                            </a:rPr>
                          </m:ctrlPr>
                        </m:fPr>
                        <m:num>
                          <m:sSup>
                            <m:sSupPr>
                              <m:ctrlPr>
                                <a:rPr lang="en-CA" sz="1400" i="1">
                                  <a:solidFill>
                                    <a:schemeClr val="tx2"/>
                                  </a:solidFill>
                                  <a:latin typeface="Cambria Math" panose="02040503050406030204" pitchFamily="18" charset="0"/>
                                  <a:ea typeface="Cambria Math" panose="02040503050406030204" pitchFamily="18" charset="0"/>
                                </a:rPr>
                              </m:ctrlPr>
                            </m:sSupPr>
                            <m:e>
                              <m:r>
                                <a:rPr lang="en-CA" sz="1400" i="1">
                                  <a:solidFill>
                                    <a:schemeClr val="tx2"/>
                                  </a:solidFill>
                                  <a:latin typeface="Cambria Math" panose="02040503050406030204" pitchFamily="18" charset="0"/>
                                  <a:ea typeface="Cambria Math" panose="02040503050406030204" pitchFamily="18" charset="0"/>
                                </a:rPr>
                                <m:t>𝑟</m:t>
                              </m:r>
                            </m:e>
                            <m:sup>
                              <m:r>
                                <a:rPr lang="en-CA" sz="1400" i="1">
                                  <a:solidFill>
                                    <a:schemeClr val="tx2"/>
                                  </a:solidFill>
                                  <a:latin typeface="Cambria Math" panose="02040503050406030204" pitchFamily="18" charset="0"/>
                                  <a:ea typeface="Cambria Math" panose="02040503050406030204" pitchFamily="18" charset="0"/>
                                </a:rPr>
                                <m:t>2</m:t>
                              </m:r>
                            </m:sup>
                          </m:sSup>
                        </m:num>
                        <m:den>
                          <m:sSup>
                            <m:sSupPr>
                              <m:ctrlPr>
                                <a:rPr lang="en-CA" sz="1400" i="1">
                                  <a:solidFill>
                                    <a:schemeClr val="tx2"/>
                                  </a:solidFill>
                                  <a:latin typeface="Cambria Math" panose="02040503050406030204" pitchFamily="18" charset="0"/>
                                  <a:ea typeface="Cambria Math" panose="02040503050406030204" pitchFamily="18" charset="0"/>
                                </a:rPr>
                              </m:ctrlPr>
                            </m:sSupPr>
                            <m:e>
                              <m:sSub>
                                <m:sSubPr>
                                  <m:ctrlPr>
                                    <a:rPr lang="en-CA" sz="1400" i="1">
                                      <a:solidFill>
                                        <a:schemeClr val="tx2"/>
                                      </a:solidFill>
                                      <a:latin typeface="Cambria Math" panose="02040503050406030204" pitchFamily="18" charset="0"/>
                                      <a:ea typeface="Cambria Math" panose="02040503050406030204" pitchFamily="18" charset="0"/>
                                    </a:rPr>
                                  </m:ctrlPr>
                                </m:sSubPr>
                                <m:e>
                                  <m:r>
                                    <a:rPr lang="en-CA" sz="1400" i="1">
                                      <a:solidFill>
                                        <a:schemeClr val="tx2"/>
                                      </a:solidFill>
                                      <a:latin typeface="Cambria Math" panose="02040503050406030204" pitchFamily="18" charset="0"/>
                                      <a:ea typeface="Cambria Math" panose="02040503050406030204" pitchFamily="18" charset="0"/>
                                    </a:rPr>
                                    <m:t>𝑀</m:t>
                                  </m:r>
                                </m:e>
                                <m:sub>
                                  <m:r>
                                    <a:rPr lang="en-CA" sz="1400" i="1">
                                      <a:solidFill>
                                        <a:schemeClr val="tx2"/>
                                      </a:solidFill>
                                      <a:latin typeface="Cambria Math" panose="02040503050406030204" pitchFamily="18" charset="0"/>
                                      <a:ea typeface="Cambria Math" panose="02040503050406030204" pitchFamily="18" charset="0"/>
                                    </a:rPr>
                                    <m:t>☉</m:t>
                                  </m:r>
                                </m:sub>
                              </m:sSub>
                            </m:e>
                            <m:sup>
                              <m:r>
                                <a:rPr lang="en-CA" sz="1400" i="1">
                                  <a:solidFill>
                                    <a:schemeClr val="tx2"/>
                                  </a:solidFill>
                                  <a:latin typeface="Cambria Math" panose="02040503050406030204" pitchFamily="18" charset="0"/>
                                  <a:ea typeface="Cambria Math" panose="02040503050406030204" pitchFamily="18" charset="0"/>
                                </a:rPr>
                                <m:t>2</m:t>
                              </m:r>
                            </m:sup>
                          </m:sSup>
                        </m:den>
                      </m:f>
                    </m:oMath>
                  </m:oMathPara>
                </a14:m>
                <a:endParaRPr lang="en-US" sz="1400" dirty="0">
                  <a:latin typeface="Aptos" panose="020B0004020202020204" pitchFamily="34" charset="0"/>
                </a:endParaRPr>
              </a:p>
              <a:p>
                <a:endParaRPr lang="en-US" sz="1400" dirty="0">
                  <a:latin typeface="Aptos" panose="020B0004020202020204" pitchFamily="34" charset="0"/>
                </a:endParaRPr>
              </a:p>
            </p:txBody>
          </p:sp>
        </mc:Choice>
        <mc:Fallback xmlns="">
          <p:sp>
            <p:nvSpPr>
              <p:cNvPr id="7" name="TextBox 6">
                <a:extLst>
                  <a:ext uri="{FF2B5EF4-FFF2-40B4-BE49-F238E27FC236}">
                    <a16:creationId xmlns:a16="http://schemas.microsoft.com/office/drawing/2014/main" id="{A5EDD1C4-160B-2B72-0B1C-A31D34213F51}"/>
                  </a:ext>
                </a:extLst>
              </p:cNvPr>
              <p:cNvSpPr txBox="1">
                <a:spLocks noRot="1" noChangeAspect="1" noMove="1" noResize="1" noEditPoints="1" noAdjustHandles="1" noChangeArrowheads="1" noChangeShapeType="1" noTextEdit="1"/>
              </p:cNvSpPr>
              <p:nvPr/>
            </p:nvSpPr>
            <p:spPr>
              <a:xfrm>
                <a:off x="379009" y="4362211"/>
                <a:ext cx="7265635" cy="717825"/>
              </a:xfrm>
              <a:prstGeom prst="rect">
                <a:avLst/>
              </a:prstGeom>
              <a:blipFill>
                <a:blip r:embed="rId5"/>
                <a:stretch>
                  <a:fillRect t="-1754"/>
                </a:stretch>
              </a:blipFill>
            </p:spPr>
            <p:txBody>
              <a:bodyPr/>
              <a:lstStyle/>
              <a:p>
                <a:r>
                  <a:rPr lang="en-US">
                    <a:noFill/>
                  </a:rPr>
                  <a:t> </a:t>
                </a:r>
              </a:p>
            </p:txBody>
          </p:sp>
        </mc:Fallback>
      </mc:AlternateContent>
    </p:spTree>
    <p:extLst>
      <p:ext uri="{BB962C8B-B14F-4D97-AF65-F5344CB8AC3E}">
        <p14:creationId xmlns:p14="http://schemas.microsoft.com/office/powerpoint/2010/main" val="3520964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B4297-CB63-1387-4F7F-2C95AAD5073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A68708-A53F-6FD4-081B-9E5C781B9F26}"/>
              </a:ext>
            </a:extLst>
          </p:cNvPr>
          <p:cNvSpPr>
            <a:spLocks noGrp="1"/>
          </p:cNvSpPr>
          <p:nvPr>
            <p:ph type="title"/>
          </p:nvPr>
        </p:nvSpPr>
        <p:spPr/>
        <p:txBody>
          <a:bodyPr/>
          <a:lstStyle/>
          <a:p>
            <a:r>
              <a:rPr lang="en-US" b="1" dirty="0">
                <a:latin typeface="Aptos" panose="020B0004020202020204" pitchFamily="34" charset="0"/>
              </a:rPr>
              <a:t>3d informed hydrodynamics</a:t>
            </a:r>
          </a:p>
        </p:txBody>
      </p:sp>
      <p:pic>
        <p:nvPicPr>
          <p:cNvPr id="5" name="Picture 4" descr="A graph of a graph of a number of objects&#10;&#10;Description automatically generated with medium confidence">
            <a:extLst>
              <a:ext uri="{FF2B5EF4-FFF2-40B4-BE49-F238E27FC236}">
                <a16:creationId xmlns:a16="http://schemas.microsoft.com/office/drawing/2014/main" id="{D1920E74-78DB-9CC4-E74B-A65A4EF7375E}"/>
              </a:ext>
            </a:extLst>
          </p:cNvPr>
          <p:cNvPicPr>
            <a:picLocks noChangeAspect="1"/>
          </p:cNvPicPr>
          <p:nvPr/>
        </p:nvPicPr>
        <p:blipFill>
          <a:blip r:embed="rId3"/>
          <a:stretch>
            <a:fillRect/>
          </a:stretch>
        </p:blipFill>
        <p:spPr>
          <a:xfrm>
            <a:off x="431800" y="1004637"/>
            <a:ext cx="3388226" cy="3781647"/>
          </a:xfrm>
          <a:prstGeom prst="rect">
            <a:avLst/>
          </a:prstGeom>
        </p:spPr>
      </p:pic>
      <p:sp>
        <p:nvSpPr>
          <p:cNvPr id="7" name="Content Placeholder 6">
            <a:extLst>
              <a:ext uri="{FF2B5EF4-FFF2-40B4-BE49-F238E27FC236}">
                <a16:creationId xmlns:a16="http://schemas.microsoft.com/office/drawing/2014/main" id="{59282372-0250-2C0E-F85B-DCC0B177D7A1}"/>
              </a:ext>
            </a:extLst>
          </p:cNvPr>
          <p:cNvSpPr>
            <a:spLocks noGrp="1"/>
          </p:cNvSpPr>
          <p:nvPr>
            <p:ph idx="1"/>
          </p:nvPr>
        </p:nvSpPr>
        <p:spPr>
          <a:xfrm>
            <a:off x="4068161" y="1118765"/>
            <a:ext cx="4644039" cy="3612777"/>
          </a:xfrm>
        </p:spPr>
        <p:txBody>
          <a:bodyPr/>
          <a:lstStyle/>
          <a:p>
            <a:pPr marL="342900" indent="-342900">
              <a:buFont typeface="Arial" panose="020B0604020202020204" pitchFamily="34" charset="0"/>
              <a:buChar char="•"/>
            </a:pPr>
            <a:r>
              <a:rPr lang="en-US" sz="2000" dirty="0">
                <a:latin typeface="Aptos" panose="020B0004020202020204" pitchFamily="34" charset="0"/>
              </a:rPr>
              <a:t>Mixing length theory suggests that material is advected a full pressure scale height even when the maximum radial distance is less than that</a:t>
            </a:r>
          </a:p>
          <a:p>
            <a:pPr marL="342900" indent="-342900">
              <a:buFont typeface="Arial" panose="020B0604020202020204" pitchFamily="34" charset="0"/>
              <a:buChar char="•"/>
            </a:pPr>
            <a:r>
              <a:rPr lang="en-US" sz="2000" dirty="0">
                <a:latin typeface="Aptos" panose="020B0004020202020204" pitchFamily="34" charset="0"/>
              </a:rPr>
              <a:t>Instead, let’s take the minimum between the pressure scale height and the distance to the convective boundary </a:t>
            </a:r>
          </a:p>
          <a:p>
            <a:pPr marL="342900" indent="-342900">
              <a:buFont typeface="Arial" panose="020B0604020202020204" pitchFamily="34" charset="0"/>
              <a:buChar char="•"/>
            </a:pPr>
            <a:r>
              <a:rPr lang="en-US" sz="2000" dirty="0">
                <a:latin typeface="Aptos" panose="020B0004020202020204" pitchFamily="34" charset="0"/>
              </a:rPr>
              <a:t>3D spherical average (black line) is qualitatively matched when this minimum is introduced</a:t>
            </a:r>
          </a:p>
        </p:txBody>
      </p:sp>
      <p:sp>
        <p:nvSpPr>
          <p:cNvPr id="8" name="TextBox 7">
            <a:extLst>
              <a:ext uri="{FF2B5EF4-FFF2-40B4-BE49-F238E27FC236}">
                <a16:creationId xmlns:a16="http://schemas.microsoft.com/office/drawing/2014/main" id="{4F619234-4EC9-B04B-86F3-95D226FDC145}"/>
              </a:ext>
            </a:extLst>
          </p:cNvPr>
          <p:cNvSpPr txBox="1"/>
          <p:nvPr/>
        </p:nvSpPr>
        <p:spPr>
          <a:xfrm>
            <a:off x="616525" y="810989"/>
            <a:ext cx="1509388" cy="307777"/>
          </a:xfrm>
          <a:prstGeom prst="rect">
            <a:avLst/>
          </a:prstGeom>
          <a:noFill/>
        </p:spPr>
        <p:txBody>
          <a:bodyPr wrap="none" rtlCol="0">
            <a:spAutoFit/>
          </a:bodyPr>
          <a:lstStyle/>
          <a:p>
            <a:r>
              <a:rPr lang="en-US" sz="1400" dirty="0"/>
              <a:t>(Jones et al, 2017)</a:t>
            </a:r>
          </a:p>
        </p:txBody>
      </p:sp>
    </p:spTree>
    <p:extLst>
      <p:ext uri="{BB962C8B-B14F-4D97-AF65-F5344CB8AC3E}">
        <p14:creationId xmlns:p14="http://schemas.microsoft.com/office/powerpoint/2010/main" val="248339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C9264D-0D0A-F543-A018-137B93203A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6E1488-CFA2-4ED1-A79E-9F8D30B4F159}"/>
              </a:ext>
            </a:extLst>
          </p:cNvPr>
          <p:cNvSpPr>
            <a:spLocks noGrp="1"/>
          </p:cNvSpPr>
          <p:nvPr>
            <p:ph type="title"/>
          </p:nvPr>
        </p:nvSpPr>
        <p:spPr/>
        <p:txBody>
          <a:bodyPr/>
          <a:lstStyle/>
          <a:p>
            <a:r>
              <a:rPr lang="en-US" b="1" dirty="0">
                <a:latin typeface="Aptos" panose="020B0004020202020204" pitchFamily="34" charset="0"/>
              </a:rPr>
              <a:t>O-C shell mergers: 3d + SN</a:t>
            </a:r>
          </a:p>
        </p:txBody>
      </p:sp>
      <p:sp>
        <p:nvSpPr>
          <p:cNvPr id="6" name="TextBox 5">
            <a:extLst>
              <a:ext uri="{FF2B5EF4-FFF2-40B4-BE49-F238E27FC236}">
                <a16:creationId xmlns:a16="http://schemas.microsoft.com/office/drawing/2014/main" id="{C55D5918-5D4B-CC66-07D7-59AB26A7FBAF}"/>
              </a:ext>
            </a:extLst>
          </p:cNvPr>
          <p:cNvSpPr txBox="1"/>
          <p:nvPr/>
        </p:nvSpPr>
        <p:spPr>
          <a:xfrm>
            <a:off x="0" y="4835723"/>
            <a:ext cx="28084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1</a:t>
            </a:r>
          </a:p>
        </p:txBody>
      </p:sp>
      <p:pic>
        <p:nvPicPr>
          <p:cNvPr id="19" name="Content Placeholder 18" descr="A blue and green circle with a black circle&#10;&#10;Description automatically generated">
            <a:extLst>
              <a:ext uri="{FF2B5EF4-FFF2-40B4-BE49-F238E27FC236}">
                <a16:creationId xmlns:a16="http://schemas.microsoft.com/office/drawing/2014/main" id="{1BC1EB30-0B4A-468D-2C1F-E2825283B641}"/>
              </a:ext>
            </a:extLst>
          </p:cNvPr>
          <p:cNvPicPr>
            <a:picLocks noGrp="1" noChangeAspect="1"/>
          </p:cNvPicPr>
          <p:nvPr>
            <p:ph idx="1"/>
          </p:nvPr>
        </p:nvPicPr>
        <p:blipFill>
          <a:blip r:embed="rId3"/>
          <a:stretch>
            <a:fillRect/>
          </a:stretch>
        </p:blipFill>
        <p:spPr>
          <a:xfrm>
            <a:off x="431799" y="966372"/>
            <a:ext cx="8280400" cy="2652495"/>
          </a:xfrm>
        </p:spPr>
      </p:pic>
      <p:sp>
        <p:nvSpPr>
          <p:cNvPr id="20" name="TextBox 19">
            <a:extLst>
              <a:ext uri="{FF2B5EF4-FFF2-40B4-BE49-F238E27FC236}">
                <a16:creationId xmlns:a16="http://schemas.microsoft.com/office/drawing/2014/main" id="{269A0BA5-0C87-E119-EE3C-E08A29446D50}"/>
              </a:ext>
            </a:extLst>
          </p:cNvPr>
          <p:cNvSpPr txBox="1"/>
          <p:nvPr/>
        </p:nvSpPr>
        <p:spPr>
          <a:xfrm>
            <a:off x="6815889" y="765565"/>
            <a:ext cx="1828800" cy="307777"/>
          </a:xfrm>
          <a:prstGeom prst="rect">
            <a:avLst/>
          </a:prstGeom>
          <a:noFill/>
        </p:spPr>
        <p:txBody>
          <a:bodyPr wrap="square" rtlCol="0">
            <a:spAutoFit/>
          </a:bodyPr>
          <a:lstStyle/>
          <a:p>
            <a:r>
              <a:rPr lang="en-US" sz="1400" dirty="0">
                <a:solidFill>
                  <a:schemeClr val="accent5"/>
                </a:solidFill>
                <a:latin typeface="Aptos" panose="020B0004020202020204" pitchFamily="34" charset="0"/>
              </a:rPr>
              <a:t>(Andrassy et al, 2020)</a:t>
            </a:r>
          </a:p>
        </p:txBody>
      </p:sp>
      <p:sp>
        <p:nvSpPr>
          <p:cNvPr id="25" name="Rounded Rectangle 24">
            <a:extLst>
              <a:ext uri="{FF2B5EF4-FFF2-40B4-BE49-F238E27FC236}">
                <a16:creationId xmlns:a16="http://schemas.microsoft.com/office/drawing/2014/main" id="{CB57CD6F-230D-5C74-3964-372E885D0240}"/>
              </a:ext>
            </a:extLst>
          </p:cNvPr>
          <p:cNvSpPr/>
          <p:nvPr/>
        </p:nvSpPr>
        <p:spPr>
          <a:xfrm>
            <a:off x="2957177" y="3761625"/>
            <a:ext cx="3229643" cy="968542"/>
          </a:xfrm>
          <a:prstGeom prst="roundRect">
            <a:avLst/>
          </a:prstGeom>
          <a:solidFill>
            <a:schemeClr val="accent2"/>
          </a:solidFill>
          <a:ln>
            <a:solidFill>
              <a:schemeClr val="tx2"/>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1400" dirty="0"/>
              <a:t>3D hydrodynamics show non-spherical, non-radial instabilities key for </a:t>
            </a:r>
            <a:r>
              <a:rPr lang="en-US" sz="1400" dirty="0" err="1"/>
              <a:t>SNe</a:t>
            </a:r>
            <a:r>
              <a:rPr lang="en-US" sz="1400" dirty="0"/>
              <a:t> (Andrassy et al, 2020)</a:t>
            </a:r>
          </a:p>
        </p:txBody>
      </p:sp>
      <p:sp>
        <p:nvSpPr>
          <p:cNvPr id="3" name="TextBox 2">
            <a:extLst>
              <a:ext uri="{FF2B5EF4-FFF2-40B4-BE49-F238E27FC236}">
                <a16:creationId xmlns:a16="http://schemas.microsoft.com/office/drawing/2014/main" id="{E87BDCFA-1D7F-AA10-EC20-9270A24472FC}"/>
              </a:ext>
            </a:extLst>
          </p:cNvPr>
          <p:cNvSpPr txBox="1"/>
          <p:nvPr/>
        </p:nvSpPr>
        <p:spPr>
          <a:xfrm>
            <a:off x="431799" y="3290790"/>
            <a:ext cx="1416926" cy="307777"/>
          </a:xfrm>
          <a:prstGeom prst="rect">
            <a:avLst/>
          </a:prstGeom>
          <a:noFill/>
        </p:spPr>
        <p:txBody>
          <a:bodyPr wrap="none" rtlCol="0">
            <a:spAutoFit/>
          </a:bodyPr>
          <a:lstStyle/>
          <a:p>
            <a:r>
              <a:rPr lang="en-US" sz="1400" dirty="0">
                <a:solidFill>
                  <a:schemeClr val="bg1"/>
                </a:solidFill>
              </a:rPr>
              <a:t>radial Mach num</a:t>
            </a:r>
          </a:p>
        </p:txBody>
      </p:sp>
      <p:sp>
        <p:nvSpPr>
          <p:cNvPr id="4" name="TextBox 3">
            <a:extLst>
              <a:ext uri="{FF2B5EF4-FFF2-40B4-BE49-F238E27FC236}">
                <a16:creationId xmlns:a16="http://schemas.microsoft.com/office/drawing/2014/main" id="{9759B079-7226-2D3E-B2A1-1ED75463BA8A}"/>
              </a:ext>
            </a:extLst>
          </p:cNvPr>
          <p:cNvSpPr txBox="1"/>
          <p:nvPr/>
        </p:nvSpPr>
        <p:spPr>
          <a:xfrm>
            <a:off x="3275446" y="3290789"/>
            <a:ext cx="1376724" cy="307777"/>
          </a:xfrm>
          <a:prstGeom prst="rect">
            <a:avLst/>
          </a:prstGeom>
          <a:noFill/>
        </p:spPr>
        <p:txBody>
          <a:bodyPr wrap="none" rtlCol="0">
            <a:spAutoFit/>
          </a:bodyPr>
          <a:lstStyle/>
          <a:p>
            <a:r>
              <a:rPr lang="en-US" sz="1400" dirty="0">
                <a:solidFill>
                  <a:schemeClr val="bg1"/>
                </a:solidFill>
              </a:rPr>
              <a:t>tang. Mach num</a:t>
            </a:r>
          </a:p>
        </p:txBody>
      </p:sp>
      <p:sp>
        <p:nvSpPr>
          <p:cNvPr id="5" name="TextBox 4">
            <a:extLst>
              <a:ext uri="{FF2B5EF4-FFF2-40B4-BE49-F238E27FC236}">
                <a16:creationId xmlns:a16="http://schemas.microsoft.com/office/drawing/2014/main" id="{420E4D7A-3D01-0506-8CB4-5F63388417BB}"/>
              </a:ext>
            </a:extLst>
          </p:cNvPr>
          <p:cNvSpPr txBox="1"/>
          <p:nvPr/>
        </p:nvSpPr>
        <p:spPr>
          <a:xfrm>
            <a:off x="6123325" y="3260011"/>
            <a:ext cx="2041713" cy="307777"/>
          </a:xfrm>
          <a:prstGeom prst="rect">
            <a:avLst/>
          </a:prstGeom>
          <a:noFill/>
        </p:spPr>
        <p:txBody>
          <a:bodyPr wrap="none" rtlCol="0">
            <a:spAutoFit/>
          </a:bodyPr>
          <a:lstStyle/>
          <a:p>
            <a:r>
              <a:rPr lang="en-US" sz="1400" dirty="0"/>
              <a:t>rel. density perturbations</a:t>
            </a:r>
          </a:p>
        </p:txBody>
      </p:sp>
    </p:spTree>
    <p:extLst>
      <p:ext uri="{BB962C8B-B14F-4D97-AF65-F5344CB8AC3E}">
        <p14:creationId xmlns:p14="http://schemas.microsoft.com/office/powerpoint/2010/main" val="27372090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6C46CC3-4E13-167E-44EA-2CF851DCE811}"/>
              </a:ext>
            </a:extLst>
          </p:cNvPr>
          <p:cNvPicPr>
            <a:picLocks noChangeAspect="1"/>
          </p:cNvPicPr>
          <p:nvPr/>
        </p:nvPicPr>
        <p:blipFill>
          <a:blip r:embed="rId3"/>
          <a:srcRect t="250" b="250"/>
          <a:stretch/>
        </p:blipFill>
        <p:spPr>
          <a:xfrm>
            <a:off x="3665349" y="982937"/>
            <a:ext cx="3283966" cy="2649611"/>
          </a:xfrm>
          <a:prstGeom prst="rect">
            <a:avLst/>
          </a:prstGeom>
        </p:spPr>
      </p:pic>
      <p:sp>
        <p:nvSpPr>
          <p:cNvPr id="2" name="Title 1">
            <a:extLst>
              <a:ext uri="{FF2B5EF4-FFF2-40B4-BE49-F238E27FC236}">
                <a16:creationId xmlns:a16="http://schemas.microsoft.com/office/drawing/2014/main" id="{A2ACEC18-1FB5-4D79-F51A-DF5319528D67}"/>
              </a:ext>
            </a:extLst>
          </p:cNvPr>
          <p:cNvSpPr>
            <a:spLocks noGrp="1"/>
          </p:cNvSpPr>
          <p:nvPr>
            <p:ph type="title"/>
          </p:nvPr>
        </p:nvSpPr>
        <p:spPr/>
        <p:txBody>
          <a:bodyPr/>
          <a:lstStyle/>
          <a:p>
            <a:r>
              <a:rPr lang="en-US" b="1" dirty="0">
                <a:latin typeface="Aptos" panose="020B0004020202020204" pitchFamily="34" charset="0"/>
              </a:rPr>
              <a:t>Selecting for monte </a:t>
            </a:r>
            <a:r>
              <a:rPr lang="en-US" b="1" dirty="0" err="1">
                <a:latin typeface="Aptos" panose="020B0004020202020204" pitchFamily="34" charset="0"/>
              </a:rPr>
              <a:t>carlo</a:t>
            </a:r>
            <a:endParaRPr lang="en-US" b="1" dirty="0">
              <a:latin typeface="Aptos" panose="020B0004020202020204" pitchFamily="34" charset="0"/>
            </a:endParaRPr>
          </a:p>
        </p:txBody>
      </p:sp>
      <p:sp>
        <p:nvSpPr>
          <p:cNvPr id="3" name="Content Placeholder 2">
            <a:extLst>
              <a:ext uri="{FF2B5EF4-FFF2-40B4-BE49-F238E27FC236}">
                <a16:creationId xmlns:a16="http://schemas.microsoft.com/office/drawing/2014/main" id="{1B130063-BE7C-79EE-58A8-8D1197B9517D}"/>
              </a:ext>
            </a:extLst>
          </p:cNvPr>
          <p:cNvSpPr>
            <a:spLocks noGrp="1"/>
          </p:cNvSpPr>
          <p:nvPr>
            <p:ph idx="1"/>
          </p:nvPr>
        </p:nvSpPr>
        <p:spPr>
          <a:xfrm>
            <a:off x="431800" y="979715"/>
            <a:ext cx="2946730" cy="3901044"/>
          </a:xfrm>
        </p:spPr>
        <p:txBody>
          <a:bodyPr/>
          <a:lstStyle/>
          <a:p>
            <a:pPr marL="342900" indent="-342900">
              <a:buFont typeface="Arial" panose="020B0604020202020204" pitchFamily="34" charset="0"/>
              <a:buChar char="•"/>
            </a:pPr>
            <a:r>
              <a:rPr lang="en-US" sz="1800" dirty="0">
                <a:latin typeface="Aptos" panose="020B0004020202020204" pitchFamily="34" charset="0"/>
              </a:rPr>
              <a:t>To identify species to vary reactions, for each individual mass zone I follow the flow of the nucleosynthetic fluxes of the species that are within 10-100% of the maximum contribution recursively until I find a species that is being destroyed 10x more than it is being produced (as these are likely being advected into the mass zone)</a:t>
            </a:r>
          </a:p>
        </p:txBody>
      </p:sp>
      <p:pic>
        <p:nvPicPr>
          <p:cNvPr id="5" name="Picture 4">
            <a:extLst>
              <a:ext uri="{FF2B5EF4-FFF2-40B4-BE49-F238E27FC236}">
                <a16:creationId xmlns:a16="http://schemas.microsoft.com/office/drawing/2014/main" id="{B9FA114F-FC6C-CC8D-F58E-A0F2B0B0263F}"/>
              </a:ext>
            </a:extLst>
          </p:cNvPr>
          <p:cNvPicPr>
            <a:picLocks noChangeAspect="1"/>
          </p:cNvPicPr>
          <p:nvPr/>
        </p:nvPicPr>
        <p:blipFill>
          <a:blip r:embed="rId4"/>
          <a:srcRect l="3499" t="8010" r="6821" b="3953"/>
          <a:stretch/>
        </p:blipFill>
        <p:spPr>
          <a:xfrm>
            <a:off x="6054622" y="2496819"/>
            <a:ext cx="2734256" cy="2271457"/>
          </a:xfrm>
          <a:prstGeom prst="rect">
            <a:avLst/>
          </a:prstGeom>
        </p:spPr>
      </p:pic>
    </p:spTree>
    <p:extLst>
      <p:ext uri="{BB962C8B-B14F-4D97-AF65-F5344CB8AC3E}">
        <p14:creationId xmlns:p14="http://schemas.microsoft.com/office/powerpoint/2010/main" val="34337375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F02D88-99D2-624D-EF2B-302835D0F1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485D90-3A06-A3C5-3110-9AE9F0FDCC5B}"/>
              </a:ext>
            </a:extLst>
          </p:cNvPr>
          <p:cNvSpPr>
            <a:spLocks noGrp="1"/>
          </p:cNvSpPr>
          <p:nvPr>
            <p:ph type="title"/>
          </p:nvPr>
        </p:nvSpPr>
        <p:spPr/>
        <p:txBody>
          <a:bodyPr/>
          <a:lstStyle/>
          <a:p>
            <a:r>
              <a:rPr lang="en-US" b="1" dirty="0">
                <a:latin typeface="Aptos" panose="020B0004020202020204" pitchFamily="34" charset="0"/>
              </a:rPr>
              <a:t>Selected unstable species</a:t>
            </a:r>
          </a:p>
        </p:txBody>
      </p:sp>
      <p:pic>
        <p:nvPicPr>
          <p:cNvPr id="11" name="Picture 10" descr="A table of numbers and letters&#10;&#10;Description automatically generated">
            <a:extLst>
              <a:ext uri="{FF2B5EF4-FFF2-40B4-BE49-F238E27FC236}">
                <a16:creationId xmlns:a16="http://schemas.microsoft.com/office/drawing/2014/main" id="{FBCFA82A-9523-AD95-D603-059595CD6985}"/>
              </a:ext>
            </a:extLst>
          </p:cNvPr>
          <p:cNvPicPr>
            <a:picLocks noChangeAspect="1"/>
          </p:cNvPicPr>
          <p:nvPr/>
        </p:nvPicPr>
        <p:blipFill>
          <a:blip r:embed="rId3"/>
          <a:srcRect t="1521" b="1"/>
          <a:stretch/>
        </p:blipFill>
        <p:spPr>
          <a:xfrm>
            <a:off x="4392311" y="1414322"/>
            <a:ext cx="4055398" cy="3022974"/>
          </a:xfrm>
          <a:prstGeom prst="rect">
            <a:avLst/>
          </a:prstGeom>
        </p:spPr>
      </p:pic>
      <p:pic>
        <p:nvPicPr>
          <p:cNvPr id="15" name="Content Placeholder 14" descr="A table of numbers and letters&#10;&#10;Description automatically generated">
            <a:extLst>
              <a:ext uri="{FF2B5EF4-FFF2-40B4-BE49-F238E27FC236}">
                <a16:creationId xmlns:a16="http://schemas.microsoft.com/office/drawing/2014/main" id="{03DCAD8D-3A94-0338-FD57-D48FA97B99A0}"/>
              </a:ext>
            </a:extLst>
          </p:cNvPr>
          <p:cNvPicPr>
            <a:picLocks noGrp="1" noChangeAspect="1"/>
          </p:cNvPicPr>
          <p:nvPr>
            <p:ph idx="1"/>
          </p:nvPr>
        </p:nvPicPr>
        <p:blipFill>
          <a:blip r:embed="rId4"/>
          <a:stretch>
            <a:fillRect/>
          </a:stretch>
        </p:blipFill>
        <p:spPr>
          <a:xfrm>
            <a:off x="336913" y="1414322"/>
            <a:ext cx="4055398" cy="2986805"/>
          </a:xfrm>
        </p:spPr>
      </p:pic>
      <p:sp>
        <p:nvSpPr>
          <p:cNvPr id="16" name="TextBox 15">
            <a:extLst>
              <a:ext uri="{FF2B5EF4-FFF2-40B4-BE49-F238E27FC236}">
                <a16:creationId xmlns:a16="http://schemas.microsoft.com/office/drawing/2014/main" id="{EA45B705-6B70-D857-073E-B23F9504F05A}"/>
              </a:ext>
            </a:extLst>
          </p:cNvPr>
          <p:cNvSpPr txBox="1"/>
          <p:nvPr/>
        </p:nvSpPr>
        <p:spPr>
          <a:xfrm>
            <a:off x="382494" y="1123576"/>
            <a:ext cx="1859805" cy="369332"/>
          </a:xfrm>
          <a:prstGeom prst="rect">
            <a:avLst/>
          </a:prstGeom>
          <a:noFill/>
        </p:spPr>
        <p:txBody>
          <a:bodyPr wrap="none" rtlCol="0">
            <a:spAutoFit/>
          </a:bodyPr>
          <a:lstStyle/>
          <a:p>
            <a:r>
              <a:rPr lang="en-US" dirty="0">
                <a:solidFill>
                  <a:schemeClr val="tx2"/>
                </a:solidFill>
              </a:rPr>
              <a:t>Mixing Case: PPM</a:t>
            </a:r>
          </a:p>
        </p:txBody>
      </p:sp>
      <p:sp>
        <p:nvSpPr>
          <p:cNvPr id="17" name="TextBox 16">
            <a:extLst>
              <a:ext uri="{FF2B5EF4-FFF2-40B4-BE49-F238E27FC236}">
                <a16:creationId xmlns:a16="http://schemas.microsoft.com/office/drawing/2014/main" id="{8EE67DEF-0E99-ED35-065C-ECCF328ECA5B}"/>
              </a:ext>
            </a:extLst>
          </p:cNvPr>
          <p:cNvSpPr txBox="1"/>
          <p:nvPr/>
        </p:nvSpPr>
        <p:spPr>
          <a:xfrm>
            <a:off x="4392311" y="1084283"/>
            <a:ext cx="2182008" cy="369332"/>
          </a:xfrm>
          <a:prstGeom prst="rect">
            <a:avLst/>
          </a:prstGeom>
          <a:noFill/>
        </p:spPr>
        <p:txBody>
          <a:bodyPr wrap="none" rtlCol="0">
            <a:spAutoFit/>
          </a:bodyPr>
          <a:lstStyle/>
          <a:p>
            <a:r>
              <a:rPr lang="en-US" dirty="0">
                <a:solidFill>
                  <a:schemeClr val="tx2"/>
                </a:solidFill>
              </a:rPr>
              <a:t>Mixing Case: 3 x PPM</a:t>
            </a:r>
          </a:p>
        </p:txBody>
      </p:sp>
    </p:spTree>
    <p:extLst>
      <p:ext uri="{BB962C8B-B14F-4D97-AF65-F5344CB8AC3E}">
        <p14:creationId xmlns:p14="http://schemas.microsoft.com/office/powerpoint/2010/main" val="27588076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0C1FBA-02C4-71EF-F908-9BC9D18910D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C9B9B8-D287-3983-4C33-FA506CD1CFF4}"/>
              </a:ext>
            </a:extLst>
          </p:cNvPr>
          <p:cNvSpPr>
            <a:spLocks noGrp="1"/>
          </p:cNvSpPr>
          <p:nvPr>
            <p:ph type="title"/>
          </p:nvPr>
        </p:nvSpPr>
        <p:spPr/>
        <p:txBody>
          <a:bodyPr/>
          <a:lstStyle/>
          <a:p>
            <a:r>
              <a:rPr lang="en-US" b="1" dirty="0">
                <a:latin typeface="Aptos" panose="020B0004020202020204" pitchFamily="34" charset="0"/>
              </a:rPr>
              <a:t>Reaction rate correlations</a:t>
            </a:r>
          </a:p>
        </p:txBody>
      </p:sp>
      <p:pic>
        <p:nvPicPr>
          <p:cNvPr id="11" name="Picture 10">
            <a:extLst>
              <a:ext uri="{FF2B5EF4-FFF2-40B4-BE49-F238E27FC236}">
                <a16:creationId xmlns:a16="http://schemas.microsoft.com/office/drawing/2014/main" id="{77701F86-DBB0-104F-313C-A10C5C73015C}"/>
              </a:ext>
            </a:extLst>
          </p:cNvPr>
          <p:cNvPicPr>
            <a:picLocks noChangeAspect="1"/>
          </p:cNvPicPr>
          <p:nvPr/>
        </p:nvPicPr>
        <p:blipFill>
          <a:blip r:embed="rId3"/>
          <a:stretch>
            <a:fillRect/>
          </a:stretch>
        </p:blipFill>
        <p:spPr>
          <a:xfrm>
            <a:off x="4097618" y="1079500"/>
            <a:ext cx="4343400" cy="2984500"/>
          </a:xfrm>
          <a:prstGeom prst="rect">
            <a:avLst/>
          </a:prstGeom>
        </p:spPr>
      </p:pic>
      <p:pic>
        <p:nvPicPr>
          <p:cNvPr id="13" name="Picture 12">
            <a:extLst>
              <a:ext uri="{FF2B5EF4-FFF2-40B4-BE49-F238E27FC236}">
                <a16:creationId xmlns:a16="http://schemas.microsoft.com/office/drawing/2014/main" id="{C9B7A001-DBF5-154F-CE9B-495C97568397}"/>
              </a:ext>
            </a:extLst>
          </p:cNvPr>
          <p:cNvPicPr>
            <a:picLocks noChangeAspect="1"/>
          </p:cNvPicPr>
          <p:nvPr/>
        </p:nvPicPr>
        <p:blipFill>
          <a:blip r:embed="rId4"/>
          <a:stretch>
            <a:fillRect/>
          </a:stretch>
        </p:blipFill>
        <p:spPr>
          <a:xfrm>
            <a:off x="411435" y="1187499"/>
            <a:ext cx="3686183" cy="2876501"/>
          </a:xfrm>
          <a:prstGeom prst="rect">
            <a:avLst/>
          </a:prstGeom>
        </p:spPr>
      </p:pic>
    </p:spTree>
    <p:extLst>
      <p:ext uri="{BB962C8B-B14F-4D97-AF65-F5344CB8AC3E}">
        <p14:creationId xmlns:p14="http://schemas.microsoft.com/office/powerpoint/2010/main" val="2495244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800E47-86DE-A62D-9ABE-4186F403CE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5D8465-B78A-E66E-1DC0-DF0657492F4C}"/>
              </a:ext>
            </a:extLst>
          </p:cNvPr>
          <p:cNvSpPr>
            <a:spLocks noGrp="1"/>
          </p:cNvSpPr>
          <p:nvPr>
            <p:ph type="title"/>
          </p:nvPr>
        </p:nvSpPr>
        <p:spPr/>
        <p:txBody>
          <a:bodyPr/>
          <a:lstStyle/>
          <a:p>
            <a:r>
              <a:rPr lang="en-US" sz="3200" b="1" dirty="0">
                <a:latin typeface="Aptos" panose="020B0004020202020204" pitchFamily="34" charset="0"/>
              </a:rPr>
              <a:t>O-C shell mergers: nucleosynthesis</a:t>
            </a:r>
          </a:p>
        </p:txBody>
      </p:sp>
      <p:sp>
        <p:nvSpPr>
          <p:cNvPr id="6" name="TextBox 5">
            <a:extLst>
              <a:ext uri="{FF2B5EF4-FFF2-40B4-BE49-F238E27FC236}">
                <a16:creationId xmlns:a16="http://schemas.microsoft.com/office/drawing/2014/main" id="{18DFB4AF-98FC-161B-0278-844045B6E06C}"/>
              </a:ext>
            </a:extLst>
          </p:cNvPr>
          <p:cNvSpPr txBox="1"/>
          <p:nvPr/>
        </p:nvSpPr>
        <p:spPr>
          <a:xfrm>
            <a:off x="0" y="4835723"/>
            <a:ext cx="28084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2</a:t>
            </a:r>
          </a:p>
        </p:txBody>
      </p:sp>
      <p:sp>
        <p:nvSpPr>
          <p:cNvPr id="23" name="Rounded Rectangle 22">
            <a:extLst>
              <a:ext uri="{FF2B5EF4-FFF2-40B4-BE49-F238E27FC236}">
                <a16:creationId xmlns:a16="http://schemas.microsoft.com/office/drawing/2014/main" id="{48266B24-A254-2F75-CF72-8226C2C96216}"/>
              </a:ext>
            </a:extLst>
          </p:cNvPr>
          <p:cNvSpPr/>
          <p:nvPr/>
        </p:nvSpPr>
        <p:spPr>
          <a:xfrm>
            <a:off x="822995" y="3497283"/>
            <a:ext cx="2574757" cy="968542"/>
          </a:xfrm>
          <a:prstGeom prst="roundRect">
            <a:avLst/>
          </a:prstGeom>
          <a:solidFill>
            <a:schemeClr val="accent2"/>
          </a:solidFill>
          <a:ln>
            <a:solidFill>
              <a:schemeClr val="tx2"/>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1400" dirty="0"/>
              <a:t>Odd-Z light element production (Ritter et al, 2018a)</a:t>
            </a:r>
          </a:p>
        </p:txBody>
      </p:sp>
      <p:sp>
        <p:nvSpPr>
          <p:cNvPr id="24" name="Rounded Rectangle 23">
            <a:extLst>
              <a:ext uri="{FF2B5EF4-FFF2-40B4-BE49-F238E27FC236}">
                <a16:creationId xmlns:a16="http://schemas.microsoft.com/office/drawing/2014/main" id="{AE9A9D18-95B4-F1AC-5B72-69B663C1B3BB}"/>
              </a:ext>
            </a:extLst>
          </p:cNvPr>
          <p:cNvSpPr/>
          <p:nvPr/>
        </p:nvSpPr>
        <p:spPr>
          <a:xfrm>
            <a:off x="5746248" y="3497283"/>
            <a:ext cx="2574757" cy="968542"/>
          </a:xfrm>
          <a:prstGeom prst="roundRect">
            <a:avLst/>
          </a:prstGeom>
          <a:solidFill>
            <a:schemeClr val="accent2"/>
          </a:solidFill>
          <a:ln w="12700">
            <a:solidFill>
              <a:schemeClr val="tx2"/>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1400" dirty="0"/>
              <a:t>Conditions for p-nuclei production (Rauscher et al 2002 + Ritter et al 2018a + Roberti et al 2024)</a:t>
            </a:r>
          </a:p>
        </p:txBody>
      </p:sp>
      <p:pic>
        <p:nvPicPr>
          <p:cNvPr id="3" name="Picture 2">
            <a:extLst>
              <a:ext uri="{FF2B5EF4-FFF2-40B4-BE49-F238E27FC236}">
                <a16:creationId xmlns:a16="http://schemas.microsoft.com/office/drawing/2014/main" id="{F936080C-DC74-9A3A-466D-01B7208FCA18}"/>
              </a:ext>
            </a:extLst>
          </p:cNvPr>
          <p:cNvPicPr>
            <a:picLocks noChangeAspect="1"/>
          </p:cNvPicPr>
          <p:nvPr/>
        </p:nvPicPr>
        <p:blipFill>
          <a:blip r:embed="rId3"/>
          <a:stretch>
            <a:fillRect/>
          </a:stretch>
        </p:blipFill>
        <p:spPr>
          <a:xfrm>
            <a:off x="2134155" y="1089050"/>
            <a:ext cx="4673785" cy="2347419"/>
          </a:xfrm>
          <a:prstGeom prst="rect">
            <a:avLst/>
          </a:prstGeom>
        </p:spPr>
      </p:pic>
      <p:sp>
        <p:nvSpPr>
          <p:cNvPr id="4" name="TextBox 3">
            <a:extLst>
              <a:ext uri="{FF2B5EF4-FFF2-40B4-BE49-F238E27FC236}">
                <a16:creationId xmlns:a16="http://schemas.microsoft.com/office/drawing/2014/main" id="{B289472D-15D2-7BD5-CA81-3AEA52E29E9E}"/>
              </a:ext>
            </a:extLst>
          </p:cNvPr>
          <p:cNvSpPr txBox="1"/>
          <p:nvPr/>
        </p:nvSpPr>
        <p:spPr>
          <a:xfrm>
            <a:off x="4848278" y="919773"/>
            <a:ext cx="1795941" cy="338554"/>
          </a:xfrm>
          <a:prstGeom prst="rect">
            <a:avLst/>
          </a:prstGeom>
          <a:noFill/>
        </p:spPr>
        <p:txBody>
          <a:bodyPr wrap="none" rtlCol="0">
            <a:spAutoFit/>
          </a:bodyPr>
          <a:lstStyle/>
          <a:p>
            <a:r>
              <a:rPr lang="en-US" sz="1600" dirty="0"/>
              <a:t>(Ritter et al, 2018a)</a:t>
            </a:r>
          </a:p>
        </p:txBody>
      </p:sp>
    </p:spTree>
    <p:extLst>
      <p:ext uri="{BB962C8B-B14F-4D97-AF65-F5344CB8AC3E}">
        <p14:creationId xmlns:p14="http://schemas.microsoft.com/office/powerpoint/2010/main" val="196070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7AF28-22A8-4F4C-641C-E69F877E1D8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70B407-8AA3-42DF-88BC-F936D5D2DE1B}"/>
              </a:ext>
            </a:extLst>
          </p:cNvPr>
          <p:cNvSpPr>
            <a:spLocks noGrp="1"/>
          </p:cNvSpPr>
          <p:nvPr>
            <p:ph type="title"/>
          </p:nvPr>
        </p:nvSpPr>
        <p:spPr/>
        <p:txBody>
          <a:bodyPr/>
          <a:lstStyle/>
          <a:p>
            <a:r>
              <a:rPr lang="en-US" b="1" dirty="0" err="1">
                <a:latin typeface="Aptos" panose="020B0004020202020204" pitchFamily="34" charset="0"/>
              </a:rPr>
              <a:t>Convective+reactive</a:t>
            </a:r>
            <a:endParaRPr lang="en-US" b="1" dirty="0">
              <a:latin typeface="Aptos" panose="020B0004020202020204" pitchFamily="34" charset="0"/>
            </a:endParaRPr>
          </a:p>
        </p:txBody>
      </p:sp>
      <p:sp>
        <p:nvSpPr>
          <p:cNvPr id="3" name="Content Placeholder 2">
            <a:extLst>
              <a:ext uri="{FF2B5EF4-FFF2-40B4-BE49-F238E27FC236}">
                <a16:creationId xmlns:a16="http://schemas.microsoft.com/office/drawing/2014/main" id="{D6A3B6FF-0F28-49C4-D05C-6963FAF9B1CB}"/>
              </a:ext>
            </a:extLst>
          </p:cNvPr>
          <p:cNvSpPr>
            <a:spLocks noGrp="1"/>
          </p:cNvSpPr>
          <p:nvPr>
            <p:ph idx="1"/>
          </p:nvPr>
        </p:nvSpPr>
        <p:spPr>
          <a:xfrm>
            <a:off x="431800" y="1254161"/>
            <a:ext cx="3674035" cy="3477382"/>
          </a:xfrm>
        </p:spPr>
        <p:txBody>
          <a:bodyPr/>
          <a:lstStyle/>
          <a:p>
            <a:pPr marL="342900" indent="-342900">
              <a:buFont typeface="Arial" panose="020B0604020202020204" pitchFamily="34" charset="0"/>
              <a:buChar char="•"/>
            </a:pPr>
            <a:r>
              <a:rPr lang="en-US" dirty="0">
                <a:latin typeface="Aptos" panose="020B0004020202020204" pitchFamily="34" charset="0"/>
              </a:rPr>
              <a:t>Burning timescale can be comparable or faster than the mixing timescale</a:t>
            </a:r>
          </a:p>
          <a:p>
            <a:pPr marL="342900" indent="-342900">
              <a:buFont typeface="Arial" panose="020B0604020202020204" pitchFamily="34" charset="0"/>
              <a:buChar char="•"/>
            </a:pPr>
            <a:r>
              <a:rPr lang="en-US" dirty="0">
                <a:latin typeface="Aptos" panose="020B0004020202020204" pitchFamily="34" charset="0"/>
              </a:rPr>
              <a:t>Species are not well-mixed in the convective zone</a:t>
            </a:r>
          </a:p>
          <a:p>
            <a:pPr marL="342900" indent="-342900">
              <a:buFont typeface="Arial" panose="020B0604020202020204" pitchFamily="34" charset="0"/>
              <a:buChar char="•"/>
            </a:pPr>
            <a:r>
              <a:rPr lang="en-US" dirty="0">
                <a:latin typeface="Aptos" panose="020B0004020202020204" pitchFamily="34" charset="0"/>
              </a:rPr>
              <a:t>Can be produced in one mass zone and burned in another</a:t>
            </a:r>
          </a:p>
        </p:txBody>
      </p:sp>
      <p:sp>
        <p:nvSpPr>
          <p:cNvPr id="5" name="TextBox 4">
            <a:extLst>
              <a:ext uri="{FF2B5EF4-FFF2-40B4-BE49-F238E27FC236}">
                <a16:creationId xmlns:a16="http://schemas.microsoft.com/office/drawing/2014/main" id="{42C6C5D1-BFC0-A687-FE3E-BCC65B0BFEEB}"/>
              </a:ext>
            </a:extLst>
          </p:cNvPr>
          <p:cNvSpPr txBox="1"/>
          <p:nvPr/>
        </p:nvSpPr>
        <p:spPr>
          <a:xfrm>
            <a:off x="0" y="4835723"/>
            <a:ext cx="28084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3</a:t>
            </a:r>
          </a:p>
        </p:txBody>
      </p:sp>
      <p:pic>
        <p:nvPicPr>
          <p:cNvPr id="9" name="Picture 8">
            <a:extLst>
              <a:ext uri="{FF2B5EF4-FFF2-40B4-BE49-F238E27FC236}">
                <a16:creationId xmlns:a16="http://schemas.microsoft.com/office/drawing/2014/main" id="{EC95C659-594A-EEF1-0F74-A65F3B4EEFFE}"/>
              </a:ext>
            </a:extLst>
          </p:cNvPr>
          <p:cNvPicPr>
            <a:picLocks noChangeAspect="1"/>
          </p:cNvPicPr>
          <p:nvPr/>
        </p:nvPicPr>
        <p:blipFill>
          <a:blip r:embed="rId3"/>
          <a:srcRect l="6235" t="8303" r="8184" b="5105"/>
          <a:stretch/>
        </p:blipFill>
        <p:spPr>
          <a:xfrm>
            <a:off x="4182410" y="1131212"/>
            <a:ext cx="4701286" cy="3713218"/>
          </a:xfrm>
          <a:prstGeom prst="rect">
            <a:avLst/>
          </a:prstGeom>
        </p:spPr>
      </p:pic>
      <p:cxnSp>
        <p:nvCxnSpPr>
          <p:cNvPr id="11" name="Straight Arrow Connector 10">
            <a:extLst>
              <a:ext uri="{FF2B5EF4-FFF2-40B4-BE49-F238E27FC236}">
                <a16:creationId xmlns:a16="http://schemas.microsoft.com/office/drawing/2014/main" id="{0ADFF61E-4178-5104-CBB7-566291BE7616}"/>
              </a:ext>
            </a:extLst>
          </p:cNvPr>
          <p:cNvCxnSpPr>
            <a:cxnSpLocks/>
          </p:cNvCxnSpPr>
          <p:nvPr/>
        </p:nvCxnSpPr>
        <p:spPr>
          <a:xfrm flipH="1" flipV="1">
            <a:off x="6992471" y="1541929"/>
            <a:ext cx="310776" cy="215153"/>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D2C2CA8-C889-B5B5-449D-C26FABF7F80E}"/>
              </a:ext>
            </a:extLst>
          </p:cNvPr>
          <p:cNvSpPr txBox="1"/>
          <p:nvPr/>
        </p:nvSpPr>
        <p:spPr>
          <a:xfrm>
            <a:off x="7207621" y="1697318"/>
            <a:ext cx="1446307" cy="246221"/>
          </a:xfrm>
          <a:prstGeom prst="rect">
            <a:avLst/>
          </a:prstGeom>
          <a:noFill/>
        </p:spPr>
        <p:txBody>
          <a:bodyPr wrap="square" rtlCol="0">
            <a:spAutoFit/>
          </a:bodyPr>
          <a:lstStyle/>
          <a:p>
            <a:r>
              <a:rPr lang="en-US" sz="1000" dirty="0">
                <a:solidFill>
                  <a:schemeClr val="tx2"/>
                </a:solidFill>
                <a:latin typeface="Aptos" panose="020B0004020202020204" pitchFamily="34" charset="0"/>
              </a:rPr>
              <a:t>Burning timescale</a:t>
            </a:r>
          </a:p>
        </p:txBody>
      </p:sp>
      <p:cxnSp>
        <p:nvCxnSpPr>
          <p:cNvPr id="15" name="Straight Arrow Connector 14">
            <a:extLst>
              <a:ext uri="{FF2B5EF4-FFF2-40B4-BE49-F238E27FC236}">
                <a16:creationId xmlns:a16="http://schemas.microsoft.com/office/drawing/2014/main" id="{59C7AE5B-AC09-8CD8-5CCE-BAF0021DF563}"/>
              </a:ext>
            </a:extLst>
          </p:cNvPr>
          <p:cNvCxnSpPr>
            <a:cxnSpLocks/>
          </p:cNvCxnSpPr>
          <p:nvPr/>
        </p:nvCxnSpPr>
        <p:spPr>
          <a:xfrm flipH="1" flipV="1">
            <a:off x="6445624" y="3231030"/>
            <a:ext cx="310776" cy="215153"/>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23850CB-CB9D-42E6-B469-AE44B1F6891E}"/>
              </a:ext>
            </a:extLst>
          </p:cNvPr>
          <p:cNvSpPr txBox="1"/>
          <p:nvPr/>
        </p:nvSpPr>
        <p:spPr>
          <a:xfrm>
            <a:off x="6660774" y="3386419"/>
            <a:ext cx="1795932" cy="246221"/>
          </a:xfrm>
          <a:prstGeom prst="rect">
            <a:avLst/>
          </a:prstGeom>
          <a:noFill/>
        </p:spPr>
        <p:txBody>
          <a:bodyPr wrap="square" rtlCol="0">
            <a:spAutoFit/>
          </a:bodyPr>
          <a:lstStyle/>
          <a:p>
            <a:r>
              <a:rPr lang="en-US" sz="1000" dirty="0">
                <a:solidFill>
                  <a:schemeClr val="tx2"/>
                </a:solidFill>
                <a:latin typeface="Aptos" panose="020B0004020202020204" pitchFamily="34" charset="0"/>
              </a:rPr>
              <a:t>Reaction e-folding timescale</a:t>
            </a: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C312EAAB-FD27-0F16-B814-43A5FD9D958C}"/>
                  </a:ext>
                </a:extLst>
              </p:cNvPr>
              <p:cNvSpPr txBox="1"/>
              <p:nvPr/>
            </p:nvSpPr>
            <p:spPr>
              <a:xfrm>
                <a:off x="6738579" y="3543762"/>
                <a:ext cx="1799595" cy="46852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en-CA" sz="1000" b="0" i="1" smtClean="0">
                              <a:solidFill>
                                <a:schemeClr val="accent3"/>
                              </a:solidFill>
                              <a:latin typeface="Cambria Math" panose="02040503050406030204" pitchFamily="18" charset="0"/>
                            </a:rPr>
                          </m:ctrlPr>
                        </m:sSupPr>
                        <m:e>
                          <m:r>
                            <a:rPr lang="en-CA" sz="1000" b="0" i="1" smtClean="0">
                              <a:solidFill>
                                <a:schemeClr val="accent3"/>
                              </a:solidFill>
                              <a:latin typeface="Cambria Math" panose="02040503050406030204" pitchFamily="18" charset="0"/>
                              <a:ea typeface="Cambria Math" panose="02040503050406030204" pitchFamily="18" charset="0"/>
                            </a:rPr>
                            <m:t>𝜏</m:t>
                          </m:r>
                          <m:r>
                            <a:rPr lang="en-CA" sz="1000" b="0" i="1" smtClean="0">
                              <a:solidFill>
                                <a:schemeClr val="accent3"/>
                              </a:solidFill>
                              <a:latin typeface="Cambria Math" panose="02040503050406030204" pitchFamily="18" charset="0"/>
                              <a:ea typeface="Cambria Math" panose="02040503050406030204" pitchFamily="18" charset="0"/>
                            </a:rPr>
                            <m:t>=</m:t>
                          </m:r>
                          <m:d>
                            <m:dPr>
                              <m:ctrlPr>
                                <a:rPr lang="en-CA" sz="1000" b="0" i="1" smtClean="0">
                                  <a:solidFill>
                                    <a:schemeClr val="accent3"/>
                                  </a:solidFill>
                                  <a:latin typeface="Cambria Math" panose="02040503050406030204" pitchFamily="18" charset="0"/>
                                </a:rPr>
                              </m:ctrlPr>
                            </m:dPr>
                            <m:e>
                              <m:f>
                                <m:fPr>
                                  <m:ctrlPr>
                                    <a:rPr lang="en-CA" sz="1000" b="0" i="1" smtClean="0">
                                      <a:solidFill>
                                        <a:schemeClr val="accent3"/>
                                      </a:solidFill>
                                      <a:latin typeface="Cambria Math" panose="02040503050406030204" pitchFamily="18" charset="0"/>
                                    </a:rPr>
                                  </m:ctrlPr>
                                </m:fPr>
                                <m:num>
                                  <m:r>
                                    <a:rPr lang="en-CA" sz="1000" b="0" i="1" smtClean="0">
                                      <a:solidFill>
                                        <a:schemeClr val="accent3"/>
                                      </a:solidFill>
                                      <a:latin typeface="Cambria Math" panose="02040503050406030204" pitchFamily="18" charset="0"/>
                                    </a:rPr>
                                    <m:t>𝑑</m:t>
                                  </m:r>
                                  <m:d>
                                    <m:dPr>
                                      <m:ctrlPr>
                                        <a:rPr lang="en-CA" sz="1000" b="0" i="1" smtClean="0">
                                          <a:solidFill>
                                            <a:schemeClr val="accent3"/>
                                          </a:solidFill>
                                          <a:latin typeface="Cambria Math" panose="02040503050406030204" pitchFamily="18" charset="0"/>
                                        </a:rPr>
                                      </m:ctrlPr>
                                    </m:dPr>
                                    <m:e>
                                      <m:r>
                                        <a:rPr lang="en-CA" sz="1000" i="1">
                                          <a:solidFill>
                                            <a:schemeClr val="accent3"/>
                                          </a:solidFill>
                                          <a:latin typeface="Cambria Math" panose="02040503050406030204" pitchFamily="18" charset="0"/>
                                          <a:ea typeface="Cambria Math" panose="02040503050406030204" pitchFamily="18" charset="0"/>
                                        </a:rPr>
                                        <m:t>𝜌</m:t>
                                      </m:r>
                                      <m:sSub>
                                        <m:sSubPr>
                                          <m:ctrlPr>
                                            <a:rPr lang="en-CA" sz="1000" i="1">
                                              <a:solidFill>
                                                <a:schemeClr val="accent3"/>
                                              </a:solidFill>
                                              <a:latin typeface="Cambria Math" panose="02040503050406030204" pitchFamily="18" charset="0"/>
                                              <a:ea typeface="Cambria Math" panose="02040503050406030204" pitchFamily="18" charset="0"/>
                                            </a:rPr>
                                          </m:ctrlPr>
                                        </m:sSubPr>
                                        <m:e>
                                          <m:r>
                                            <a:rPr lang="en-CA" sz="1000" i="1">
                                              <a:solidFill>
                                                <a:schemeClr val="accent3"/>
                                              </a:solidFill>
                                              <a:latin typeface="Cambria Math" panose="02040503050406030204" pitchFamily="18" charset="0"/>
                                              <a:ea typeface="Cambria Math" panose="02040503050406030204" pitchFamily="18" charset="0"/>
                                            </a:rPr>
                                            <m:t>𝑁</m:t>
                                          </m:r>
                                        </m:e>
                                        <m:sub>
                                          <m:r>
                                            <a:rPr lang="en-CA" sz="1000" i="1">
                                              <a:solidFill>
                                                <a:schemeClr val="accent3"/>
                                              </a:solidFill>
                                              <a:latin typeface="Cambria Math" panose="02040503050406030204" pitchFamily="18" charset="0"/>
                                              <a:ea typeface="Cambria Math" panose="02040503050406030204" pitchFamily="18" charset="0"/>
                                            </a:rPr>
                                            <m:t>𝐴</m:t>
                                          </m:r>
                                        </m:sub>
                                      </m:sSub>
                                      <m:d>
                                        <m:dPr>
                                          <m:begChr m:val="⟨"/>
                                          <m:endChr m:val="⟩"/>
                                          <m:ctrlPr>
                                            <a:rPr lang="en-CA" sz="1000" i="1">
                                              <a:solidFill>
                                                <a:schemeClr val="accent3"/>
                                              </a:solidFill>
                                              <a:latin typeface="Cambria Math" panose="02040503050406030204" pitchFamily="18" charset="0"/>
                                              <a:ea typeface="Cambria Math" panose="02040503050406030204" pitchFamily="18" charset="0"/>
                                            </a:rPr>
                                          </m:ctrlPr>
                                        </m:dPr>
                                        <m:e>
                                          <m:r>
                                            <a:rPr lang="en-CA" sz="1000" i="1">
                                              <a:solidFill>
                                                <a:schemeClr val="accent3"/>
                                              </a:solidFill>
                                              <a:latin typeface="Cambria Math" panose="02040503050406030204" pitchFamily="18" charset="0"/>
                                              <a:ea typeface="Cambria Math" panose="02040503050406030204" pitchFamily="18" charset="0"/>
                                            </a:rPr>
                                            <m:t>𝜎</m:t>
                                          </m:r>
                                          <m:r>
                                            <a:rPr lang="en-CA" sz="1000" i="1">
                                              <a:solidFill>
                                                <a:schemeClr val="accent3"/>
                                              </a:solidFill>
                                              <a:latin typeface="Cambria Math" panose="02040503050406030204" pitchFamily="18" charset="0"/>
                                              <a:ea typeface="Cambria Math" panose="02040503050406030204" pitchFamily="18" charset="0"/>
                                            </a:rPr>
                                            <m:t>𝑣</m:t>
                                          </m:r>
                                        </m:e>
                                      </m:d>
                                    </m:e>
                                  </m:d>
                                </m:num>
                                <m:den>
                                  <m:r>
                                    <a:rPr lang="en-CA" sz="1000" b="0" i="1" smtClean="0">
                                      <a:solidFill>
                                        <a:schemeClr val="accent3"/>
                                      </a:solidFill>
                                      <a:latin typeface="Cambria Math" panose="02040503050406030204" pitchFamily="18" charset="0"/>
                                    </a:rPr>
                                    <m:t>𝑑𝑟</m:t>
                                  </m:r>
                                </m:den>
                              </m:f>
                            </m:e>
                          </m:d>
                        </m:e>
                        <m:sup>
                          <m:r>
                            <a:rPr lang="en-CA" sz="1000" b="0" i="1" smtClean="0">
                              <a:solidFill>
                                <a:schemeClr val="accent3"/>
                              </a:solidFill>
                              <a:latin typeface="Cambria Math" panose="02040503050406030204" pitchFamily="18" charset="0"/>
                            </a:rPr>
                            <m:t>−2</m:t>
                          </m:r>
                        </m:sup>
                      </m:sSup>
                      <m:sSub>
                        <m:sSubPr>
                          <m:ctrlPr>
                            <a:rPr lang="en-CA" sz="1000" b="0" i="1" smtClean="0">
                              <a:solidFill>
                                <a:schemeClr val="accent3"/>
                              </a:solidFill>
                              <a:latin typeface="Cambria Math" panose="02040503050406030204" pitchFamily="18" charset="0"/>
                            </a:rPr>
                          </m:ctrlPr>
                        </m:sSubPr>
                        <m:e>
                          <m:r>
                            <a:rPr lang="en-CA" sz="1000" b="0" i="1" smtClean="0">
                              <a:solidFill>
                                <a:schemeClr val="accent3"/>
                              </a:solidFill>
                              <a:latin typeface="Cambria Math" panose="02040503050406030204" pitchFamily="18" charset="0"/>
                              <a:ea typeface="Cambria Math" panose="02040503050406030204" pitchFamily="18" charset="0"/>
                            </a:rPr>
                            <m:t>÷</m:t>
                          </m:r>
                          <m:r>
                            <a:rPr lang="en-CA" sz="1000" b="0" i="1" smtClean="0">
                              <a:solidFill>
                                <a:schemeClr val="accent3"/>
                              </a:solidFill>
                              <a:latin typeface="Cambria Math" panose="02040503050406030204" pitchFamily="18" charset="0"/>
                            </a:rPr>
                            <m:t>𝐷</m:t>
                          </m:r>
                        </m:e>
                        <m:sub>
                          <m:r>
                            <m:rPr>
                              <m:sty m:val="p"/>
                            </m:rPr>
                            <a:rPr lang="en-CA" sz="1000" b="0" i="0" smtClean="0">
                              <a:solidFill>
                                <a:schemeClr val="accent3"/>
                              </a:solidFill>
                              <a:latin typeface="Cambria Math" panose="02040503050406030204" pitchFamily="18" charset="0"/>
                            </a:rPr>
                            <m:t>MLT</m:t>
                          </m:r>
                        </m:sub>
                      </m:sSub>
                    </m:oMath>
                  </m:oMathPara>
                </a14:m>
                <a:endParaRPr lang="en-US" sz="1100" dirty="0">
                  <a:solidFill>
                    <a:schemeClr val="accent3"/>
                  </a:solidFill>
                  <a:latin typeface="Aptos" panose="020B0004020202020204" pitchFamily="34" charset="0"/>
                </a:endParaRPr>
              </a:p>
            </p:txBody>
          </p:sp>
        </mc:Choice>
        <mc:Fallback xmlns="">
          <p:sp>
            <p:nvSpPr>
              <p:cNvPr id="17" name="TextBox 16">
                <a:extLst>
                  <a:ext uri="{FF2B5EF4-FFF2-40B4-BE49-F238E27FC236}">
                    <a16:creationId xmlns:a16="http://schemas.microsoft.com/office/drawing/2014/main" id="{C312EAAB-FD27-0F16-B814-43A5FD9D958C}"/>
                  </a:ext>
                </a:extLst>
              </p:cNvPr>
              <p:cNvSpPr txBox="1">
                <a:spLocks noRot="1" noChangeAspect="1" noMove="1" noResize="1" noEditPoints="1" noAdjustHandles="1" noChangeArrowheads="1" noChangeShapeType="1" noTextEdit="1"/>
              </p:cNvSpPr>
              <p:nvPr/>
            </p:nvSpPr>
            <p:spPr>
              <a:xfrm>
                <a:off x="6738579" y="3543762"/>
                <a:ext cx="1799595" cy="468526"/>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87592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81C0D9-9735-1305-709C-C75499411FA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38231C-E8BD-3913-E9E1-ACE11C5436B6}"/>
              </a:ext>
            </a:extLst>
          </p:cNvPr>
          <p:cNvSpPr>
            <a:spLocks noGrp="1"/>
          </p:cNvSpPr>
          <p:nvPr>
            <p:ph type="title"/>
          </p:nvPr>
        </p:nvSpPr>
        <p:spPr/>
        <p:txBody>
          <a:bodyPr/>
          <a:lstStyle/>
          <a:p>
            <a:r>
              <a:rPr lang="en-US" b="1" dirty="0">
                <a:latin typeface="Aptos" panose="020B0004020202020204" pitchFamily="34" charset="0"/>
              </a:rPr>
              <a:t>Post-processed model</a:t>
            </a:r>
          </a:p>
        </p:txBody>
      </p:sp>
      <p:sp>
        <p:nvSpPr>
          <p:cNvPr id="3" name="Content Placeholder 2">
            <a:extLst>
              <a:ext uri="{FF2B5EF4-FFF2-40B4-BE49-F238E27FC236}">
                <a16:creationId xmlns:a16="http://schemas.microsoft.com/office/drawing/2014/main" id="{0C0A761D-B355-FA08-7584-071EA4A80BDF}"/>
              </a:ext>
            </a:extLst>
          </p:cNvPr>
          <p:cNvSpPr>
            <a:spLocks noGrp="1"/>
          </p:cNvSpPr>
          <p:nvPr>
            <p:ph idx="1"/>
          </p:nvPr>
        </p:nvSpPr>
        <p:spPr>
          <a:xfrm>
            <a:off x="431800" y="1339401"/>
            <a:ext cx="4000715" cy="3511568"/>
          </a:xfrm>
        </p:spPr>
        <p:txBody>
          <a:bodyPr/>
          <a:lstStyle/>
          <a:p>
            <a:pPr marL="342900" indent="-342900">
              <a:buFont typeface="Arial" panose="020B0604020202020204" pitchFamily="34" charset="0"/>
              <a:buChar char="•"/>
            </a:pPr>
            <a:r>
              <a:rPr lang="en-US" dirty="0" err="1">
                <a:latin typeface="Aptos" panose="020B0004020202020204" pitchFamily="34" charset="0"/>
              </a:rPr>
              <a:t>mppnp</a:t>
            </a:r>
            <a:r>
              <a:rPr lang="en-US" dirty="0">
                <a:latin typeface="Aptos" panose="020B0004020202020204" pitchFamily="34" charset="0"/>
              </a:rPr>
              <a:t> post-processing of 15M</a:t>
            </a:r>
            <a:r>
              <a:rPr lang="en-US" baseline="-25000" dirty="0">
                <a:latin typeface="Aptos" panose="020B0004020202020204" pitchFamily="34" charset="0"/>
              </a:rPr>
              <a:t>☉</a:t>
            </a:r>
            <a:r>
              <a:rPr lang="en-US" dirty="0">
                <a:latin typeface="Aptos" panose="020B0004020202020204" pitchFamily="34" charset="0"/>
              </a:rPr>
              <a:t> Z=0.02 model from Ritter et al (2018b) starting right before the merger for 110 seconds</a:t>
            </a:r>
          </a:p>
          <a:p>
            <a:pPr marL="342900" indent="-342900">
              <a:buFont typeface="Arial" panose="020B0604020202020204" pitchFamily="34" charset="0"/>
              <a:buChar char="•"/>
            </a:pPr>
            <a:r>
              <a:rPr lang="en-US" dirty="0">
                <a:solidFill>
                  <a:schemeClr val="tx2"/>
                </a:solidFill>
                <a:latin typeface="Aptos" panose="020B0004020202020204" pitchFamily="34" charset="0"/>
              </a:rPr>
              <a:t>Constant ingestion rate of 4.17 x 10</a:t>
            </a:r>
            <a:r>
              <a:rPr lang="en-US" baseline="30000" dirty="0">
                <a:solidFill>
                  <a:schemeClr val="tx2"/>
                </a:solidFill>
                <a:latin typeface="Aptos" panose="020B0004020202020204" pitchFamily="34" charset="0"/>
              </a:rPr>
              <a:t>-3</a:t>
            </a:r>
            <a:r>
              <a:rPr lang="en-US" dirty="0">
                <a:solidFill>
                  <a:schemeClr val="tx2"/>
                </a:solidFill>
                <a:latin typeface="Aptos" panose="020B0004020202020204" pitchFamily="34" charset="0"/>
              </a:rPr>
              <a:t> M</a:t>
            </a:r>
            <a:r>
              <a:rPr lang="en-US" baseline="-25000" dirty="0">
                <a:solidFill>
                  <a:schemeClr val="tx2"/>
                </a:solidFill>
                <a:latin typeface="Aptos" panose="020B0004020202020204" pitchFamily="34" charset="0"/>
              </a:rPr>
              <a:t>☉</a:t>
            </a:r>
            <a:r>
              <a:rPr lang="en-US" dirty="0">
                <a:solidFill>
                  <a:schemeClr val="tx2"/>
                </a:solidFill>
                <a:latin typeface="Aptos" panose="020B0004020202020204" pitchFamily="34" charset="0"/>
              </a:rPr>
              <a:t>s</a:t>
            </a:r>
            <a:r>
              <a:rPr lang="en-US" baseline="30000" dirty="0">
                <a:solidFill>
                  <a:schemeClr val="tx2"/>
                </a:solidFill>
                <a:latin typeface="Aptos" panose="020B0004020202020204" pitchFamily="34" charset="0"/>
              </a:rPr>
              <a:t>-1</a:t>
            </a:r>
            <a:endParaRPr lang="en-US" dirty="0">
              <a:solidFill>
                <a:schemeClr val="tx2"/>
              </a:solidFill>
              <a:latin typeface="Aptos" panose="020B0004020202020204" pitchFamily="34" charset="0"/>
            </a:endParaRPr>
          </a:p>
        </p:txBody>
      </p:sp>
      <p:sp>
        <p:nvSpPr>
          <p:cNvPr id="5" name="TextBox 4">
            <a:extLst>
              <a:ext uri="{FF2B5EF4-FFF2-40B4-BE49-F238E27FC236}">
                <a16:creationId xmlns:a16="http://schemas.microsoft.com/office/drawing/2014/main" id="{681AE669-F737-CF84-A9A0-EC5E338C0D43}"/>
              </a:ext>
            </a:extLst>
          </p:cNvPr>
          <p:cNvSpPr txBox="1"/>
          <p:nvPr/>
        </p:nvSpPr>
        <p:spPr>
          <a:xfrm>
            <a:off x="0" y="4835723"/>
            <a:ext cx="28084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4</a:t>
            </a:r>
          </a:p>
        </p:txBody>
      </p:sp>
      <p:pic>
        <p:nvPicPr>
          <p:cNvPr id="4" name="ocmergerspe">
            <a:hlinkClick r:id="" action="ppaction://media"/>
            <a:extLst>
              <a:ext uri="{FF2B5EF4-FFF2-40B4-BE49-F238E27FC236}">
                <a16:creationId xmlns:a16="http://schemas.microsoft.com/office/drawing/2014/main" id="{8CD355C5-3ADC-C316-46FF-263FD1721A33}"/>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236994" y="978512"/>
            <a:ext cx="4907006" cy="3680255"/>
          </a:xfrm>
          <a:prstGeom prst="rect">
            <a:avLst/>
          </a:prstGeom>
        </p:spPr>
      </p:pic>
    </p:spTree>
    <p:extLst>
      <p:ext uri="{BB962C8B-B14F-4D97-AF65-F5344CB8AC3E}">
        <p14:creationId xmlns:p14="http://schemas.microsoft.com/office/powerpoint/2010/main" val="80327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50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81DF9-EECC-046E-2923-1FA47AE7F8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FEED3C-C78B-0D0E-7B8F-9A23661F3AE3}"/>
              </a:ext>
            </a:extLst>
          </p:cNvPr>
          <p:cNvSpPr>
            <a:spLocks noGrp="1"/>
          </p:cNvSpPr>
          <p:nvPr>
            <p:ph type="title"/>
          </p:nvPr>
        </p:nvSpPr>
        <p:spPr>
          <a:xfrm>
            <a:off x="431800" y="442985"/>
            <a:ext cx="8280400" cy="513160"/>
          </a:xfrm>
        </p:spPr>
        <p:txBody>
          <a:bodyPr/>
          <a:lstStyle/>
          <a:p>
            <a:r>
              <a:rPr lang="en-US" b="1" dirty="0">
                <a:latin typeface="Aptos" panose="020B0004020202020204" pitchFamily="34" charset="0"/>
              </a:rPr>
              <a:t>𝛾-process</a:t>
            </a:r>
          </a:p>
        </p:txBody>
      </p:sp>
      <p:sp>
        <p:nvSpPr>
          <p:cNvPr id="3" name="Content Placeholder 2">
            <a:extLst>
              <a:ext uri="{FF2B5EF4-FFF2-40B4-BE49-F238E27FC236}">
                <a16:creationId xmlns:a16="http://schemas.microsoft.com/office/drawing/2014/main" id="{C220800A-98CF-5AAE-10C3-3E2CB7B702DD}"/>
              </a:ext>
            </a:extLst>
          </p:cNvPr>
          <p:cNvSpPr>
            <a:spLocks noGrp="1"/>
          </p:cNvSpPr>
          <p:nvPr>
            <p:ph idx="1"/>
          </p:nvPr>
        </p:nvSpPr>
        <p:spPr>
          <a:xfrm>
            <a:off x="430435" y="1108806"/>
            <a:ext cx="4141565" cy="3643722"/>
          </a:xfrm>
        </p:spPr>
        <p:txBody>
          <a:bodyPr/>
          <a:lstStyle/>
          <a:p>
            <a:r>
              <a:rPr lang="en-CA" dirty="0">
                <a:latin typeface="Aptos" panose="020B0004020202020204" pitchFamily="34" charset="0"/>
              </a:rPr>
              <a:t>Species in the O-shell will undergo different reactions depending on their position in the shell</a:t>
            </a:r>
          </a:p>
        </p:txBody>
      </p:sp>
      <p:sp>
        <p:nvSpPr>
          <p:cNvPr id="5" name="TextBox 4">
            <a:extLst>
              <a:ext uri="{FF2B5EF4-FFF2-40B4-BE49-F238E27FC236}">
                <a16:creationId xmlns:a16="http://schemas.microsoft.com/office/drawing/2014/main" id="{B4A58B05-F58B-360F-7111-E5EDAF43C87C}"/>
              </a:ext>
            </a:extLst>
          </p:cNvPr>
          <p:cNvSpPr txBox="1"/>
          <p:nvPr/>
        </p:nvSpPr>
        <p:spPr>
          <a:xfrm>
            <a:off x="0" y="4835723"/>
            <a:ext cx="28084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5</a:t>
            </a:r>
          </a:p>
        </p:txBody>
      </p:sp>
      <p:pic>
        <p:nvPicPr>
          <p:cNvPr id="9" name="Picture 8">
            <a:extLst>
              <a:ext uri="{FF2B5EF4-FFF2-40B4-BE49-F238E27FC236}">
                <a16:creationId xmlns:a16="http://schemas.microsoft.com/office/drawing/2014/main" id="{04A5C5EE-FA99-1290-75A2-9CDC2BA4716C}"/>
              </a:ext>
            </a:extLst>
          </p:cNvPr>
          <p:cNvPicPr>
            <a:picLocks noChangeAspect="1"/>
          </p:cNvPicPr>
          <p:nvPr/>
        </p:nvPicPr>
        <p:blipFill>
          <a:blip r:embed="rId3"/>
          <a:srcRect l="4211" t="7964" r="2281" b="6134"/>
          <a:stretch/>
        </p:blipFill>
        <p:spPr>
          <a:xfrm>
            <a:off x="4915301" y="189369"/>
            <a:ext cx="4221614" cy="4653800"/>
          </a:xfrm>
          <a:prstGeom prst="rect">
            <a:avLst/>
          </a:prstGeom>
        </p:spPr>
      </p:pic>
      <p:pic>
        <p:nvPicPr>
          <p:cNvPr id="13" name="Picture 12">
            <a:extLst>
              <a:ext uri="{FF2B5EF4-FFF2-40B4-BE49-F238E27FC236}">
                <a16:creationId xmlns:a16="http://schemas.microsoft.com/office/drawing/2014/main" id="{FA95AC00-B774-DB89-9BE5-0FF50F758774}"/>
              </a:ext>
            </a:extLst>
          </p:cNvPr>
          <p:cNvPicPr>
            <a:picLocks noChangeAspect="1"/>
          </p:cNvPicPr>
          <p:nvPr/>
        </p:nvPicPr>
        <p:blipFill>
          <a:blip r:embed="rId4"/>
          <a:srcRect t="926" b="926"/>
          <a:stretch/>
        </p:blipFill>
        <p:spPr>
          <a:xfrm>
            <a:off x="167183" y="2516269"/>
            <a:ext cx="4823256" cy="2273450"/>
          </a:xfrm>
          <a:prstGeom prst="rect">
            <a:avLst/>
          </a:prstGeom>
        </p:spPr>
      </p:pic>
      <p:cxnSp>
        <p:nvCxnSpPr>
          <p:cNvPr id="22" name="Curved Connector 21">
            <a:extLst>
              <a:ext uri="{FF2B5EF4-FFF2-40B4-BE49-F238E27FC236}">
                <a16:creationId xmlns:a16="http://schemas.microsoft.com/office/drawing/2014/main" id="{584B999D-B6ED-F51B-CE12-8EF7828BC576}"/>
              </a:ext>
            </a:extLst>
          </p:cNvPr>
          <p:cNvCxnSpPr>
            <a:cxnSpLocks/>
          </p:cNvCxnSpPr>
          <p:nvPr/>
        </p:nvCxnSpPr>
        <p:spPr>
          <a:xfrm flipV="1">
            <a:off x="6567661" y="3056896"/>
            <a:ext cx="1214751" cy="787589"/>
          </a:xfrm>
          <a:prstGeom prst="curvedConnector3">
            <a:avLst>
              <a:gd name="adj1" fmla="val 98901"/>
            </a:avLst>
          </a:prstGeom>
          <a:ln w="12700">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3909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1ED47F-96B0-4A92-9D02-9B1F3431D5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15C08C9-0BEF-EB8A-89B4-D283BD2DAE3C}"/>
              </a:ext>
            </a:extLst>
          </p:cNvPr>
          <p:cNvSpPr>
            <a:spLocks noGrp="1"/>
          </p:cNvSpPr>
          <p:nvPr>
            <p:ph type="title"/>
          </p:nvPr>
        </p:nvSpPr>
        <p:spPr/>
        <p:txBody>
          <a:bodyPr/>
          <a:lstStyle/>
          <a:p>
            <a:r>
              <a:rPr lang="en-US" b="1" dirty="0" err="1">
                <a:latin typeface="Aptos" panose="020B0004020202020204" pitchFamily="34" charset="0"/>
              </a:rPr>
              <a:t>Convective+reactive</a:t>
            </a:r>
            <a:r>
              <a:rPr lang="en-US" b="1" dirty="0">
                <a:latin typeface="Aptos" panose="020B0004020202020204" pitchFamily="34" charset="0"/>
              </a:rPr>
              <a:t> in action</a:t>
            </a:r>
          </a:p>
        </p:txBody>
      </p:sp>
      <p:sp>
        <p:nvSpPr>
          <p:cNvPr id="3" name="Content Placeholder 2">
            <a:extLst>
              <a:ext uri="{FF2B5EF4-FFF2-40B4-BE49-F238E27FC236}">
                <a16:creationId xmlns:a16="http://schemas.microsoft.com/office/drawing/2014/main" id="{CBF150AD-02E7-0810-084A-C349EB04C00B}"/>
              </a:ext>
            </a:extLst>
          </p:cNvPr>
          <p:cNvSpPr>
            <a:spLocks noGrp="1"/>
          </p:cNvSpPr>
          <p:nvPr>
            <p:ph idx="1"/>
          </p:nvPr>
        </p:nvSpPr>
        <p:spPr>
          <a:xfrm>
            <a:off x="185092" y="1254160"/>
            <a:ext cx="3993116" cy="3395569"/>
          </a:xfrm>
        </p:spPr>
        <p:txBody>
          <a:bodyPr/>
          <a:lstStyle/>
          <a:p>
            <a:pPr marL="342900" indent="-342900">
              <a:buFont typeface="Arial" panose="020B0604020202020204" pitchFamily="34" charset="0"/>
              <a:buChar char="•"/>
            </a:pPr>
            <a:r>
              <a:rPr lang="en-US" sz="2200" dirty="0">
                <a:latin typeface="Aptos" panose="020B0004020202020204" pitchFamily="34" charset="0"/>
              </a:rPr>
              <a:t>There are three things that species can experience in the shell:</a:t>
            </a:r>
            <a:br>
              <a:rPr lang="en-US" sz="2200" dirty="0">
                <a:latin typeface="Aptos" panose="020B0004020202020204" pitchFamily="34" charset="0"/>
              </a:rPr>
            </a:br>
            <a:r>
              <a:rPr lang="en-US" sz="2200" dirty="0">
                <a:latin typeface="Aptos" panose="020B0004020202020204" pitchFamily="34" charset="0"/>
              </a:rPr>
              <a:t>	</a:t>
            </a:r>
            <a:r>
              <a:rPr lang="en-US" sz="2000" dirty="0">
                <a:latin typeface="Aptos" panose="020B0004020202020204" pitchFamily="34" charset="0"/>
              </a:rPr>
              <a:t>1. Convection (orange)</a:t>
            </a:r>
            <a:br>
              <a:rPr lang="en-US" sz="2000" dirty="0">
                <a:latin typeface="Aptos" panose="020B0004020202020204" pitchFamily="34" charset="0"/>
              </a:rPr>
            </a:br>
            <a:r>
              <a:rPr lang="en-US" sz="2000" dirty="0">
                <a:latin typeface="Aptos" panose="020B0004020202020204" pitchFamily="34" charset="0"/>
              </a:rPr>
              <a:t>   2. Nuclear burning (blue) </a:t>
            </a:r>
            <a:br>
              <a:rPr lang="en-US" sz="2000" dirty="0">
                <a:latin typeface="Aptos" panose="020B0004020202020204" pitchFamily="34" charset="0"/>
              </a:rPr>
            </a:br>
            <a:r>
              <a:rPr lang="en-US" sz="2000" dirty="0">
                <a:latin typeface="Aptos" panose="020B0004020202020204" pitchFamily="34" charset="0"/>
              </a:rPr>
              <a:t>   3. Ingested from C-shell (green)</a:t>
            </a:r>
          </a:p>
          <a:p>
            <a:pPr marL="342900" indent="-342900">
              <a:buFont typeface="Arial" panose="020B0604020202020204" pitchFamily="34" charset="0"/>
              <a:buChar char="•"/>
            </a:pPr>
            <a:r>
              <a:rPr lang="en-US" sz="2200" dirty="0">
                <a:latin typeface="Aptos" panose="020B0004020202020204" pitchFamily="34" charset="0"/>
              </a:rPr>
              <a:t>This shows where in the convective-reaction environment a species is coming from</a:t>
            </a:r>
          </a:p>
        </p:txBody>
      </p:sp>
      <p:sp>
        <p:nvSpPr>
          <p:cNvPr id="5" name="TextBox 4">
            <a:extLst>
              <a:ext uri="{FF2B5EF4-FFF2-40B4-BE49-F238E27FC236}">
                <a16:creationId xmlns:a16="http://schemas.microsoft.com/office/drawing/2014/main" id="{96928689-8A20-C780-0E0D-8F69294A4D6F}"/>
              </a:ext>
            </a:extLst>
          </p:cNvPr>
          <p:cNvSpPr txBox="1"/>
          <p:nvPr/>
        </p:nvSpPr>
        <p:spPr>
          <a:xfrm>
            <a:off x="0" y="4835723"/>
            <a:ext cx="28084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6</a:t>
            </a:r>
          </a:p>
        </p:txBody>
      </p:sp>
      <p:pic>
        <p:nvPicPr>
          <p:cNvPr id="12" name="nvjviv_mo94_mod">
            <a:hlinkClick r:id="" action="ppaction://media"/>
            <a:extLst>
              <a:ext uri="{FF2B5EF4-FFF2-40B4-BE49-F238E27FC236}">
                <a16:creationId xmlns:a16="http://schemas.microsoft.com/office/drawing/2014/main" id="{224A5462-0ACC-5519-C3A5-24B79AD35289}"/>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178208" y="1048638"/>
            <a:ext cx="4801454" cy="3601091"/>
          </a:xfrm>
          <a:prstGeom prst="rect">
            <a:avLst/>
          </a:prstGeom>
        </p:spPr>
      </p:pic>
    </p:spTree>
    <p:extLst>
      <p:ext uri="{BB962C8B-B14F-4D97-AF65-F5344CB8AC3E}">
        <p14:creationId xmlns:p14="http://schemas.microsoft.com/office/powerpoint/2010/main" val="283228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000"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2"/>
                </p:tgtEl>
              </p:cMediaNode>
            </p:video>
            <p:seq concurrent="1" nextAc="seek">
              <p:cTn id="8" restart="whenNotActive" fill="hold" evtFilter="cancelBubble" nodeType="interactiveSeq">
                <p:stCondLst>
                  <p:cond evt="onClick" delay="0">
                    <p:tgtEl>
                      <p:spTgt spid="1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2"/>
                                        </p:tgtEl>
                                      </p:cBhvr>
                                    </p:cmd>
                                  </p:childTnLst>
                                </p:cTn>
                              </p:par>
                            </p:childTnLst>
                          </p:cTn>
                        </p:par>
                      </p:childTnLst>
                    </p:cTn>
                  </p:par>
                </p:childTnLst>
              </p:cTn>
              <p:nextCondLst>
                <p:cond evt="onClick" delay="0">
                  <p:tgtEl>
                    <p:spTgt spid="1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68DB21-FA46-DABB-3808-DEF94B5879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52457D-44C5-E352-392D-CDC3B797D148}"/>
              </a:ext>
            </a:extLst>
          </p:cNvPr>
          <p:cNvSpPr>
            <a:spLocks noGrp="1"/>
          </p:cNvSpPr>
          <p:nvPr>
            <p:ph type="title"/>
          </p:nvPr>
        </p:nvSpPr>
        <p:spPr/>
        <p:txBody>
          <a:bodyPr/>
          <a:lstStyle/>
          <a:p>
            <a:r>
              <a:rPr lang="en-US" b="1" dirty="0">
                <a:latin typeface="Aptos" panose="020B0004020202020204" pitchFamily="34" charset="0"/>
              </a:rPr>
              <a:t>Ingredients for p-production</a:t>
            </a:r>
          </a:p>
        </p:txBody>
      </p:sp>
      <p:sp>
        <p:nvSpPr>
          <p:cNvPr id="6" name="TextBox 5">
            <a:extLst>
              <a:ext uri="{FF2B5EF4-FFF2-40B4-BE49-F238E27FC236}">
                <a16:creationId xmlns:a16="http://schemas.microsoft.com/office/drawing/2014/main" id="{96FAFEE4-A1D2-939A-B0C9-9D2010E422A9}"/>
              </a:ext>
            </a:extLst>
          </p:cNvPr>
          <p:cNvSpPr txBox="1"/>
          <p:nvPr/>
        </p:nvSpPr>
        <p:spPr>
          <a:xfrm>
            <a:off x="0" y="4835723"/>
            <a:ext cx="28084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7</a:t>
            </a:r>
          </a:p>
        </p:txBody>
      </p:sp>
      <p:sp>
        <p:nvSpPr>
          <p:cNvPr id="23" name="Rounded Rectangle 22">
            <a:extLst>
              <a:ext uri="{FF2B5EF4-FFF2-40B4-BE49-F238E27FC236}">
                <a16:creationId xmlns:a16="http://schemas.microsoft.com/office/drawing/2014/main" id="{7E28B7F7-C52D-AD88-6122-8A7E8CFF154F}"/>
              </a:ext>
            </a:extLst>
          </p:cNvPr>
          <p:cNvSpPr/>
          <p:nvPr/>
        </p:nvSpPr>
        <p:spPr>
          <a:xfrm>
            <a:off x="1020796" y="1211332"/>
            <a:ext cx="2574757" cy="968542"/>
          </a:xfrm>
          <a:prstGeom prst="roundRect">
            <a:avLst/>
          </a:prstGeom>
          <a:solidFill>
            <a:schemeClr val="accent2"/>
          </a:solidFill>
          <a:ln>
            <a:solidFill>
              <a:schemeClr val="tx2"/>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1400" dirty="0"/>
              <a:t>Different stellar environments</a:t>
            </a:r>
          </a:p>
        </p:txBody>
      </p:sp>
      <p:sp>
        <p:nvSpPr>
          <p:cNvPr id="24" name="Rounded Rectangle 23">
            <a:extLst>
              <a:ext uri="{FF2B5EF4-FFF2-40B4-BE49-F238E27FC236}">
                <a16:creationId xmlns:a16="http://schemas.microsoft.com/office/drawing/2014/main" id="{BAD358E2-B4DF-E1FA-2719-71FF0BDF7D94}"/>
              </a:ext>
            </a:extLst>
          </p:cNvPr>
          <p:cNvSpPr/>
          <p:nvPr/>
        </p:nvSpPr>
        <p:spPr>
          <a:xfrm>
            <a:off x="5588789" y="3548640"/>
            <a:ext cx="2574757" cy="968542"/>
          </a:xfrm>
          <a:prstGeom prst="roundRect">
            <a:avLst/>
          </a:prstGeom>
          <a:solidFill>
            <a:schemeClr val="accent2"/>
          </a:solidFill>
          <a:ln w="12700">
            <a:solidFill>
              <a:schemeClr val="tx2"/>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1400" dirty="0"/>
              <a:t>Nuclear rate uncertainties</a:t>
            </a:r>
          </a:p>
        </p:txBody>
      </p:sp>
      <p:sp>
        <p:nvSpPr>
          <p:cNvPr id="25" name="Rounded Rectangle 24">
            <a:extLst>
              <a:ext uri="{FF2B5EF4-FFF2-40B4-BE49-F238E27FC236}">
                <a16:creationId xmlns:a16="http://schemas.microsoft.com/office/drawing/2014/main" id="{6BF1F4EB-06AC-A885-4FC7-B1691CF25800}"/>
              </a:ext>
            </a:extLst>
          </p:cNvPr>
          <p:cNvSpPr/>
          <p:nvPr/>
        </p:nvSpPr>
        <p:spPr>
          <a:xfrm>
            <a:off x="5588790" y="1211332"/>
            <a:ext cx="2574757" cy="968542"/>
          </a:xfrm>
          <a:prstGeom prst="roundRect">
            <a:avLst/>
          </a:prstGeom>
          <a:solidFill>
            <a:schemeClr val="accent2"/>
          </a:solidFill>
          <a:ln w="12700">
            <a:solidFill>
              <a:schemeClr val="tx2"/>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1400" dirty="0"/>
              <a:t>3D hydrodynamic mixing profile, efficiency, and response to ingestion</a:t>
            </a:r>
          </a:p>
        </p:txBody>
      </p:sp>
      <p:sp>
        <p:nvSpPr>
          <p:cNvPr id="5" name="Rounded Rectangle 4">
            <a:extLst>
              <a:ext uri="{FF2B5EF4-FFF2-40B4-BE49-F238E27FC236}">
                <a16:creationId xmlns:a16="http://schemas.microsoft.com/office/drawing/2014/main" id="{88F070D3-AD48-57B3-02B7-FEF2176AFE97}"/>
              </a:ext>
            </a:extLst>
          </p:cNvPr>
          <p:cNvSpPr/>
          <p:nvPr/>
        </p:nvSpPr>
        <p:spPr>
          <a:xfrm>
            <a:off x="1020796" y="3548640"/>
            <a:ext cx="2574757" cy="968542"/>
          </a:xfrm>
          <a:prstGeom prst="roundRect">
            <a:avLst/>
          </a:prstGeom>
          <a:solidFill>
            <a:schemeClr val="accent2"/>
          </a:solidFill>
          <a:ln>
            <a:solidFill>
              <a:schemeClr val="tx2"/>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sz="1400" dirty="0"/>
              <a:t>Seed composition of the C-shell</a:t>
            </a:r>
          </a:p>
        </p:txBody>
      </p:sp>
      <p:sp>
        <p:nvSpPr>
          <p:cNvPr id="7" name="Oval 6">
            <a:extLst>
              <a:ext uri="{FF2B5EF4-FFF2-40B4-BE49-F238E27FC236}">
                <a16:creationId xmlns:a16="http://schemas.microsoft.com/office/drawing/2014/main" id="{C0EE7E93-AF70-76CA-E266-393A4F10164C}"/>
              </a:ext>
            </a:extLst>
          </p:cNvPr>
          <p:cNvSpPr/>
          <p:nvPr/>
        </p:nvSpPr>
        <p:spPr>
          <a:xfrm>
            <a:off x="3852000" y="2095654"/>
            <a:ext cx="1440000" cy="1440000"/>
          </a:xfrm>
          <a:prstGeom prst="ellipse">
            <a:avLst/>
          </a:prstGeom>
          <a:solidFill>
            <a:schemeClr val="tx1"/>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P-Nuclei</a:t>
            </a:r>
          </a:p>
        </p:txBody>
      </p:sp>
      <p:sp>
        <p:nvSpPr>
          <p:cNvPr id="10" name="Down Arrow 9">
            <a:extLst>
              <a:ext uri="{FF2B5EF4-FFF2-40B4-BE49-F238E27FC236}">
                <a16:creationId xmlns:a16="http://schemas.microsoft.com/office/drawing/2014/main" id="{4E7E26C6-2E2E-74E8-FCA8-81E008F24B46}"/>
              </a:ext>
            </a:extLst>
          </p:cNvPr>
          <p:cNvSpPr/>
          <p:nvPr/>
        </p:nvSpPr>
        <p:spPr>
          <a:xfrm rot="18900000">
            <a:off x="3453182" y="1913302"/>
            <a:ext cx="561362" cy="890337"/>
          </a:xfrm>
          <a:prstGeom prst="downArrow">
            <a:avLst/>
          </a:prstGeom>
          <a:solidFill>
            <a:schemeClr val="tx1">
              <a:lumMod val="20000"/>
              <a:lumOff val="8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wn Arrow 10">
            <a:extLst>
              <a:ext uri="{FF2B5EF4-FFF2-40B4-BE49-F238E27FC236}">
                <a16:creationId xmlns:a16="http://schemas.microsoft.com/office/drawing/2014/main" id="{4D414E4A-E5D0-AD43-C896-91FCA21D2E4C}"/>
              </a:ext>
            </a:extLst>
          </p:cNvPr>
          <p:cNvSpPr/>
          <p:nvPr/>
        </p:nvSpPr>
        <p:spPr>
          <a:xfrm rot="13694899">
            <a:off x="3460925" y="2917459"/>
            <a:ext cx="561362" cy="890337"/>
          </a:xfrm>
          <a:prstGeom prst="downArrow">
            <a:avLst/>
          </a:prstGeom>
          <a:solidFill>
            <a:schemeClr val="tx1">
              <a:lumMod val="20000"/>
              <a:lumOff val="8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a:extLst>
              <a:ext uri="{FF2B5EF4-FFF2-40B4-BE49-F238E27FC236}">
                <a16:creationId xmlns:a16="http://schemas.microsoft.com/office/drawing/2014/main" id="{2DD575D7-1841-5F6A-A62B-566DC9023243}"/>
              </a:ext>
            </a:extLst>
          </p:cNvPr>
          <p:cNvSpPr/>
          <p:nvPr/>
        </p:nvSpPr>
        <p:spPr>
          <a:xfrm rot="8100000">
            <a:off x="5131252" y="2883739"/>
            <a:ext cx="561362" cy="890337"/>
          </a:xfrm>
          <a:prstGeom prst="downArrow">
            <a:avLst/>
          </a:prstGeom>
          <a:solidFill>
            <a:schemeClr val="tx1">
              <a:lumMod val="20000"/>
              <a:lumOff val="8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Down Arrow 12">
            <a:extLst>
              <a:ext uri="{FF2B5EF4-FFF2-40B4-BE49-F238E27FC236}">
                <a16:creationId xmlns:a16="http://schemas.microsoft.com/office/drawing/2014/main" id="{03589EA2-4E84-2C5D-1666-8EFF21BF4920}"/>
              </a:ext>
            </a:extLst>
          </p:cNvPr>
          <p:cNvSpPr/>
          <p:nvPr/>
        </p:nvSpPr>
        <p:spPr>
          <a:xfrm rot="2700000">
            <a:off x="5131251" y="1913301"/>
            <a:ext cx="561362" cy="890337"/>
          </a:xfrm>
          <a:prstGeom prst="downArrow">
            <a:avLst/>
          </a:prstGeom>
          <a:solidFill>
            <a:schemeClr val="tx1">
              <a:lumMod val="20000"/>
              <a:lumOff val="80000"/>
            </a:schemeClr>
          </a:solidFill>
          <a:ln>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5738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BE713B-033A-7928-BE88-5A5A184C3244}"/>
              </a:ext>
            </a:extLst>
          </p:cNvPr>
          <p:cNvSpPr>
            <a:spLocks noGrp="1"/>
          </p:cNvSpPr>
          <p:nvPr>
            <p:ph type="title"/>
          </p:nvPr>
        </p:nvSpPr>
        <p:spPr/>
        <p:txBody>
          <a:bodyPr/>
          <a:lstStyle/>
          <a:p>
            <a:r>
              <a:rPr lang="en-US" b="1" dirty="0">
                <a:latin typeface="Aptos" panose="020B0004020202020204" pitchFamily="34" charset="0"/>
              </a:rPr>
              <a:t>3D hydro informed mixing</a:t>
            </a:r>
          </a:p>
        </p:txBody>
      </p:sp>
      <p:sp>
        <p:nvSpPr>
          <p:cNvPr id="3" name="Content Placeholder 2">
            <a:extLst>
              <a:ext uri="{FF2B5EF4-FFF2-40B4-BE49-F238E27FC236}">
                <a16:creationId xmlns:a16="http://schemas.microsoft.com/office/drawing/2014/main" id="{5CAC83FC-D338-3508-CCBD-3A356316746C}"/>
              </a:ext>
            </a:extLst>
          </p:cNvPr>
          <p:cNvSpPr>
            <a:spLocks noGrp="1"/>
          </p:cNvSpPr>
          <p:nvPr>
            <p:ph idx="1"/>
          </p:nvPr>
        </p:nvSpPr>
        <p:spPr>
          <a:xfrm>
            <a:off x="377556" y="1060331"/>
            <a:ext cx="3396583" cy="3775391"/>
          </a:xfrm>
        </p:spPr>
        <p:txBody>
          <a:bodyPr/>
          <a:lstStyle/>
          <a:p>
            <a:pPr marL="342900" indent="-342900">
              <a:buFont typeface="Arial" panose="020B0604020202020204" pitchFamily="34" charset="0"/>
              <a:buChar char="•"/>
            </a:pPr>
            <a:r>
              <a:rPr lang="en-US" sz="2000" dirty="0">
                <a:latin typeface="Aptos" panose="020B0004020202020204" pitchFamily="34" charset="0"/>
              </a:rPr>
              <a:t>Jones et al (2017): 3D hydro sims of O-shell burning (without merger)</a:t>
            </a:r>
          </a:p>
          <a:p>
            <a:pPr marL="342900" indent="-342900">
              <a:buFont typeface="Arial" panose="020B0604020202020204" pitchFamily="34" charset="0"/>
              <a:buChar char="•"/>
            </a:pPr>
            <a:r>
              <a:rPr lang="en-US" sz="2000" dirty="0">
                <a:latin typeface="Aptos" panose="020B0004020202020204" pitchFamily="34" charset="0"/>
              </a:rPr>
              <a:t>Radial mixing decreases as flow approaches lower boundary compared to MLT prediction</a:t>
            </a:r>
          </a:p>
          <a:p>
            <a:pPr marL="342900" indent="-342900">
              <a:buFont typeface="Arial" panose="020B0604020202020204" pitchFamily="34" charset="0"/>
              <a:buChar char="•"/>
            </a:pPr>
            <a:r>
              <a:rPr lang="en-US" sz="2000" dirty="0">
                <a:latin typeface="Aptos" panose="020B0004020202020204" pitchFamily="34" charset="0"/>
              </a:rPr>
              <a:t>Recipe to apply correction to MLT convective diffusion coefficient</a:t>
            </a:r>
          </a:p>
          <a:p>
            <a:pPr marL="342900" indent="-342900">
              <a:buFont typeface="Arial" panose="020B0604020202020204" pitchFamily="34" charset="0"/>
              <a:buChar char="•"/>
            </a:pPr>
            <a:r>
              <a:rPr lang="en-US" sz="2000" dirty="0">
                <a:latin typeface="Aptos" panose="020B0004020202020204" pitchFamily="34" charset="0"/>
              </a:rPr>
              <a:t>In addition: 3D hydro predicts overall higher convective velocities</a:t>
            </a:r>
          </a:p>
        </p:txBody>
      </p:sp>
      <p:pic>
        <p:nvPicPr>
          <p:cNvPr id="6" name="Picture 5">
            <a:extLst>
              <a:ext uri="{FF2B5EF4-FFF2-40B4-BE49-F238E27FC236}">
                <a16:creationId xmlns:a16="http://schemas.microsoft.com/office/drawing/2014/main" id="{17A898E1-9ABD-8F68-DA38-2B5CCDA6BDA2}"/>
              </a:ext>
            </a:extLst>
          </p:cNvPr>
          <p:cNvPicPr>
            <a:picLocks noChangeAspect="1"/>
          </p:cNvPicPr>
          <p:nvPr/>
        </p:nvPicPr>
        <p:blipFill>
          <a:blip r:embed="rId3"/>
          <a:srcRect l="6442" t="9687" r="8443" b="2786"/>
          <a:stretch/>
        </p:blipFill>
        <p:spPr>
          <a:xfrm>
            <a:off x="3837819" y="1795428"/>
            <a:ext cx="5079250" cy="3040294"/>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1D95E515-43FF-39F1-370A-B86A508F07FA}"/>
                  </a:ext>
                </a:extLst>
              </p:cNvPr>
              <p:cNvSpPr txBox="1"/>
              <p:nvPr/>
            </p:nvSpPr>
            <p:spPr>
              <a:xfrm>
                <a:off x="4092797" y="1332728"/>
                <a:ext cx="4773779" cy="107439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n-CA" b="0" i="0" smtClean="0">
                          <a:solidFill>
                            <a:schemeClr val="tx2"/>
                          </a:solidFill>
                          <a:latin typeface="Cambria Math" panose="02040503050406030204" pitchFamily="18" charset="0"/>
                        </a:rPr>
                        <m:t>MLT</m:t>
                      </m:r>
                      <m:r>
                        <a:rPr lang="en-CA" b="0" i="1" smtClean="0">
                          <a:solidFill>
                            <a:schemeClr val="tx2"/>
                          </a:solidFill>
                          <a:latin typeface="Cambria Math" panose="02040503050406030204" pitchFamily="18" charset="0"/>
                        </a:rPr>
                        <m:t>: </m:t>
                      </m:r>
                      <m:f>
                        <m:fPr>
                          <m:ctrlPr>
                            <a:rPr lang="en-CA" b="0" i="1" smtClean="0">
                              <a:solidFill>
                                <a:schemeClr val="tx2"/>
                              </a:solidFill>
                              <a:latin typeface="Cambria Math" panose="02040503050406030204" pitchFamily="18" charset="0"/>
                            </a:rPr>
                          </m:ctrlPr>
                        </m:fPr>
                        <m:num>
                          <m:r>
                            <a:rPr lang="en-CA" b="0" i="1" smtClean="0">
                              <a:solidFill>
                                <a:schemeClr val="tx2"/>
                              </a:solidFill>
                              <a:latin typeface="Cambria Math" panose="02040503050406030204" pitchFamily="18" charset="0"/>
                            </a:rPr>
                            <m:t>1</m:t>
                          </m:r>
                        </m:num>
                        <m:den>
                          <m:r>
                            <a:rPr lang="en-CA" b="0" i="1" smtClean="0">
                              <a:solidFill>
                                <a:schemeClr val="tx2"/>
                              </a:solidFill>
                              <a:latin typeface="Cambria Math" panose="02040503050406030204" pitchFamily="18" charset="0"/>
                            </a:rPr>
                            <m:t>3</m:t>
                          </m:r>
                        </m:den>
                      </m:f>
                      <m:sSub>
                        <m:sSubPr>
                          <m:ctrlPr>
                            <a:rPr lang="en-CA" b="0" i="1" smtClean="0">
                              <a:solidFill>
                                <a:schemeClr val="tx2"/>
                              </a:solidFill>
                              <a:latin typeface="Cambria Math" panose="02040503050406030204" pitchFamily="18" charset="0"/>
                            </a:rPr>
                          </m:ctrlPr>
                        </m:sSubPr>
                        <m:e>
                          <m:r>
                            <a:rPr lang="en-CA" b="0" i="1" smtClean="0">
                              <a:solidFill>
                                <a:schemeClr val="tx2"/>
                              </a:solidFill>
                              <a:latin typeface="Cambria Math" panose="02040503050406030204" pitchFamily="18" charset="0"/>
                            </a:rPr>
                            <m:t>𝑣</m:t>
                          </m:r>
                        </m:e>
                        <m:sub>
                          <m:r>
                            <m:rPr>
                              <m:sty m:val="p"/>
                            </m:rPr>
                            <a:rPr lang="en-CA" b="0" i="0" smtClean="0">
                              <a:solidFill>
                                <a:schemeClr val="tx2"/>
                              </a:solidFill>
                              <a:latin typeface="Cambria Math" panose="02040503050406030204" pitchFamily="18" charset="0"/>
                            </a:rPr>
                            <m:t>MLT</m:t>
                          </m:r>
                        </m:sub>
                      </m:sSub>
                      <m:r>
                        <a:rPr lang="en-CA" b="0" i="1" smtClean="0">
                          <a:solidFill>
                            <a:schemeClr val="tx2"/>
                          </a:solidFill>
                          <a:latin typeface="Cambria Math" panose="02040503050406030204" pitchFamily="18" charset="0"/>
                        </a:rPr>
                        <m:t>ℓ        </m:t>
                      </m:r>
                      <m:r>
                        <m:rPr>
                          <m:sty m:val="p"/>
                        </m:rPr>
                        <a:rPr lang="en-CA" b="0" i="0" smtClean="0">
                          <a:solidFill>
                            <a:schemeClr val="tx2"/>
                          </a:solidFill>
                          <a:latin typeface="Cambria Math" panose="02040503050406030204" pitchFamily="18" charset="0"/>
                        </a:rPr>
                        <m:t>PPM</m:t>
                      </m:r>
                      <m:r>
                        <a:rPr lang="en-CA" b="0" i="1" smtClean="0">
                          <a:solidFill>
                            <a:schemeClr val="tx2"/>
                          </a:solidFill>
                          <a:latin typeface="Cambria Math" panose="02040503050406030204" pitchFamily="18" charset="0"/>
                        </a:rPr>
                        <m:t>:</m:t>
                      </m:r>
                      <m:r>
                        <a:rPr lang="en-CA" i="1">
                          <a:solidFill>
                            <a:schemeClr val="tx2"/>
                          </a:solidFill>
                          <a:latin typeface="Cambria Math" panose="02040503050406030204" pitchFamily="18" charset="0"/>
                        </a:rPr>
                        <m:t> </m:t>
                      </m:r>
                      <m:f>
                        <m:fPr>
                          <m:ctrlPr>
                            <a:rPr lang="en-CA" i="1">
                              <a:solidFill>
                                <a:schemeClr val="tx2"/>
                              </a:solidFill>
                              <a:latin typeface="Cambria Math" panose="02040503050406030204" pitchFamily="18" charset="0"/>
                            </a:rPr>
                          </m:ctrlPr>
                        </m:fPr>
                        <m:num>
                          <m:r>
                            <a:rPr lang="en-CA" i="1">
                              <a:solidFill>
                                <a:schemeClr val="tx2"/>
                              </a:solidFill>
                              <a:latin typeface="Cambria Math" panose="02040503050406030204" pitchFamily="18" charset="0"/>
                            </a:rPr>
                            <m:t>1</m:t>
                          </m:r>
                        </m:num>
                        <m:den>
                          <m:r>
                            <a:rPr lang="en-CA" i="1">
                              <a:solidFill>
                                <a:schemeClr val="tx2"/>
                              </a:solidFill>
                              <a:latin typeface="Cambria Math" panose="02040503050406030204" pitchFamily="18" charset="0"/>
                            </a:rPr>
                            <m:t>3</m:t>
                          </m:r>
                        </m:den>
                      </m:f>
                      <m:sSub>
                        <m:sSubPr>
                          <m:ctrlPr>
                            <a:rPr lang="en-CA" i="1">
                              <a:solidFill>
                                <a:schemeClr val="tx2"/>
                              </a:solidFill>
                              <a:latin typeface="Cambria Math" panose="02040503050406030204" pitchFamily="18" charset="0"/>
                            </a:rPr>
                          </m:ctrlPr>
                        </m:sSubPr>
                        <m:e>
                          <m:r>
                            <a:rPr lang="en-CA" i="1">
                              <a:solidFill>
                                <a:schemeClr val="tx2"/>
                              </a:solidFill>
                              <a:latin typeface="Cambria Math" panose="02040503050406030204" pitchFamily="18" charset="0"/>
                            </a:rPr>
                            <m:t>𝑣</m:t>
                          </m:r>
                        </m:e>
                        <m:sub>
                          <m:r>
                            <m:rPr>
                              <m:sty m:val="p"/>
                            </m:rPr>
                            <a:rPr lang="en-CA" i="0">
                              <a:solidFill>
                                <a:schemeClr val="tx2"/>
                              </a:solidFill>
                              <a:latin typeface="Cambria Math" panose="02040503050406030204" pitchFamily="18" charset="0"/>
                            </a:rPr>
                            <m:t>M</m:t>
                          </m:r>
                          <m:r>
                            <m:rPr>
                              <m:sty m:val="p"/>
                            </m:rPr>
                            <a:rPr lang="en-CA" b="0" i="0" smtClean="0">
                              <a:solidFill>
                                <a:schemeClr val="tx2"/>
                              </a:solidFill>
                              <a:latin typeface="Cambria Math" panose="02040503050406030204" pitchFamily="18" charset="0"/>
                            </a:rPr>
                            <m:t>LT</m:t>
                          </m:r>
                        </m:sub>
                      </m:sSub>
                      <m:r>
                        <a:rPr lang="en-CA" i="1" smtClean="0">
                          <a:solidFill>
                            <a:schemeClr val="tx2"/>
                          </a:solidFill>
                          <a:latin typeface="Cambria Math" panose="02040503050406030204" pitchFamily="18" charset="0"/>
                          <a:ea typeface="Cambria Math" panose="02040503050406030204" pitchFamily="18" charset="0"/>
                        </a:rPr>
                        <m:t>×</m:t>
                      </m:r>
                      <m:r>
                        <m:rPr>
                          <m:sty m:val="p"/>
                        </m:rPr>
                        <a:rPr lang="en-CA" b="0" i="0" smtClean="0">
                          <a:solidFill>
                            <a:schemeClr val="tx2"/>
                          </a:solidFill>
                          <a:latin typeface="Cambria Math" panose="02040503050406030204" pitchFamily="18" charset="0"/>
                        </a:rPr>
                        <m:t>min</m:t>
                      </m:r>
                      <m:r>
                        <a:rPr lang="en-CA" b="0" i="1" smtClean="0">
                          <a:solidFill>
                            <a:schemeClr val="tx2"/>
                          </a:solidFill>
                          <a:latin typeface="Cambria Math" panose="02040503050406030204" pitchFamily="18" charset="0"/>
                        </a:rPr>
                        <m:t>⁡(</m:t>
                      </m:r>
                      <m:r>
                        <a:rPr lang="en-CA" i="1">
                          <a:solidFill>
                            <a:schemeClr val="tx2"/>
                          </a:solidFill>
                          <a:latin typeface="Cambria Math" panose="02040503050406030204" pitchFamily="18" charset="0"/>
                        </a:rPr>
                        <m:t>ℓ</m:t>
                      </m:r>
                      <m:r>
                        <a:rPr lang="en-CA" b="0" i="1" smtClean="0">
                          <a:solidFill>
                            <a:schemeClr val="tx2"/>
                          </a:solidFill>
                          <a:latin typeface="Cambria Math" panose="02040503050406030204" pitchFamily="18" charset="0"/>
                        </a:rPr>
                        <m:t>, </m:t>
                      </m:r>
                      <m:r>
                        <a:rPr lang="en-CA" b="0" i="1" smtClean="0">
                          <a:solidFill>
                            <a:schemeClr val="tx2"/>
                          </a:solidFill>
                          <a:latin typeface="Cambria Math" panose="02040503050406030204" pitchFamily="18" charset="0"/>
                        </a:rPr>
                        <m:t>𝑟</m:t>
                      </m:r>
                      <m:r>
                        <a:rPr lang="en-CA" b="0" i="1" smtClean="0">
                          <a:solidFill>
                            <a:schemeClr val="tx2"/>
                          </a:solidFill>
                          <a:latin typeface="Cambria Math" panose="02040503050406030204" pitchFamily="18" charset="0"/>
                        </a:rPr>
                        <m:t>−</m:t>
                      </m:r>
                      <m:sSub>
                        <m:sSubPr>
                          <m:ctrlPr>
                            <a:rPr lang="en-CA" b="0" i="1" smtClean="0">
                              <a:solidFill>
                                <a:schemeClr val="tx2"/>
                              </a:solidFill>
                              <a:latin typeface="Cambria Math" panose="02040503050406030204" pitchFamily="18" charset="0"/>
                            </a:rPr>
                          </m:ctrlPr>
                        </m:sSubPr>
                        <m:e>
                          <m:r>
                            <a:rPr lang="en-CA" b="0" i="1" smtClean="0">
                              <a:solidFill>
                                <a:schemeClr val="tx2"/>
                              </a:solidFill>
                              <a:latin typeface="Cambria Math" panose="02040503050406030204" pitchFamily="18" charset="0"/>
                            </a:rPr>
                            <m:t>𝑟</m:t>
                          </m:r>
                        </m:e>
                        <m:sub>
                          <m:r>
                            <a:rPr lang="en-CA" b="0" i="1" smtClean="0">
                              <a:solidFill>
                                <a:schemeClr val="tx2"/>
                              </a:solidFill>
                              <a:latin typeface="Cambria Math" panose="02040503050406030204" pitchFamily="18" charset="0"/>
                            </a:rPr>
                            <m:t>0</m:t>
                          </m:r>
                        </m:sub>
                      </m:sSub>
                      <m:r>
                        <a:rPr lang="en-CA" b="0" i="1" smtClean="0">
                          <a:solidFill>
                            <a:schemeClr val="tx2"/>
                          </a:solidFill>
                          <a:latin typeface="Cambria Math" panose="02040503050406030204" pitchFamily="18" charset="0"/>
                        </a:rPr>
                        <m:t>)</m:t>
                      </m:r>
                      <m:r>
                        <a:rPr lang="en-CA" i="1">
                          <a:solidFill>
                            <a:schemeClr val="tx2"/>
                          </a:solidFill>
                          <a:latin typeface="Cambria Math" panose="02040503050406030204" pitchFamily="18" charset="0"/>
                        </a:rPr>
                        <m:t> </m:t>
                      </m:r>
                    </m:oMath>
                  </m:oMathPara>
                </a14:m>
                <a:endParaRPr lang="en-CA" dirty="0">
                  <a:solidFill>
                    <a:schemeClr val="tx2"/>
                  </a:solidFill>
                  <a:latin typeface="Aptos" panose="020B0004020202020204" pitchFamily="34" charset="0"/>
                </a:endParaRPr>
              </a:p>
              <a:p>
                <a:endParaRPr lang="en-CA" b="0" dirty="0"/>
              </a:p>
              <a:p>
                <a:endParaRPr lang="en-US" dirty="0"/>
              </a:p>
            </p:txBody>
          </p:sp>
        </mc:Choice>
        <mc:Fallback xmlns="">
          <p:sp>
            <p:nvSpPr>
              <p:cNvPr id="4" name="TextBox 3">
                <a:extLst>
                  <a:ext uri="{FF2B5EF4-FFF2-40B4-BE49-F238E27FC236}">
                    <a16:creationId xmlns:a16="http://schemas.microsoft.com/office/drawing/2014/main" id="{1D95E515-43FF-39F1-370A-B86A508F07FA}"/>
                  </a:ext>
                </a:extLst>
              </p:cNvPr>
              <p:cNvSpPr txBox="1">
                <a:spLocks noRot="1" noChangeAspect="1" noMove="1" noResize="1" noEditPoints="1" noAdjustHandles="1" noChangeArrowheads="1" noChangeShapeType="1" noTextEdit="1"/>
              </p:cNvSpPr>
              <p:nvPr/>
            </p:nvSpPr>
            <p:spPr>
              <a:xfrm>
                <a:off x="4092797" y="1332728"/>
                <a:ext cx="4773779" cy="1074397"/>
              </a:xfrm>
              <a:prstGeom prst="rect">
                <a:avLst/>
              </a:prstGeom>
              <a:blipFill>
                <a:blip r:embed="rId4"/>
                <a:stretch>
                  <a:fillRect t="-3529" r="-266"/>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F8536681-BBC3-674A-FA09-B9BA51D9587C}"/>
              </a:ext>
            </a:extLst>
          </p:cNvPr>
          <p:cNvSpPr txBox="1"/>
          <p:nvPr/>
        </p:nvSpPr>
        <p:spPr>
          <a:xfrm>
            <a:off x="0" y="4835723"/>
            <a:ext cx="280846" cy="307777"/>
          </a:xfrm>
          <a:prstGeom prst="rect">
            <a:avLst/>
          </a:prstGeom>
          <a:noFill/>
        </p:spPr>
        <p:txBody>
          <a:bodyPr wrap="none" rtlCol="0">
            <a:spAutoFit/>
          </a:bodyPr>
          <a:lstStyle/>
          <a:p>
            <a:r>
              <a:rPr lang="en-US" sz="1400" dirty="0">
                <a:solidFill>
                  <a:schemeClr val="accent3"/>
                </a:solidFill>
                <a:latin typeface="Aptos" panose="020B0004020202020204" pitchFamily="34" charset="0"/>
              </a:rPr>
              <a:t>8</a:t>
            </a:r>
          </a:p>
        </p:txBody>
      </p:sp>
    </p:spTree>
    <p:extLst>
      <p:ext uri="{BB962C8B-B14F-4D97-AF65-F5344CB8AC3E}">
        <p14:creationId xmlns:p14="http://schemas.microsoft.com/office/powerpoint/2010/main" val="2430491464"/>
      </p:ext>
    </p:extLst>
  </p:cSld>
  <p:clrMapOvr>
    <a:masterClrMapping/>
  </p:clrMapOvr>
</p:sld>
</file>

<file path=ppt/theme/theme1.xml><?xml version="1.0" encoding="utf-8"?>
<a:theme xmlns:a="http://schemas.openxmlformats.org/drawingml/2006/main" name="Theme1">
  <a:themeElements>
    <a:clrScheme name="Custom 1">
      <a:dk1>
        <a:srgbClr val="005FBE"/>
      </a:dk1>
      <a:lt1>
        <a:srgbClr val="FFFFFF"/>
      </a:lt1>
      <a:dk2>
        <a:srgbClr val="002F60"/>
      </a:dk2>
      <a:lt2>
        <a:srgbClr val="EAAA00"/>
      </a:lt2>
      <a:accent1>
        <a:srgbClr val="E50024"/>
      </a:accent1>
      <a:accent2>
        <a:srgbClr val="005FBE"/>
      </a:accent2>
      <a:accent3>
        <a:srgbClr val="002F60"/>
      </a:accent3>
      <a:accent4>
        <a:srgbClr val="F5A600"/>
      </a:accent4>
      <a:accent5>
        <a:srgbClr val="005FBE"/>
      </a:accent5>
      <a:accent6>
        <a:srgbClr val="E50024"/>
      </a:accent6>
      <a:hlink>
        <a:srgbClr val="005FBC"/>
      </a:hlink>
      <a:folHlink>
        <a:srgbClr val="005FB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2CE9A52-1E78-DE41-9568-48203C94F3D3}" vid="{09F42DEB-BA8D-7A45-88D2-CCD54B0437D7}"/>
    </a:ext>
  </a:extLst>
</a:theme>
</file>

<file path=ppt/theme/theme2.xml><?xml version="1.0" encoding="utf-8"?>
<a:theme xmlns:a="http://schemas.openxmlformats.org/drawingml/2006/main" name="1_Theme1">
  <a:themeElements>
    <a:clrScheme name="Custom 1">
      <a:dk1>
        <a:srgbClr val="005FBE"/>
      </a:dk1>
      <a:lt1>
        <a:srgbClr val="FFFFFF"/>
      </a:lt1>
      <a:dk2>
        <a:srgbClr val="002F60"/>
      </a:dk2>
      <a:lt2>
        <a:srgbClr val="EAAA00"/>
      </a:lt2>
      <a:accent1>
        <a:srgbClr val="E50024"/>
      </a:accent1>
      <a:accent2>
        <a:srgbClr val="005FBE"/>
      </a:accent2>
      <a:accent3>
        <a:srgbClr val="002F60"/>
      </a:accent3>
      <a:accent4>
        <a:srgbClr val="F5A600"/>
      </a:accent4>
      <a:accent5>
        <a:srgbClr val="005FBE"/>
      </a:accent5>
      <a:accent6>
        <a:srgbClr val="E50024"/>
      </a:accent6>
      <a:hlink>
        <a:srgbClr val="005FBC"/>
      </a:hlink>
      <a:folHlink>
        <a:srgbClr val="005FB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2CE9A52-1E78-DE41-9568-48203C94F3D3}" vid="{6BA074F9-06F2-AA47-B0F8-0B2D05D463B9}"/>
    </a:ext>
  </a:extLst>
</a:theme>
</file>

<file path=ppt/theme/theme3.xml><?xml version="1.0" encoding="utf-8"?>
<a:theme xmlns:a="http://schemas.openxmlformats.org/drawingml/2006/main" name="2_Theme1">
  <a:themeElements>
    <a:clrScheme name="Custom 1">
      <a:dk1>
        <a:srgbClr val="005FBE"/>
      </a:dk1>
      <a:lt1>
        <a:srgbClr val="FFFFFF"/>
      </a:lt1>
      <a:dk2>
        <a:srgbClr val="002F60"/>
      </a:dk2>
      <a:lt2>
        <a:srgbClr val="EAAA00"/>
      </a:lt2>
      <a:accent1>
        <a:srgbClr val="E50024"/>
      </a:accent1>
      <a:accent2>
        <a:srgbClr val="005FBE"/>
      </a:accent2>
      <a:accent3>
        <a:srgbClr val="002F60"/>
      </a:accent3>
      <a:accent4>
        <a:srgbClr val="F5A600"/>
      </a:accent4>
      <a:accent5>
        <a:srgbClr val="005FBE"/>
      </a:accent5>
      <a:accent6>
        <a:srgbClr val="E50024"/>
      </a:accent6>
      <a:hlink>
        <a:srgbClr val="005FBC"/>
      </a:hlink>
      <a:folHlink>
        <a:srgbClr val="005FB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2CE9A52-1E78-DE41-9568-48203C94F3D3}" vid="{C388F94A-B177-644E-8778-25DDCFEB7CF0}"/>
    </a:ext>
  </a:extLst>
</a:theme>
</file>

<file path=ppt/theme/theme4.xml><?xml version="1.0" encoding="utf-8"?>
<a:theme xmlns:a="http://schemas.openxmlformats.org/drawingml/2006/main" name="3_Theme1">
  <a:themeElements>
    <a:clrScheme name="Custom 2">
      <a:dk1>
        <a:srgbClr val="005FBE"/>
      </a:dk1>
      <a:lt1>
        <a:srgbClr val="FFFFFF"/>
      </a:lt1>
      <a:dk2>
        <a:srgbClr val="002F60"/>
      </a:dk2>
      <a:lt2>
        <a:srgbClr val="EAAA00"/>
      </a:lt2>
      <a:accent1>
        <a:srgbClr val="E50024"/>
      </a:accent1>
      <a:accent2>
        <a:srgbClr val="005FBE"/>
      </a:accent2>
      <a:accent3>
        <a:srgbClr val="002F60"/>
      </a:accent3>
      <a:accent4>
        <a:srgbClr val="F5A600"/>
      </a:accent4>
      <a:accent5>
        <a:srgbClr val="005FBE"/>
      </a:accent5>
      <a:accent6>
        <a:srgbClr val="E50024"/>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2CE9A52-1E78-DE41-9568-48203C94F3D3}" vid="{C1DE1C1A-3932-C045-A9A0-508DDD5AE9D3}"/>
    </a:ext>
  </a:extLst>
</a:theme>
</file>

<file path=ppt/theme/theme5.xml><?xml version="1.0" encoding="utf-8"?>
<a:theme xmlns:a="http://schemas.openxmlformats.org/drawingml/2006/main" name="4_Theme1">
  <a:themeElements>
    <a:clrScheme name="Custom 2">
      <a:dk1>
        <a:srgbClr val="005FBE"/>
      </a:dk1>
      <a:lt1>
        <a:srgbClr val="FFFFFF"/>
      </a:lt1>
      <a:dk2>
        <a:srgbClr val="002F60"/>
      </a:dk2>
      <a:lt2>
        <a:srgbClr val="EAAA00"/>
      </a:lt2>
      <a:accent1>
        <a:srgbClr val="E50024"/>
      </a:accent1>
      <a:accent2>
        <a:srgbClr val="005FBE"/>
      </a:accent2>
      <a:accent3>
        <a:srgbClr val="002F60"/>
      </a:accent3>
      <a:accent4>
        <a:srgbClr val="F5A600"/>
      </a:accent4>
      <a:accent5>
        <a:srgbClr val="005FBE"/>
      </a:accent5>
      <a:accent6>
        <a:srgbClr val="E50024"/>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2CE9A52-1E78-DE41-9568-48203C94F3D3}" vid="{3CFA3EC0-BDBC-734D-A163-35147E31D17A}"/>
    </a:ext>
  </a:extLst>
</a:theme>
</file>

<file path=ppt/theme/theme6.xml><?xml version="1.0" encoding="utf-8"?>
<a:theme xmlns:a="http://schemas.openxmlformats.org/drawingml/2006/main" name="5_Theme1">
  <a:themeElements>
    <a:clrScheme name="Custom 1">
      <a:dk1>
        <a:srgbClr val="005FBE"/>
      </a:dk1>
      <a:lt1>
        <a:srgbClr val="FFFFFF"/>
      </a:lt1>
      <a:dk2>
        <a:srgbClr val="002F60"/>
      </a:dk2>
      <a:lt2>
        <a:srgbClr val="EAAA00"/>
      </a:lt2>
      <a:accent1>
        <a:srgbClr val="E50024"/>
      </a:accent1>
      <a:accent2>
        <a:srgbClr val="005FBE"/>
      </a:accent2>
      <a:accent3>
        <a:srgbClr val="002F60"/>
      </a:accent3>
      <a:accent4>
        <a:srgbClr val="F5A600"/>
      </a:accent4>
      <a:accent5>
        <a:srgbClr val="005FBE"/>
      </a:accent5>
      <a:accent6>
        <a:srgbClr val="E50024"/>
      </a:accent6>
      <a:hlink>
        <a:srgbClr val="005FBC"/>
      </a:hlink>
      <a:folHlink>
        <a:srgbClr val="005FB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2CE9A52-1E78-DE41-9568-48203C94F3D3}" vid="{E8EB80EF-D814-0842-85DB-BA0C2D3AE422}"/>
    </a:ext>
  </a:extLst>
</a:theme>
</file>

<file path=ppt/theme/theme7.xml><?xml version="1.0" encoding="utf-8"?>
<a:theme xmlns:a="http://schemas.openxmlformats.org/drawingml/2006/main" name="6_Theme1">
  <a:themeElements>
    <a:clrScheme name="Custom 1">
      <a:dk1>
        <a:srgbClr val="005FBE"/>
      </a:dk1>
      <a:lt1>
        <a:srgbClr val="FFFFFF"/>
      </a:lt1>
      <a:dk2>
        <a:srgbClr val="002F60"/>
      </a:dk2>
      <a:lt2>
        <a:srgbClr val="EAAA00"/>
      </a:lt2>
      <a:accent1>
        <a:srgbClr val="E50024"/>
      </a:accent1>
      <a:accent2>
        <a:srgbClr val="005FBE"/>
      </a:accent2>
      <a:accent3>
        <a:srgbClr val="002F60"/>
      </a:accent3>
      <a:accent4>
        <a:srgbClr val="F5A600"/>
      </a:accent4>
      <a:accent5>
        <a:srgbClr val="005FBE"/>
      </a:accent5>
      <a:accent6>
        <a:srgbClr val="E50024"/>
      </a:accent6>
      <a:hlink>
        <a:srgbClr val="005FBC"/>
      </a:hlink>
      <a:folHlink>
        <a:srgbClr val="005FB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2CE9A52-1E78-DE41-9568-48203C94F3D3}" vid="{51448C44-D1BE-B646-8170-5784421C58A8}"/>
    </a:ext>
  </a:extLst>
</a:theme>
</file>

<file path=ppt/theme/theme8.xml><?xml version="1.0" encoding="utf-8"?>
<a:theme xmlns:a="http://schemas.openxmlformats.org/drawingml/2006/main" name="7_Theme1">
  <a:themeElements>
    <a:clrScheme name="Custom 1">
      <a:dk1>
        <a:srgbClr val="005FBE"/>
      </a:dk1>
      <a:lt1>
        <a:srgbClr val="FFFFFF"/>
      </a:lt1>
      <a:dk2>
        <a:srgbClr val="002F60"/>
      </a:dk2>
      <a:lt2>
        <a:srgbClr val="EAAA00"/>
      </a:lt2>
      <a:accent1>
        <a:srgbClr val="E50024"/>
      </a:accent1>
      <a:accent2>
        <a:srgbClr val="005FBE"/>
      </a:accent2>
      <a:accent3>
        <a:srgbClr val="002F60"/>
      </a:accent3>
      <a:accent4>
        <a:srgbClr val="F5A600"/>
      </a:accent4>
      <a:accent5>
        <a:srgbClr val="005FBE"/>
      </a:accent5>
      <a:accent6>
        <a:srgbClr val="E50024"/>
      </a:accent6>
      <a:hlink>
        <a:srgbClr val="005FBC"/>
      </a:hlink>
      <a:folHlink>
        <a:srgbClr val="005FB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2CE9A52-1E78-DE41-9568-48203C94F3D3}" vid="{76393778-4CB7-3149-AAD3-780DCA8D46F0}"/>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849</TotalTime>
  <Words>1536</Words>
  <Application>Microsoft Macintosh PowerPoint</Application>
  <PresentationFormat>On-screen Show (16:9)</PresentationFormat>
  <Paragraphs>148</Paragraphs>
  <Slides>22</Slides>
  <Notes>17</Notes>
  <HiddenSlides>0</HiddenSlides>
  <MMClips>3</MMClips>
  <ScaleCrop>false</ScaleCrop>
  <HeadingPairs>
    <vt:vector size="6" baseType="variant">
      <vt:variant>
        <vt:lpstr>Fonts Used</vt:lpstr>
      </vt:variant>
      <vt:variant>
        <vt:i4>6</vt:i4>
      </vt:variant>
      <vt:variant>
        <vt:lpstr>Theme</vt:lpstr>
      </vt:variant>
      <vt:variant>
        <vt:i4>8</vt:i4>
      </vt:variant>
      <vt:variant>
        <vt:lpstr>Slide Titles</vt:lpstr>
      </vt:variant>
      <vt:variant>
        <vt:i4>22</vt:i4>
      </vt:variant>
    </vt:vector>
  </HeadingPairs>
  <TitlesOfParts>
    <vt:vector size="36" baseType="lpstr">
      <vt:lpstr>Aptos</vt:lpstr>
      <vt:lpstr>Arial</vt:lpstr>
      <vt:lpstr>Calibri</vt:lpstr>
      <vt:lpstr>Calibri Light</vt:lpstr>
      <vt:lpstr>Cambria Math</vt:lpstr>
      <vt:lpstr>Wingdings</vt:lpstr>
      <vt:lpstr>Theme1</vt:lpstr>
      <vt:lpstr>1_Theme1</vt:lpstr>
      <vt:lpstr>2_Theme1</vt:lpstr>
      <vt:lpstr>3_Theme1</vt:lpstr>
      <vt:lpstr>4_Theme1</vt:lpstr>
      <vt:lpstr>5_Theme1</vt:lpstr>
      <vt:lpstr>6_Theme1</vt:lpstr>
      <vt:lpstr>7_Theme1</vt:lpstr>
      <vt:lpstr>Convective-reactive nucleosynthesis in O-c shell mergers</vt:lpstr>
      <vt:lpstr>O-C shell mergers: 3d + SN</vt:lpstr>
      <vt:lpstr>O-C shell mergers: nucleosynthesis</vt:lpstr>
      <vt:lpstr>Convective+reactive</vt:lpstr>
      <vt:lpstr>Post-processed model</vt:lpstr>
      <vt:lpstr>𝛾-process</vt:lpstr>
      <vt:lpstr>Convective+reactive in action</vt:lpstr>
      <vt:lpstr>Ingredients for p-production</vt:lpstr>
      <vt:lpstr>3D hydro informed mixing</vt:lpstr>
      <vt:lpstr>3D-informed mixing increases p-process production</vt:lpstr>
      <vt:lpstr>Nuclear uncertainties</vt:lpstr>
      <vt:lpstr>Nuclear uncertainty impact for 92,94Mo and 96,98Ru</vt:lpstr>
      <vt:lpstr>Reaction correlations depend on 3D convective Mixing properties</vt:lpstr>
      <vt:lpstr>Summary</vt:lpstr>
      <vt:lpstr>References</vt:lpstr>
      <vt:lpstr>Nugrid Set II 15M☉ Z=0.02</vt:lpstr>
      <vt:lpstr>Reaction e-folding timescale</vt:lpstr>
      <vt:lpstr>Flux plot explanation</vt:lpstr>
      <vt:lpstr>3d informed hydrodynamics</vt:lpstr>
      <vt:lpstr>Selecting for monte carlo</vt:lpstr>
      <vt:lpstr>Selected unstable species</vt:lpstr>
      <vt:lpstr>Reaction rate correlations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Joshua Issa</dc:creator>
  <cp:lastModifiedBy>Joshua Issa</cp:lastModifiedBy>
  <cp:revision>343</cp:revision>
  <dcterms:created xsi:type="dcterms:W3CDTF">2024-09-26T01:08:16Z</dcterms:created>
  <dcterms:modified xsi:type="dcterms:W3CDTF">2024-10-16T06:50:31Z</dcterms:modified>
</cp:coreProperties>
</file>