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310" r:id="rId2"/>
    <p:sldId id="265" r:id="rId3"/>
    <p:sldId id="309" r:id="rId4"/>
    <p:sldId id="338" r:id="rId5"/>
    <p:sldId id="339" r:id="rId6"/>
    <p:sldId id="267" r:id="rId7"/>
    <p:sldId id="268" r:id="rId8"/>
    <p:sldId id="270" r:id="rId9"/>
    <p:sldId id="272" r:id="rId10"/>
    <p:sldId id="311" r:id="rId11"/>
    <p:sldId id="340" r:id="rId12"/>
    <p:sldId id="341" r:id="rId13"/>
    <p:sldId id="320" r:id="rId14"/>
    <p:sldId id="329" r:id="rId15"/>
    <p:sldId id="312" r:id="rId16"/>
    <p:sldId id="328" r:id="rId17"/>
    <p:sldId id="331" r:id="rId18"/>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1EF26E8-CDD4-4E1E-A252-1F6FB6173B27}" v="405" dt="2025-04-04T13:36:52.906"/>
  </p1510:revLst>
</p1510:revInfo>
</file>

<file path=ppt/tableStyles.xml><?xml version="1.0" encoding="utf-8"?>
<a:tblStyleLst xmlns:a="http://schemas.openxmlformats.org/drawingml/2006/main" def="{10A1B5D5-9B99-4C35-A422-299274C87663}">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3163" autoAdjust="0"/>
  </p:normalViewPr>
  <p:slideViewPr>
    <p:cSldViewPr snapToGrid="0">
      <p:cViewPr varScale="1">
        <p:scale>
          <a:sx n="104" d="100"/>
          <a:sy n="104" d="100"/>
        </p:scale>
        <p:origin x="258" y="84"/>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irsty Hall" userId="f42c94a1-80de-4c81-8bd0-5c6e66db71f2" providerId="ADAL" clId="{41EF26E8-CDD4-4E1E-A252-1F6FB6173B27}"/>
    <pc:docChg chg="undo custSel addSld delSld modSld">
      <pc:chgData name="Kirsty Hall" userId="f42c94a1-80de-4c81-8bd0-5c6e66db71f2" providerId="ADAL" clId="{41EF26E8-CDD4-4E1E-A252-1F6FB6173B27}" dt="2025-04-04T13:36:52.906" v="1507"/>
      <pc:docMkLst>
        <pc:docMk/>
      </pc:docMkLst>
      <pc:sldChg chg="addSp delSp modSp mod">
        <pc:chgData name="Kirsty Hall" userId="f42c94a1-80de-4c81-8bd0-5c6e66db71f2" providerId="ADAL" clId="{41EF26E8-CDD4-4E1E-A252-1F6FB6173B27}" dt="2025-04-04T07:53:08.928" v="752" actId="1076"/>
        <pc:sldMkLst>
          <pc:docMk/>
          <pc:sldMk cId="3543681236" sldId="268"/>
        </pc:sldMkLst>
        <pc:picChg chg="add mod">
          <ac:chgData name="Kirsty Hall" userId="f42c94a1-80de-4c81-8bd0-5c6e66db71f2" providerId="ADAL" clId="{41EF26E8-CDD4-4E1E-A252-1F6FB6173B27}" dt="2025-04-04T07:53:08.928" v="752" actId="1076"/>
          <ac:picMkLst>
            <pc:docMk/>
            <pc:sldMk cId="3543681236" sldId="268"/>
            <ac:picMk id="2" creationId="{F659838C-6B51-747B-9915-D91C5344A640}"/>
          </ac:picMkLst>
        </pc:picChg>
        <pc:picChg chg="del">
          <ac:chgData name="Kirsty Hall" userId="f42c94a1-80de-4c81-8bd0-5c6e66db71f2" providerId="ADAL" clId="{41EF26E8-CDD4-4E1E-A252-1F6FB6173B27}" dt="2025-04-04T07:53:01.150" v="749" actId="478"/>
          <ac:picMkLst>
            <pc:docMk/>
            <pc:sldMk cId="3543681236" sldId="268"/>
            <ac:picMk id="819" creationId="{00000000-0000-0000-0000-000000000000}"/>
          </ac:picMkLst>
        </pc:picChg>
      </pc:sldChg>
      <pc:sldChg chg="modAnim">
        <pc:chgData name="Kirsty Hall" userId="f42c94a1-80de-4c81-8bd0-5c6e66db71f2" providerId="ADAL" clId="{41EF26E8-CDD4-4E1E-A252-1F6FB6173B27}" dt="2025-04-04T07:54:09.253" v="761"/>
        <pc:sldMkLst>
          <pc:docMk/>
          <pc:sldMk cId="3931708404" sldId="270"/>
        </pc:sldMkLst>
      </pc:sldChg>
      <pc:sldChg chg="del">
        <pc:chgData name="Kirsty Hall" userId="f42c94a1-80de-4c81-8bd0-5c6e66db71f2" providerId="ADAL" clId="{41EF26E8-CDD4-4E1E-A252-1F6FB6173B27}" dt="2025-04-04T07:48:38.468" v="727" actId="47"/>
        <pc:sldMkLst>
          <pc:docMk/>
          <pc:sldMk cId="2943254195" sldId="273"/>
        </pc:sldMkLst>
      </pc:sldChg>
      <pc:sldChg chg="modSp mod">
        <pc:chgData name="Kirsty Hall" userId="f42c94a1-80de-4c81-8bd0-5c6e66db71f2" providerId="ADAL" clId="{41EF26E8-CDD4-4E1E-A252-1F6FB6173B27}" dt="2025-04-04T13:33:32.134" v="1482" actId="20577"/>
        <pc:sldMkLst>
          <pc:docMk/>
          <pc:sldMk cId="503610345" sldId="310"/>
        </pc:sldMkLst>
        <pc:spChg chg="mod">
          <ac:chgData name="Kirsty Hall" userId="f42c94a1-80de-4c81-8bd0-5c6e66db71f2" providerId="ADAL" clId="{41EF26E8-CDD4-4E1E-A252-1F6FB6173B27}" dt="2025-04-04T13:33:32.134" v="1482" actId="20577"/>
          <ac:spMkLst>
            <pc:docMk/>
            <pc:sldMk cId="503610345" sldId="310"/>
            <ac:spMk id="8" creationId="{00000000-0000-0000-0000-000000000000}"/>
          </ac:spMkLst>
        </pc:spChg>
        <pc:spChg chg="mod">
          <ac:chgData name="Kirsty Hall" userId="f42c94a1-80de-4c81-8bd0-5c6e66db71f2" providerId="ADAL" clId="{41EF26E8-CDD4-4E1E-A252-1F6FB6173B27}" dt="2025-04-04T13:33:16.028" v="1454" actId="20577"/>
          <ac:spMkLst>
            <pc:docMk/>
            <pc:sldMk cId="503610345" sldId="310"/>
            <ac:spMk id="9" creationId="{00000000-0000-0000-0000-000000000000}"/>
          </ac:spMkLst>
        </pc:spChg>
      </pc:sldChg>
      <pc:sldChg chg="addSp delSp modSp add del mod">
        <pc:chgData name="Kirsty Hall" userId="f42c94a1-80de-4c81-8bd0-5c6e66db71f2" providerId="ADAL" clId="{41EF26E8-CDD4-4E1E-A252-1F6FB6173B27}" dt="2025-04-04T13:07:25.160" v="952" actId="47"/>
        <pc:sldMkLst>
          <pc:docMk/>
          <pc:sldMk cId="4152110947" sldId="313"/>
        </pc:sldMkLst>
        <pc:picChg chg="add del mod">
          <ac:chgData name="Kirsty Hall" userId="f42c94a1-80de-4c81-8bd0-5c6e66db71f2" providerId="ADAL" clId="{41EF26E8-CDD4-4E1E-A252-1F6FB6173B27}" dt="2025-04-04T12:38:08.592" v="931" actId="478"/>
          <ac:picMkLst>
            <pc:docMk/>
            <pc:sldMk cId="4152110947" sldId="313"/>
            <ac:picMk id="3" creationId="{42A31A83-0746-06FE-B6C6-BE8D76C92DF2}"/>
          </ac:picMkLst>
        </pc:picChg>
        <pc:picChg chg="add del mod">
          <ac:chgData name="Kirsty Hall" userId="f42c94a1-80de-4c81-8bd0-5c6e66db71f2" providerId="ADAL" clId="{41EF26E8-CDD4-4E1E-A252-1F6FB6173B27}" dt="2025-04-04T12:38:09.247" v="932" actId="478"/>
          <ac:picMkLst>
            <pc:docMk/>
            <pc:sldMk cId="4152110947" sldId="313"/>
            <ac:picMk id="4" creationId="{FAB1330C-4B7E-B489-3716-18F4AB86603B}"/>
          </ac:picMkLst>
        </pc:picChg>
      </pc:sldChg>
      <pc:sldChg chg="del">
        <pc:chgData name="Kirsty Hall" userId="f42c94a1-80de-4c81-8bd0-5c6e66db71f2" providerId="ADAL" clId="{41EF26E8-CDD4-4E1E-A252-1F6FB6173B27}" dt="2025-04-04T12:24:53.687" v="824" actId="47"/>
        <pc:sldMkLst>
          <pc:docMk/>
          <pc:sldMk cId="2767177846" sldId="319"/>
        </pc:sldMkLst>
      </pc:sldChg>
      <pc:sldChg chg="addSp delSp modSp mod delAnim modAnim">
        <pc:chgData name="Kirsty Hall" userId="f42c94a1-80de-4c81-8bd0-5c6e66db71f2" providerId="ADAL" clId="{41EF26E8-CDD4-4E1E-A252-1F6FB6173B27}" dt="2025-04-04T13:34:09.128" v="1493" actId="20577"/>
        <pc:sldMkLst>
          <pc:docMk/>
          <pc:sldMk cId="3967034645" sldId="320"/>
        </pc:sldMkLst>
        <pc:spChg chg="del">
          <ac:chgData name="Kirsty Hall" userId="f42c94a1-80de-4c81-8bd0-5c6e66db71f2" providerId="ADAL" clId="{41EF26E8-CDD4-4E1E-A252-1F6FB6173B27}" dt="2025-04-04T12:39:45.270" v="945" actId="478"/>
          <ac:spMkLst>
            <pc:docMk/>
            <pc:sldMk cId="3967034645" sldId="320"/>
            <ac:spMk id="3" creationId="{00000000-0000-0000-0000-000000000000}"/>
          </ac:spMkLst>
        </pc:spChg>
        <pc:spChg chg="add del mod">
          <ac:chgData name="Kirsty Hall" userId="f42c94a1-80de-4c81-8bd0-5c6e66db71f2" providerId="ADAL" clId="{41EF26E8-CDD4-4E1E-A252-1F6FB6173B27}" dt="2025-04-04T13:18:23.845" v="1162" actId="478"/>
          <ac:spMkLst>
            <pc:docMk/>
            <pc:sldMk cId="3967034645" sldId="320"/>
            <ac:spMk id="6" creationId="{2C491ADD-BCA9-CD27-53AA-F05690FC62CD}"/>
          </ac:spMkLst>
        </pc:spChg>
        <pc:spChg chg="add del mod">
          <ac:chgData name="Kirsty Hall" userId="f42c94a1-80de-4c81-8bd0-5c6e66db71f2" providerId="ADAL" clId="{41EF26E8-CDD4-4E1E-A252-1F6FB6173B27}" dt="2025-04-04T12:39:49.180" v="946" actId="478"/>
          <ac:spMkLst>
            <pc:docMk/>
            <pc:sldMk cId="3967034645" sldId="320"/>
            <ac:spMk id="8" creationId="{7DDABC5C-BA5E-AC4C-0894-98F9D38814D1}"/>
          </ac:spMkLst>
        </pc:spChg>
        <pc:graphicFrameChg chg="add mod">
          <ac:chgData name="Kirsty Hall" userId="f42c94a1-80de-4c81-8bd0-5c6e66db71f2" providerId="ADAL" clId="{41EF26E8-CDD4-4E1E-A252-1F6FB6173B27}" dt="2025-04-04T13:34:09.128" v="1493" actId="20577"/>
          <ac:graphicFrameMkLst>
            <pc:docMk/>
            <pc:sldMk cId="3967034645" sldId="320"/>
            <ac:graphicFrameMk id="3" creationId="{A83B2D51-996E-FA8E-79C8-16E0C5119FA9}"/>
          </ac:graphicFrameMkLst>
        </pc:graphicFrameChg>
        <pc:picChg chg="del">
          <ac:chgData name="Kirsty Hall" userId="f42c94a1-80de-4c81-8bd0-5c6e66db71f2" providerId="ADAL" clId="{41EF26E8-CDD4-4E1E-A252-1F6FB6173B27}" dt="2025-04-04T12:39:54.663" v="947" actId="478"/>
          <ac:picMkLst>
            <pc:docMk/>
            <pc:sldMk cId="3967034645" sldId="320"/>
            <ac:picMk id="5" creationId="{00000000-0000-0000-0000-000000000000}"/>
          </ac:picMkLst>
        </pc:picChg>
        <pc:picChg chg="add mod">
          <ac:chgData name="Kirsty Hall" userId="f42c94a1-80de-4c81-8bd0-5c6e66db71f2" providerId="ADAL" clId="{41EF26E8-CDD4-4E1E-A252-1F6FB6173B27}" dt="2025-04-04T12:39:59.192" v="948"/>
          <ac:picMkLst>
            <pc:docMk/>
            <pc:sldMk cId="3967034645" sldId="320"/>
            <ac:picMk id="9" creationId="{35C4FA14-EDA5-3D00-32AE-3ED17CC77400}"/>
          </ac:picMkLst>
        </pc:picChg>
        <pc:picChg chg="add mod">
          <ac:chgData name="Kirsty Hall" userId="f42c94a1-80de-4c81-8bd0-5c6e66db71f2" providerId="ADAL" clId="{41EF26E8-CDD4-4E1E-A252-1F6FB6173B27}" dt="2025-04-04T12:39:59.192" v="948"/>
          <ac:picMkLst>
            <pc:docMk/>
            <pc:sldMk cId="3967034645" sldId="320"/>
            <ac:picMk id="10" creationId="{7147C4B8-A827-EA68-3F88-740AED70C24A}"/>
          </ac:picMkLst>
        </pc:picChg>
      </pc:sldChg>
      <pc:sldChg chg="del">
        <pc:chgData name="Kirsty Hall" userId="f42c94a1-80de-4c81-8bd0-5c6e66db71f2" providerId="ADAL" clId="{41EF26E8-CDD4-4E1E-A252-1F6FB6173B27}" dt="2025-04-04T12:38:39.201" v="936" actId="47"/>
        <pc:sldMkLst>
          <pc:docMk/>
          <pc:sldMk cId="146285322" sldId="321"/>
        </pc:sldMkLst>
      </pc:sldChg>
      <pc:sldChg chg="add del">
        <pc:chgData name="Kirsty Hall" userId="f42c94a1-80de-4c81-8bd0-5c6e66db71f2" providerId="ADAL" clId="{41EF26E8-CDD4-4E1E-A252-1F6FB6173B27}" dt="2025-04-04T12:39:29.914" v="943" actId="47"/>
        <pc:sldMkLst>
          <pc:docMk/>
          <pc:sldMk cId="2640564539" sldId="324"/>
        </pc:sldMkLst>
      </pc:sldChg>
      <pc:sldChg chg="add del">
        <pc:chgData name="Kirsty Hall" userId="f42c94a1-80de-4c81-8bd0-5c6e66db71f2" providerId="ADAL" clId="{41EF26E8-CDD4-4E1E-A252-1F6FB6173B27}" dt="2025-04-04T12:40:10.491" v="949" actId="47"/>
        <pc:sldMkLst>
          <pc:docMk/>
          <pc:sldMk cId="4054562722" sldId="326"/>
        </pc:sldMkLst>
      </pc:sldChg>
      <pc:sldChg chg="del">
        <pc:chgData name="Kirsty Hall" userId="f42c94a1-80de-4c81-8bd0-5c6e66db71f2" providerId="ADAL" clId="{41EF26E8-CDD4-4E1E-A252-1F6FB6173B27}" dt="2025-04-04T12:24:56.686" v="825" actId="47"/>
        <pc:sldMkLst>
          <pc:docMk/>
          <pc:sldMk cId="803494910" sldId="327"/>
        </pc:sldMkLst>
      </pc:sldChg>
      <pc:sldChg chg="addSp delSp modSp mod modAnim">
        <pc:chgData name="Kirsty Hall" userId="f42c94a1-80de-4c81-8bd0-5c6e66db71f2" providerId="ADAL" clId="{41EF26E8-CDD4-4E1E-A252-1F6FB6173B27}" dt="2025-04-04T13:35:23.360" v="1504"/>
        <pc:sldMkLst>
          <pc:docMk/>
          <pc:sldMk cId="1918143675" sldId="329"/>
        </pc:sldMkLst>
        <pc:spChg chg="mod">
          <ac:chgData name="Kirsty Hall" userId="f42c94a1-80de-4c81-8bd0-5c6e66db71f2" providerId="ADAL" clId="{41EF26E8-CDD4-4E1E-A252-1F6FB6173B27}" dt="2025-04-04T13:26:05.792" v="1333" actId="1076"/>
          <ac:spMkLst>
            <pc:docMk/>
            <pc:sldMk cId="1918143675" sldId="329"/>
            <ac:spMk id="5" creationId="{00000000-0000-0000-0000-000000000000}"/>
          </ac:spMkLst>
        </pc:spChg>
        <pc:spChg chg="mod">
          <ac:chgData name="Kirsty Hall" userId="f42c94a1-80de-4c81-8bd0-5c6e66db71f2" providerId="ADAL" clId="{41EF26E8-CDD4-4E1E-A252-1F6FB6173B27}" dt="2025-04-04T13:27:15.643" v="1362" actId="1076"/>
          <ac:spMkLst>
            <pc:docMk/>
            <pc:sldMk cId="1918143675" sldId="329"/>
            <ac:spMk id="8" creationId="{00000000-0000-0000-0000-000000000000}"/>
          </ac:spMkLst>
        </pc:spChg>
        <pc:spChg chg="mod">
          <ac:chgData name="Kirsty Hall" userId="f42c94a1-80de-4c81-8bd0-5c6e66db71f2" providerId="ADAL" clId="{41EF26E8-CDD4-4E1E-A252-1F6FB6173B27}" dt="2025-04-04T13:27:38.993" v="1365" actId="1076"/>
          <ac:spMkLst>
            <pc:docMk/>
            <pc:sldMk cId="1918143675" sldId="329"/>
            <ac:spMk id="10" creationId="{00000000-0000-0000-0000-000000000000}"/>
          </ac:spMkLst>
        </pc:spChg>
        <pc:spChg chg="add mod">
          <ac:chgData name="Kirsty Hall" userId="f42c94a1-80de-4c81-8bd0-5c6e66db71f2" providerId="ADAL" clId="{41EF26E8-CDD4-4E1E-A252-1F6FB6173B27}" dt="2025-04-04T13:25:47.341" v="1315"/>
          <ac:spMkLst>
            <pc:docMk/>
            <pc:sldMk cId="1918143675" sldId="329"/>
            <ac:spMk id="12" creationId="{7F3EB094-DCD5-40C0-2C33-ED9BA0838A3A}"/>
          </ac:spMkLst>
        </pc:spChg>
        <pc:spChg chg="mod">
          <ac:chgData name="Kirsty Hall" userId="f42c94a1-80de-4c81-8bd0-5c6e66db71f2" providerId="ADAL" clId="{41EF26E8-CDD4-4E1E-A252-1F6FB6173B27}" dt="2025-04-04T13:28:53.802" v="1408" actId="1076"/>
          <ac:spMkLst>
            <pc:docMk/>
            <pc:sldMk cId="1918143675" sldId="329"/>
            <ac:spMk id="13" creationId="{00000000-0000-0000-0000-000000000000}"/>
          </ac:spMkLst>
        </pc:spChg>
        <pc:spChg chg="add mod">
          <ac:chgData name="Kirsty Hall" userId="f42c94a1-80de-4c81-8bd0-5c6e66db71f2" providerId="ADAL" clId="{41EF26E8-CDD4-4E1E-A252-1F6FB6173B27}" dt="2025-04-04T13:25:55.553" v="1330" actId="20577"/>
          <ac:spMkLst>
            <pc:docMk/>
            <pc:sldMk cId="1918143675" sldId="329"/>
            <ac:spMk id="14" creationId="{109DEA5D-C871-4EBE-EE01-220B99C8CA65}"/>
          </ac:spMkLst>
        </pc:spChg>
        <pc:spChg chg="add mod">
          <ac:chgData name="Kirsty Hall" userId="f42c94a1-80de-4c81-8bd0-5c6e66db71f2" providerId="ADAL" clId="{41EF26E8-CDD4-4E1E-A252-1F6FB6173B27}" dt="2025-04-04T13:26:48.347" v="1338"/>
          <ac:spMkLst>
            <pc:docMk/>
            <pc:sldMk cId="1918143675" sldId="329"/>
            <ac:spMk id="16" creationId="{FE46B83F-8F98-F416-8046-0EFA5D5E4B12}"/>
          </ac:spMkLst>
        </pc:spChg>
        <pc:spChg chg="add mod">
          <ac:chgData name="Kirsty Hall" userId="f42c94a1-80de-4c81-8bd0-5c6e66db71f2" providerId="ADAL" clId="{41EF26E8-CDD4-4E1E-A252-1F6FB6173B27}" dt="2025-04-04T13:28:17.385" v="1400" actId="20577"/>
          <ac:spMkLst>
            <pc:docMk/>
            <pc:sldMk cId="1918143675" sldId="329"/>
            <ac:spMk id="17" creationId="{C53C3F59-2346-EBA0-4D79-38DD80605C0B}"/>
          </ac:spMkLst>
        </pc:spChg>
        <pc:spChg chg="add mod">
          <ac:chgData name="Kirsty Hall" userId="f42c94a1-80de-4c81-8bd0-5c6e66db71f2" providerId="ADAL" clId="{41EF26E8-CDD4-4E1E-A252-1F6FB6173B27}" dt="2025-04-04T13:27:43.035" v="1366"/>
          <ac:spMkLst>
            <pc:docMk/>
            <pc:sldMk cId="1918143675" sldId="329"/>
            <ac:spMk id="19" creationId="{4ECA757D-FE52-856E-27E4-8BDF5DA245A9}"/>
          </ac:spMkLst>
        </pc:spChg>
        <pc:spChg chg="add mod">
          <ac:chgData name="Kirsty Hall" userId="f42c94a1-80de-4c81-8bd0-5c6e66db71f2" providerId="ADAL" clId="{41EF26E8-CDD4-4E1E-A252-1F6FB6173B27}" dt="2025-04-04T13:27:49.586" v="1379" actId="20577"/>
          <ac:spMkLst>
            <pc:docMk/>
            <pc:sldMk cId="1918143675" sldId="329"/>
            <ac:spMk id="20" creationId="{85A1CA60-A809-7C21-5586-052DEC868FA0}"/>
          </ac:spMkLst>
        </pc:spChg>
        <pc:spChg chg="add mod">
          <ac:chgData name="Kirsty Hall" userId="f42c94a1-80de-4c81-8bd0-5c6e66db71f2" providerId="ADAL" clId="{41EF26E8-CDD4-4E1E-A252-1F6FB6173B27}" dt="2025-04-04T13:29:03.432" v="1410"/>
          <ac:spMkLst>
            <pc:docMk/>
            <pc:sldMk cId="1918143675" sldId="329"/>
            <ac:spMk id="22" creationId="{93A3E8B9-36DC-979C-6D5A-F3CB441E1914}"/>
          </ac:spMkLst>
        </pc:spChg>
        <pc:spChg chg="add mod">
          <ac:chgData name="Kirsty Hall" userId="f42c94a1-80de-4c81-8bd0-5c6e66db71f2" providerId="ADAL" clId="{41EF26E8-CDD4-4E1E-A252-1F6FB6173B27}" dt="2025-04-04T13:29:23.056" v="1447" actId="20577"/>
          <ac:spMkLst>
            <pc:docMk/>
            <pc:sldMk cId="1918143675" sldId="329"/>
            <ac:spMk id="23" creationId="{8FB879A9-FCAB-EDDC-FC77-833636C5D642}"/>
          </ac:spMkLst>
        </pc:spChg>
        <pc:grpChg chg="add mod">
          <ac:chgData name="Kirsty Hall" userId="f42c94a1-80de-4c81-8bd0-5c6e66db71f2" providerId="ADAL" clId="{41EF26E8-CDD4-4E1E-A252-1F6FB6173B27}" dt="2025-04-04T13:26:12.565" v="1335" actId="14100"/>
          <ac:grpSpMkLst>
            <pc:docMk/>
            <pc:sldMk cId="1918143675" sldId="329"/>
            <ac:grpSpMk id="4" creationId="{D5ACDFF7-7FEA-E105-0EA7-8849FD26108D}"/>
          </ac:grpSpMkLst>
        </pc:grpChg>
        <pc:grpChg chg="add mod">
          <ac:chgData name="Kirsty Hall" userId="f42c94a1-80de-4c81-8bd0-5c6e66db71f2" providerId="ADAL" clId="{41EF26E8-CDD4-4E1E-A252-1F6FB6173B27}" dt="2025-04-04T13:28:09.991" v="1381" actId="1076"/>
          <ac:grpSpMkLst>
            <pc:docMk/>
            <pc:sldMk cId="1918143675" sldId="329"/>
            <ac:grpSpMk id="15" creationId="{C7F97726-EA4F-0E8B-6FA4-EE449D099B38}"/>
          </ac:grpSpMkLst>
        </pc:grpChg>
        <pc:grpChg chg="add mod">
          <ac:chgData name="Kirsty Hall" userId="f42c94a1-80de-4c81-8bd0-5c6e66db71f2" providerId="ADAL" clId="{41EF26E8-CDD4-4E1E-A252-1F6FB6173B27}" dt="2025-04-04T13:28:24.838" v="1402" actId="14100"/>
          <ac:grpSpMkLst>
            <pc:docMk/>
            <pc:sldMk cId="1918143675" sldId="329"/>
            <ac:grpSpMk id="18" creationId="{62D46B0F-67FA-E7E1-3A0A-3F6E8C7CAC5F}"/>
          </ac:grpSpMkLst>
        </pc:grpChg>
        <pc:grpChg chg="add mod">
          <ac:chgData name="Kirsty Hall" userId="f42c94a1-80de-4c81-8bd0-5c6e66db71f2" providerId="ADAL" clId="{41EF26E8-CDD4-4E1E-A252-1F6FB6173B27}" dt="2025-04-04T13:29:12.581" v="1412" actId="14100"/>
          <ac:grpSpMkLst>
            <pc:docMk/>
            <pc:sldMk cId="1918143675" sldId="329"/>
            <ac:grpSpMk id="21" creationId="{95015A27-0A0E-090E-44E1-7C1F772933AC}"/>
          </ac:grpSpMkLst>
        </pc:grpChg>
        <pc:graphicFrameChg chg="add del mod modGraphic">
          <ac:chgData name="Kirsty Hall" userId="f42c94a1-80de-4c81-8bd0-5c6e66db71f2" providerId="ADAL" clId="{41EF26E8-CDD4-4E1E-A252-1F6FB6173B27}" dt="2025-04-04T13:23:58.817" v="1310" actId="478"/>
          <ac:graphicFrameMkLst>
            <pc:docMk/>
            <pc:sldMk cId="1918143675" sldId="329"/>
            <ac:graphicFrameMk id="3" creationId="{5CD2445F-1728-4FE0-88EB-D5016DE5359E}"/>
          </ac:graphicFrameMkLst>
        </pc:graphicFrameChg>
        <pc:picChg chg="mod">
          <ac:chgData name="Kirsty Hall" userId="f42c94a1-80de-4c81-8bd0-5c6e66db71f2" providerId="ADAL" clId="{41EF26E8-CDD4-4E1E-A252-1F6FB6173B27}" dt="2025-04-04T13:26:25.723" v="1336" actId="208"/>
          <ac:picMkLst>
            <pc:docMk/>
            <pc:sldMk cId="1918143675" sldId="329"/>
            <ac:picMk id="6" creationId="{00000000-0000-0000-0000-000000000000}"/>
          </ac:picMkLst>
        </pc:picChg>
        <pc:picChg chg="mod">
          <ac:chgData name="Kirsty Hall" userId="f42c94a1-80de-4c81-8bd0-5c6e66db71f2" providerId="ADAL" clId="{41EF26E8-CDD4-4E1E-A252-1F6FB6173B27}" dt="2025-04-04T13:28:39.270" v="1404" actId="208"/>
          <ac:picMkLst>
            <pc:docMk/>
            <pc:sldMk cId="1918143675" sldId="329"/>
            <ac:picMk id="7" creationId="{00000000-0000-0000-0000-000000000000}"/>
          </ac:picMkLst>
        </pc:picChg>
        <pc:picChg chg="mod">
          <ac:chgData name="Kirsty Hall" userId="f42c94a1-80de-4c81-8bd0-5c6e66db71f2" providerId="ADAL" clId="{41EF26E8-CDD4-4E1E-A252-1F6FB6173B27}" dt="2025-04-04T13:28:42.715" v="1405" actId="208"/>
          <ac:picMkLst>
            <pc:docMk/>
            <pc:sldMk cId="1918143675" sldId="329"/>
            <ac:picMk id="9" creationId="{00000000-0000-0000-0000-000000000000}"/>
          </ac:picMkLst>
        </pc:picChg>
        <pc:picChg chg="mod">
          <ac:chgData name="Kirsty Hall" userId="f42c94a1-80de-4c81-8bd0-5c6e66db71f2" providerId="ADAL" clId="{41EF26E8-CDD4-4E1E-A252-1F6FB6173B27}" dt="2025-04-04T13:28:48.530" v="1406" actId="208"/>
          <ac:picMkLst>
            <pc:docMk/>
            <pc:sldMk cId="1918143675" sldId="329"/>
            <ac:picMk id="11" creationId="{00000000-0000-0000-0000-000000000000}"/>
          </ac:picMkLst>
        </pc:picChg>
      </pc:sldChg>
      <pc:sldChg chg="add del">
        <pc:chgData name="Kirsty Hall" userId="f42c94a1-80de-4c81-8bd0-5c6e66db71f2" providerId="ADAL" clId="{41EF26E8-CDD4-4E1E-A252-1F6FB6173B27}" dt="2025-04-04T12:40:14.748" v="950" actId="47"/>
        <pc:sldMkLst>
          <pc:docMk/>
          <pc:sldMk cId="1354817809" sldId="330"/>
        </pc:sldMkLst>
      </pc:sldChg>
      <pc:sldChg chg="addSp modSp modAnim">
        <pc:chgData name="Kirsty Hall" userId="f42c94a1-80de-4c81-8bd0-5c6e66db71f2" providerId="ADAL" clId="{41EF26E8-CDD4-4E1E-A252-1F6FB6173B27}" dt="2025-04-04T13:35:53.108" v="1505"/>
        <pc:sldMkLst>
          <pc:docMk/>
          <pc:sldMk cId="560332806" sldId="331"/>
        </pc:sldMkLst>
        <pc:picChg chg="add mod">
          <ac:chgData name="Kirsty Hall" userId="f42c94a1-80de-4c81-8bd0-5c6e66db71f2" providerId="ADAL" clId="{41EF26E8-CDD4-4E1E-A252-1F6FB6173B27}" dt="2025-04-04T13:32:57.294" v="1452" actId="1076"/>
          <ac:picMkLst>
            <pc:docMk/>
            <pc:sldMk cId="560332806" sldId="331"/>
            <ac:picMk id="1026" creationId="{73E65ACF-8E13-A33D-8CE2-778F27D62654}"/>
          </ac:picMkLst>
        </pc:picChg>
      </pc:sldChg>
      <pc:sldChg chg="del">
        <pc:chgData name="Kirsty Hall" userId="f42c94a1-80de-4c81-8bd0-5c6e66db71f2" providerId="ADAL" clId="{41EF26E8-CDD4-4E1E-A252-1F6FB6173B27}" dt="2025-04-04T07:49:04.525" v="728" actId="47"/>
        <pc:sldMkLst>
          <pc:docMk/>
          <pc:sldMk cId="2546242277" sldId="332"/>
        </pc:sldMkLst>
      </pc:sldChg>
      <pc:sldChg chg="del">
        <pc:chgData name="Kirsty Hall" userId="f42c94a1-80de-4c81-8bd0-5c6e66db71f2" providerId="ADAL" clId="{41EF26E8-CDD4-4E1E-A252-1F6FB6173B27}" dt="2025-04-04T07:49:04.919" v="729" actId="47"/>
        <pc:sldMkLst>
          <pc:docMk/>
          <pc:sldMk cId="1012645086" sldId="333"/>
        </pc:sldMkLst>
      </pc:sldChg>
      <pc:sldChg chg="del">
        <pc:chgData name="Kirsty Hall" userId="f42c94a1-80de-4c81-8bd0-5c6e66db71f2" providerId="ADAL" clId="{41EF26E8-CDD4-4E1E-A252-1F6FB6173B27}" dt="2025-04-04T07:49:05.611" v="730" actId="47"/>
        <pc:sldMkLst>
          <pc:docMk/>
          <pc:sldMk cId="1316128137" sldId="334"/>
        </pc:sldMkLst>
      </pc:sldChg>
      <pc:sldChg chg="del">
        <pc:chgData name="Kirsty Hall" userId="f42c94a1-80de-4c81-8bd0-5c6e66db71f2" providerId="ADAL" clId="{41EF26E8-CDD4-4E1E-A252-1F6FB6173B27}" dt="2025-04-04T07:49:05.808" v="731" actId="47"/>
        <pc:sldMkLst>
          <pc:docMk/>
          <pc:sldMk cId="202174726" sldId="335"/>
        </pc:sldMkLst>
      </pc:sldChg>
      <pc:sldChg chg="del">
        <pc:chgData name="Kirsty Hall" userId="f42c94a1-80de-4c81-8bd0-5c6e66db71f2" providerId="ADAL" clId="{41EF26E8-CDD4-4E1E-A252-1F6FB6173B27}" dt="2025-04-04T07:49:05.974" v="732" actId="47"/>
        <pc:sldMkLst>
          <pc:docMk/>
          <pc:sldMk cId="2378630228" sldId="336"/>
        </pc:sldMkLst>
      </pc:sldChg>
      <pc:sldChg chg="add del">
        <pc:chgData name="Kirsty Hall" userId="f42c94a1-80de-4c81-8bd0-5c6e66db71f2" providerId="ADAL" clId="{41EF26E8-CDD4-4E1E-A252-1F6FB6173B27}" dt="2025-04-04T12:38:34.361" v="935" actId="47"/>
        <pc:sldMkLst>
          <pc:docMk/>
          <pc:sldMk cId="3242577965" sldId="337"/>
        </pc:sldMkLst>
      </pc:sldChg>
      <pc:sldChg chg="addSp modSp new mod modAnim">
        <pc:chgData name="Kirsty Hall" userId="f42c94a1-80de-4c81-8bd0-5c6e66db71f2" providerId="ADAL" clId="{41EF26E8-CDD4-4E1E-A252-1F6FB6173B27}" dt="2025-04-04T07:50:23.040" v="741"/>
        <pc:sldMkLst>
          <pc:docMk/>
          <pc:sldMk cId="2480075926" sldId="338"/>
        </pc:sldMkLst>
        <pc:spChg chg="mod">
          <ac:chgData name="Kirsty Hall" userId="f42c94a1-80de-4c81-8bd0-5c6e66db71f2" providerId="ADAL" clId="{41EF26E8-CDD4-4E1E-A252-1F6FB6173B27}" dt="2025-04-04T07:16:38.246" v="3"/>
          <ac:spMkLst>
            <pc:docMk/>
            <pc:sldMk cId="2480075926" sldId="338"/>
            <ac:spMk id="2" creationId="{B3812578-8FDE-7295-2E77-AE542C5AE211}"/>
          </ac:spMkLst>
        </pc:spChg>
        <pc:spChg chg="mod">
          <ac:chgData name="Kirsty Hall" userId="f42c94a1-80de-4c81-8bd0-5c6e66db71f2" providerId="ADAL" clId="{41EF26E8-CDD4-4E1E-A252-1F6FB6173B27}" dt="2025-04-04T07:34:28.491" v="313" actId="14100"/>
          <ac:spMkLst>
            <pc:docMk/>
            <pc:sldMk cId="2480075926" sldId="338"/>
            <ac:spMk id="3" creationId="{8B99AEDA-64EC-0179-6FC5-212DE642FBEC}"/>
          </ac:spMkLst>
        </pc:spChg>
        <pc:spChg chg="add mod">
          <ac:chgData name="Kirsty Hall" userId="f42c94a1-80de-4c81-8bd0-5c6e66db71f2" providerId="ADAL" clId="{41EF26E8-CDD4-4E1E-A252-1F6FB6173B27}" dt="2025-04-04T07:34:56.454" v="323" actId="1076"/>
          <ac:spMkLst>
            <pc:docMk/>
            <pc:sldMk cId="2480075926" sldId="338"/>
            <ac:spMk id="9" creationId="{E5157A4A-66D3-11D5-DD18-C6BA22B72F4D}"/>
          </ac:spMkLst>
        </pc:spChg>
        <pc:spChg chg="add mod">
          <ac:chgData name="Kirsty Hall" userId="f42c94a1-80de-4c81-8bd0-5c6e66db71f2" providerId="ADAL" clId="{41EF26E8-CDD4-4E1E-A252-1F6FB6173B27}" dt="2025-04-04T07:35:37.303" v="333" actId="1076"/>
          <ac:spMkLst>
            <pc:docMk/>
            <pc:sldMk cId="2480075926" sldId="338"/>
            <ac:spMk id="11" creationId="{BB2F0973-8A1B-DDDA-F15A-54C50AAEE568}"/>
          </ac:spMkLst>
        </pc:spChg>
        <pc:picChg chg="add mod">
          <ac:chgData name="Kirsty Hall" userId="f42c94a1-80de-4c81-8bd0-5c6e66db71f2" providerId="ADAL" clId="{41EF26E8-CDD4-4E1E-A252-1F6FB6173B27}" dt="2025-04-04T07:33:52.321" v="310" actId="1076"/>
          <ac:picMkLst>
            <pc:docMk/>
            <pc:sldMk cId="2480075926" sldId="338"/>
            <ac:picMk id="5" creationId="{77F1AC7E-4CD0-D406-A320-DEF078A58B09}"/>
          </ac:picMkLst>
        </pc:picChg>
        <pc:picChg chg="add mod">
          <ac:chgData name="Kirsty Hall" userId="f42c94a1-80de-4c81-8bd0-5c6e66db71f2" providerId="ADAL" clId="{41EF26E8-CDD4-4E1E-A252-1F6FB6173B27}" dt="2025-04-04T07:33:59.397" v="312" actId="1076"/>
          <ac:picMkLst>
            <pc:docMk/>
            <pc:sldMk cId="2480075926" sldId="338"/>
            <ac:picMk id="7" creationId="{19C33364-1013-AC12-064D-8DDD6506B99F}"/>
          </ac:picMkLst>
        </pc:picChg>
      </pc:sldChg>
      <pc:sldChg chg="new del">
        <pc:chgData name="Kirsty Hall" userId="f42c94a1-80de-4c81-8bd0-5c6e66db71f2" providerId="ADAL" clId="{41EF26E8-CDD4-4E1E-A252-1F6FB6173B27}" dt="2025-04-04T07:16:22.652" v="1" actId="47"/>
        <pc:sldMkLst>
          <pc:docMk/>
          <pc:sldMk cId="3408096104" sldId="338"/>
        </pc:sldMkLst>
      </pc:sldChg>
      <pc:sldChg chg="addSp delSp modSp add mod modAnim">
        <pc:chgData name="Kirsty Hall" userId="f42c94a1-80de-4c81-8bd0-5c6e66db71f2" providerId="ADAL" clId="{41EF26E8-CDD4-4E1E-A252-1F6FB6173B27}" dt="2025-04-04T07:51:06.607" v="748"/>
        <pc:sldMkLst>
          <pc:docMk/>
          <pc:sldMk cId="2693692475" sldId="339"/>
        </pc:sldMkLst>
        <pc:spChg chg="mod">
          <ac:chgData name="Kirsty Hall" userId="f42c94a1-80de-4c81-8bd0-5c6e66db71f2" providerId="ADAL" clId="{41EF26E8-CDD4-4E1E-A252-1F6FB6173B27}" dt="2025-04-04T07:43:24.352" v="704" actId="20577"/>
          <ac:spMkLst>
            <pc:docMk/>
            <pc:sldMk cId="2693692475" sldId="339"/>
            <ac:spMk id="3" creationId="{68052B6C-6BB2-83E4-BA50-496DCFE70380}"/>
          </ac:spMkLst>
        </pc:spChg>
        <pc:spChg chg="del">
          <ac:chgData name="Kirsty Hall" userId="f42c94a1-80de-4c81-8bd0-5c6e66db71f2" providerId="ADAL" clId="{41EF26E8-CDD4-4E1E-A252-1F6FB6173B27}" dt="2025-04-04T07:39:31.376" v="416" actId="478"/>
          <ac:spMkLst>
            <pc:docMk/>
            <pc:sldMk cId="2693692475" sldId="339"/>
            <ac:spMk id="9" creationId="{E886204D-9AB9-BA2D-1C18-6584E7C7C52B}"/>
          </ac:spMkLst>
        </pc:spChg>
        <pc:spChg chg="mod">
          <ac:chgData name="Kirsty Hall" userId="f42c94a1-80de-4c81-8bd0-5c6e66db71f2" providerId="ADAL" clId="{41EF26E8-CDD4-4E1E-A252-1F6FB6173B27}" dt="2025-04-04T07:47:24.740" v="714" actId="1076"/>
          <ac:spMkLst>
            <pc:docMk/>
            <pc:sldMk cId="2693692475" sldId="339"/>
            <ac:spMk id="11" creationId="{9D79378D-D488-5324-FF31-E63458361953}"/>
          </ac:spMkLst>
        </pc:spChg>
        <pc:spChg chg="add mod">
          <ac:chgData name="Kirsty Hall" userId="f42c94a1-80de-4c81-8bd0-5c6e66db71f2" providerId="ADAL" clId="{41EF26E8-CDD4-4E1E-A252-1F6FB6173B27}" dt="2025-04-04T07:48:02.953" v="726" actId="1076"/>
          <ac:spMkLst>
            <pc:docMk/>
            <pc:sldMk cId="2693692475" sldId="339"/>
            <ac:spMk id="13" creationId="{BC3ECABB-FF6E-887C-7150-81988E55D9B9}"/>
          </ac:spMkLst>
        </pc:spChg>
        <pc:picChg chg="del">
          <ac:chgData name="Kirsty Hall" userId="f42c94a1-80de-4c81-8bd0-5c6e66db71f2" providerId="ADAL" clId="{41EF26E8-CDD4-4E1E-A252-1F6FB6173B27}" dt="2025-04-04T07:36:19.763" v="336" actId="478"/>
          <ac:picMkLst>
            <pc:docMk/>
            <pc:sldMk cId="2693692475" sldId="339"/>
            <ac:picMk id="5" creationId="{2031243E-A10D-4105-9AE3-679B93F52DAB}"/>
          </ac:picMkLst>
        </pc:picChg>
        <pc:picChg chg="add mod">
          <ac:chgData name="Kirsty Hall" userId="f42c94a1-80de-4c81-8bd0-5c6e66db71f2" providerId="ADAL" clId="{41EF26E8-CDD4-4E1E-A252-1F6FB6173B27}" dt="2025-04-04T07:47:18.870" v="712" actId="14100"/>
          <ac:picMkLst>
            <pc:docMk/>
            <pc:sldMk cId="2693692475" sldId="339"/>
            <ac:picMk id="6" creationId="{F94BB398-F8EB-C155-45A6-E2029CAFBDE0}"/>
          </ac:picMkLst>
        </pc:picChg>
        <pc:picChg chg="del">
          <ac:chgData name="Kirsty Hall" userId="f42c94a1-80de-4c81-8bd0-5c6e66db71f2" providerId="ADAL" clId="{41EF26E8-CDD4-4E1E-A252-1F6FB6173B27}" dt="2025-04-04T07:36:18.536" v="335" actId="478"/>
          <ac:picMkLst>
            <pc:docMk/>
            <pc:sldMk cId="2693692475" sldId="339"/>
            <ac:picMk id="7" creationId="{02A49D5F-528E-EE44-E44E-821D4838FCB2}"/>
          </ac:picMkLst>
        </pc:picChg>
        <pc:picChg chg="add mod">
          <ac:chgData name="Kirsty Hall" userId="f42c94a1-80de-4c81-8bd0-5c6e66db71f2" providerId="ADAL" clId="{41EF26E8-CDD4-4E1E-A252-1F6FB6173B27}" dt="2025-04-04T07:47:30.521" v="717" actId="14100"/>
          <ac:picMkLst>
            <pc:docMk/>
            <pc:sldMk cId="2693692475" sldId="339"/>
            <ac:picMk id="10" creationId="{BBEFC836-309C-7AB5-C770-25160D8B9D18}"/>
          </ac:picMkLst>
        </pc:picChg>
      </pc:sldChg>
      <pc:sldChg chg="addSp delSp modSp new mod">
        <pc:chgData name="Kirsty Hall" userId="f42c94a1-80de-4c81-8bd0-5c6e66db71f2" providerId="ADAL" clId="{41EF26E8-CDD4-4E1E-A252-1F6FB6173B27}" dt="2025-04-04T12:23:42.895" v="822" actId="1076"/>
        <pc:sldMkLst>
          <pc:docMk/>
          <pc:sldMk cId="2068605433" sldId="340"/>
        </pc:sldMkLst>
        <pc:spChg chg="mod">
          <ac:chgData name="Kirsty Hall" userId="f42c94a1-80de-4c81-8bd0-5c6e66db71f2" providerId="ADAL" clId="{41EF26E8-CDD4-4E1E-A252-1F6FB6173B27}" dt="2025-04-04T07:55:02.504" v="797" actId="20577"/>
          <ac:spMkLst>
            <pc:docMk/>
            <pc:sldMk cId="2068605433" sldId="340"/>
            <ac:spMk id="2" creationId="{A27763C1-CB0B-64C9-91CA-127E1366245C}"/>
          </ac:spMkLst>
        </pc:spChg>
        <pc:spChg chg="del">
          <ac:chgData name="Kirsty Hall" userId="f42c94a1-80de-4c81-8bd0-5c6e66db71f2" providerId="ADAL" clId="{41EF26E8-CDD4-4E1E-A252-1F6FB6173B27}" dt="2025-04-04T07:55:13.387" v="798" actId="478"/>
          <ac:spMkLst>
            <pc:docMk/>
            <pc:sldMk cId="2068605433" sldId="340"/>
            <ac:spMk id="3" creationId="{310ED052-5485-D98C-EC97-C109E74DBB56}"/>
          </ac:spMkLst>
        </pc:spChg>
        <pc:spChg chg="add del mod">
          <ac:chgData name="Kirsty Hall" userId="f42c94a1-80de-4c81-8bd0-5c6e66db71f2" providerId="ADAL" clId="{41EF26E8-CDD4-4E1E-A252-1F6FB6173B27}" dt="2025-04-04T12:19:54.074" v="810" actId="478"/>
          <ac:spMkLst>
            <pc:docMk/>
            <pc:sldMk cId="2068605433" sldId="340"/>
            <ac:spMk id="4" creationId="{990C24B1-FB53-FA78-AC02-E8BE3C567A8A}"/>
          </ac:spMkLst>
        </pc:spChg>
        <pc:spChg chg="add mod">
          <ac:chgData name="Kirsty Hall" userId="f42c94a1-80de-4c81-8bd0-5c6e66db71f2" providerId="ADAL" clId="{41EF26E8-CDD4-4E1E-A252-1F6FB6173B27}" dt="2025-04-04T07:55:19.359" v="800"/>
          <ac:spMkLst>
            <pc:docMk/>
            <pc:sldMk cId="2068605433" sldId="340"/>
            <ac:spMk id="5" creationId="{B1441A1C-FAB0-A57D-0A5B-C1A8A6E97BBF}"/>
          </ac:spMkLst>
        </pc:spChg>
        <pc:spChg chg="add del mod">
          <ac:chgData name="Kirsty Hall" userId="f42c94a1-80de-4c81-8bd0-5c6e66db71f2" providerId="ADAL" clId="{41EF26E8-CDD4-4E1E-A252-1F6FB6173B27}" dt="2025-04-04T12:19:47.268" v="808" actId="478"/>
          <ac:spMkLst>
            <pc:docMk/>
            <pc:sldMk cId="2068605433" sldId="340"/>
            <ac:spMk id="5" creationId="{B752EF19-ACAB-E401-8D46-D234E16A5D41}"/>
          </ac:spMkLst>
        </pc:spChg>
        <pc:spChg chg="add del mod">
          <ac:chgData name="Kirsty Hall" userId="f42c94a1-80de-4c81-8bd0-5c6e66db71f2" providerId="ADAL" clId="{41EF26E8-CDD4-4E1E-A252-1F6FB6173B27}" dt="2025-04-04T07:57:00.289" v="806" actId="478"/>
          <ac:spMkLst>
            <pc:docMk/>
            <pc:sldMk cId="2068605433" sldId="340"/>
            <ac:spMk id="8" creationId="{29F762C7-1668-7AD0-CF1B-93EF36A89378}"/>
          </ac:spMkLst>
        </pc:spChg>
        <pc:spChg chg="add del mod">
          <ac:chgData name="Kirsty Hall" userId="f42c94a1-80de-4c81-8bd0-5c6e66db71f2" providerId="ADAL" clId="{41EF26E8-CDD4-4E1E-A252-1F6FB6173B27}" dt="2025-04-04T07:57:00.289" v="806" actId="478"/>
          <ac:spMkLst>
            <pc:docMk/>
            <pc:sldMk cId="2068605433" sldId="340"/>
            <ac:spMk id="9" creationId="{15B4DA65-DB71-2005-2FF0-C42EAFD11062}"/>
          </ac:spMkLst>
        </pc:spChg>
        <pc:spChg chg="add del mod">
          <ac:chgData name="Kirsty Hall" userId="f42c94a1-80de-4c81-8bd0-5c6e66db71f2" providerId="ADAL" clId="{41EF26E8-CDD4-4E1E-A252-1F6FB6173B27}" dt="2025-04-04T07:57:00.289" v="806" actId="478"/>
          <ac:spMkLst>
            <pc:docMk/>
            <pc:sldMk cId="2068605433" sldId="340"/>
            <ac:spMk id="10" creationId="{BCC5020E-AD34-441F-29E1-C2378B36471C}"/>
          </ac:spMkLst>
        </pc:spChg>
        <pc:spChg chg="add del mod">
          <ac:chgData name="Kirsty Hall" userId="f42c94a1-80de-4c81-8bd0-5c6e66db71f2" providerId="ADAL" clId="{41EF26E8-CDD4-4E1E-A252-1F6FB6173B27}" dt="2025-04-04T07:57:00.289" v="806" actId="478"/>
          <ac:spMkLst>
            <pc:docMk/>
            <pc:sldMk cId="2068605433" sldId="340"/>
            <ac:spMk id="11" creationId="{2893BB5A-F18B-A9FA-9037-436E982367B8}"/>
          </ac:spMkLst>
        </pc:spChg>
        <pc:spChg chg="add mod">
          <ac:chgData name="Kirsty Hall" userId="f42c94a1-80de-4c81-8bd0-5c6e66db71f2" providerId="ADAL" clId="{41EF26E8-CDD4-4E1E-A252-1F6FB6173B27}" dt="2025-04-04T12:19:40.501" v="807"/>
          <ac:spMkLst>
            <pc:docMk/>
            <pc:sldMk cId="2068605433" sldId="340"/>
            <ac:spMk id="11" creationId="{7508C4AA-0355-CAB8-5C58-03C63BC29196}"/>
          </ac:spMkLst>
        </pc:spChg>
        <pc:spChg chg="add del mod">
          <ac:chgData name="Kirsty Hall" userId="f42c94a1-80de-4c81-8bd0-5c6e66db71f2" providerId="ADAL" clId="{41EF26E8-CDD4-4E1E-A252-1F6FB6173B27}" dt="2025-04-04T07:57:00.289" v="806" actId="478"/>
          <ac:spMkLst>
            <pc:docMk/>
            <pc:sldMk cId="2068605433" sldId="340"/>
            <ac:spMk id="12" creationId="{48F81A9A-0094-453F-3166-E0C397C26B7C}"/>
          </ac:spMkLst>
        </pc:spChg>
        <pc:spChg chg="add mod">
          <ac:chgData name="Kirsty Hall" userId="f42c94a1-80de-4c81-8bd0-5c6e66db71f2" providerId="ADAL" clId="{41EF26E8-CDD4-4E1E-A252-1F6FB6173B27}" dt="2025-04-04T12:19:40.501" v="807"/>
          <ac:spMkLst>
            <pc:docMk/>
            <pc:sldMk cId="2068605433" sldId="340"/>
            <ac:spMk id="12" creationId="{AD90F026-D3FD-3BE6-129C-7A1E877DB220}"/>
          </ac:spMkLst>
        </pc:spChg>
        <pc:spChg chg="add mod">
          <ac:chgData name="Kirsty Hall" userId="f42c94a1-80de-4c81-8bd0-5c6e66db71f2" providerId="ADAL" clId="{41EF26E8-CDD4-4E1E-A252-1F6FB6173B27}" dt="2025-04-04T12:19:40.501" v="807"/>
          <ac:spMkLst>
            <pc:docMk/>
            <pc:sldMk cId="2068605433" sldId="340"/>
            <ac:spMk id="13" creationId="{C03E46AA-7EAE-31D8-C741-8445E5BF601D}"/>
          </ac:spMkLst>
        </pc:spChg>
        <pc:spChg chg="add mod">
          <ac:chgData name="Kirsty Hall" userId="f42c94a1-80de-4c81-8bd0-5c6e66db71f2" providerId="ADAL" clId="{41EF26E8-CDD4-4E1E-A252-1F6FB6173B27}" dt="2025-04-04T12:19:40.501" v="807"/>
          <ac:spMkLst>
            <pc:docMk/>
            <pc:sldMk cId="2068605433" sldId="340"/>
            <ac:spMk id="14" creationId="{A42A1ACD-D31B-72F6-2FBD-2468B4ABF3D6}"/>
          </ac:spMkLst>
        </pc:spChg>
        <pc:spChg chg="add del mod">
          <ac:chgData name="Kirsty Hall" userId="f42c94a1-80de-4c81-8bd0-5c6e66db71f2" providerId="ADAL" clId="{41EF26E8-CDD4-4E1E-A252-1F6FB6173B27}" dt="2025-04-04T12:19:48.884" v="809" actId="478"/>
          <ac:spMkLst>
            <pc:docMk/>
            <pc:sldMk cId="2068605433" sldId="340"/>
            <ac:spMk id="15" creationId="{1C00F194-7B32-3042-2B88-ADF6DDA72CB0}"/>
          </ac:spMkLst>
        </pc:spChg>
        <pc:spChg chg="del">
          <ac:chgData name="Kirsty Hall" userId="f42c94a1-80de-4c81-8bd0-5c6e66db71f2" providerId="ADAL" clId="{41EF26E8-CDD4-4E1E-A252-1F6FB6173B27}" dt="2025-04-04T12:19:47.268" v="808" actId="478"/>
          <ac:spMkLst>
            <pc:docMk/>
            <pc:sldMk cId="2068605433" sldId="340"/>
            <ac:spMk id="16" creationId="{17F45944-700E-A09B-A6A6-CF59F91E6618}"/>
          </ac:spMkLst>
        </pc:spChg>
        <pc:spChg chg="add del mod">
          <ac:chgData name="Kirsty Hall" userId="f42c94a1-80de-4c81-8bd0-5c6e66db71f2" providerId="ADAL" clId="{41EF26E8-CDD4-4E1E-A252-1F6FB6173B27}" dt="2025-04-04T12:19:47.268" v="808" actId="478"/>
          <ac:spMkLst>
            <pc:docMk/>
            <pc:sldMk cId="2068605433" sldId="340"/>
            <ac:spMk id="17" creationId="{B74070D4-ED39-7D34-1923-426F9442C311}"/>
          </ac:spMkLst>
        </pc:spChg>
        <pc:spChg chg="add del mod">
          <ac:chgData name="Kirsty Hall" userId="f42c94a1-80de-4c81-8bd0-5c6e66db71f2" providerId="ADAL" clId="{41EF26E8-CDD4-4E1E-A252-1F6FB6173B27}" dt="2025-04-04T12:19:47.268" v="808" actId="478"/>
          <ac:spMkLst>
            <pc:docMk/>
            <pc:sldMk cId="2068605433" sldId="340"/>
            <ac:spMk id="18" creationId="{D2D1BD57-B5D9-506D-3826-7E516B18AA83}"/>
          </ac:spMkLst>
        </pc:spChg>
        <pc:spChg chg="add mod">
          <ac:chgData name="Kirsty Hall" userId="f42c94a1-80de-4c81-8bd0-5c6e66db71f2" providerId="ADAL" clId="{41EF26E8-CDD4-4E1E-A252-1F6FB6173B27}" dt="2025-04-04T12:19:40.501" v="807"/>
          <ac:spMkLst>
            <pc:docMk/>
            <pc:sldMk cId="2068605433" sldId="340"/>
            <ac:spMk id="20" creationId="{68E584D0-E19B-6222-8444-328603C078C8}"/>
          </ac:spMkLst>
        </pc:spChg>
        <pc:spChg chg="add mod">
          <ac:chgData name="Kirsty Hall" userId="f42c94a1-80de-4c81-8bd0-5c6e66db71f2" providerId="ADAL" clId="{41EF26E8-CDD4-4E1E-A252-1F6FB6173B27}" dt="2025-04-04T12:21:01.520" v="816" actId="1076"/>
          <ac:spMkLst>
            <pc:docMk/>
            <pc:sldMk cId="2068605433" sldId="340"/>
            <ac:spMk id="22" creationId="{12034A5D-D339-1EFC-4982-567989865B9E}"/>
          </ac:spMkLst>
        </pc:spChg>
        <pc:spChg chg="add mod">
          <ac:chgData name="Kirsty Hall" userId="f42c94a1-80de-4c81-8bd0-5c6e66db71f2" providerId="ADAL" clId="{41EF26E8-CDD4-4E1E-A252-1F6FB6173B27}" dt="2025-04-04T12:23:42.895" v="822" actId="1076"/>
          <ac:spMkLst>
            <pc:docMk/>
            <pc:sldMk cId="2068605433" sldId="340"/>
            <ac:spMk id="24" creationId="{6CE4A06E-1A43-DF4C-DE37-95E8360A5F6B}"/>
          </ac:spMkLst>
        </pc:spChg>
        <pc:spChg chg="add mod">
          <ac:chgData name="Kirsty Hall" userId="f42c94a1-80de-4c81-8bd0-5c6e66db71f2" providerId="ADAL" clId="{41EF26E8-CDD4-4E1E-A252-1F6FB6173B27}" dt="2025-04-04T12:23:30.910" v="821" actId="1076"/>
          <ac:spMkLst>
            <pc:docMk/>
            <pc:sldMk cId="2068605433" sldId="340"/>
            <ac:spMk id="26" creationId="{94E61357-32C0-389F-29F0-4528E533302F}"/>
          </ac:spMkLst>
        </pc:spChg>
        <pc:spChg chg="add mod">
          <ac:chgData name="Kirsty Hall" userId="f42c94a1-80de-4c81-8bd0-5c6e66db71f2" providerId="ADAL" clId="{41EF26E8-CDD4-4E1E-A252-1F6FB6173B27}" dt="2025-04-04T12:23:30.910" v="821" actId="1076"/>
          <ac:spMkLst>
            <pc:docMk/>
            <pc:sldMk cId="2068605433" sldId="340"/>
            <ac:spMk id="27" creationId="{5C44F021-9F70-89D6-1C8D-EF10AB50C93F}"/>
          </ac:spMkLst>
        </pc:spChg>
        <pc:picChg chg="del">
          <ac:chgData name="Kirsty Hall" userId="f42c94a1-80de-4c81-8bd0-5c6e66db71f2" providerId="ADAL" clId="{41EF26E8-CDD4-4E1E-A252-1F6FB6173B27}" dt="2025-04-04T12:19:54.633" v="811" actId="478"/>
          <ac:picMkLst>
            <pc:docMk/>
            <pc:sldMk cId="2068605433" sldId="340"/>
            <ac:picMk id="3" creationId="{9DC39221-0717-1D5C-A674-6F8519695577}"/>
          </ac:picMkLst>
        </pc:picChg>
        <pc:picChg chg="add mod">
          <ac:chgData name="Kirsty Hall" userId="f42c94a1-80de-4c81-8bd0-5c6e66db71f2" providerId="ADAL" clId="{41EF26E8-CDD4-4E1E-A252-1F6FB6173B27}" dt="2025-04-04T07:55:13.656" v="799"/>
          <ac:picMkLst>
            <pc:docMk/>
            <pc:sldMk cId="2068605433" sldId="340"/>
            <ac:picMk id="4" creationId="{ED9E4A57-5D15-4ACD-04CF-F327985BA6E8}"/>
          </ac:picMkLst>
        </pc:picChg>
        <pc:picChg chg="del">
          <ac:chgData name="Kirsty Hall" userId="f42c94a1-80de-4c81-8bd0-5c6e66db71f2" providerId="ADAL" clId="{41EF26E8-CDD4-4E1E-A252-1F6FB6173B27}" dt="2025-04-04T12:19:47.268" v="808" actId="478"/>
          <ac:picMkLst>
            <pc:docMk/>
            <pc:sldMk cId="2068605433" sldId="340"/>
            <ac:picMk id="6" creationId="{8F16DF1B-36AE-62A5-B2A5-05A79B6C37AE}"/>
          </ac:picMkLst>
        </pc:picChg>
        <pc:picChg chg="add del mod modCrop">
          <ac:chgData name="Kirsty Hall" userId="f42c94a1-80de-4c81-8bd0-5c6e66db71f2" providerId="ADAL" clId="{41EF26E8-CDD4-4E1E-A252-1F6FB6173B27}" dt="2025-04-04T07:57:00.289" v="806" actId="478"/>
          <ac:picMkLst>
            <pc:docMk/>
            <pc:sldMk cId="2068605433" sldId="340"/>
            <ac:picMk id="6" creationId="{C9E61879-AD93-A839-E838-EC9971D89859}"/>
          </ac:picMkLst>
        </pc:picChg>
        <pc:picChg chg="add del mod">
          <ac:chgData name="Kirsty Hall" userId="f42c94a1-80de-4c81-8bd0-5c6e66db71f2" providerId="ADAL" clId="{41EF26E8-CDD4-4E1E-A252-1F6FB6173B27}" dt="2025-04-04T07:57:00.289" v="806" actId="478"/>
          <ac:picMkLst>
            <pc:docMk/>
            <pc:sldMk cId="2068605433" sldId="340"/>
            <ac:picMk id="7" creationId="{3CD3E366-DECC-7001-D85F-2962FDF828BE}"/>
          </ac:picMkLst>
        </pc:picChg>
        <pc:picChg chg="mod modCrop">
          <ac:chgData name="Kirsty Hall" userId="f42c94a1-80de-4c81-8bd0-5c6e66db71f2" providerId="ADAL" clId="{41EF26E8-CDD4-4E1E-A252-1F6FB6173B27}" dt="2025-04-04T12:20:26.792" v="814" actId="732"/>
          <ac:picMkLst>
            <pc:docMk/>
            <pc:sldMk cId="2068605433" sldId="340"/>
            <ac:picMk id="7" creationId="{C69930E5-FA97-F361-C628-78E34D302C06}"/>
          </ac:picMkLst>
        </pc:picChg>
        <pc:picChg chg="mod modCrop">
          <ac:chgData name="Kirsty Hall" userId="f42c94a1-80de-4c81-8bd0-5c6e66db71f2" providerId="ADAL" clId="{41EF26E8-CDD4-4E1E-A252-1F6FB6173B27}" dt="2025-04-04T12:20:19.630" v="813" actId="732"/>
          <ac:picMkLst>
            <pc:docMk/>
            <pc:sldMk cId="2068605433" sldId="340"/>
            <ac:picMk id="8" creationId="{8C2B6209-96D8-FCEB-2194-BE52A9F21397}"/>
          </ac:picMkLst>
        </pc:picChg>
        <pc:picChg chg="del">
          <ac:chgData name="Kirsty Hall" userId="f42c94a1-80de-4c81-8bd0-5c6e66db71f2" providerId="ADAL" clId="{41EF26E8-CDD4-4E1E-A252-1F6FB6173B27}" dt="2025-04-04T12:19:47.268" v="808" actId="478"/>
          <ac:picMkLst>
            <pc:docMk/>
            <pc:sldMk cId="2068605433" sldId="340"/>
            <ac:picMk id="9" creationId="{31E4C848-9548-4653-2019-355363B80648}"/>
          </ac:picMkLst>
        </pc:picChg>
        <pc:picChg chg="add del mod">
          <ac:chgData name="Kirsty Hall" userId="f42c94a1-80de-4c81-8bd0-5c6e66db71f2" providerId="ADAL" clId="{41EF26E8-CDD4-4E1E-A252-1F6FB6173B27}" dt="2025-04-04T07:57:00.289" v="806" actId="478"/>
          <ac:picMkLst>
            <pc:docMk/>
            <pc:sldMk cId="2068605433" sldId="340"/>
            <ac:picMk id="13" creationId="{EF64543F-A1DA-F091-4454-4D9588AED0B2}"/>
          </ac:picMkLst>
        </pc:picChg>
        <pc:picChg chg="del">
          <ac:chgData name="Kirsty Hall" userId="f42c94a1-80de-4c81-8bd0-5c6e66db71f2" providerId="ADAL" clId="{41EF26E8-CDD4-4E1E-A252-1F6FB6173B27}" dt="2025-04-04T12:19:47.268" v="808" actId="478"/>
          <ac:picMkLst>
            <pc:docMk/>
            <pc:sldMk cId="2068605433" sldId="340"/>
            <ac:picMk id="19" creationId="{D276CA6A-9E5E-746B-34AD-78898FDD3416}"/>
          </ac:picMkLst>
        </pc:picChg>
        <pc:picChg chg="add mod">
          <ac:chgData name="Kirsty Hall" userId="f42c94a1-80de-4c81-8bd0-5c6e66db71f2" providerId="ADAL" clId="{41EF26E8-CDD4-4E1E-A252-1F6FB6173B27}" dt="2025-04-04T12:21:01.520" v="816" actId="1076"/>
          <ac:picMkLst>
            <pc:docMk/>
            <pc:sldMk cId="2068605433" sldId="340"/>
            <ac:picMk id="23" creationId="{86540C3F-4CB5-E1FC-EAF9-1B3F78B32ABF}"/>
          </ac:picMkLst>
        </pc:picChg>
        <pc:picChg chg="add mod">
          <ac:chgData name="Kirsty Hall" userId="f42c94a1-80de-4c81-8bd0-5c6e66db71f2" providerId="ADAL" clId="{41EF26E8-CDD4-4E1E-A252-1F6FB6173B27}" dt="2025-04-04T12:23:42.895" v="822" actId="1076"/>
          <ac:picMkLst>
            <pc:docMk/>
            <pc:sldMk cId="2068605433" sldId="340"/>
            <ac:picMk id="25" creationId="{F4BEA516-F94A-8050-7723-108F35780857}"/>
          </ac:picMkLst>
        </pc:picChg>
        <pc:picChg chg="add mod">
          <ac:chgData name="Kirsty Hall" userId="f42c94a1-80de-4c81-8bd0-5c6e66db71f2" providerId="ADAL" clId="{41EF26E8-CDD4-4E1E-A252-1F6FB6173B27}" dt="2025-04-04T12:23:30.910" v="821" actId="1076"/>
          <ac:picMkLst>
            <pc:docMk/>
            <pc:sldMk cId="2068605433" sldId="340"/>
            <ac:picMk id="28" creationId="{4F829F2F-2D64-F4FD-4FA9-3C83A2CE6531}"/>
          </ac:picMkLst>
        </pc:picChg>
      </pc:sldChg>
      <pc:sldChg chg="addSp delSp modSp new del mod">
        <pc:chgData name="Kirsty Hall" userId="f42c94a1-80de-4c81-8bd0-5c6e66db71f2" providerId="ADAL" clId="{41EF26E8-CDD4-4E1E-A252-1F6FB6173B27}" dt="2025-04-04T12:36:43.384" v="923" actId="47"/>
        <pc:sldMkLst>
          <pc:docMk/>
          <pc:sldMk cId="3472928675" sldId="341"/>
        </pc:sldMkLst>
        <pc:spChg chg="mod">
          <ac:chgData name="Kirsty Hall" userId="f42c94a1-80de-4c81-8bd0-5c6e66db71f2" providerId="ADAL" clId="{41EF26E8-CDD4-4E1E-A252-1F6FB6173B27}" dt="2025-04-04T12:25:14.056" v="854" actId="20577"/>
          <ac:spMkLst>
            <pc:docMk/>
            <pc:sldMk cId="3472928675" sldId="341"/>
            <ac:spMk id="2" creationId="{FFDF916C-DA8F-F945-9DB8-3AAEBCCC02A6}"/>
          </ac:spMkLst>
        </pc:spChg>
        <pc:spChg chg="add del">
          <ac:chgData name="Kirsty Hall" userId="f42c94a1-80de-4c81-8bd0-5c6e66db71f2" providerId="ADAL" clId="{41EF26E8-CDD4-4E1E-A252-1F6FB6173B27}" dt="2025-04-04T12:26:39.915" v="868" actId="478"/>
          <ac:spMkLst>
            <pc:docMk/>
            <pc:sldMk cId="3472928675" sldId="341"/>
            <ac:spMk id="3" creationId="{20940CFF-64C2-9478-C721-DDBE800DF784}"/>
          </ac:spMkLst>
        </pc:spChg>
        <pc:graphicFrameChg chg="add del mod modGraphic">
          <ac:chgData name="Kirsty Hall" userId="f42c94a1-80de-4c81-8bd0-5c6e66db71f2" providerId="ADAL" clId="{41EF26E8-CDD4-4E1E-A252-1F6FB6173B27}" dt="2025-04-04T12:34:49.225" v="918" actId="478"/>
          <ac:graphicFrameMkLst>
            <pc:docMk/>
            <pc:sldMk cId="3472928675" sldId="341"/>
            <ac:graphicFrameMk id="11" creationId="{E17A98A2-A88A-3FBF-2B8A-03F09BAD6454}"/>
          </ac:graphicFrameMkLst>
        </pc:graphicFrameChg>
        <pc:picChg chg="add mod">
          <ac:chgData name="Kirsty Hall" userId="f42c94a1-80de-4c81-8bd0-5c6e66db71f2" providerId="ADAL" clId="{41EF26E8-CDD4-4E1E-A252-1F6FB6173B27}" dt="2025-04-04T12:26:39.111" v="867" actId="14100"/>
          <ac:picMkLst>
            <pc:docMk/>
            <pc:sldMk cId="3472928675" sldId="341"/>
            <ac:picMk id="4" creationId="{D695DF3C-4804-1F7B-4CFB-005BC519712B}"/>
          </ac:picMkLst>
        </pc:picChg>
        <pc:picChg chg="add mod">
          <ac:chgData name="Kirsty Hall" userId="f42c94a1-80de-4c81-8bd0-5c6e66db71f2" providerId="ADAL" clId="{41EF26E8-CDD4-4E1E-A252-1F6FB6173B27}" dt="2025-04-04T12:26:38.075" v="865" actId="1076"/>
          <ac:picMkLst>
            <pc:docMk/>
            <pc:sldMk cId="3472928675" sldId="341"/>
            <ac:picMk id="5" creationId="{8BB81370-52B6-C8C6-9428-80FFFE45F780}"/>
          </ac:picMkLst>
        </pc:picChg>
        <pc:picChg chg="add del mod">
          <ac:chgData name="Kirsty Hall" userId="f42c94a1-80de-4c81-8bd0-5c6e66db71f2" providerId="ADAL" clId="{41EF26E8-CDD4-4E1E-A252-1F6FB6173B27}" dt="2025-04-04T12:29:25.850" v="870" actId="478"/>
          <ac:picMkLst>
            <pc:docMk/>
            <pc:sldMk cId="3472928675" sldId="341"/>
            <ac:picMk id="6" creationId="{6EA3C72B-9304-A762-57D8-27D9F43D7530}"/>
          </ac:picMkLst>
        </pc:picChg>
        <pc:picChg chg="add mod">
          <ac:chgData name="Kirsty Hall" userId="f42c94a1-80de-4c81-8bd0-5c6e66db71f2" providerId="ADAL" clId="{41EF26E8-CDD4-4E1E-A252-1F6FB6173B27}" dt="2025-04-04T12:34:57.885" v="921" actId="14100"/>
          <ac:picMkLst>
            <pc:docMk/>
            <pc:sldMk cId="3472928675" sldId="341"/>
            <ac:picMk id="8" creationId="{74B77A84-A833-E1C9-9667-6F7271E40464}"/>
          </ac:picMkLst>
        </pc:picChg>
        <pc:picChg chg="add del mod">
          <ac:chgData name="Kirsty Hall" userId="f42c94a1-80de-4c81-8bd0-5c6e66db71f2" providerId="ADAL" clId="{41EF26E8-CDD4-4E1E-A252-1F6FB6173B27}" dt="2025-04-04T12:35:05.138" v="922" actId="478"/>
          <ac:picMkLst>
            <pc:docMk/>
            <pc:sldMk cId="3472928675" sldId="341"/>
            <ac:picMk id="10" creationId="{CAEF41C3-A2AF-0964-02D6-8AF424AA9839}"/>
          </ac:picMkLst>
        </pc:picChg>
      </pc:sldChg>
      <pc:sldChg chg="addSp delSp modSp add mod modAnim">
        <pc:chgData name="Kirsty Hall" userId="f42c94a1-80de-4c81-8bd0-5c6e66db71f2" providerId="ADAL" clId="{41EF26E8-CDD4-4E1E-A252-1F6FB6173B27}" dt="2025-04-04T13:36:52.906" v="1507"/>
        <pc:sldMkLst>
          <pc:docMk/>
          <pc:sldMk cId="4135418711" sldId="341"/>
        </pc:sldMkLst>
        <pc:spChg chg="mod">
          <ac:chgData name="Kirsty Hall" userId="f42c94a1-80de-4c81-8bd0-5c6e66db71f2" providerId="ADAL" clId="{41EF26E8-CDD4-4E1E-A252-1F6FB6173B27}" dt="2025-04-04T13:18:50.087" v="1193" actId="20577"/>
          <ac:spMkLst>
            <pc:docMk/>
            <pc:sldMk cId="4135418711" sldId="341"/>
            <ac:spMk id="2" creationId="{56BA2190-1605-0E01-24D1-924BCBF28726}"/>
          </ac:spMkLst>
        </pc:spChg>
        <pc:graphicFrameChg chg="mod">
          <ac:chgData name="Kirsty Hall" userId="f42c94a1-80de-4c81-8bd0-5c6e66db71f2" providerId="ADAL" clId="{41EF26E8-CDD4-4E1E-A252-1F6FB6173B27}" dt="2025-04-04T13:21:07.668" v="1293" actId="20577"/>
          <ac:graphicFrameMkLst>
            <pc:docMk/>
            <pc:sldMk cId="4135418711" sldId="341"/>
            <ac:graphicFrameMk id="8" creationId="{5128F10E-BD23-0FF6-D396-4EBF46BD36ED}"/>
          </ac:graphicFrameMkLst>
        </pc:graphicFrameChg>
        <pc:picChg chg="add del mod">
          <ac:chgData name="Kirsty Hall" userId="f42c94a1-80de-4c81-8bd0-5c6e66db71f2" providerId="ADAL" clId="{41EF26E8-CDD4-4E1E-A252-1F6FB6173B27}" dt="2025-04-04T13:21:20.935" v="1294" actId="478"/>
          <ac:picMkLst>
            <pc:docMk/>
            <pc:sldMk cId="4135418711" sldId="341"/>
            <ac:picMk id="3" creationId="{2D618432-3326-5C80-6546-23742546D75D}"/>
          </ac:picMkLst>
        </pc:picChg>
        <pc:picChg chg="add mod modCrop">
          <ac:chgData name="Kirsty Hall" userId="f42c94a1-80de-4c81-8bd0-5c6e66db71f2" providerId="ADAL" clId="{41EF26E8-CDD4-4E1E-A252-1F6FB6173B27}" dt="2025-04-04T13:21:42.658" v="1300" actId="732"/>
          <ac:picMkLst>
            <pc:docMk/>
            <pc:sldMk cId="4135418711" sldId="341"/>
            <ac:picMk id="5" creationId="{6A6FF86E-2050-4FD7-FC5A-C5BF638C86D0}"/>
          </ac:picMkLst>
        </pc:picChg>
        <pc:picChg chg="mod modCrop">
          <ac:chgData name="Kirsty Hall" userId="f42c94a1-80de-4c81-8bd0-5c6e66db71f2" providerId="ADAL" clId="{41EF26E8-CDD4-4E1E-A252-1F6FB6173B27}" dt="2025-04-04T13:15:23.675" v="998" actId="1076"/>
          <ac:picMkLst>
            <pc:docMk/>
            <pc:sldMk cId="4135418711" sldId="341"/>
            <ac:picMk id="9" creationId="{713A8A75-258A-CFAD-4842-CCF23DB00A60}"/>
          </ac:picMkLst>
        </pc:picChg>
      </pc:sldChg>
      <pc:sldChg chg="addSp delSp modSp add del mod delAnim">
        <pc:chgData name="Kirsty Hall" userId="f42c94a1-80de-4c81-8bd0-5c6e66db71f2" providerId="ADAL" clId="{41EF26E8-CDD4-4E1E-A252-1F6FB6173B27}" dt="2025-04-04T13:29:27.298" v="1448" actId="47"/>
        <pc:sldMkLst>
          <pc:docMk/>
          <pc:sldMk cId="3204529124" sldId="342"/>
        </pc:sldMkLst>
        <pc:spChg chg="del">
          <ac:chgData name="Kirsty Hall" userId="f42c94a1-80de-4c81-8bd0-5c6e66db71f2" providerId="ADAL" clId="{41EF26E8-CDD4-4E1E-A252-1F6FB6173B27}" dt="2025-04-04T13:24:12.339" v="1312" actId="478"/>
          <ac:spMkLst>
            <pc:docMk/>
            <pc:sldMk cId="3204529124" sldId="342"/>
            <ac:spMk id="5" creationId="{125A2F4C-4177-5A06-FA67-EA9467906E61}"/>
          </ac:spMkLst>
        </pc:spChg>
        <pc:spChg chg="del">
          <ac:chgData name="Kirsty Hall" userId="f42c94a1-80de-4c81-8bd0-5c6e66db71f2" providerId="ADAL" clId="{41EF26E8-CDD4-4E1E-A252-1F6FB6173B27}" dt="2025-04-04T13:24:12.339" v="1312" actId="478"/>
          <ac:spMkLst>
            <pc:docMk/>
            <pc:sldMk cId="3204529124" sldId="342"/>
            <ac:spMk id="8" creationId="{897A3AEE-41E6-1854-0361-8B9D49D6717B}"/>
          </ac:spMkLst>
        </pc:spChg>
        <pc:spChg chg="del">
          <ac:chgData name="Kirsty Hall" userId="f42c94a1-80de-4c81-8bd0-5c6e66db71f2" providerId="ADAL" clId="{41EF26E8-CDD4-4E1E-A252-1F6FB6173B27}" dt="2025-04-04T13:24:12.339" v="1312" actId="478"/>
          <ac:spMkLst>
            <pc:docMk/>
            <pc:sldMk cId="3204529124" sldId="342"/>
            <ac:spMk id="10" creationId="{1B5B46FD-7E13-1018-CD12-79EC65204AB9}"/>
          </ac:spMkLst>
        </pc:spChg>
        <pc:spChg chg="del">
          <ac:chgData name="Kirsty Hall" userId="f42c94a1-80de-4c81-8bd0-5c6e66db71f2" providerId="ADAL" clId="{41EF26E8-CDD4-4E1E-A252-1F6FB6173B27}" dt="2025-04-04T13:24:12.339" v="1312" actId="478"/>
          <ac:spMkLst>
            <pc:docMk/>
            <pc:sldMk cId="3204529124" sldId="342"/>
            <ac:spMk id="13" creationId="{664568B9-F6B1-D0C4-673C-39F57B404FB6}"/>
          </ac:spMkLst>
        </pc:spChg>
        <pc:graphicFrameChg chg="add del modGraphic">
          <ac:chgData name="Kirsty Hall" userId="f42c94a1-80de-4c81-8bd0-5c6e66db71f2" providerId="ADAL" clId="{41EF26E8-CDD4-4E1E-A252-1F6FB6173B27}" dt="2025-04-04T13:24:48.495" v="1314" actId="478"/>
          <ac:graphicFrameMkLst>
            <pc:docMk/>
            <pc:sldMk cId="3204529124" sldId="342"/>
            <ac:graphicFrameMk id="3" creationId="{A641798E-F731-0AD0-3E93-09727205BC70}"/>
          </ac:graphicFrameMkLst>
        </pc:graphicFrameChg>
        <pc:picChg chg="del">
          <ac:chgData name="Kirsty Hall" userId="f42c94a1-80de-4c81-8bd0-5c6e66db71f2" providerId="ADAL" clId="{41EF26E8-CDD4-4E1E-A252-1F6FB6173B27}" dt="2025-04-04T13:24:12.339" v="1312" actId="478"/>
          <ac:picMkLst>
            <pc:docMk/>
            <pc:sldMk cId="3204529124" sldId="342"/>
            <ac:picMk id="6" creationId="{72BBE017-4555-CCB4-FD1E-3D362E1D0AF2}"/>
          </ac:picMkLst>
        </pc:picChg>
        <pc:picChg chg="del">
          <ac:chgData name="Kirsty Hall" userId="f42c94a1-80de-4c81-8bd0-5c6e66db71f2" providerId="ADAL" clId="{41EF26E8-CDD4-4E1E-A252-1F6FB6173B27}" dt="2025-04-04T13:24:12.339" v="1312" actId="478"/>
          <ac:picMkLst>
            <pc:docMk/>
            <pc:sldMk cId="3204529124" sldId="342"/>
            <ac:picMk id="7" creationId="{AE7118A4-5F6A-DE19-0D96-791E7F9D8578}"/>
          </ac:picMkLst>
        </pc:picChg>
        <pc:picChg chg="del">
          <ac:chgData name="Kirsty Hall" userId="f42c94a1-80de-4c81-8bd0-5c6e66db71f2" providerId="ADAL" clId="{41EF26E8-CDD4-4E1E-A252-1F6FB6173B27}" dt="2025-04-04T13:24:12.339" v="1312" actId="478"/>
          <ac:picMkLst>
            <pc:docMk/>
            <pc:sldMk cId="3204529124" sldId="342"/>
            <ac:picMk id="9" creationId="{E03B3B43-8919-1E53-9516-512BD4994631}"/>
          </ac:picMkLst>
        </pc:picChg>
        <pc:picChg chg="del">
          <ac:chgData name="Kirsty Hall" userId="f42c94a1-80de-4c81-8bd0-5c6e66db71f2" providerId="ADAL" clId="{41EF26E8-CDD4-4E1E-A252-1F6FB6173B27}" dt="2025-04-04T13:24:12.339" v="1312" actId="478"/>
          <ac:picMkLst>
            <pc:docMk/>
            <pc:sldMk cId="3204529124" sldId="342"/>
            <ac:picMk id="11" creationId="{23A9C97F-8A7C-783C-52A0-BA90A815AC98}"/>
          </ac:picMkLst>
        </pc:picChg>
      </pc:sldChg>
      <pc:sldChg chg="add del">
        <pc:chgData name="Kirsty Hall" userId="f42c94a1-80de-4c81-8bd0-5c6e66db71f2" providerId="ADAL" clId="{41EF26E8-CDD4-4E1E-A252-1F6FB6173B27}" dt="2025-04-04T13:22:44.669" v="1301" actId="47"/>
        <pc:sldMkLst>
          <pc:docMk/>
          <pc:sldMk cId="4194030999" sldId="342"/>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185A18-065D-4359-9FC1-42FA15155690}" type="doc">
      <dgm:prSet loTypeId="urn:microsoft.com/office/officeart/2005/8/layout/list1" loCatId="list" qsTypeId="urn:microsoft.com/office/officeart/2005/8/quickstyle/simple5" qsCatId="simple" csTypeId="urn:microsoft.com/office/officeart/2005/8/colors/colorful4" csCatId="colorful" phldr="1"/>
      <dgm:spPr/>
      <dgm:t>
        <a:bodyPr/>
        <a:lstStyle/>
        <a:p>
          <a:endParaRPr lang="en-GB"/>
        </a:p>
      </dgm:t>
    </dgm:pt>
    <dgm:pt modelId="{802111C6-1813-4C28-BB1A-2BC3EDBF30B0}">
      <dgm:prSet phldrT="[Text]"/>
      <dgm:spPr/>
      <dgm:t>
        <a:bodyPr/>
        <a:lstStyle/>
        <a:p>
          <a:r>
            <a:rPr lang="en-GB" b="1" dirty="0"/>
            <a:t>Wavelength range</a:t>
          </a:r>
        </a:p>
      </dgm:t>
    </dgm:pt>
    <dgm:pt modelId="{BA728D32-EFF9-4A10-BF20-526495B057F6}" type="parTrans" cxnId="{69D64938-C7A6-4FF3-887B-908B4F8641B8}">
      <dgm:prSet/>
      <dgm:spPr/>
      <dgm:t>
        <a:bodyPr/>
        <a:lstStyle/>
        <a:p>
          <a:endParaRPr lang="en-GB"/>
        </a:p>
      </dgm:t>
    </dgm:pt>
    <dgm:pt modelId="{4415456C-7699-4FF9-BA23-EE5DCF99F717}" type="sibTrans" cxnId="{69D64938-C7A6-4FF3-887B-908B4F8641B8}">
      <dgm:prSet/>
      <dgm:spPr/>
      <dgm:t>
        <a:bodyPr/>
        <a:lstStyle/>
        <a:p>
          <a:endParaRPr lang="en-GB"/>
        </a:p>
      </dgm:t>
    </dgm:pt>
    <dgm:pt modelId="{0FE4A580-7A70-4B2D-BF01-FF6E9C4A49B2}">
      <dgm:prSet phldrT="[Text]"/>
      <dgm:spPr/>
      <dgm:t>
        <a:bodyPr/>
        <a:lstStyle/>
        <a:p>
          <a:r>
            <a:rPr lang="en-GB" dirty="0"/>
            <a:t>Choice of window and photocathode material e.g. UV windows, high QE photocathodes, extended green options</a:t>
          </a:r>
        </a:p>
      </dgm:t>
    </dgm:pt>
    <dgm:pt modelId="{D1EE381A-A3DC-42FC-B344-3C7D87217E26}" type="parTrans" cxnId="{877D14D3-424E-4319-B1C9-DAF9D1A9D7AB}">
      <dgm:prSet/>
      <dgm:spPr/>
      <dgm:t>
        <a:bodyPr/>
        <a:lstStyle/>
        <a:p>
          <a:endParaRPr lang="en-GB"/>
        </a:p>
      </dgm:t>
    </dgm:pt>
    <dgm:pt modelId="{5D420A7B-C38D-42C6-BB8A-CF310965E39A}" type="sibTrans" cxnId="{877D14D3-424E-4319-B1C9-DAF9D1A9D7AB}">
      <dgm:prSet/>
      <dgm:spPr/>
      <dgm:t>
        <a:bodyPr/>
        <a:lstStyle/>
        <a:p>
          <a:endParaRPr lang="en-GB"/>
        </a:p>
      </dgm:t>
    </dgm:pt>
    <dgm:pt modelId="{DA1AA6D7-CBA2-4430-9B86-240D78C1BE01}">
      <dgm:prSet phldrT="[Text]"/>
      <dgm:spPr/>
      <dgm:t>
        <a:bodyPr/>
        <a:lstStyle/>
        <a:p>
          <a:r>
            <a:rPr lang="en-GB" b="1" dirty="0"/>
            <a:t>Size and shape</a:t>
          </a:r>
        </a:p>
      </dgm:t>
    </dgm:pt>
    <dgm:pt modelId="{A3B493F2-7833-43D3-9B25-AD8658BC0DDC}" type="parTrans" cxnId="{F7F1601B-56A6-4EB7-AE91-06CC95A39850}">
      <dgm:prSet/>
      <dgm:spPr/>
      <dgm:t>
        <a:bodyPr/>
        <a:lstStyle/>
        <a:p>
          <a:endParaRPr lang="en-GB"/>
        </a:p>
      </dgm:t>
    </dgm:pt>
    <dgm:pt modelId="{4B66FB3A-D590-4FBA-B444-3FD62B51AAF5}" type="sibTrans" cxnId="{F7F1601B-56A6-4EB7-AE91-06CC95A39850}">
      <dgm:prSet/>
      <dgm:spPr/>
      <dgm:t>
        <a:bodyPr/>
        <a:lstStyle/>
        <a:p>
          <a:endParaRPr lang="en-GB"/>
        </a:p>
      </dgm:t>
    </dgm:pt>
    <dgm:pt modelId="{2066A16D-2311-4163-9E34-31C0A3D5E4B5}">
      <dgm:prSet phldrT="[Text]"/>
      <dgm:spPr/>
      <dgm:t>
        <a:bodyPr/>
        <a:lstStyle/>
        <a:p>
          <a:r>
            <a:rPr lang="en-GB" dirty="0"/>
            <a:t>Photocathode shapes and sizes e.g. square or circular, 8mm to 20” options</a:t>
          </a:r>
        </a:p>
      </dgm:t>
    </dgm:pt>
    <dgm:pt modelId="{90DC2C87-6E97-4FC8-A9BC-3C1CFFC35EC4}" type="parTrans" cxnId="{352EEAD1-8FDB-459B-B64A-0E0DA1ACCAB9}">
      <dgm:prSet/>
      <dgm:spPr/>
      <dgm:t>
        <a:bodyPr/>
        <a:lstStyle/>
        <a:p>
          <a:endParaRPr lang="en-GB"/>
        </a:p>
      </dgm:t>
    </dgm:pt>
    <dgm:pt modelId="{DA1430BC-4BC3-41F7-BFFA-C14DA0BA3E9C}" type="sibTrans" cxnId="{352EEAD1-8FDB-459B-B64A-0E0DA1ACCAB9}">
      <dgm:prSet/>
      <dgm:spPr/>
      <dgm:t>
        <a:bodyPr/>
        <a:lstStyle/>
        <a:p>
          <a:endParaRPr lang="en-GB"/>
        </a:p>
      </dgm:t>
    </dgm:pt>
    <dgm:pt modelId="{F7DCD852-C3AE-48AF-88F6-71E9E491790C}">
      <dgm:prSet phldrT="[Text]"/>
      <dgm:spPr/>
      <dgm:t>
        <a:bodyPr/>
        <a:lstStyle/>
        <a:p>
          <a:r>
            <a:rPr lang="en-GB" b="1" dirty="0"/>
            <a:t>Multiplication method</a:t>
          </a:r>
        </a:p>
      </dgm:t>
    </dgm:pt>
    <dgm:pt modelId="{A2994BE7-0987-46F7-9761-DAE247DB582F}" type="parTrans" cxnId="{BFEFE2C2-3F7D-405A-88A3-507040709880}">
      <dgm:prSet/>
      <dgm:spPr/>
      <dgm:t>
        <a:bodyPr/>
        <a:lstStyle/>
        <a:p>
          <a:endParaRPr lang="en-GB"/>
        </a:p>
      </dgm:t>
    </dgm:pt>
    <dgm:pt modelId="{A3100C50-42BC-40C0-96C5-74EFC65D1990}" type="sibTrans" cxnId="{BFEFE2C2-3F7D-405A-88A3-507040709880}">
      <dgm:prSet/>
      <dgm:spPr/>
      <dgm:t>
        <a:bodyPr/>
        <a:lstStyle/>
        <a:p>
          <a:endParaRPr lang="en-GB"/>
        </a:p>
      </dgm:t>
    </dgm:pt>
    <dgm:pt modelId="{26698403-9F02-4CF8-A73A-AF7C75EED8D5}">
      <dgm:prSet phldrT="[Text]"/>
      <dgm:spPr/>
      <dgm:t>
        <a:bodyPr/>
        <a:lstStyle/>
        <a:p>
          <a:r>
            <a:rPr lang="en-GB" dirty="0"/>
            <a:t>Classic dynode structure, metal dynodes, multichannel plates (MCPs), hybrid detectors</a:t>
          </a:r>
        </a:p>
      </dgm:t>
    </dgm:pt>
    <dgm:pt modelId="{72FA6671-8F61-4C14-A41C-2AF11D9E0624}" type="parTrans" cxnId="{D6FF4F96-173E-4180-A1DA-1CC30DCBDA88}">
      <dgm:prSet/>
      <dgm:spPr/>
      <dgm:t>
        <a:bodyPr/>
        <a:lstStyle/>
        <a:p>
          <a:endParaRPr lang="en-GB"/>
        </a:p>
      </dgm:t>
    </dgm:pt>
    <dgm:pt modelId="{4D6D5403-A596-413E-95D0-567FAE67D7F4}" type="sibTrans" cxnId="{D6FF4F96-173E-4180-A1DA-1CC30DCBDA88}">
      <dgm:prSet/>
      <dgm:spPr/>
      <dgm:t>
        <a:bodyPr/>
        <a:lstStyle/>
        <a:p>
          <a:endParaRPr lang="en-GB"/>
        </a:p>
      </dgm:t>
    </dgm:pt>
    <dgm:pt modelId="{709F0163-0E6B-4616-BC6F-FCB9EBB6F532}">
      <dgm:prSet phldrT="[Text]"/>
      <dgm:spPr/>
      <dgm:t>
        <a:bodyPr/>
        <a:lstStyle/>
        <a:p>
          <a:r>
            <a:rPr lang="en-GB" b="1" dirty="0"/>
            <a:t>Anode readout</a:t>
          </a:r>
        </a:p>
      </dgm:t>
    </dgm:pt>
    <dgm:pt modelId="{C14D7715-67FB-4A8F-B8BF-B01354F00047}" type="parTrans" cxnId="{48BEECDA-C096-4E86-92DE-3B4F55BDB37E}">
      <dgm:prSet/>
      <dgm:spPr/>
      <dgm:t>
        <a:bodyPr/>
        <a:lstStyle/>
        <a:p>
          <a:endParaRPr lang="en-GB"/>
        </a:p>
      </dgm:t>
    </dgm:pt>
    <dgm:pt modelId="{E2603FBC-3738-4FEB-9407-BAD86C301020}" type="sibTrans" cxnId="{48BEECDA-C096-4E86-92DE-3B4F55BDB37E}">
      <dgm:prSet/>
      <dgm:spPr/>
      <dgm:t>
        <a:bodyPr/>
        <a:lstStyle/>
        <a:p>
          <a:endParaRPr lang="en-GB"/>
        </a:p>
      </dgm:t>
    </dgm:pt>
    <dgm:pt modelId="{58E2F640-6E6B-4782-AA4C-BFBCD3C62DC6}">
      <dgm:prSet phldrT="[Text]"/>
      <dgm:spPr/>
      <dgm:t>
        <a:bodyPr/>
        <a:lstStyle/>
        <a:p>
          <a:r>
            <a:rPr lang="en-GB" dirty="0"/>
            <a:t>Single channel and multianode array options</a:t>
          </a:r>
        </a:p>
      </dgm:t>
    </dgm:pt>
    <dgm:pt modelId="{02D885E1-54A1-4778-A14C-23A81B3FF04F}" type="parTrans" cxnId="{4255E959-38FA-4274-BAB0-DFE641701915}">
      <dgm:prSet/>
      <dgm:spPr/>
      <dgm:t>
        <a:bodyPr/>
        <a:lstStyle/>
        <a:p>
          <a:endParaRPr lang="en-GB"/>
        </a:p>
      </dgm:t>
    </dgm:pt>
    <dgm:pt modelId="{B1B537E9-5A3D-4860-967C-7C3857E4D38D}" type="sibTrans" cxnId="{4255E959-38FA-4274-BAB0-DFE641701915}">
      <dgm:prSet/>
      <dgm:spPr/>
      <dgm:t>
        <a:bodyPr/>
        <a:lstStyle/>
        <a:p>
          <a:endParaRPr lang="en-GB"/>
        </a:p>
      </dgm:t>
    </dgm:pt>
    <dgm:pt modelId="{AEB0F699-2CBF-45EB-968A-9785E550E4B7}">
      <dgm:prSet phldrT="[Text]"/>
      <dgm:spPr/>
      <dgm:t>
        <a:bodyPr/>
        <a:lstStyle/>
        <a:p>
          <a:r>
            <a:rPr lang="en-GB" b="1" dirty="0"/>
            <a:t>Accessories</a:t>
          </a:r>
        </a:p>
      </dgm:t>
    </dgm:pt>
    <dgm:pt modelId="{23B35BFF-6B95-47F0-8F23-CEFAD70374F8}" type="parTrans" cxnId="{5E4DC7DB-BD5D-4CAC-9E88-9546F30E279E}">
      <dgm:prSet/>
      <dgm:spPr/>
      <dgm:t>
        <a:bodyPr/>
        <a:lstStyle/>
        <a:p>
          <a:endParaRPr lang="en-GB"/>
        </a:p>
      </dgm:t>
    </dgm:pt>
    <dgm:pt modelId="{747A9DEE-A3C9-4EE6-9F45-10EB14E20711}" type="sibTrans" cxnId="{5E4DC7DB-BD5D-4CAC-9E88-9546F30E279E}">
      <dgm:prSet/>
      <dgm:spPr/>
      <dgm:t>
        <a:bodyPr/>
        <a:lstStyle/>
        <a:p>
          <a:endParaRPr lang="en-GB"/>
        </a:p>
      </dgm:t>
    </dgm:pt>
    <dgm:pt modelId="{3AB813C2-246A-4924-8227-8BB18F9C272B}">
      <dgm:prSet phldrT="[Text]"/>
      <dgm:spPr/>
      <dgm:t>
        <a:bodyPr/>
        <a:lstStyle/>
        <a:p>
          <a:r>
            <a:rPr lang="en-GB" dirty="0"/>
            <a:t>Sockets, power supplies, amplifiers, coatings, shielding etc.</a:t>
          </a:r>
        </a:p>
      </dgm:t>
    </dgm:pt>
    <dgm:pt modelId="{6EAEA297-9E4B-443D-92E4-BEAB8F7AA65C}" type="parTrans" cxnId="{03731885-E678-43D4-B1CB-93FB7EF5265C}">
      <dgm:prSet/>
      <dgm:spPr/>
      <dgm:t>
        <a:bodyPr/>
        <a:lstStyle/>
        <a:p>
          <a:endParaRPr lang="en-GB"/>
        </a:p>
      </dgm:t>
    </dgm:pt>
    <dgm:pt modelId="{122495D0-BCF6-4EED-930E-B0172E973658}" type="sibTrans" cxnId="{03731885-E678-43D4-B1CB-93FB7EF5265C}">
      <dgm:prSet/>
      <dgm:spPr/>
      <dgm:t>
        <a:bodyPr/>
        <a:lstStyle/>
        <a:p>
          <a:endParaRPr lang="en-GB"/>
        </a:p>
      </dgm:t>
    </dgm:pt>
    <dgm:pt modelId="{1A10D2AC-63F1-45BD-B3E0-E41042D7F138}" type="pres">
      <dgm:prSet presAssocID="{FC185A18-065D-4359-9FC1-42FA15155690}" presName="linear" presStyleCnt="0">
        <dgm:presLayoutVars>
          <dgm:dir/>
          <dgm:animLvl val="lvl"/>
          <dgm:resizeHandles val="exact"/>
        </dgm:presLayoutVars>
      </dgm:prSet>
      <dgm:spPr/>
    </dgm:pt>
    <dgm:pt modelId="{467BCD96-3235-4E36-AD57-04D111DF0C53}" type="pres">
      <dgm:prSet presAssocID="{802111C6-1813-4C28-BB1A-2BC3EDBF30B0}" presName="parentLin" presStyleCnt="0"/>
      <dgm:spPr/>
    </dgm:pt>
    <dgm:pt modelId="{7E5E975F-8997-4256-84AA-E40686B43AA3}" type="pres">
      <dgm:prSet presAssocID="{802111C6-1813-4C28-BB1A-2BC3EDBF30B0}" presName="parentLeftMargin" presStyleLbl="node1" presStyleIdx="0" presStyleCnt="5"/>
      <dgm:spPr/>
    </dgm:pt>
    <dgm:pt modelId="{D62F88CC-6FEE-4EB3-8760-981FB42ED159}" type="pres">
      <dgm:prSet presAssocID="{802111C6-1813-4C28-BB1A-2BC3EDBF30B0}" presName="parentText" presStyleLbl="node1" presStyleIdx="0" presStyleCnt="5">
        <dgm:presLayoutVars>
          <dgm:chMax val="0"/>
          <dgm:bulletEnabled val="1"/>
        </dgm:presLayoutVars>
      </dgm:prSet>
      <dgm:spPr/>
    </dgm:pt>
    <dgm:pt modelId="{39B17DD2-B7A6-4F3A-8B2C-6DB7162CC877}" type="pres">
      <dgm:prSet presAssocID="{802111C6-1813-4C28-BB1A-2BC3EDBF30B0}" presName="negativeSpace" presStyleCnt="0"/>
      <dgm:spPr/>
    </dgm:pt>
    <dgm:pt modelId="{721F1FAF-58E2-44CA-BB16-0A23CAEB8E14}" type="pres">
      <dgm:prSet presAssocID="{802111C6-1813-4C28-BB1A-2BC3EDBF30B0}" presName="childText" presStyleLbl="conFgAcc1" presStyleIdx="0" presStyleCnt="5">
        <dgm:presLayoutVars>
          <dgm:bulletEnabled val="1"/>
        </dgm:presLayoutVars>
      </dgm:prSet>
      <dgm:spPr/>
    </dgm:pt>
    <dgm:pt modelId="{10AEE22C-A3E2-4FB2-89A7-AB454872F06F}" type="pres">
      <dgm:prSet presAssocID="{4415456C-7699-4FF9-BA23-EE5DCF99F717}" presName="spaceBetweenRectangles" presStyleCnt="0"/>
      <dgm:spPr/>
    </dgm:pt>
    <dgm:pt modelId="{A42AAB87-0272-45FD-8DFB-4968941C171A}" type="pres">
      <dgm:prSet presAssocID="{DA1AA6D7-CBA2-4430-9B86-240D78C1BE01}" presName="parentLin" presStyleCnt="0"/>
      <dgm:spPr/>
    </dgm:pt>
    <dgm:pt modelId="{C21C2D4F-819D-47E1-BF71-E6A79807C617}" type="pres">
      <dgm:prSet presAssocID="{DA1AA6D7-CBA2-4430-9B86-240D78C1BE01}" presName="parentLeftMargin" presStyleLbl="node1" presStyleIdx="0" presStyleCnt="5"/>
      <dgm:spPr/>
    </dgm:pt>
    <dgm:pt modelId="{D0390B30-91D8-461B-86A3-DEF8DE4DD9C4}" type="pres">
      <dgm:prSet presAssocID="{DA1AA6D7-CBA2-4430-9B86-240D78C1BE01}" presName="parentText" presStyleLbl="node1" presStyleIdx="1" presStyleCnt="5">
        <dgm:presLayoutVars>
          <dgm:chMax val="0"/>
          <dgm:bulletEnabled val="1"/>
        </dgm:presLayoutVars>
      </dgm:prSet>
      <dgm:spPr/>
    </dgm:pt>
    <dgm:pt modelId="{DD823286-F3D7-464E-83A1-A3ED44B62F5A}" type="pres">
      <dgm:prSet presAssocID="{DA1AA6D7-CBA2-4430-9B86-240D78C1BE01}" presName="negativeSpace" presStyleCnt="0"/>
      <dgm:spPr/>
    </dgm:pt>
    <dgm:pt modelId="{9639EFD3-88BE-4CC6-81CE-3CAB61A0E3EE}" type="pres">
      <dgm:prSet presAssocID="{DA1AA6D7-CBA2-4430-9B86-240D78C1BE01}" presName="childText" presStyleLbl="conFgAcc1" presStyleIdx="1" presStyleCnt="5">
        <dgm:presLayoutVars>
          <dgm:bulletEnabled val="1"/>
        </dgm:presLayoutVars>
      </dgm:prSet>
      <dgm:spPr/>
    </dgm:pt>
    <dgm:pt modelId="{17A55D53-A969-4B0B-9B82-677F5D07551F}" type="pres">
      <dgm:prSet presAssocID="{4B66FB3A-D590-4FBA-B444-3FD62B51AAF5}" presName="spaceBetweenRectangles" presStyleCnt="0"/>
      <dgm:spPr/>
    </dgm:pt>
    <dgm:pt modelId="{FF49381C-AEAA-4460-ABF9-9672D2A662A3}" type="pres">
      <dgm:prSet presAssocID="{F7DCD852-C3AE-48AF-88F6-71E9E491790C}" presName="parentLin" presStyleCnt="0"/>
      <dgm:spPr/>
    </dgm:pt>
    <dgm:pt modelId="{0FF25C1D-C0C5-4789-B120-736135A0B4DC}" type="pres">
      <dgm:prSet presAssocID="{F7DCD852-C3AE-48AF-88F6-71E9E491790C}" presName="parentLeftMargin" presStyleLbl="node1" presStyleIdx="1" presStyleCnt="5"/>
      <dgm:spPr/>
    </dgm:pt>
    <dgm:pt modelId="{5B2D968C-7A2B-4F24-A73A-C7701DF10344}" type="pres">
      <dgm:prSet presAssocID="{F7DCD852-C3AE-48AF-88F6-71E9E491790C}" presName="parentText" presStyleLbl="node1" presStyleIdx="2" presStyleCnt="5">
        <dgm:presLayoutVars>
          <dgm:chMax val="0"/>
          <dgm:bulletEnabled val="1"/>
        </dgm:presLayoutVars>
      </dgm:prSet>
      <dgm:spPr/>
    </dgm:pt>
    <dgm:pt modelId="{834EA4C7-856F-4239-BDE2-3BF8012EA1F6}" type="pres">
      <dgm:prSet presAssocID="{F7DCD852-C3AE-48AF-88F6-71E9E491790C}" presName="negativeSpace" presStyleCnt="0"/>
      <dgm:spPr/>
    </dgm:pt>
    <dgm:pt modelId="{4A991066-37ED-4ED9-9D1E-B053161790EC}" type="pres">
      <dgm:prSet presAssocID="{F7DCD852-C3AE-48AF-88F6-71E9E491790C}" presName="childText" presStyleLbl="conFgAcc1" presStyleIdx="2" presStyleCnt="5">
        <dgm:presLayoutVars>
          <dgm:bulletEnabled val="1"/>
        </dgm:presLayoutVars>
      </dgm:prSet>
      <dgm:spPr/>
    </dgm:pt>
    <dgm:pt modelId="{76D4946F-0815-48D1-A63F-AEB185F1C861}" type="pres">
      <dgm:prSet presAssocID="{A3100C50-42BC-40C0-96C5-74EFC65D1990}" presName="spaceBetweenRectangles" presStyleCnt="0"/>
      <dgm:spPr/>
    </dgm:pt>
    <dgm:pt modelId="{D7B997F5-C353-48F5-BBB0-79EE0EB98B96}" type="pres">
      <dgm:prSet presAssocID="{709F0163-0E6B-4616-BC6F-FCB9EBB6F532}" presName="parentLin" presStyleCnt="0"/>
      <dgm:spPr/>
    </dgm:pt>
    <dgm:pt modelId="{F71685D4-8F83-437A-99F0-AF532C821F5A}" type="pres">
      <dgm:prSet presAssocID="{709F0163-0E6B-4616-BC6F-FCB9EBB6F532}" presName="parentLeftMargin" presStyleLbl="node1" presStyleIdx="2" presStyleCnt="5"/>
      <dgm:spPr/>
    </dgm:pt>
    <dgm:pt modelId="{94E6F2DC-DE44-4090-92DC-2EC48AD7BED9}" type="pres">
      <dgm:prSet presAssocID="{709F0163-0E6B-4616-BC6F-FCB9EBB6F532}" presName="parentText" presStyleLbl="node1" presStyleIdx="3" presStyleCnt="5">
        <dgm:presLayoutVars>
          <dgm:chMax val="0"/>
          <dgm:bulletEnabled val="1"/>
        </dgm:presLayoutVars>
      </dgm:prSet>
      <dgm:spPr/>
    </dgm:pt>
    <dgm:pt modelId="{BDF5A7B8-4238-4045-B5A1-A592AD475D5C}" type="pres">
      <dgm:prSet presAssocID="{709F0163-0E6B-4616-BC6F-FCB9EBB6F532}" presName="negativeSpace" presStyleCnt="0"/>
      <dgm:spPr/>
    </dgm:pt>
    <dgm:pt modelId="{71FF12FB-E3BF-4617-AA61-325A6F276B5A}" type="pres">
      <dgm:prSet presAssocID="{709F0163-0E6B-4616-BC6F-FCB9EBB6F532}" presName="childText" presStyleLbl="conFgAcc1" presStyleIdx="3" presStyleCnt="5">
        <dgm:presLayoutVars>
          <dgm:bulletEnabled val="1"/>
        </dgm:presLayoutVars>
      </dgm:prSet>
      <dgm:spPr/>
    </dgm:pt>
    <dgm:pt modelId="{866A5F40-259A-4DFC-ADBC-D547F68A5363}" type="pres">
      <dgm:prSet presAssocID="{E2603FBC-3738-4FEB-9407-BAD86C301020}" presName="spaceBetweenRectangles" presStyleCnt="0"/>
      <dgm:spPr/>
    </dgm:pt>
    <dgm:pt modelId="{83A57813-295C-4692-A2C5-71E36E557D59}" type="pres">
      <dgm:prSet presAssocID="{AEB0F699-2CBF-45EB-968A-9785E550E4B7}" presName="parentLin" presStyleCnt="0"/>
      <dgm:spPr/>
    </dgm:pt>
    <dgm:pt modelId="{88D8C2C3-CBD8-48D2-907D-550C70081D07}" type="pres">
      <dgm:prSet presAssocID="{AEB0F699-2CBF-45EB-968A-9785E550E4B7}" presName="parentLeftMargin" presStyleLbl="node1" presStyleIdx="3" presStyleCnt="5"/>
      <dgm:spPr/>
    </dgm:pt>
    <dgm:pt modelId="{04BB7605-6C35-4E6F-826B-5933957225BF}" type="pres">
      <dgm:prSet presAssocID="{AEB0F699-2CBF-45EB-968A-9785E550E4B7}" presName="parentText" presStyleLbl="node1" presStyleIdx="4" presStyleCnt="5">
        <dgm:presLayoutVars>
          <dgm:chMax val="0"/>
          <dgm:bulletEnabled val="1"/>
        </dgm:presLayoutVars>
      </dgm:prSet>
      <dgm:spPr/>
    </dgm:pt>
    <dgm:pt modelId="{4959D273-53E4-4E71-9985-B20CA0AF10CA}" type="pres">
      <dgm:prSet presAssocID="{AEB0F699-2CBF-45EB-968A-9785E550E4B7}" presName="negativeSpace" presStyleCnt="0"/>
      <dgm:spPr/>
    </dgm:pt>
    <dgm:pt modelId="{4F9BF80E-0D65-4DE9-AC46-F644EE4A899E}" type="pres">
      <dgm:prSet presAssocID="{AEB0F699-2CBF-45EB-968A-9785E550E4B7}" presName="childText" presStyleLbl="conFgAcc1" presStyleIdx="4" presStyleCnt="5">
        <dgm:presLayoutVars>
          <dgm:bulletEnabled val="1"/>
        </dgm:presLayoutVars>
      </dgm:prSet>
      <dgm:spPr/>
    </dgm:pt>
  </dgm:ptLst>
  <dgm:cxnLst>
    <dgm:cxn modelId="{E0E9680A-197B-4C56-A42C-A21DE200C553}" type="presOf" srcId="{802111C6-1813-4C28-BB1A-2BC3EDBF30B0}" destId="{D62F88CC-6FEE-4EB3-8760-981FB42ED159}" srcOrd="1" destOrd="0" presId="urn:microsoft.com/office/officeart/2005/8/layout/list1"/>
    <dgm:cxn modelId="{C5C1CD13-7046-4004-8ECB-467C0F512791}" type="presOf" srcId="{26698403-9F02-4CF8-A73A-AF7C75EED8D5}" destId="{4A991066-37ED-4ED9-9D1E-B053161790EC}" srcOrd="0" destOrd="0" presId="urn:microsoft.com/office/officeart/2005/8/layout/list1"/>
    <dgm:cxn modelId="{D1623716-5182-4EFC-A81F-FF67157C3169}" type="presOf" srcId="{3AB813C2-246A-4924-8227-8BB18F9C272B}" destId="{4F9BF80E-0D65-4DE9-AC46-F644EE4A899E}" srcOrd="0" destOrd="0" presId="urn:microsoft.com/office/officeart/2005/8/layout/list1"/>
    <dgm:cxn modelId="{F7F1601B-56A6-4EB7-AE91-06CC95A39850}" srcId="{FC185A18-065D-4359-9FC1-42FA15155690}" destId="{DA1AA6D7-CBA2-4430-9B86-240D78C1BE01}" srcOrd="1" destOrd="0" parTransId="{A3B493F2-7833-43D3-9B25-AD8658BC0DDC}" sibTransId="{4B66FB3A-D590-4FBA-B444-3FD62B51AAF5}"/>
    <dgm:cxn modelId="{76E5B427-714A-4E9A-BC8B-01022A5D6940}" type="presOf" srcId="{DA1AA6D7-CBA2-4430-9B86-240D78C1BE01}" destId="{D0390B30-91D8-461B-86A3-DEF8DE4DD9C4}" srcOrd="1" destOrd="0" presId="urn:microsoft.com/office/officeart/2005/8/layout/list1"/>
    <dgm:cxn modelId="{18AD3432-5F03-4BAE-B251-C5A063FB061E}" type="presOf" srcId="{AEB0F699-2CBF-45EB-968A-9785E550E4B7}" destId="{88D8C2C3-CBD8-48D2-907D-550C70081D07}" srcOrd="0" destOrd="0" presId="urn:microsoft.com/office/officeart/2005/8/layout/list1"/>
    <dgm:cxn modelId="{69D64938-C7A6-4FF3-887B-908B4F8641B8}" srcId="{FC185A18-065D-4359-9FC1-42FA15155690}" destId="{802111C6-1813-4C28-BB1A-2BC3EDBF30B0}" srcOrd="0" destOrd="0" parTransId="{BA728D32-EFF9-4A10-BF20-526495B057F6}" sibTransId="{4415456C-7699-4FF9-BA23-EE5DCF99F717}"/>
    <dgm:cxn modelId="{7CEA2E4D-343D-483F-ACC7-D79DBAF1019A}" type="presOf" srcId="{709F0163-0E6B-4616-BC6F-FCB9EBB6F532}" destId="{94E6F2DC-DE44-4090-92DC-2EC48AD7BED9}" srcOrd="1" destOrd="0" presId="urn:microsoft.com/office/officeart/2005/8/layout/list1"/>
    <dgm:cxn modelId="{F95D6377-2E4E-4D07-AF48-24218558C6F4}" type="presOf" srcId="{F7DCD852-C3AE-48AF-88F6-71E9E491790C}" destId="{5B2D968C-7A2B-4F24-A73A-C7701DF10344}" srcOrd="1" destOrd="0" presId="urn:microsoft.com/office/officeart/2005/8/layout/list1"/>
    <dgm:cxn modelId="{A84B2979-74AD-4534-84D9-1BE7FD4E28B8}" type="presOf" srcId="{F7DCD852-C3AE-48AF-88F6-71E9E491790C}" destId="{0FF25C1D-C0C5-4789-B120-736135A0B4DC}" srcOrd="0" destOrd="0" presId="urn:microsoft.com/office/officeart/2005/8/layout/list1"/>
    <dgm:cxn modelId="{4255E959-38FA-4274-BAB0-DFE641701915}" srcId="{709F0163-0E6B-4616-BC6F-FCB9EBB6F532}" destId="{58E2F640-6E6B-4782-AA4C-BFBCD3C62DC6}" srcOrd="0" destOrd="0" parTransId="{02D885E1-54A1-4778-A14C-23A81B3FF04F}" sibTransId="{B1B537E9-5A3D-4860-967C-7C3857E4D38D}"/>
    <dgm:cxn modelId="{C30BBE5A-DB76-438B-838F-9B1DA6DB4C55}" type="presOf" srcId="{AEB0F699-2CBF-45EB-968A-9785E550E4B7}" destId="{04BB7605-6C35-4E6F-826B-5933957225BF}" srcOrd="1" destOrd="0" presId="urn:microsoft.com/office/officeart/2005/8/layout/list1"/>
    <dgm:cxn modelId="{03731885-E678-43D4-B1CB-93FB7EF5265C}" srcId="{AEB0F699-2CBF-45EB-968A-9785E550E4B7}" destId="{3AB813C2-246A-4924-8227-8BB18F9C272B}" srcOrd="0" destOrd="0" parTransId="{6EAEA297-9E4B-443D-92E4-BEAB8F7AA65C}" sibTransId="{122495D0-BCF6-4EED-930E-B0172E973658}"/>
    <dgm:cxn modelId="{30A3A385-AB73-44CE-8118-6DF923A3017D}" type="presOf" srcId="{2066A16D-2311-4163-9E34-31C0A3D5E4B5}" destId="{9639EFD3-88BE-4CC6-81CE-3CAB61A0E3EE}" srcOrd="0" destOrd="0" presId="urn:microsoft.com/office/officeart/2005/8/layout/list1"/>
    <dgm:cxn modelId="{F234A287-4DDD-494A-9DC2-08DADAB1A848}" type="presOf" srcId="{802111C6-1813-4C28-BB1A-2BC3EDBF30B0}" destId="{7E5E975F-8997-4256-84AA-E40686B43AA3}" srcOrd="0" destOrd="0" presId="urn:microsoft.com/office/officeart/2005/8/layout/list1"/>
    <dgm:cxn modelId="{D6FF4F96-173E-4180-A1DA-1CC30DCBDA88}" srcId="{F7DCD852-C3AE-48AF-88F6-71E9E491790C}" destId="{26698403-9F02-4CF8-A73A-AF7C75EED8D5}" srcOrd="0" destOrd="0" parTransId="{72FA6671-8F61-4C14-A41C-2AF11D9E0624}" sibTransId="{4D6D5403-A596-413E-95D0-567FAE67D7F4}"/>
    <dgm:cxn modelId="{2DE40FC1-89D8-49EE-93ED-502C4688CDAB}" type="presOf" srcId="{DA1AA6D7-CBA2-4430-9B86-240D78C1BE01}" destId="{C21C2D4F-819D-47E1-BF71-E6A79807C617}" srcOrd="0" destOrd="0" presId="urn:microsoft.com/office/officeart/2005/8/layout/list1"/>
    <dgm:cxn modelId="{20FCE4C1-4BAF-4A60-B49A-DB5C4EA772C0}" type="presOf" srcId="{FC185A18-065D-4359-9FC1-42FA15155690}" destId="{1A10D2AC-63F1-45BD-B3E0-E41042D7F138}" srcOrd="0" destOrd="0" presId="urn:microsoft.com/office/officeart/2005/8/layout/list1"/>
    <dgm:cxn modelId="{BFEFE2C2-3F7D-405A-88A3-507040709880}" srcId="{FC185A18-065D-4359-9FC1-42FA15155690}" destId="{F7DCD852-C3AE-48AF-88F6-71E9E491790C}" srcOrd="2" destOrd="0" parTransId="{A2994BE7-0987-46F7-9761-DAE247DB582F}" sibTransId="{A3100C50-42BC-40C0-96C5-74EFC65D1990}"/>
    <dgm:cxn modelId="{88A893C3-069E-44ED-B26A-77B832A16194}" type="presOf" srcId="{0FE4A580-7A70-4B2D-BF01-FF6E9C4A49B2}" destId="{721F1FAF-58E2-44CA-BB16-0A23CAEB8E14}" srcOrd="0" destOrd="0" presId="urn:microsoft.com/office/officeart/2005/8/layout/list1"/>
    <dgm:cxn modelId="{8DD185C7-F073-483B-86FC-38A618D154F3}" type="presOf" srcId="{709F0163-0E6B-4616-BC6F-FCB9EBB6F532}" destId="{F71685D4-8F83-437A-99F0-AF532C821F5A}" srcOrd="0" destOrd="0" presId="urn:microsoft.com/office/officeart/2005/8/layout/list1"/>
    <dgm:cxn modelId="{F0478ACC-A5ED-4A49-8AA7-58BDBF9BC0F1}" type="presOf" srcId="{58E2F640-6E6B-4782-AA4C-BFBCD3C62DC6}" destId="{71FF12FB-E3BF-4617-AA61-325A6F276B5A}" srcOrd="0" destOrd="0" presId="urn:microsoft.com/office/officeart/2005/8/layout/list1"/>
    <dgm:cxn modelId="{352EEAD1-8FDB-459B-B64A-0E0DA1ACCAB9}" srcId="{DA1AA6D7-CBA2-4430-9B86-240D78C1BE01}" destId="{2066A16D-2311-4163-9E34-31C0A3D5E4B5}" srcOrd="0" destOrd="0" parTransId="{90DC2C87-6E97-4FC8-A9BC-3C1CFFC35EC4}" sibTransId="{DA1430BC-4BC3-41F7-BFFA-C14DA0BA3E9C}"/>
    <dgm:cxn modelId="{877D14D3-424E-4319-B1C9-DAF9D1A9D7AB}" srcId="{802111C6-1813-4C28-BB1A-2BC3EDBF30B0}" destId="{0FE4A580-7A70-4B2D-BF01-FF6E9C4A49B2}" srcOrd="0" destOrd="0" parTransId="{D1EE381A-A3DC-42FC-B344-3C7D87217E26}" sibTransId="{5D420A7B-C38D-42C6-BB8A-CF310965E39A}"/>
    <dgm:cxn modelId="{48BEECDA-C096-4E86-92DE-3B4F55BDB37E}" srcId="{FC185A18-065D-4359-9FC1-42FA15155690}" destId="{709F0163-0E6B-4616-BC6F-FCB9EBB6F532}" srcOrd="3" destOrd="0" parTransId="{C14D7715-67FB-4A8F-B8BF-B01354F00047}" sibTransId="{E2603FBC-3738-4FEB-9407-BAD86C301020}"/>
    <dgm:cxn modelId="{5E4DC7DB-BD5D-4CAC-9E88-9546F30E279E}" srcId="{FC185A18-065D-4359-9FC1-42FA15155690}" destId="{AEB0F699-2CBF-45EB-968A-9785E550E4B7}" srcOrd="4" destOrd="0" parTransId="{23B35BFF-6B95-47F0-8F23-CEFAD70374F8}" sibTransId="{747A9DEE-A3C9-4EE6-9F45-10EB14E20711}"/>
    <dgm:cxn modelId="{32572FCF-6A44-4371-A8A4-975D2F550AEE}" type="presParOf" srcId="{1A10D2AC-63F1-45BD-B3E0-E41042D7F138}" destId="{467BCD96-3235-4E36-AD57-04D111DF0C53}" srcOrd="0" destOrd="0" presId="urn:microsoft.com/office/officeart/2005/8/layout/list1"/>
    <dgm:cxn modelId="{DD260176-732F-4183-9F96-43353A7C73BA}" type="presParOf" srcId="{467BCD96-3235-4E36-AD57-04D111DF0C53}" destId="{7E5E975F-8997-4256-84AA-E40686B43AA3}" srcOrd="0" destOrd="0" presId="urn:microsoft.com/office/officeart/2005/8/layout/list1"/>
    <dgm:cxn modelId="{0250F87C-9A65-4434-AEBE-EED80C830590}" type="presParOf" srcId="{467BCD96-3235-4E36-AD57-04D111DF0C53}" destId="{D62F88CC-6FEE-4EB3-8760-981FB42ED159}" srcOrd="1" destOrd="0" presId="urn:microsoft.com/office/officeart/2005/8/layout/list1"/>
    <dgm:cxn modelId="{9B793226-E571-4ED9-BDD5-3CE82F4DEED0}" type="presParOf" srcId="{1A10D2AC-63F1-45BD-B3E0-E41042D7F138}" destId="{39B17DD2-B7A6-4F3A-8B2C-6DB7162CC877}" srcOrd="1" destOrd="0" presId="urn:microsoft.com/office/officeart/2005/8/layout/list1"/>
    <dgm:cxn modelId="{B87F76A5-EC17-4541-879D-94D6EA3891CA}" type="presParOf" srcId="{1A10D2AC-63F1-45BD-B3E0-E41042D7F138}" destId="{721F1FAF-58E2-44CA-BB16-0A23CAEB8E14}" srcOrd="2" destOrd="0" presId="urn:microsoft.com/office/officeart/2005/8/layout/list1"/>
    <dgm:cxn modelId="{BF15AD1D-7A1A-4602-ACEB-4E61EE830D91}" type="presParOf" srcId="{1A10D2AC-63F1-45BD-B3E0-E41042D7F138}" destId="{10AEE22C-A3E2-4FB2-89A7-AB454872F06F}" srcOrd="3" destOrd="0" presId="urn:microsoft.com/office/officeart/2005/8/layout/list1"/>
    <dgm:cxn modelId="{BE6451E4-6DDD-4F65-8D8A-45D7871DBCED}" type="presParOf" srcId="{1A10D2AC-63F1-45BD-B3E0-E41042D7F138}" destId="{A42AAB87-0272-45FD-8DFB-4968941C171A}" srcOrd="4" destOrd="0" presId="urn:microsoft.com/office/officeart/2005/8/layout/list1"/>
    <dgm:cxn modelId="{8AF7EA8F-0D02-4DA1-ABB5-88459BB23B99}" type="presParOf" srcId="{A42AAB87-0272-45FD-8DFB-4968941C171A}" destId="{C21C2D4F-819D-47E1-BF71-E6A79807C617}" srcOrd="0" destOrd="0" presId="urn:microsoft.com/office/officeart/2005/8/layout/list1"/>
    <dgm:cxn modelId="{3F792BC8-AEAB-43A8-B582-3A583298DF03}" type="presParOf" srcId="{A42AAB87-0272-45FD-8DFB-4968941C171A}" destId="{D0390B30-91D8-461B-86A3-DEF8DE4DD9C4}" srcOrd="1" destOrd="0" presId="urn:microsoft.com/office/officeart/2005/8/layout/list1"/>
    <dgm:cxn modelId="{A4502BF7-265A-4418-822C-85B1F3A0A77E}" type="presParOf" srcId="{1A10D2AC-63F1-45BD-B3E0-E41042D7F138}" destId="{DD823286-F3D7-464E-83A1-A3ED44B62F5A}" srcOrd="5" destOrd="0" presId="urn:microsoft.com/office/officeart/2005/8/layout/list1"/>
    <dgm:cxn modelId="{B5610465-0BEE-4CAE-BC27-3131B621BAA6}" type="presParOf" srcId="{1A10D2AC-63F1-45BD-B3E0-E41042D7F138}" destId="{9639EFD3-88BE-4CC6-81CE-3CAB61A0E3EE}" srcOrd="6" destOrd="0" presId="urn:microsoft.com/office/officeart/2005/8/layout/list1"/>
    <dgm:cxn modelId="{2FDE19B3-CDB2-4F32-9209-8865D43C0770}" type="presParOf" srcId="{1A10D2AC-63F1-45BD-B3E0-E41042D7F138}" destId="{17A55D53-A969-4B0B-9B82-677F5D07551F}" srcOrd="7" destOrd="0" presId="urn:microsoft.com/office/officeart/2005/8/layout/list1"/>
    <dgm:cxn modelId="{C18B6BD9-07FC-4DC4-AE17-3001078B2A9F}" type="presParOf" srcId="{1A10D2AC-63F1-45BD-B3E0-E41042D7F138}" destId="{FF49381C-AEAA-4460-ABF9-9672D2A662A3}" srcOrd="8" destOrd="0" presId="urn:microsoft.com/office/officeart/2005/8/layout/list1"/>
    <dgm:cxn modelId="{00B6486D-3819-4152-B3B5-59D59557A058}" type="presParOf" srcId="{FF49381C-AEAA-4460-ABF9-9672D2A662A3}" destId="{0FF25C1D-C0C5-4789-B120-736135A0B4DC}" srcOrd="0" destOrd="0" presId="urn:microsoft.com/office/officeart/2005/8/layout/list1"/>
    <dgm:cxn modelId="{E61166B6-CE5C-46D6-A9E5-7506C5C09EA6}" type="presParOf" srcId="{FF49381C-AEAA-4460-ABF9-9672D2A662A3}" destId="{5B2D968C-7A2B-4F24-A73A-C7701DF10344}" srcOrd="1" destOrd="0" presId="urn:microsoft.com/office/officeart/2005/8/layout/list1"/>
    <dgm:cxn modelId="{51C7EB12-7B2D-4F0D-852A-ABE8597DDB80}" type="presParOf" srcId="{1A10D2AC-63F1-45BD-B3E0-E41042D7F138}" destId="{834EA4C7-856F-4239-BDE2-3BF8012EA1F6}" srcOrd="9" destOrd="0" presId="urn:microsoft.com/office/officeart/2005/8/layout/list1"/>
    <dgm:cxn modelId="{D4122056-2FD4-476A-8F9B-3E998BF95BBC}" type="presParOf" srcId="{1A10D2AC-63F1-45BD-B3E0-E41042D7F138}" destId="{4A991066-37ED-4ED9-9D1E-B053161790EC}" srcOrd="10" destOrd="0" presId="urn:microsoft.com/office/officeart/2005/8/layout/list1"/>
    <dgm:cxn modelId="{3E19ED79-E438-4A41-97CA-0E8DE3819C21}" type="presParOf" srcId="{1A10D2AC-63F1-45BD-B3E0-E41042D7F138}" destId="{76D4946F-0815-48D1-A63F-AEB185F1C861}" srcOrd="11" destOrd="0" presId="urn:microsoft.com/office/officeart/2005/8/layout/list1"/>
    <dgm:cxn modelId="{D3967911-647E-4197-861C-A768BC1AFCC1}" type="presParOf" srcId="{1A10D2AC-63F1-45BD-B3E0-E41042D7F138}" destId="{D7B997F5-C353-48F5-BBB0-79EE0EB98B96}" srcOrd="12" destOrd="0" presId="urn:microsoft.com/office/officeart/2005/8/layout/list1"/>
    <dgm:cxn modelId="{72162E12-0584-48A9-B304-3D4464A41A6D}" type="presParOf" srcId="{D7B997F5-C353-48F5-BBB0-79EE0EB98B96}" destId="{F71685D4-8F83-437A-99F0-AF532C821F5A}" srcOrd="0" destOrd="0" presId="urn:microsoft.com/office/officeart/2005/8/layout/list1"/>
    <dgm:cxn modelId="{90916FE1-7FF1-449D-9837-B56AEFB0D533}" type="presParOf" srcId="{D7B997F5-C353-48F5-BBB0-79EE0EB98B96}" destId="{94E6F2DC-DE44-4090-92DC-2EC48AD7BED9}" srcOrd="1" destOrd="0" presId="urn:microsoft.com/office/officeart/2005/8/layout/list1"/>
    <dgm:cxn modelId="{1A480CF0-9B45-45B0-950E-3F5BF872290D}" type="presParOf" srcId="{1A10D2AC-63F1-45BD-B3E0-E41042D7F138}" destId="{BDF5A7B8-4238-4045-B5A1-A592AD475D5C}" srcOrd="13" destOrd="0" presId="urn:microsoft.com/office/officeart/2005/8/layout/list1"/>
    <dgm:cxn modelId="{4560A734-F3D0-4E75-8801-5B62CB19BFDF}" type="presParOf" srcId="{1A10D2AC-63F1-45BD-B3E0-E41042D7F138}" destId="{71FF12FB-E3BF-4617-AA61-325A6F276B5A}" srcOrd="14" destOrd="0" presId="urn:microsoft.com/office/officeart/2005/8/layout/list1"/>
    <dgm:cxn modelId="{272A989D-6E5A-4F0A-9F10-3E4D832C3F6F}" type="presParOf" srcId="{1A10D2AC-63F1-45BD-B3E0-E41042D7F138}" destId="{866A5F40-259A-4DFC-ADBC-D547F68A5363}" srcOrd="15" destOrd="0" presId="urn:microsoft.com/office/officeart/2005/8/layout/list1"/>
    <dgm:cxn modelId="{6CD57D21-1FF9-4193-A5AA-A4A6B233B492}" type="presParOf" srcId="{1A10D2AC-63F1-45BD-B3E0-E41042D7F138}" destId="{83A57813-295C-4692-A2C5-71E36E557D59}" srcOrd="16" destOrd="0" presId="urn:microsoft.com/office/officeart/2005/8/layout/list1"/>
    <dgm:cxn modelId="{444836AE-9378-4CBD-BEC5-3F2D2FA4ABEB}" type="presParOf" srcId="{83A57813-295C-4692-A2C5-71E36E557D59}" destId="{88D8C2C3-CBD8-48D2-907D-550C70081D07}" srcOrd="0" destOrd="0" presId="urn:microsoft.com/office/officeart/2005/8/layout/list1"/>
    <dgm:cxn modelId="{318AFFF3-FD7C-4433-A46D-23E6AD7488DF}" type="presParOf" srcId="{83A57813-295C-4692-A2C5-71E36E557D59}" destId="{04BB7605-6C35-4E6F-826B-5933957225BF}" srcOrd="1" destOrd="0" presId="urn:microsoft.com/office/officeart/2005/8/layout/list1"/>
    <dgm:cxn modelId="{BCFA2677-4F6C-438F-9B2D-DFC2222C7EF6}" type="presParOf" srcId="{1A10D2AC-63F1-45BD-B3E0-E41042D7F138}" destId="{4959D273-53E4-4E71-9985-B20CA0AF10CA}" srcOrd="17" destOrd="0" presId="urn:microsoft.com/office/officeart/2005/8/layout/list1"/>
    <dgm:cxn modelId="{F35C287D-9226-4316-BD86-CD27665E9046}" type="presParOf" srcId="{1A10D2AC-63F1-45BD-B3E0-E41042D7F138}" destId="{4F9BF80E-0D65-4DE9-AC46-F644EE4A899E}" srcOrd="18" destOrd="0" presId="urn:microsoft.com/office/officeart/2005/8/layout/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C185A18-065D-4359-9FC1-42FA15155690}" type="doc">
      <dgm:prSet loTypeId="urn:microsoft.com/office/officeart/2005/8/layout/list1" loCatId="list" qsTypeId="urn:microsoft.com/office/officeart/2005/8/quickstyle/simple5" qsCatId="simple" csTypeId="urn:microsoft.com/office/officeart/2005/8/colors/colorful4" csCatId="colorful" phldr="1"/>
      <dgm:spPr/>
      <dgm:t>
        <a:bodyPr/>
        <a:lstStyle/>
        <a:p>
          <a:endParaRPr lang="en-GB"/>
        </a:p>
      </dgm:t>
    </dgm:pt>
    <dgm:pt modelId="{802111C6-1813-4C28-BB1A-2BC3EDBF30B0}">
      <dgm:prSet phldrT="[Text]"/>
      <dgm:spPr/>
      <dgm:t>
        <a:bodyPr/>
        <a:lstStyle/>
        <a:p>
          <a:r>
            <a:rPr lang="en-GB" b="1" dirty="0"/>
            <a:t>Wavelength range</a:t>
          </a:r>
        </a:p>
      </dgm:t>
    </dgm:pt>
    <dgm:pt modelId="{BA728D32-EFF9-4A10-BF20-526495B057F6}" type="parTrans" cxnId="{69D64938-C7A6-4FF3-887B-908B4F8641B8}">
      <dgm:prSet/>
      <dgm:spPr/>
      <dgm:t>
        <a:bodyPr/>
        <a:lstStyle/>
        <a:p>
          <a:endParaRPr lang="en-GB"/>
        </a:p>
      </dgm:t>
    </dgm:pt>
    <dgm:pt modelId="{4415456C-7699-4FF9-BA23-EE5DCF99F717}" type="sibTrans" cxnId="{69D64938-C7A6-4FF3-887B-908B4F8641B8}">
      <dgm:prSet/>
      <dgm:spPr/>
      <dgm:t>
        <a:bodyPr/>
        <a:lstStyle/>
        <a:p>
          <a:endParaRPr lang="en-GB"/>
        </a:p>
      </dgm:t>
    </dgm:pt>
    <dgm:pt modelId="{0FE4A580-7A70-4B2D-BF01-FF6E9C4A49B2}">
      <dgm:prSet phldrT="[Text]"/>
      <dgm:spPr/>
      <dgm:t>
        <a:bodyPr/>
        <a:lstStyle/>
        <a:p>
          <a:r>
            <a:rPr lang="en-GB" dirty="0"/>
            <a:t>UV and NIR enhanced options</a:t>
          </a:r>
        </a:p>
      </dgm:t>
    </dgm:pt>
    <dgm:pt modelId="{D1EE381A-A3DC-42FC-B344-3C7D87217E26}" type="parTrans" cxnId="{877D14D3-424E-4319-B1C9-DAF9D1A9D7AB}">
      <dgm:prSet/>
      <dgm:spPr/>
      <dgm:t>
        <a:bodyPr/>
        <a:lstStyle/>
        <a:p>
          <a:endParaRPr lang="en-GB"/>
        </a:p>
      </dgm:t>
    </dgm:pt>
    <dgm:pt modelId="{5D420A7B-C38D-42C6-BB8A-CF310965E39A}" type="sibTrans" cxnId="{877D14D3-424E-4319-B1C9-DAF9D1A9D7AB}">
      <dgm:prSet/>
      <dgm:spPr/>
      <dgm:t>
        <a:bodyPr/>
        <a:lstStyle/>
        <a:p>
          <a:endParaRPr lang="en-GB"/>
        </a:p>
      </dgm:t>
    </dgm:pt>
    <dgm:pt modelId="{DA1AA6D7-CBA2-4430-9B86-240D78C1BE01}">
      <dgm:prSet phldrT="[Text]"/>
      <dgm:spPr/>
      <dgm:t>
        <a:bodyPr/>
        <a:lstStyle/>
        <a:p>
          <a:r>
            <a:rPr lang="en-GB" b="1" dirty="0"/>
            <a:t>Photosensitive area</a:t>
          </a:r>
        </a:p>
      </dgm:t>
    </dgm:pt>
    <dgm:pt modelId="{A3B493F2-7833-43D3-9B25-AD8658BC0DDC}" type="parTrans" cxnId="{F7F1601B-56A6-4EB7-AE91-06CC95A39850}">
      <dgm:prSet/>
      <dgm:spPr/>
      <dgm:t>
        <a:bodyPr/>
        <a:lstStyle/>
        <a:p>
          <a:endParaRPr lang="en-GB"/>
        </a:p>
      </dgm:t>
    </dgm:pt>
    <dgm:pt modelId="{4B66FB3A-D590-4FBA-B444-3FD62B51AAF5}" type="sibTrans" cxnId="{F7F1601B-56A6-4EB7-AE91-06CC95A39850}">
      <dgm:prSet/>
      <dgm:spPr/>
      <dgm:t>
        <a:bodyPr/>
        <a:lstStyle/>
        <a:p>
          <a:endParaRPr lang="en-GB"/>
        </a:p>
      </dgm:t>
    </dgm:pt>
    <dgm:pt modelId="{2066A16D-2311-4163-9E34-31C0A3D5E4B5}">
      <dgm:prSet phldrT="[Text]"/>
      <dgm:spPr/>
      <dgm:t>
        <a:bodyPr/>
        <a:lstStyle/>
        <a:p>
          <a:r>
            <a:rPr lang="en-GB" dirty="0"/>
            <a:t>1.3mm to 6mm</a:t>
          </a:r>
        </a:p>
      </dgm:t>
    </dgm:pt>
    <dgm:pt modelId="{90DC2C87-6E97-4FC8-A9BC-3C1CFFC35EC4}" type="parTrans" cxnId="{352EEAD1-8FDB-459B-B64A-0E0DA1ACCAB9}">
      <dgm:prSet/>
      <dgm:spPr/>
      <dgm:t>
        <a:bodyPr/>
        <a:lstStyle/>
        <a:p>
          <a:endParaRPr lang="en-GB"/>
        </a:p>
      </dgm:t>
    </dgm:pt>
    <dgm:pt modelId="{DA1430BC-4BC3-41F7-BFFA-C14DA0BA3E9C}" type="sibTrans" cxnId="{352EEAD1-8FDB-459B-B64A-0E0DA1ACCAB9}">
      <dgm:prSet/>
      <dgm:spPr/>
      <dgm:t>
        <a:bodyPr/>
        <a:lstStyle/>
        <a:p>
          <a:endParaRPr lang="en-GB"/>
        </a:p>
      </dgm:t>
    </dgm:pt>
    <dgm:pt modelId="{F7DCD852-C3AE-48AF-88F6-71E9E491790C}">
      <dgm:prSet phldrT="[Text]"/>
      <dgm:spPr/>
      <dgm:t>
        <a:bodyPr/>
        <a:lstStyle/>
        <a:p>
          <a:r>
            <a:rPr lang="en-GB" b="1" dirty="0"/>
            <a:t>Pixel size</a:t>
          </a:r>
        </a:p>
      </dgm:t>
    </dgm:pt>
    <dgm:pt modelId="{A2994BE7-0987-46F7-9761-DAE247DB582F}" type="parTrans" cxnId="{BFEFE2C2-3F7D-405A-88A3-507040709880}">
      <dgm:prSet/>
      <dgm:spPr/>
      <dgm:t>
        <a:bodyPr/>
        <a:lstStyle/>
        <a:p>
          <a:endParaRPr lang="en-GB"/>
        </a:p>
      </dgm:t>
    </dgm:pt>
    <dgm:pt modelId="{A3100C50-42BC-40C0-96C5-74EFC65D1990}" type="sibTrans" cxnId="{BFEFE2C2-3F7D-405A-88A3-507040709880}">
      <dgm:prSet/>
      <dgm:spPr/>
      <dgm:t>
        <a:bodyPr/>
        <a:lstStyle/>
        <a:p>
          <a:endParaRPr lang="en-GB"/>
        </a:p>
      </dgm:t>
    </dgm:pt>
    <dgm:pt modelId="{26698403-9F02-4CF8-A73A-AF7C75EED8D5}">
      <dgm:prSet phldrT="[Text]"/>
      <dgm:spPr/>
      <dgm:t>
        <a:bodyPr/>
        <a:lstStyle/>
        <a:p>
          <a:r>
            <a:rPr lang="en-GB" dirty="0"/>
            <a:t>10</a:t>
          </a:r>
          <a:r>
            <a:rPr lang="el-GR" dirty="0"/>
            <a:t>μ</a:t>
          </a:r>
          <a:r>
            <a:rPr lang="en-GB" dirty="0"/>
            <a:t>m to 75</a:t>
          </a:r>
          <a:r>
            <a:rPr lang="el-GR" dirty="0"/>
            <a:t>μ</a:t>
          </a:r>
          <a:r>
            <a:rPr lang="en-GB" dirty="0"/>
            <a:t>m pixel pitch</a:t>
          </a:r>
        </a:p>
      </dgm:t>
    </dgm:pt>
    <dgm:pt modelId="{72FA6671-8F61-4C14-A41C-2AF11D9E0624}" type="parTrans" cxnId="{D6FF4F96-173E-4180-A1DA-1CC30DCBDA88}">
      <dgm:prSet/>
      <dgm:spPr/>
      <dgm:t>
        <a:bodyPr/>
        <a:lstStyle/>
        <a:p>
          <a:endParaRPr lang="en-GB"/>
        </a:p>
      </dgm:t>
    </dgm:pt>
    <dgm:pt modelId="{4D6D5403-A596-413E-95D0-567FAE67D7F4}" type="sibTrans" cxnId="{D6FF4F96-173E-4180-A1DA-1CC30DCBDA88}">
      <dgm:prSet/>
      <dgm:spPr/>
      <dgm:t>
        <a:bodyPr/>
        <a:lstStyle/>
        <a:p>
          <a:endParaRPr lang="en-GB"/>
        </a:p>
      </dgm:t>
    </dgm:pt>
    <dgm:pt modelId="{709F0163-0E6B-4616-BC6F-FCB9EBB6F532}">
      <dgm:prSet phldrT="[Text]"/>
      <dgm:spPr/>
      <dgm:t>
        <a:bodyPr/>
        <a:lstStyle/>
        <a:p>
          <a:r>
            <a:rPr lang="en-GB" b="1" dirty="0"/>
            <a:t>Single-channel or multi-channel</a:t>
          </a:r>
        </a:p>
      </dgm:t>
    </dgm:pt>
    <dgm:pt modelId="{C14D7715-67FB-4A8F-B8BF-B01354F00047}" type="parTrans" cxnId="{48BEECDA-C096-4E86-92DE-3B4F55BDB37E}">
      <dgm:prSet/>
      <dgm:spPr/>
      <dgm:t>
        <a:bodyPr/>
        <a:lstStyle/>
        <a:p>
          <a:endParaRPr lang="en-GB"/>
        </a:p>
      </dgm:t>
    </dgm:pt>
    <dgm:pt modelId="{E2603FBC-3738-4FEB-9407-BAD86C301020}" type="sibTrans" cxnId="{48BEECDA-C096-4E86-92DE-3B4F55BDB37E}">
      <dgm:prSet/>
      <dgm:spPr/>
      <dgm:t>
        <a:bodyPr/>
        <a:lstStyle/>
        <a:p>
          <a:endParaRPr lang="en-GB"/>
        </a:p>
      </dgm:t>
    </dgm:pt>
    <dgm:pt modelId="{58E2F640-6E6B-4782-AA4C-BFBCD3C62DC6}">
      <dgm:prSet phldrT="[Text]"/>
      <dgm:spPr/>
      <dgm:t>
        <a:bodyPr/>
        <a:lstStyle/>
        <a:p>
          <a:r>
            <a:rPr lang="en-GB" dirty="0"/>
            <a:t>Single-element and array options</a:t>
          </a:r>
        </a:p>
      </dgm:t>
    </dgm:pt>
    <dgm:pt modelId="{02D885E1-54A1-4778-A14C-23A81B3FF04F}" type="parTrans" cxnId="{4255E959-38FA-4274-BAB0-DFE641701915}">
      <dgm:prSet/>
      <dgm:spPr/>
      <dgm:t>
        <a:bodyPr/>
        <a:lstStyle/>
        <a:p>
          <a:endParaRPr lang="en-GB"/>
        </a:p>
      </dgm:t>
    </dgm:pt>
    <dgm:pt modelId="{B1B537E9-5A3D-4860-967C-7C3857E4D38D}" type="sibTrans" cxnId="{4255E959-38FA-4274-BAB0-DFE641701915}">
      <dgm:prSet/>
      <dgm:spPr/>
      <dgm:t>
        <a:bodyPr/>
        <a:lstStyle/>
        <a:p>
          <a:endParaRPr lang="en-GB"/>
        </a:p>
      </dgm:t>
    </dgm:pt>
    <dgm:pt modelId="{3AB813C2-246A-4924-8227-8BB18F9C272B}">
      <dgm:prSet phldrT="[Text]"/>
      <dgm:spPr/>
      <dgm:t>
        <a:bodyPr/>
        <a:lstStyle/>
        <a:p>
          <a:r>
            <a:rPr lang="en-GB" b="1" dirty="0"/>
            <a:t>Cooling</a:t>
          </a:r>
        </a:p>
      </dgm:t>
    </dgm:pt>
    <dgm:pt modelId="{6EAEA297-9E4B-443D-92E4-BEAB8F7AA65C}" type="parTrans" cxnId="{03731885-E678-43D4-B1CB-93FB7EF5265C}">
      <dgm:prSet/>
      <dgm:spPr/>
      <dgm:t>
        <a:bodyPr/>
        <a:lstStyle/>
        <a:p>
          <a:endParaRPr lang="en-GB"/>
        </a:p>
      </dgm:t>
    </dgm:pt>
    <dgm:pt modelId="{122495D0-BCF6-4EED-930E-B0172E973658}" type="sibTrans" cxnId="{03731885-E678-43D4-B1CB-93FB7EF5265C}">
      <dgm:prSet/>
      <dgm:spPr/>
      <dgm:t>
        <a:bodyPr/>
        <a:lstStyle/>
        <a:p>
          <a:endParaRPr lang="en-GB"/>
        </a:p>
      </dgm:t>
    </dgm:pt>
    <dgm:pt modelId="{D39EAE1B-F841-4ACE-AE9E-C7BF1BF643F7}">
      <dgm:prSet phldrT="[Text]"/>
      <dgm:spPr/>
      <dgm:t>
        <a:bodyPr/>
        <a:lstStyle/>
        <a:p>
          <a:r>
            <a:rPr lang="en-GB" dirty="0"/>
            <a:t>Options for lowering dark noise</a:t>
          </a:r>
        </a:p>
      </dgm:t>
    </dgm:pt>
    <dgm:pt modelId="{739B09A5-E08C-444C-89CD-581162EBC5C4}" type="parTrans" cxnId="{141D17C2-96CD-4B3D-897A-A804238D8312}">
      <dgm:prSet/>
      <dgm:spPr/>
      <dgm:t>
        <a:bodyPr/>
        <a:lstStyle/>
        <a:p>
          <a:endParaRPr lang="en-GB"/>
        </a:p>
      </dgm:t>
    </dgm:pt>
    <dgm:pt modelId="{CFE2AD4E-6B69-4305-8B0B-5E29D11CAD6A}" type="sibTrans" cxnId="{141D17C2-96CD-4B3D-897A-A804238D8312}">
      <dgm:prSet/>
      <dgm:spPr/>
      <dgm:t>
        <a:bodyPr/>
        <a:lstStyle/>
        <a:p>
          <a:endParaRPr lang="en-GB"/>
        </a:p>
      </dgm:t>
    </dgm:pt>
    <dgm:pt modelId="{40ADC17E-F0C1-41A5-A677-FB10A8AE9BDB}">
      <dgm:prSet phldrT="[Text]"/>
      <dgm:spPr/>
      <dgm:t>
        <a:bodyPr/>
        <a:lstStyle/>
        <a:p>
          <a:r>
            <a:rPr lang="en-GB" dirty="0"/>
            <a:t>Ceramic, metal, and surface mount</a:t>
          </a:r>
        </a:p>
      </dgm:t>
    </dgm:pt>
    <dgm:pt modelId="{D7D21B43-CFDB-4FF5-AD51-FA1FD68A5ECC}" type="parTrans" cxnId="{641084C3-586A-41EA-BA88-E244CC4F3888}">
      <dgm:prSet/>
      <dgm:spPr/>
      <dgm:t>
        <a:bodyPr/>
        <a:lstStyle/>
        <a:p>
          <a:endParaRPr lang="en-GB"/>
        </a:p>
      </dgm:t>
    </dgm:pt>
    <dgm:pt modelId="{06A21B08-C179-4175-8674-197FF5BFDBD6}" type="sibTrans" cxnId="{641084C3-586A-41EA-BA88-E244CC4F3888}">
      <dgm:prSet/>
      <dgm:spPr/>
      <dgm:t>
        <a:bodyPr/>
        <a:lstStyle/>
        <a:p>
          <a:endParaRPr lang="en-GB"/>
        </a:p>
      </dgm:t>
    </dgm:pt>
    <dgm:pt modelId="{09F824D4-F77A-45FD-AFAC-47F5241D2C31}">
      <dgm:prSet phldrT="[Text]"/>
      <dgm:spPr/>
      <dgm:t>
        <a:bodyPr/>
        <a:lstStyle/>
        <a:p>
          <a:r>
            <a:rPr lang="en-GB" b="1" dirty="0"/>
            <a:t>Package type</a:t>
          </a:r>
        </a:p>
      </dgm:t>
    </dgm:pt>
    <dgm:pt modelId="{263C9856-1878-416A-B8FC-4F150DEC5CBD}" type="parTrans" cxnId="{FC7D48D1-A9AC-4C52-A789-CFB81952BEF7}">
      <dgm:prSet/>
      <dgm:spPr/>
      <dgm:t>
        <a:bodyPr/>
        <a:lstStyle/>
        <a:p>
          <a:endParaRPr lang="en-GB"/>
        </a:p>
      </dgm:t>
    </dgm:pt>
    <dgm:pt modelId="{73A8EE6A-BF39-43C9-81CA-C39435D5F4A9}" type="sibTrans" cxnId="{FC7D48D1-A9AC-4C52-A789-CFB81952BEF7}">
      <dgm:prSet/>
      <dgm:spPr/>
      <dgm:t>
        <a:bodyPr/>
        <a:lstStyle/>
        <a:p>
          <a:endParaRPr lang="en-GB"/>
        </a:p>
      </dgm:t>
    </dgm:pt>
    <dgm:pt modelId="{1A10D2AC-63F1-45BD-B3E0-E41042D7F138}" type="pres">
      <dgm:prSet presAssocID="{FC185A18-065D-4359-9FC1-42FA15155690}" presName="linear" presStyleCnt="0">
        <dgm:presLayoutVars>
          <dgm:dir/>
          <dgm:animLvl val="lvl"/>
          <dgm:resizeHandles val="exact"/>
        </dgm:presLayoutVars>
      </dgm:prSet>
      <dgm:spPr/>
    </dgm:pt>
    <dgm:pt modelId="{467BCD96-3235-4E36-AD57-04D111DF0C53}" type="pres">
      <dgm:prSet presAssocID="{802111C6-1813-4C28-BB1A-2BC3EDBF30B0}" presName="parentLin" presStyleCnt="0"/>
      <dgm:spPr/>
    </dgm:pt>
    <dgm:pt modelId="{7E5E975F-8997-4256-84AA-E40686B43AA3}" type="pres">
      <dgm:prSet presAssocID="{802111C6-1813-4C28-BB1A-2BC3EDBF30B0}" presName="parentLeftMargin" presStyleLbl="node1" presStyleIdx="0" presStyleCnt="6"/>
      <dgm:spPr/>
    </dgm:pt>
    <dgm:pt modelId="{D62F88CC-6FEE-4EB3-8760-981FB42ED159}" type="pres">
      <dgm:prSet presAssocID="{802111C6-1813-4C28-BB1A-2BC3EDBF30B0}" presName="parentText" presStyleLbl="node1" presStyleIdx="0" presStyleCnt="6">
        <dgm:presLayoutVars>
          <dgm:chMax val="0"/>
          <dgm:bulletEnabled val="1"/>
        </dgm:presLayoutVars>
      </dgm:prSet>
      <dgm:spPr/>
    </dgm:pt>
    <dgm:pt modelId="{39B17DD2-B7A6-4F3A-8B2C-6DB7162CC877}" type="pres">
      <dgm:prSet presAssocID="{802111C6-1813-4C28-BB1A-2BC3EDBF30B0}" presName="negativeSpace" presStyleCnt="0"/>
      <dgm:spPr/>
    </dgm:pt>
    <dgm:pt modelId="{721F1FAF-58E2-44CA-BB16-0A23CAEB8E14}" type="pres">
      <dgm:prSet presAssocID="{802111C6-1813-4C28-BB1A-2BC3EDBF30B0}" presName="childText" presStyleLbl="conFgAcc1" presStyleIdx="0" presStyleCnt="6">
        <dgm:presLayoutVars>
          <dgm:bulletEnabled val="1"/>
        </dgm:presLayoutVars>
      </dgm:prSet>
      <dgm:spPr/>
    </dgm:pt>
    <dgm:pt modelId="{10AEE22C-A3E2-4FB2-89A7-AB454872F06F}" type="pres">
      <dgm:prSet presAssocID="{4415456C-7699-4FF9-BA23-EE5DCF99F717}" presName="spaceBetweenRectangles" presStyleCnt="0"/>
      <dgm:spPr/>
    </dgm:pt>
    <dgm:pt modelId="{A42AAB87-0272-45FD-8DFB-4968941C171A}" type="pres">
      <dgm:prSet presAssocID="{DA1AA6D7-CBA2-4430-9B86-240D78C1BE01}" presName="parentLin" presStyleCnt="0"/>
      <dgm:spPr/>
    </dgm:pt>
    <dgm:pt modelId="{C21C2D4F-819D-47E1-BF71-E6A79807C617}" type="pres">
      <dgm:prSet presAssocID="{DA1AA6D7-CBA2-4430-9B86-240D78C1BE01}" presName="parentLeftMargin" presStyleLbl="node1" presStyleIdx="0" presStyleCnt="6"/>
      <dgm:spPr/>
    </dgm:pt>
    <dgm:pt modelId="{D0390B30-91D8-461B-86A3-DEF8DE4DD9C4}" type="pres">
      <dgm:prSet presAssocID="{DA1AA6D7-CBA2-4430-9B86-240D78C1BE01}" presName="parentText" presStyleLbl="node1" presStyleIdx="1" presStyleCnt="6">
        <dgm:presLayoutVars>
          <dgm:chMax val="0"/>
          <dgm:bulletEnabled val="1"/>
        </dgm:presLayoutVars>
      </dgm:prSet>
      <dgm:spPr/>
    </dgm:pt>
    <dgm:pt modelId="{DD823286-F3D7-464E-83A1-A3ED44B62F5A}" type="pres">
      <dgm:prSet presAssocID="{DA1AA6D7-CBA2-4430-9B86-240D78C1BE01}" presName="negativeSpace" presStyleCnt="0"/>
      <dgm:spPr/>
    </dgm:pt>
    <dgm:pt modelId="{9639EFD3-88BE-4CC6-81CE-3CAB61A0E3EE}" type="pres">
      <dgm:prSet presAssocID="{DA1AA6D7-CBA2-4430-9B86-240D78C1BE01}" presName="childText" presStyleLbl="conFgAcc1" presStyleIdx="1" presStyleCnt="6">
        <dgm:presLayoutVars>
          <dgm:bulletEnabled val="1"/>
        </dgm:presLayoutVars>
      </dgm:prSet>
      <dgm:spPr/>
    </dgm:pt>
    <dgm:pt modelId="{17A55D53-A969-4B0B-9B82-677F5D07551F}" type="pres">
      <dgm:prSet presAssocID="{4B66FB3A-D590-4FBA-B444-3FD62B51AAF5}" presName="spaceBetweenRectangles" presStyleCnt="0"/>
      <dgm:spPr/>
    </dgm:pt>
    <dgm:pt modelId="{FF49381C-AEAA-4460-ABF9-9672D2A662A3}" type="pres">
      <dgm:prSet presAssocID="{F7DCD852-C3AE-48AF-88F6-71E9E491790C}" presName="parentLin" presStyleCnt="0"/>
      <dgm:spPr/>
    </dgm:pt>
    <dgm:pt modelId="{0FF25C1D-C0C5-4789-B120-736135A0B4DC}" type="pres">
      <dgm:prSet presAssocID="{F7DCD852-C3AE-48AF-88F6-71E9E491790C}" presName="parentLeftMargin" presStyleLbl="node1" presStyleIdx="1" presStyleCnt="6"/>
      <dgm:spPr/>
    </dgm:pt>
    <dgm:pt modelId="{5B2D968C-7A2B-4F24-A73A-C7701DF10344}" type="pres">
      <dgm:prSet presAssocID="{F7DCD852-C3AE-48AF-88F6-71E9E491790C}" presName="parentText" presStyleLbl="node1" presStyleIdx="2" presStyleCnt="6">
        <dgm:presLayoutVars>
          <dgm:chMax val="0"/>
          <dgm:bulletEnabled val="1"/>
        </dgm:presLayoutVars>
      </dgm:prSet>
      <dgm:spPr/>
    </dgm:pt>
    <dgm:pt modelId="{834EA4C7-856F-4239-BDE2-3BF8012EA1F6}" type="pres">
      <dgm:prSet presAssocID="{F7DCD852-C3AE-48AF-88F6-71E9E491790C}" presName="negativeSpace" presStyleCnt="0"/>
      <dgm:spPr/>
    </dgm:pt>
    <dgm:pt modelId="{4A991066-37ED-4ED9-9D1E-B053161790EC}" type="pres">
      <dgm:prSet presAssocID="{F7DCD852-C3AE-48AF-88F6-71E9E491790C}" presName="childText" presStyleLbl="conFgAcc1" presStyleIdx="2" presStyleCnt="6">
        <dgm:presLayoutVars>
          <dgm:bulletEnabled val="1"/>
        </dgm:presLayoutVars>
      </dgm:prSet>
      <dgm:spPr/>
    </dgm:pt>
    <dgm:pt modelId="{76D4946F-0815-48D1-A63F-AEB185F1C861}" type="pres">
      <dgm:prSet presAssocID="{A3100C50-42BC-40C0-96C5-74EFC65D1990}" presName="spaceBetweenRectangles" presStyleCnt="0"/>
      <dgm:spPr/>
    </dgm:pt>
    <dgm:pt modelId="{D7B997F5-C353-48F5-BBB0-79EE0EB98B96}" type="pres">
      <dgm:prSet presAssocID="{709F0163-0E6B-4616-BC6F-FCB9EBB6F532}" presName="parentLin" presStyleCnt="0"/>
      <dgm:spPr/>
    </dgm:pt>
    <dgm:pt modelId="{F71685D4-8F83-437A-99F0-AF532C821F5A}" type="pres">
      <dgm:prSet presAssocID="{709F0163-0E6B-4616-BC6F-FCB9EBB6F532}" presName="parentLeftMargin" presStyleLbl="node1" presStyleIdx="2" presStyleCnt="6"/>
      <dgm:spPr/>
    </dgm:pt>
    <dgm:pt modelId="{94E6F2DC-DE44-4090-92DC-2EC48AD7BED9}" type="pres">
      <dgm:prSet presAssocID="{709F0163-0E6B-4616-BC6F-FCB9EBB6F532}" presName="parentText" presStyleLbl="node1" presStyleIdx="3" presStyleCnt="6">
        <dgm:presLayoutVars>
          <dgm:chMax val="0"/>
          <dgm:bulletEnabled val="1"/>
        </dgm:presLayoutVars>
      </dgm:prSet>
      <dgm:spPr/>
    </dgm:pt>
    <dgm:pt modelId="{BDF5A7B8-4238-4045-B5A1-A592AD475D5C}" type="pres">
      <dgm:prSet presAssocID="{709F0163-0E6B-4616-BC6F-FCB9EBB6F532}" presName="negativeSpace" presStyleCnt="0"/>
      <dgm:spPr/>
    </dgm:pt>
    <dgm:pt modelId="{71FF12FB-E3BF-4617-AA61-325A6F276B5A}" type="pres">
      <dgm:prSet presAssocID="{709F0163-0E6B-4616-BC6F-FCB9EBB6F532}" presName="childText" presStyleLbl="conFgAcc1" presStyleIdx="3" presStyleCnt="6">
        <dgm:presLayoutVars>
          <dgm:bulletEnabled val="1"/>
        </dgm:presLayoutVars>
      </dgm:prSet>
      <dgm:spPr/>
    </dgm:pt>
    <dgm:pt modelId="{866A5F40-259A-4DFC-ADBC-D547F68A5363}" type="pres">
      <dgm:prSet presAssocID="{E2603FBC-3738-4FEB-9407-BAD86C301020}" presName="spaceBetweenRectangles" presStyleCnt="0"/>
      <dgm:spPr/>
    </dgm:pt>
    <dgm:pt modelId="{2101AC5D-1FE1-4595-82EE-5CB6F41F3298}" type="pres">
      <dgm:prSet presAssocID="{09F824D4-F77A-45FD-AFAC-47F5241D2C31}" presName="parentLin" presStyleCnt="0"/>
      <dgm:spPr/>
    </dgm:pt>
    <dgm:pt modelId="{B2715B3D-66BD-41A3-8FF2-1DEF4D639555}" type="pres">
      <dgm:prSet presAssocID="{09F824D4-F77A-45FD-AFAC-47F5241D2C31}" presName="parentLeftMargin" presStyleLbl="node1" presStyleIdx="3" presStyleCnt="6"/>
      <dgm:spPr/>
    </dgm:pt>
    <dgm:pt modelId="{7556DE0B-09CA-4D24-ABC1-866011F79E9C}" type="pres">
      <dgm:prSet presAssocID="{09F824D4-F77A-45FD-AFAC-47F5241D2C31}" presName="parentText" presStyleLbl="node1" presStyleIdx="4" presStyleCnt="6">
        <dgm:presLayoutVars>
          <dgm:chMax val="0"/>
          <dgm:bulletEnabled val="1"/>
        </dgm:presLayoutVars>
      </dgm:prSet>
      <dgm:spPr/>
    </dgm:pt>
    <dgm:pt modelId="{CD15853B-1C49-4073-A9BB-6926DF24CC3F}" type="pres">
      <dgm:prSet presAssocID="{09F824D4-F77A-45FD-AFAC-47F5241D2C31}" presName="negativeSpace" presStyleCnt="0"/>
      <dgm:spPr/>
    </dgm:pt>
    <dgm:pt modelId="{C0BB832B-6040-4896-B2EB-8A1CD36A39BD}" type="pres">
      <dgm:prSet presAssocID="{09F824D4-F77A-45FD-AFAC-47F5241D2C31}" presName="childText" presStyleLbl="conFgAcc1" presStyleIdx="4" presStyleCnt="6">
        <dgm:presLayoutVars>
          <dgm:bulletEnabled val="1"/>
        </dgm:presLayoutVars>
      </dgm:prSet>
      <dgm:spPr/>
    </dgm:pt>
    <dgm:pt modelId="{38C23CE2-3899-4CBD-922D-C9E9808A15ED}" type="pres">
      <dgm:prSet presAssocID="{73A8EE6A-BF39-43C9-81CA-C39435D5F4A9}" presName="spaceBetweenRectangles" presStyleCnt="0"/>
      <dgm:spPr/>
    </dgm:pt>
    <dgm:pt modelId="{9796FA54-D045-4A66-A779-FB662CC7D210}" type="pres">
      <dgm:prSet presAssocID="{3AB813C2-246A-4924-8227-8BB18F9C272B}" presName="parentLin" presStyleCnt="0"/>
      <dgm:spPr/>
    </dgm:pt>
    <dgm:pt modelId="{BCE70948-1210-4D38-A2F0-D1C3504AD74A}" type="pres">
      <dgm:prSet presAssocID="{3AB813C2-246A-4924-8227-8BB18F9C272B}" presName="parentLeftMargin" presStyleLbl="node1" presStyleIdx="4" presStyleCnt="6"/>
      <dgm:spPr/>
    </dgm:pt>
    <dgm:pt modelId="{089F3D56-96C9-450B-8A3B-E8EC44FCF02F}" type="pres">
      <dgm:prSet presAssocID="{3AB813C2-246A-4924-8227-8BB18F9C272B}" presName="parentText" presStyleLbl="node1" presStyleIdx="5" presStyleCnt="6">
        <dgm:presLayoutVars>
          <dgm:chMax val="0"/>
          <dgm:bulletEnabled val="1"/>
        </dgm:presLayoutVars>
      </dgm:prSet>
      <dgm:spPr/>
    </dgm:pt>
    <dgm:pt modelId="{71D60451-EF58-4C58-9790-5DBD8766703A}" type="pres">
      <dgm:prSet presAssocID="{3AB813C2-246A-4924-8227-8BB18F9C272B}" presName="negativeSpace" presStyleCnt="0"/>
      <dgm:spPr/>
    </dgm:pt>
    <dgm:pt modelId="{903F6C92-8009-43A8-8DA6-88D5C5ED71DD}" type="pres">
      <dgm:prSet presAssocID="{3AB813C2-246A-4924-8227-8BB18F9C272B}" presName="childText" presStyleLbl="conFgAcc1" presStyleIdx="5" presStyleCnt="6">
        <dgm:presLayoutVars>
          <dgm:bulletEnabled val="1"/>
        </dgm:presLayoutVars>
      </dgm:prSet>
      <dgm:spPr/>
    </dgm:pt>
  </dgm:ptLst>
  <dgm:cxnLst>
    <dgm:cxn modelId="{E0E9680A-197B-4C56-A42C-A21DE200C553}" type="presOf" srcId="{802111C6-1813-4C28-BB1A-2BC3EDBF30B0}" destId="{D62F88CC-6FEE-4EB3-8760-981FB42ED159}" srcOrd="1" destOrd="0" presId="urn:microsoft.com/office/officeart/2005/8/layout/list1"/>
    <dgm:cxn modelId="{C5C1CD13-7046-4004-8ECB-467C0F512791}" type="presOf" srcId="{26698403-9F02-4CF8-A73A-AF7C75EED8D5}" destId="{4A991066-37ED-4ED9-9D1E-B053161790EC}" srcOrd="0" destOrd="0" presId="urn:microsoft.com/office/officeart/2005/8/layout/list1"/>
    <dgm:cxn modelId="{F7F1601B-56A6-4EB7-AE91-06CC95A39850}" srcId="{FC185A18-065D-4359-9FC1-42FA15155690}" destId="{DA1AA6D7-CBA2-4430-9B86-240D78C1BE01}" srcOrd="1" destOrd="0" parTransId="{A3B493F2-7833-43D3-9B25-AD8658BC0DDC}" sibTransId="{4B66FB3A-D590-4FBA-B444-3FD62B51AAF5}"/>
    <dgm:cxn modelId="{76E5B427-714A-4E9A-BC8B-01022A5D6940}" type="presOf" srcId="{DA1AA6D7-CBA2-4430-9B86-240D78C1BE01}" destId="{D0390B30-91D8-461B-86A3-DEF8DE4DD9C4}" srcOrd="1" destOrd="0" presId="urn:microsoft.com/office/officeart/2005/8/layout/list1"/>
    <dgm:cxn modelId="{22AEE92A-C71A-42EE-B7BE-9543B66038C6}" type="presOf" srcId="{09F824D4-F77A-45FD-AFAC-47F5241D2C31}" destId="{B2715B3D-66BD-41A3-8FF2-1DEF4D639555}" srcOrd="0" destOrd="0" presId="urn:microsoft.com/office/officeart/2005/8/layout/list1"/>
    <dgm:cxn modelId="{D4E9E532-CA25-4AC7-8BAA-7C9053597A95}" type="presOf" srcId="{3AB813C2-246A-4924-8227-8BB18F9C272B}" destId="{089F3D56-96C9-450B-8A3B-E8EC44FCF02F}" srcOrd="1" destOrd="0" presId="urn:microsoft.com/office/officeart/2005/8/layout/list1"/>
    <dgm:cxn modelId="{69D64938-C7A6-4FF3-887B-908B4F8641B8}" srcId="{FC185A18-065D-4359-9FC1-42FA15155690}" destId="{802111C6-1813-4C28-BB1A-2BC3EDBF30B0}" srcOrd="0" destOrd="0" parTransId="{BA728D32-EFF9-4A10-BF20-526495B057F6}" sibTransId="{4415456C-7699-4FF9-BA23-EE5DCF99F717}"/>
    <dgm:cxn modelId="{9F621143-CF4F-4F49-B4D6-F8D43EE887F0}" type="presOf" srcId="{D39EAE1B-F841-4ACE-AE9E-C7BF1BF643F7}" destId="{903F6C92-8009-43A8-8DA6-88D5C5ED71DD}" srcOrd="0" destOrd="0" presId="urn:microsoft.com/office/officeart/2005/8/layout/list1"/>
    <dgm:cxn modelId="{7CEA2E4D-343D-483F-ACC7-D79DBAF1019A}" type="presOf" srcId="{709F0163-0E6B-4616-BC6F-FCB9EBB6F532}" destId="{94E6F2DC-DE44-4090-92DC-2EC48AD7BED9}" srcOrd="1" destOrd="0" presId="urn:microsoft.com/office/officeart/2005/8/layout/list1"/>
    <dgm:cxn modelId="{A14EAC73-B0D0-49C7-AD81-2F772EA0DDFD}" type="presOf" srcId="{09F824D4-F77A-45FD-AFAC-47F5241D2C31}" destId="{7556DE0B-09CA-4D24-ABC1-866011F79E9C}" srcOrd="1" destOrd="0" presId="urn:microsoft.com/office/officeart/2005/8/layout/list1"/>
    <dgm:cxn modelId="{F95D6377-2E4E-4D07-AF48-24218558C6F4}" type="presOf" srcId="{F7DCD852-C3AE-48AF-88F6-71E9E491790C}" destId="{5B2D968C-7A2B-4F24-A73A-C7701DF10344}" srcOrd="1" destOrd="0" presId="urn:microsoft.com/office/officeart/2005/8/layout/list1"/>
    <dgm:cxn modelId="{A84B2979-74AD-4534-84D9-1BE7FD4E28B8}" type="presOf" srcId="{F7DCD852-C3AE-48AF-88F6-71E9E491790C}" destId="{0FF25C1D-C0C5-4789-B120-736135A0B4DC}" srcOrd="0" destOrd="0" presId="urn:microsoft.com/office/officeart/2005/8/layout/list1"/>
    <dgm:cxn modelId="{4255E959-38FA-4274-BAB0-DFE641701915}" srcId="{709F0163-0E6B-4616-BC6F-FCB9EBB6F532}" destId="{58E2F640-6E6B-4782-AA4C-BFBCD3C62DC6}" srcOrd="0" destOrd="0" parTransId="{02D885E1-54A1-4778-A14C-23A81B3FF04F}" sibTransId="{B1B537E9-5A3D-4860-967C-7C3857E4D38D}"/>
    <dgm:cxn modelId="{03731885-E678-43D4-B1CB-93FB7EF5265C}" srcId="{FC185A18-065D-4359-9FC1-42FA15155690}" destId="{3AB813C2-246A-4924-8227-8BB18F9C272B}" srcOrd="5" destOrd="0" parTransId="{6EAEA297-9E4B-443D-92E4-BEAB8F7AA65C}" sibTransId="{122495D0-BCF6-4EED-930E-B0172E973658}"/>
    <dgm:cxn modelId="{30A3A385-AB73-44CE-8118-6DF923A3017D}" type="presOf" srcId="{2066A16D-2311-4163-9E34-31C0A3D5E4B5}" destId="{9639EFD3-88BE-4CC6-81CE-3CAB61A0E3EE}" srcOrd="0" destOrd="0" presId="urn:microsoft.com/office/officeart/2005/8/layout/list1"/>
    <dgm:cxn modelId="{F234A287-4DDD-494A-9DC2-08DADAB1A848}" type="presOf" srcId="{802111C6-1813-4C28-BB1A-2BC3EDBF30B0}" destId="{7E5E975F-8997-4256-84AA-E40686B43AA3}" srcOrd="0" destOrd="0" presId="urn:microsoft.com/office/officeart/2005/8/layout/list1"/>
    <dgm:cxn modelId="{D6FF4F96-173E-4180-A1DA-1CC30DCBDA88}" srcId="{F7DCD852-C3AE-48AF-88F6-71E9E491790C}" destId="{26698403-9F02-4CF8-A73A-AF7C75EED8D5}" srcOrd="0" destOrd="0" parTransId="{72FA6671-8F61-4C14-A41C-2AF11D9E0624}" sibTransId="{4D6D5403-A596-413E-95D0-567FAE67D7F4}"/>
    <dgm:cxn modelId="{2DE40FC1-89D8-49EE-93ED-502C4688CDAB}" type="presOf" srcId="{DA1AA6D7-CBA2-4430-9B86-240D78C1BE01}" destId="{C21C2D4F-819D-47E1-BF71-E6A79807C617}" srcOrd="0" destOrd="0" presId="urn:microsoft.com/office/officeart/2005/8/layout/list1"/>
    <dgm:cxn modelId="{20FCE4C1-4BAF-4A60-B49A-DB5C4EA772C0}" type="presOf" srcId="{FC185A18-065D-4359-9FC1-42FA15155690}" destId="{1A10D2AC-63F1-45BD-B3E0-E41042D7F138}" srcOrd="0" destOrd="0" presId="urn:microsoft.com/office/officeart/2005/8/layout/list1"/>
    <dgm:cxn modelId="{141D17C2-96CD-4B3D-897A-A804238D8312}" srcId="{3AB813C2-246A-4924-8227-8BB18F9C272B}" destId="{D39EAE1B-F841-4ACE-AE9E-C7BF1BF643F7}" srcOrd="0" destOrd="0" parTransId="{739B09A5-E08C-444C-89CD-581162EBC5C4}" sibTransId="{CFE2AD4E-6B69-4305-8B0B-5E29D11CAD6A}"/>
    <dgm:cxn modelId="{BFEFE2C2-3F7D-405A-88A3-507040709880}" srcId="{FC185A18-065D-4359-9FC1-42FA15155690}" destId="{F7DCD852-C3AE-48AF-88F6-71E9E491790C}" srcOrd="2" destOrd="0" parTransId="{A2994BE7-0987-46F7-9761-DAE247DB582F}" sibTransId="{A3100C50-42BC-40C0-96C5-74EFC65D1990}"/>
    <dgm:cxn modelId="{641084C3-586A-41EA-BA88-E244CC4F3888}" srcId="{09F824D4-F77A-45FD-AFAC-47F5241D2C31}" destId="{40ADC17E-F0C1-41A5-A677-FB10A8AE9BDB}" srcOrd="0" destOrd="0" parTransId="{D7D21B43-CFDB-4FF5-AD51-FA1FD68A5ECC}" sibTransId="{06A21B08-C179-4175-8674-197FF5BFDBD6}"/>
    <dgm:cxn modelId="{88A893C3-069E-44ED-B26A-77B832A16194}" type="presOf" srcId="{0FE4A580-7A70-4B2D-BF01-FF6E9C4A49B2}" destId="{721F1FAF-58E2-44CA-BB16-0A23CAEB8E14}" srcOrd="0" destOrd="0" presId="urn:microsoft.com/office/officeart/2005/8/layout/list1"/>
    <dgm:cxn modelId="{8DD185C7-F073-483B-86FC-38A618D154F3}" type="presOf" srcId="{709F0163-0E6B-4616-BC6F-FCB9EBB6F532}" destId="{F71685D4-8F83-437A-99F0-AF532C821F5A}" srcOrd="0" destOrd="0" presId="urn:microsoft.com/office/officeart/2005/8/layout/list1"/>
    <dgm:cxn modelId="{F0478ACC-A5ED-4A49-8AA7-58BDBF9BC0F1}" type="presOf" srcId="{58E2F640-6E6B-4782-AA4C-BFBCD3C62DC6}" destId="{71FF12FB-E3BF-4617-AA61-325A6F276B5A}" srcOrd="0" destOrd="0" presId="urn:microsoft.com/office/officeart/2005/8/layout/list1"/>
    <dgm:cxn modelId="{ADB072CD-23F4-4033-96D7-749E2B039F27}" type="presOf" srcId="{40ADC17E-F0C1-41A5-A677-FB10A8AE9BDB}" destId="{C0BB832B-6040-4896-B2EB-8A1CD36A39BD}" srcOrd="0" destOrd="0" presId="urn:microsoft.com/office/officeart/2005/8/layout/list1"/>
    <dgm:cxn modelId="{FC7D48D1-A9AC-4C52-A789-CFB81952BEF7}" srcId="{FC185A18-065D-4359-9FC1-42FA15155690}" destId="{09F824D4-F77A-45FD-AFAC-47F5241D2C31}" srcOrd="4" destOrd="0" parTransId="{263C9856-1878-416A-B8FC-4F150DEC5CBD}" sibTransId="{73A8EE6A-BF39-43C9-81CA-C39435D5F4A9}"/>
    <dgm:cxn modelId="{352EEAD1-8FDB-459B-B64A-0E0DA1ACCAB9}" srcId="{DA1AA6D7-CBA2-4430-9B86-240D78C1BE01}" destId="{2066A16D-2311-4163-9E34-31C0A3D5E4B5}" srcOrd="0" destOrd="0" parTransId="{90DC2C87-6E97-4FC8-A9BC-3C1CFFC35EC4}" sibTransId="{DA1430BC-4BC3-41F7-BFFA-C14DA0BA3E9C}"/>
    <dgm:cxn modelId="{877D14D3-424E-4319-B1C9-DAF9D1A9D7AB}" srcId="{802111C6-1813-4C28-BB1A-2BC3EDBF30B0}" destId="{0FE4A580-7A70-4B2D-BF01-FF6E9C4A49B2}" srcOrd="0" destOrd="0" parTransId="{D1EE381A-A3DC-42FC-B344-3C7D87217E26}" sibTransId="{5D420A7B-C38D-42C6-BB8A-CF310965E39A}"/>
    <dgm:cxn modelId="{4D69F1D3-556A-4319-9CC7-E508FFE65733}" type="presOf" srcId="{3AB813C2-246A-4924-8227-8BB18F9C272B}" destId="{BCE70948-1210-4D38-A2F0-D1C3504AD74A}" srcOrd="0" destOrd="0" presId="urn:microsoft.com/office/officeart/2005/8/layout/list1"/>
    <dgm:cxn modelId="{48BEECDA-C096-4E86-92DE-3B4F55BDB37E}" srcId="{FC185A18-065D-4359-9FC1-42FA15155690}" destId="{709F0163-0E6B-4616-BC6F-FCB9EBB6F532}" srcOrd="3" destOrd="0" parTransId="{C14D7715-67FB-4A8F-B8BF-B01354F00047}" sibTransId="{E2603FBC-3738-4FEB-9407-BAD86C301020}"/>
    <dgm:cxn modelId="{32572FCF-6A44-4371-A8A4-975D2F550AEE}" type="presParOf" srcId="{1A10D2AC-63F1-45BD-B3E0-E41042D7F138}" destId="{467BCD96-3235-4E36-AD57-04D111DF0C53}" srcOrd="0" destOrd="0" presId="urn:microsoft.com/office/officeart/2005/8/layout/list1"/>
    <dgm:cxn modelId="{DD260176-732F-4183-9F96-43353A7C73BA}" type="presParOf" srcId="{467BCD96-3235-4E36-AD57-04D111DF0C53}" destId="{7E5E975F-8997-4256-84AA-E40686B43AA3}" srcOrd="0" destOrd="0" presId="urn:microsoft.com/office/officeart/2005/8/layout/list1"/>
    <dgm:cxn modelId="{0250F87C-9A65-4434-AEBE-EED80C830590}" type="presParOf" srcId="{467BCD96-3235-4E36-AD57-04D111DF0C53}" destId="{D62F88CC-6FEE-4EB3-8760-981FB42ED159}" srcOrd="1" destOrd="0" presId="urn:microsoft.com/office/officeart/2005/8/layout/list1"/>
    <dgm:cxn modelId="{9B793226-E571-4ED9-BDD5-3CE82F4DEED0}" type="presParOf" srcId="{1A10D2AC-63F1-45BD-B3E0-E41042D7F138}" destId="{39B17DD2-B7A6-4F3A-8B2C-6DB7162CC877}" srcOrd="1" destOrd="0" presId="urn:microsoft.com/office/officeart/2005/8/layout/list1"/>
    <dgm:cxn modelId="{B87F76A5-EC17-4541-879D-94D6EA3891CA}" type="presParOf" srcId="{1A10D2AC-63F1-45BD-B3E0-E41042D7F138}" destId="{721F1FAF-58E2-44CA-BB16-0A23CAEB8E14}" srcOrd="2" destOrd="0" presId="urn:microsoft.com/office/officeart/2005/8/layout/list1"/>
    <dgm:cxn modelId="{BF15AD1D-7A1A-4602-ACEB-4E61EE830D91}" type="presParOf" srcId="{1A10D2AC-63F1-45BD-B3E0-E41042D7F138}" destId="{10AEE22C-A3E2-4FB2-89A7-AB454872F06F}" srcOrd="3" destOrd="0" presId="urn:microsoft.com/office/officeart/2005/8/layout/list1"/>
    <dgm:cxn modelId="{BE6451E4-6DDD-4F65-8D8A-45D7871DBCED}" type="presParOf" srcId="{1A10D2AC-63F1-45BD-B3E0-E41042D7F138}" destId="{A42AAB87-0272-45FD-8DFB-4968941C171A}" srcOrd="4" destOrd="0" presId="urn:microsoft.com/office/officeart/2005/8/layout/list1"/>
    <dgm:cxn modelId="{8AF7EA8F-0D02-4DA1-ABB5-88459BB23B99}" type="presParOf" srcId="{A42AAB87-0272-45FD-8DFB-4968941C171A}" destId="{C21C2D4F-819D-47E1-BF71-E6A79807C617}" srcOrd="0" destOrd="0" presId="urn:microsoft.com/office/officeart/2005/8/layout/list1"/>
    <dgm:cxn modelId="{3F792BC8-AEAB-43A8-B582-3A583298DF03}" type="presParOf" srcId="{A42AAB87-0272-45FD-8DFB-4968941C171A}" destId="{D0390B30-91D8-461B-86A3-DEF8DE4DD9C4}" srcOrd="1" destOrd="0" presId="urn:microsoft.com/office/officeart/2005/8/layout/list1"/>
    <dgm:cxn modelId="{A4502BF7-265A-4418-822C-85B1F3A0A77E}" type="presParOf" srcId="{1A10D2AC-63F1-45BD-B3E0-E41042D7F138}" destId="{DD823286-F3D7-464E-83A1-A3ED44B62F5A}" srcOrd="5" destOrd="0" presId="urn:microsoft.com/office/officeart/2005/8/layout/list1"/>
    <dgm:cxn modelId="{B5610465-0BEE-4CAE-BC27-3131B621BAA6}" type="presParOf" srcId="{1A10D2AC-63F1-45BD-B3E0-E41042D7F138}" destId="{9639EFD3-88BE-4CC6-81CE-3CAB61A0E3EE}" srcOrd="6" destOrd="0" presId="urn:microsoft.com/office/officeart/2005/8/layout/list1"/>
    <dgm:cxn modelId="{2FDE19B3-CDB2-4F32-9209-8865D43C0770}" type="presParOf" srcId="{1A10D2AC-63F1-45BD-B3E0-E41042D7F138}" destId="{17A55D53-A969-4B0B-9B82-677F5D07551F}" srcOrd="7" destOrd="0" presId="urn:microsoft.com/office/officeart/2005/8/layout/list1"/>
    <dgm:cxn modelId="{C18B6BD9-07FC-4DC4-AE17-3001078B2A9F}" type="presParOf" srcId="{1A10D2AC-63F1-45BD-B3E0-E41042D7F138}" destId="{FF49381C-AEAA-4460-ABF9-9672D2A662A3}" srcOrd="8" destOrd="0" presId="urn:microsoft.com/office/officeart/2005/8/layout/list1"/>
    <dgm:cxn modelId="{00B6486D-3819-4152-B3B5-59D59557A058}" type="presParOf" srcId="{FF49381C-AEAA-4460-ABF9-9672D2A662A3}" destId="{0FF25C1D-C0C5-4789-B120-736135A0B4DC}" srcOrd="0" destOrd="0" presId="urn:microsoft.com/office/officeart/2005/8/layout/list1"/>
    <dgm:cxn modelId="{E61166B6-CE5C-46D6-A9E5-7506C5C09EA6}" type="presParOf" srcId="{FF49381C-AEAA-4460-ABF9-9672D2A662A3}" destId="{5B2D968C-7A2B-4F24-A73A-C7701DF10344}" srcOrd="1" destOrd="0" presId="urn:microsoft.com/office/officeart/2005/8/layout/list1"/>
    <dgm:cxn modelId="{51C7EB12-7B2D-4F0D-852A-ABE8597DDB80}" type="presParOf" srcId="{1A10D2AC-63F1-45BD-B3E0-E41042D7F138}" destId="{834EA4C7-856F-4239-BDE2-3BF8012EA1F6}" srcOrd="9" destOrd="0" presId="urn:microsoft.com/office/officeart/2005/8/layout/list1"/>
    <dgm:cxn modelId="{D4122056-2FD4-476A-8F9B-3E998BF95BBC}" type="presParOf" srcId="{1A10D2AC-63F1-45BD-B3E0-E41042D7F138}" destId="{4A991066-37ED-4ED9-9D1E-B053161790EC}" srcOrd="10" destOrd="0" presId="urn:microsoft.com/office/officeart/2005/8/layout/list1"/>
    <dgm:cxn modelId="{3E19ED79-E438-4A41-97CA-0E8DE3819C21}" type="presParOf" srcId="{1A10D2AC-63F1-45BD-B3E0-E41042D7F138}" destId="{76D4946F-0815-48D1-A63F-AEB185F1C861}" srcOrd="11" destOrd="0" presId="urn:microsoft.com/office/officeart/2005/8/layout/list1"/>
    <dgm:cxn modelId="{D3967911-647E-4197-861C-A768BC1AFCC1}" type="presParOf" srcId="{1A10D2AC-63F1-45BD-B3E0-E41042D7F138}" destId="{D7B997F5-C353-48F5-BBB0-79EE0EB98B96}" srcOrd="12" destOrd="0" presId="urn:microsoft.com/office/officeart/2005/8/layout/list1"/>
    <dgm:cxn modelId="{72162E12-0584-48A9-B304-3D4464A41A6D}" type="presParOf" srcId="{D7B997F5-C353-48F5-BBB0-79EE0EB98B96}" destId="{F71685D4-8F83-437A-99F0-AF532C821F5A}" srcOrd="0" destOrd="0" presId="urn:microsoft.com/office/officeart/2005/8/layout/list1"/>
    <dgm:cxn modelId="{90916FE1-7FF1-449D-9837-B56AEFB0D533}" type="presParOf" srcId="{D7B997F5-C353-48F5-BBB0-79EE0EB98B96}" destId="{94E6F2DC-DE44-4090-92DC-2EC48AD7BED9}" srcOrd="1" destOrd="0" presId="urn:microsoft.com/office/officeart/2005/8/layout/list1"/>
    <dgm:cxn modelId="{1A480CF0-9B45-45B0-950E-3F5BF872290D}" type="presParOf" srcId="{1A10D2AC-63F1-45BD-B3E0-E41042D7F138}" destId="{BDF5A7B8-4238-4045-B5A1-A592AD475D5C}" srcOrd="13" destOrd="0" presId="urn:microsoft.com/office/officeart/2005/8/layout/list1"/>
    <dgm:cxn modelId="{4560A734-F3D0-4E75-8801-5B62CB19BFDF}" type="presParOf" srcId="{1A10D2AC-63F1-45BD-B3E0-E41042D7F138}" destId="{71FF12FB-E3BF-4617-AA61-325A6F276B5A}" srcOrd="14" destOrd="0" presId="urn:microsoft.com/office/officeart/2005/8/layout/list1"/>
    <dgm:cxn modelId="{272A989D-6E5A-4F0A-9F10-3E4D832C3F6F}" type="presParOf" srcId="{1A10D2AC-63F1-45BD-B3E0-E41042D7F138}" destId="{866A5F40-259A-4DFC-ADBC-D547F68A5363}" srcOrd="15" destOrd="0" presId="urn:microsoft.com/office/officeart/2005/8/layout/list1"/>
    <dgm:cxn modelId="{A3B64DD8-646B-4E00-B6FF-F6BADC090B4A}" type="presParOf" srcId="{1A10D2AC-63F1-45BD-B3E0-E41042D7F138}" destId="{2101AC5D-1FE1-4595-82EE-5CB6F41F3298}" srcOrd="16" destOrd="0" presId="urn:microsoft.com/office/officeart/2005/8/layout/list1"/>
    <dgm:cxn modelId="{AC3FA353-F86A-4EE6-B9D7-F9B272C11EFD}" type="presParOf" srcId="{2101AC5D-1FE1-4595-82EE-5CB6F41F3298}" destId="{B2715B3D-66BD-41A3-8FF2-1DEF4D639555}" srcOrd="0" destOrd="0" presId="urn:microsoft.com/office/officeart/2005/8/layout/list1"/>
    <dgm:cxn modelId="{DD1831D3-C03E-4AC7-8CC7-2046F4BFFA0E}" type="presParOf" srcId="{2101AC5D-1FE1-4595-82EE-5CB6F41F3298}" destId="{7556DE0B-09CA-4D24-ABC1-866011F79E9C}" srcOrd="1" destOrd="0" presId="urn:microsoft.com/office/officeart/2005/8/layout/list1"/>
    <dgm:cxn modelId="{A832050D-42E1-42C5-AD6C-3207B31FA6B3}" type="presParOf" srcId="{1A10D2AC-63F1-45BD-B3E0-E41042D7F138}" destId="{CD15853B-1C49-4073-A9BB-6926DF24CC3F}" srcOrd="17" destOrd="0" presId="urn:microsoft.com/office/officeart/2005/8/layout/list1"/>
    <dgm:cxn modelId="{19EA8D0D-B3CB-43CB-86D1-74C0C5A45386}" type="presParOf" srcId="{1A10D2AC-63F1-45BD-B3E0-E41042D7F138}" destId="{C0BB832B-6040-4896-B2EB-8A1CD36A39BD}" srcOrd="18" destOrd="0" presId="urn:microsoft.com/office/officeart/2005/8/layout/list1"/>
    <dgm:cxn modelId="{60CAFA6E-3166-48AB-82AC-C49661FE15C8}" type="presParOf" srcId="{1A10D2AC-63F1-45BD-B3E0-E41042D7F138}" destId="{38C23CE2-3899-4CBD-922D-C9E9808A15ED}" srcOrd="19" destOrd="0" presId="urn:microsoft.com/office/officeart/2005/8/layout/list1"/>
    <dgm:cxn modelId="{415DD740-98A5-4737-B7C4-C640F0DC60D3}" type="presParOf" srcId="{1A10D2AC-63F1-45BD-B3E0-E41042D7F138}" destId="{9796FA54-D045-4A66-A779-FB662CC7D210}" srcOrd="20" destOrd="0" presId="urn:microsoft.com/office/officeart/2005/8/layout/list1"/>
    <dgm:cxn modelId="{3A9B60C4-0576-4784-90D7-E85AD6310542}" type="presParOf" srcId="{9796FA54-D045-4A66-A779-FB662CC7D210}" destId="{BCE70948-1210-4D38-A2F0-D1C3504AD74A}" srcOrd="0" destOrd="0" presId="urn:microsoft.com/office/officeart/2005/8/layout/list1"/>
    <dgm:cxn modelId="{D8144CB8-5851-47A3-94EA-978F22070508}" type="presParOf" srcId="{9796FA54-D045-4A66-A779-FB662CC7D210}" destId="{089F3D56-96C9-450B-8A3B-E8EC44FCF02F}" srcOrd="1" destOrd="0" presId="urn:microsoft.com/office/officeart/2005/8/layout/list1"/>
    <dgm:cxn modelId="{D779A762-32E7-416A-B9E2-090C4D30AC9E}" type="presParOf" srcId="{1A10D2AC-63F1-45BD-B3E0-E41042D7F138}" destId="{71D60451-EF58-4C58-9790-5DBD8766703A}" srcOrd="21" destOrd="0" presId="urn:microsoft.com/office/officeart/2005/8/layout/list1"/>
    <dgm:cxn modelId="{E203F7F9-3409-46FE-9D2D-814B29ADC5AF}" type="presParOf" srcId="{1A10D2AC-63F1-45BD-B3E0-E41042D7F138}" destId="{903F6C92-8009-43A8-8DA6-88D5C5ED71DD}" srcOrd="22" destOrd="0" presId="urn:microsoft.com/office/officeart/2005/8/layout/lis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DD8ED04-7244-4A7B-B3C2-35ADA6FB6F62}" type="doc">
      <dgm:prSet loTypeId="urn:microsoft.com/office/officeart/2005/8/layout/cycle7" loCatId="cycle" qsTypeId="urn:microsoft.com/office/officeart/2005/8/quickstyle/simple5" qsCatId="simple" csTypeId="urn:microsoft.com/office/officeart/2005/8/colors/accent4_2" csCatId="accent4" phldr="1"/>
      <dgm:spPr/>
      <dgm:t>
        <a:bodyPr/>
        <a:lstStyle/>
        <a:p>
          <a:endParaRPr lang="en-US"/>
        </a:p>
      </dgm:t>
    </dgm:pt>
    <dgm:pt modelId="{8E8EC3D3-980B-41F8-85C8-F970A12AF5F7}">
      <dgm:prSet phldrT="[Text]"/>
      <dgm:spPr/>
      <dgm:t>
        <a:bodyPr/>
        <a:lstStyle/>
        <a:p>
          <a:r>
            <a:rPr lang="en-US" dirty="0"/>
            <a:t>Experience</a:t>
          </a:r>
        </a:p>
      </dgm:t>
    </dgm:pt>
    <dgm:pt modelId="{C214DA9F-8DAC-4DA3-AC1F-EFB64F045003}" type="parTrans" cxnId="{D555CD2F-62E7-402D-9754-401B11BAEAFE}">
      <dgm:prSet/>
      <dgm:spPr/>
      <dgm:t>
        <a:bodyPr/>
        <a:lstStyle/>
        <a:p>
          <a:endParaRPr lang="en-US"/>
        </a:p>
      </dgm:t>
    </dgm:pt>
    <dgm:pt modelId="{7203E2A0-95DA-4662-A586-F561CADAB374}" type="sibTrans" cxnId="{D555CD2F-62E7-402D-9754-401B11BAEAFE}">
      <dgm:prSet/>
      <dgm:spPr/>
      <dgm:t>
        <a:bodyPr/>
        <a:lstStyle/>
        <a:p>
          <a:endParaRPr lang="en-US"/>
        </a:p>
      </dgm:t>
    </dgm:pt>
    <dgm:pt modelId="{5FA83D62-89D7-4AB0-BD70-33888FBAD9E6}">
      <dgm:prSet phldrT="[Text]"/>
      <dgm:spPr/>
      <dgm:t>
        <a:bodyPr/>
        <a:lstStyle/>
        <a:p>
          <a:r>
            <a:rPr lang="en-US" dirty="0"/>
            <a:t>Collaboration</a:t>
          </a:r>
        </a:p>
      </dgm:t>
    </dgm:pt>
    <dgm:pt modelId="{22702DD7-1FF3-42C1-BE15-F9BE9E7BBDD5}" type="parTrans" cxnId="{148F9DAB-365E-462C-A8E8-224A081AD829}">
      <dgm:prSet/>
      <dgm:spPr/>
      <dgm:t>
        <a:bodyPr/>
        <a:lstStyle/>
        <a:p>
          <a:endParaRPr lang="en-US"/>
        </a:p>
      </dgm:t>
    </dgm:pt>
    <dgm:pt modelId="{ED91E594-8332-4D41-A11E-6F80CBB159B2}" type="sibTrans" cxnId="{148F9DAB-365E-462C-A8E8-224A081AD829}">
      <dgm:prSet/>
      <dgm:spPr/>
      <dgm:t>
        <a:bodyPr/>
        <a:lstStyle/>
        <a:p>
          <a:endParaRPr lang="en-US"/>
        </a:p>
      </dgm:t>
    </dgm:pt>
    <dgm:pt modelId="{1175F22F-0586-4FBF-AFA4-76B9BE51DC5D}">
      <dgm:prSet phldrT="[Text]"/>
      <dgm:spPr/>
      <dgm:t>
        <a:bodyPr/>
        <a:lstStyle/>
        <a:p>
          <a:r>
            <a:rPr lang="en-US" dirty="0"/>
            <a:t>Customization</a:t>
          </a:r>
        </a:p>
      </dgm:t>
    </dgm:pt>
    <dgm:pt modelId="{A43AD133-D62D-4EAC-9425-B83D453D7A7A}" type="parTrans" cxnId="{3763CD61-281E-40B3-B40E-3E914F28FFC4}">
      <dgm:prSet/>
      <dgm:spPr/>
      <dgm:t>
        <a:bodyPr/>
        <a:lstStyle/>
        <a:p>
          <a:endParaRPr lang="en-US"/>
        </a:p>
      </dgm:t>
    </dgm:pt>
    <dgm:pt modelId="{C8EEDB9A-46F4-462C-9531-2A2114E69963}" type="sibTrans" cxnId="{3763CD61-281E-40B3-B40E-3E914F28FFC4}">
      <dgm:prSet/>
      <dgm:spPr/>
      <dgm:t>
        <a:bodyPr/>
        <a:lstStyle/>
        <a:p>
          <a:endParaRPr lang="en-US"/>
        </a:p>
      </dgm:t>
    </dgm:pt>
    <dgm:pt modelId="{25F9EFE6-FC17-4D39-BC88-08D19A84994D}" type="pres">
      <dgm:prSet presAssocID="{2DD8ED04-7244-4A7B-B3C2-35ADA6FB6F62}" presName="Name0" presStyleCnt="0">
        <dgm:presLayoutVars>
          <dgm:dir/>
          <dgm:resizeHandles val="exact"/>
        </dgm:presLayoutVars>
      </dgm:prSet>
      <dgm:spPr/>
    </dgm:pt>
    <dgm:pt modelId="{DABCD3F5-D834-4D78-B883-B3F4EAB36E21}" type="pres">
      <dgm:prSet presAssocID="{8E8EC3D3-980B-41F8-85C8-F970A12AF5F7}" presName="node" presStyleLbl="node1" presStyleIdx="0" presStyleCnt="3">
        <dgm:presLayoutVars>
          <dgm:bulletEnabled val="1"/>
        </dgm:presLayoutVars>
      </dgm:prSet>
      <dgm:spPr/>
    </dgm:pt>
    <dgm:pt modelId="{9E5CBF1A-4B8F-4DF9-8724-A73093188F63}" type="pres">
      <dgm:prSet presAssocID="{7203E2A0-95DA-4662-A586-F561CADAB374}" presName="sibTrans" presStyleLbl="sibTrans2D1" presStyleIdx="0" presStyleCnt="3"/>
      <dgm:spPr/>
    </dgm:pt>
    <dgm:pt modelId="{6F4A59DD-F1E0-4FE9-B1A1-F7BD60D2EE98}" type="pres">
      <dgm:prSet presAssocID="{7203E2A0-95DA-4662-A586-F561CADAB374}" presName="connectorText" presStyleLbl="sibTrans2D1" presStyleIdx="0" presStyleCnt="3"/>
      <dgm:spPr/>
    </dgm:pt>
    <dgm:pt modelId="{89244D55-2DD8-48CB-B635-B153AA242C33}" type="pres">
      <dgm:prSet presAssocID="{5FA83D62-89D7-4AB0-BD70-33888FBAD9E6}" presName="node" presStyleLbl="node1" presStyleIdx="1" presStyleCnt="3">
        <dgm:presLayoutVars>
          <dgm:bulletEnabled val="1"/>
        </dgm:presLayoutVars>
      </dgm:prSet>
      <dgm:spPr/>
    </dgm:pt>
    <dgm:pt modelId="{BA49001C-EB11-40EE-ABF1-739AD6ABE160}" type="pres">
      <dgm:prSet presAssocID="{ED91E594-8332-4D41-A11E-6F80CBB159B2}" presName="sibTrans" presStyleLbl="sibTrans2D1" presStyleIdx="1" presStyleCnt="3"/>
      <dgm:spPr/>
    </dgm:pt>
    <dgm:pt modelId="{4466EAFC-0437-48DA-9AF8-63EA122374A8}" type="pres">
      <dgm:prSet presAssocID="{ED91E594-8332-4D41-A11E-6F80CBB159B2}" presName="connectorText" presStyleLbl="sibTrans2D1" presStyleIdx="1" presStyleCnt="3"/>
      <dgm:spPr/>
    </dgm:pt>
    <dgm:pt modelId="{17855A2F-173D-480B-8940-10CACA657650}" type="pres">
      <dgm:prSet presAssocID="{1175F22F-0586-4FBF-AFA4-76B9BE51DC5D}" presName="node" presStyleLbl="node1" presStyleIdx="2" presStyleCnt="3" custRadScaleRad="108295" custRadScaleInc="-868">
        <dgm:presLayoutVars>
          <dgm:bulletEnabled val="1"/>
        </dgm:presLayoutVars>
      </dgm:prSet>
      <dgm:spPr/>
    </dgm:pt>
    <dgm:pt modelId="{DCA55F2B-66DE-45EB-AF2E-C8F3C0DB3589}" type="pres">
      <dgm:prSet presAssocID="{C8EEDB9A-46F4-462C-9531-2A2114E69963}" presName="sibTrans" presStyleLbl="sibTrans2D1" presStyleIdx="2" presStyleCnt="3"/>
      <dgm:spPr/>
    </dgm:pt>
    <dgm:pt modelId="{46ADEE22-9638-4DAE-8035-1C71CC0A34FA}" type="pres">
      <dgm:prSet presAssocID="{C8EEDB9A-46F4-462C-9531-2A2114E69963}" presName="connectorText" presStyleLbl="sibTrans2D1" presStyleIdx="2" presStyleCnt="3"/>
      <dgm:spPr/>
    </dgm:pt>
  </dgm:ptLst>
  <dgm:cxnLst>
    <dgm:cxn modelId="{98366503-8A83-41CB-8A61-1AAE24C0774D}" type="presOf" srcId="{ED91E594-8332-4D41-A11E-6F80CBB159B2}" destId="{4466EAFC-0437-48DA-9AF8-63EA122374A8}" srcOrd="1" destOrd="0" presId="urn:microsoft.com/office/officeart/2005/8/layout/cycle7"/>
    <dgm:cxn modelId="{D121FD0A-C30C-48A1-95F2-FC54C697C956}" type="presOf" srcId="{5FA83D62-89D7-4AB0-BD70-33888FBAD9E6}" destId="{89244D55-2DD8-48CB-B635-B153AA242C33}" srcOrd="0" destOrd="0" presId="urn:microsoft.com/office/officeart/2005/8/layout/cycle7"/>
    <dgm:cxn modelId="{5BE87810-5837-4E2F-832D-7DF99778E6C4}" type="presOf" srcId="{7203E2A0-95DA-4662-A586-F561CADAB374}" destId="{9E5CBF1A-4B8F-4DF9-8724-A73093188F63}" srcOrd="0" destOrd="0" presId="urn:microsoft.com/office/officeart/2005/8/layout/cycle7"/>
    <dgm:cxn modelId="{824DB911-427C-4647-9857-50BA436D0847}" type="presOf" srcId="{ED91E594-8332-4D41-A11E-6F80CBB159B2}" destId="{BA49001C-EB11-40EE-ABF1-739AD6ABE160}" srcOrd="0" destOrd="0" presId="urn:microsoft.com/office/officeart/2005/8/layout/cycle7"/>
    <dgm:cxn modelId="{D555CD2F-62E7-402D-9754-401B11BAEAFE}" srcId="{2DD8ED04-7244-4A7B-B3C2-35ADA6FB6F62}" destId="{8E8EC3D3-980B-41F8-85C8-F970A12AF5F7}" srcOrd="0" destOrd="0" parTransId="{C214DA9F-8DAC-4DA3-AC1F-EFB64F045003}" sibTransId="{7203E2A0-95DA-4662-A586-F561CADAB374}"/>
    <dgm:cxn modelId="{3763CD61-281E-40B3-B40E-3E914F28FFC4}" srcId="{2DD8ED04-7244-4A7B-B3C2-35ADA6FB6F62}" destId="{1175F22F-0586-4FBF-AFA4-76B9BE51DC5D}" srcOrd="2" destOrd="0" parTransId="{A43AD133-D62D-4EAC-9425-B83D453D7A7A}" sibTransId="{C8EEDB9A-46F4-462C-9531-2A2114E69963}"/>
    <dgm:cxn modelId="{6DF63E4F-78BD-4192-A463-7ABFAC3D8550}" type="presOf" srcId="{C8EEDB9A-46F4-462C-9531-2A2114E69963}" destId="{46ADEE22-9638-4DAE-8035-1C71CC0A34FA}" srcOrd="1" destOrd="0" presId="urn:microsoft.com/office/officeart/2005/8/layout/cycle7"/>
    <dgm:cxn modelId="{1AAB6751-7372-4C1B-9CF1-97222040B025}" type="presOf" srcId="{7203E2A0-95DA-4662-A586-F561CADAB374}" destId="{6F4A59DD-F1E0-4FE9-B1A1-F7BD60D2EE98}" srcOrd="1" destOrd="0" presId="urn:microsoft.com/office/officeart/2005/8/layout/cycle7"/>
    <dgm:cxn modelId="{6C02A19A-44B2-424D-AE08-3A2166D35420}" type="presOf" srcId="{2DD8ED04-7244-4A7B-B3C2-35ADA6FB6F62}" destId="{25F9EFE6-FC17-4D39-BC88-08D19A84994D}" srcOrd="0" destOrd="0" presId="urn:microsoft.com/office/officeart/2005/8/layout/cycle7"/>
    <dgm:cxn modelId="{EDB56D9C-0081-406A-A3AB-620CBA45259F}" type="presOf" srcId="{1175F22F-0586-4FBF-AFA4-76B9BE51DC5D}" destId="{17855A2F-173D-480B-8940-10CACA657650}" srcOrd="0" destOrd="0" presId="urn:microsoft.com/office/officeart/2005/8/layout/cycle7"/>
    <dgm:cxn modelId="{C42E3EA2-7293-4A7D-A7FE-8362B1863634}" type="presOf" srcId="{C8EEDB9A-46F4-462C-9531-2A2114E69963}" destId="{DCA55F2B-66DE-45EB-AF2E-C8F3C0DB3589}" srcOrd="0" destOrd="0" presId="urn:microsoft.com/office/officeart/2005/8/layout/cycle7"/>
    <dgm:cxn modelId="{148F9DAB-365E-462C-A8E8-224A081AD829}" srcId="{2DD8ED04-7244-4A7B-B3C2-35ADA6FB6F62}" destId="{5FA83D62-89D7-4AB0-BD70-33888FBAD9E6}" srcOrd="1" destOrd="0" parTransId="{22702DD7-1FF3-42C1-BE15-F9BE9E7BBDD5}" sibTransId="{ED91E594-8332-4D41-A11E-6F80CBB159B2}"/>
    <dgm:cxn modelId="{88F4ACC5-AF4E-4DB0-B6EF-48E8E3BFF53B}" type="presOf" srcId="{8E8EC3D3-980B-41F8-85C8-F970A12AF5F7}" destId="{DABCD3F5-D834-4D78-B883-B3F4EAB36E21}" srcOrd="0" destOrd="0" presId="urn:microsoft.com/office/officeart/2005/8/layout/cycle7"/>
    <dgm:cxn modelId="{5308B1F3-9ECF-4A61-B2A8-097718B91E92}" type="presParOf" srcId="{25F9EFE6-FC17-4D39-BC88-08D19A84994D}" destId="{DABCD3F5-D834-4D78-B883-B3F4EAB36E21}" srcOrd="0" destOrd="0" presId="urn:microsoft.com/office/officeart/2005/8/layout/cycle7"/>
    <dgm:cxn modelId="{2CA63F54-1CC1-4C6E-BC35-D863DDEC40D6}" type="presParOf" srcId="{25F9EFE6-FC17-4D39-BC88-08D19A84994D}" destId="{9E5CBF1A-4B8F-4DF9-8724-A73093188F63}" srcOrd="1" destOrd="0" presId="urn:microsoft.com/office/officeart/2005/8/layout/cycle7"/>
    <dgm:cxn modelId="{A34ECD16-2BAC-4E99-9058-86C7CAD41193}" type="presParOf" srcId="{9E5CBF1A-4B8F-4DF9-8724-A73093188F63}" destId="{6F4A59DD-F1E0-4FE9-B1A1-F7BD60D2EE98}" srcOrd="0" destOrd="0" presId="urn:microsoft.com/office/officeart/2005/8/layout/cycle7"/>
    <dgm:cxn modelId="{8F1AD054-2C4B-4E55-AB8E-3B741B9B5B74}" type="presParOf" srcId="{25F9EFE6-FC17-4D39-BC88-08D19A84994D}" destId="{89244D55-2DD8-48CB-B635-B153AA242C33}" srcOrd="2" destOrd="0" presId="urn:microsoft.com/office/officeart/2005/8/layout/cycle7"/>
    <dgm:cxn modelId="{3E218FC1-6544-4ED5-A317-87E12E593AC4}" type="presParOf" srcId="{25F9EFE6-FC17-4D39-BC88-08D19A84994D}" destId="{BA49001C-EB11-40EE-ABF1-739AD6ABE160}" srcOrd="3" destOrd="0" presId="urn:microsoft.com/office/officeart/2005/8/layout/cycle7"/>
    <dgm:cxn modelId="{D297356F-EE2D-4FD3-B0E2-993080B7874C}" type="presParOf" srcId="{BA49001C-EB11-40EE-ABF1-739AD6ABE160}" destId="{4466EAFC-0437-48DA-9AF8-63EA122374A8}" srcOrd="0" destOrd="0" presId="urn:microsoft.com/office/officeart/2005/8/layout/cycle7"/>
    <dgm:cxn modelId="{C51E4AFA-70FF-4F20-97F9-47CDB71F0B10}" type="presParOf" srcId="{25F9EFE6-FC17-4D39-BC88-08D19A84994D}" destId="{17855A2F-173D-480B-8940-10CACA657650}" srcOrd="4" destOrd="0" presId="urn:microsoft.com/office/officeart/2005/8/layout/cycle7"/>
    <dgm:cxn modelId="{3EB47DF6-255F-4035-BEBD-97E135216C3D}" type="presParOf" srcId="{25F9EFE6-FC17-4D39-BC88-08D19A84994D}" destId="{DCA55F2B-66DE-45EB-AF2E-C8F3C0DB3589}" srcOrd="5" destOrd="0" presId="urn:microsoft.com/office/officeart/2005/8/layout/cycle7"/>
    <dgm:cxn modelId="{446CC849-9782-4AD3-9F3C-B213C46EA4EE}" type="presParOf" srcId="{DCA55F2B-66DE-45EB-AF2E-C8F3C0DB3589}" destId="{46ADEE22-9638-4DAE-8035-1C71CC0A34FA}" srcOrd="0" destOrd="0" presId="urn:microsoft.com/office/officeart/2005/8/layout/cycle7"/>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1F1FAF-58E2-44CA-BB16-0A23CAEB8E14}">
      <dsp:nvSpPr>
        <dsp:cNvPr id="0" name=""/>
        <dsp:cNvSpPr/>
      </dsp:nvSpPr>
      <dsp:spPr>
        <a:xfrm>
          <a:off x="0" y="306599"/>
          <a:ext cx="5615707" cy="771750"/>
        </a:xfrm>
        <a:prstGeom prst="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435841" tIns="291592" rIns="435841"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Choice of window and photocathode material e.g. UV windows, high QE photocathodes, extended green options</a:t>
          </a:r>
        </a:p>
      </dsp:txBody>
      <dsp:txXfrm>
        <a:off x="0" y="306599"/>
        <a:ext cx="5615707" cy="771750"/>
      </dsp:txXfrm>
    </dsp:sp>
    <dsp:sp modelId="{D62F88CC-6FEE-4EB3-8760-981FB42ED159}">
      <dsp:nvSpPr>
        <dsp:cNvPr id="0" name=""/>
        <dsp:cNvSpPr/>
      </dsp:nvSpPr>
      <dsp:spPr>
        <a:xfrm>
          <a:off x="280785" y="99959"/>
          <a:ext cx="3930994" cy="41328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8582" tIns="0" rIns="148582" bIns="0" numCol="1" spcCol="1270" anchor="ctr" anchorCtr="0">
          <a:noAutofit/>
        </a:bodyPr>
        <a:lstStyle/>
        <a:p>
          <a:pPr marL="0" lvl="0" indent="0" algn="l" defTabSz="622300">
            <a:lnSpc>
              <a:spcPct val="90000"/>
            </a:lnSpc>
            <a:spcBef>
              <a:spcPct val="0"/>
            </a:spcBef>
            <a:spcAft>
              <a:spcPct val="35000"/>
            </a:spcAft>
            <a:buNone/>
          </a:pPr>
          <a:r>
            <a:rPr lang="en-GB" sz="1400" b="1" kern="1200" dirty="0"/>
            <a:t>Wavelength range</a:t>
          </a:r>
        </a:p>
      </dsp:txBody>
      <dsp:txXfrm>
        <a:off x="300960" y="120134"/>
        <a:ext cx="3890644" cy="372930"/>
      </dsp:txXfrm>
    </dsp:sp>
    <dsp:sp modelId="{9639EFD3-88BE-4CC6-81CE-3CAB61A0E3EE}">
      <dsp:nvSpPr>
        <dsp:cNvPr id="0" name=""/>
        <dsp:cNvSpPr/>
      </dsp:nvSpPr>
      <dsp:spPr>
        <a:xfrm>
          <a:off x="0" y="1360589"/>
          <a:ext cx="5615707" cy="771750"/>
        </a:xfrm>
        <a:prstGeom prst="rect">
          <a:avLst/>
        </a:prstGeom>
        <a:solidFill>
          <a:schemeClr val="lt1">
            <a:alpha val="90000"/>
            <a:hueOff val="0"/>
            <a:satOff val="0"/>
            <a:lumOff val="0"/>
            <a:alphaOff val="0"/>
          </a:schemeClr>
        </a:solidFill>
        <a:ln w="6350" cap="flat" cmpd="sng" algn="ctr">
          <a:solidFill>
            <a:schemeClr val="accent4">
              <a:hueOff val="14372"/>
              <a:satOff val="-16"/>
              <a:lumOff val="11716"/>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435841" tIns="291592" rIns="435841"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Photocathode shapes and sizes e.g. square or circular, 8mm to 20” options</a:t>
          </a:r>
        </a:p>
      </dsp:txBody>
      <dsp:txXfrm>
        <a:off x="0" y="1360589"/>
        <a:ext cx="5615707" cy="771750"/>
      </dsp:txXfrm>
    </dsp:sp>
    <dsp:sp modelId="{D0390B30-91D8-461B-86A3-DEF8DE4DD9C4}">
      <dsp:nvSpPr>
        <dsp:cNvPr id="0" name=""/>
        <dsp:cNvSpPr/>
      </dsp:nvSpPr>
      <dsp:spPr>
        <a:xfrm>
          <a:off x="280785" y="1153949"/>
          <a:ext cx="3930994" cy="413280"/>
        </a:xfrm>
        <a:prstGeom prst="roundRect">
          <a:avLst/>
        </a:prstGeom>
        <a:gradFill rotWithShape="0">
          <a:gsLst>
            <a:gs pos="0">
              <a:schemeClr val="accent4">
                <a:hueOff val="14372"/>
                <a:satOff val="-16"/>
                <a:lumOff val="11716"/>
                <a:alphaOff val="0"/>
                <a:satMod val="103000"/>
                <a:lumMod val="102000"/>
                <a:tint val="94000"/>
              </a:schemeClr>
            </a:gs>
            <a:gs pos="50000">
              <a:schemeClr val="accent4">
                <a:hueOff val="14372"/>
                <a:satOff val="-16"/>
                <a:lumOff val="11716"/>
                <a:alphaOff val="0"/>
                <a:satMod val="110000"/>
                <a:lumMod val="100000"/>
                <a:shade val="100000"/>
              </a:schemeClr>
            </a:gs>
            <a:gs pos="100000">
              <a:schemeClr val="accent4">
                <a:hueOff val="14372"/>
                <a:satOff val="-16"/>
                <a:lumOff val="11716"/>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8582" tIns="0" rIns="148582" bIns="0" numCol="1" spcCol="1270" anchor="ctr" anchorCtr="0">
          <a:noAutofit/>
        </a:bodyPr>
        <a:lstStyle/>
        <a:p>
          <a:pPr marL="0" lvl="0" indent="0" algn="l" defTabSz="622300">
            <a:lnSpc>
              <a:spcPct val="90000"/>
            </a:lnSpc>
            <a:spcBef>
              <a:spcPct val="0"/>
            </a:spcBef>
            <a:spcAft>
              <a:spcPct val="35000"/>
            </a:spcAft>
            <a:buNone/>
          </a:pPr>
          <a:r>
            <a:rPr lang="en-GB" sz="1400" b="1" kern="1200" dirty="0"/>
            <a:t>Size and shape</a:t>
          </a:r>
        </a:p>
      </dsp:txBody>
      <dsp:txXfrm>
        <a:off x="300960" y="1174124"/>
        <a:ext cx="3890644" cy="372930"/>
      </dsp:txXfrm>
    </dsp:sp>
    <dsp:sp modelId="{4A991066-37ED-4ED9-9D1E-B053161790EC}">
      <dsp:nvSpPr>
        <dsp:cNvPr id="0" name=""/>
        <dsp:cNvSpPr/>
      </dsp:nvSpPr>
      <dsp:spPr>
        <a:xfrm>
          <a:off x="0" y="2414579"/>
          <a:ext cx="5615707" cy="771750"/>
        </a:xfrm>
        <a:prstGeom prst="rect">
          <a:avLst/>
        </a:prstGeom>
        <a:solidFill>
          <a:schemeClr val="lt1">
            <a:alpha val="90000"/>
            <a:hueOff val="0"/>
            <a:satOff val="0"/>
            <a:lumOff val="0"/>
            <a:alphaOff val="0"/>
          </a:schemeClr>
        </a:solidFill>
        <a:ln w="6350" cap="flat" cmpd="sng" algn="ctr">
          <a:solidFill>
            <a:schemeClr val="accent4">
              <a:hueOff val="28744"/>
              <a:satOff val="-32"/>
              <a:lumOff val="23432"/>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435841" tIns="291592" rIns="435841"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Classic dynode structure, metal dynodes, multichannel plates (MCPs), hybrid detectors</a:t>
          </a:r>
        </a:p>
      </dsp:txBody>
      <dsp:txXfrm>
        <a:off x="0" y="2414579"/>
        <a:ext cx="5615707" cy="771750"/>
      </dsp:txXfrm>
    </dsp:sp>
    <dsp:sp modelId="{5B2D968C-7A2B-4F24-A73A-C7701DF10344}">
      <dsp:nvSpPr>
        <dsp:cNvPr id="0" name=""/>
        <dsp:cNvSpPr/>
      </dsp:nvSpPr>
      <dsp:spPr>
        <a:xfrm>
          <a:off x="280785" y="2207939"/>
          <a:ext cx="3930994" cy="413280"/>
        </a:xfrm>
        <a:prstGeom prst="roundRect">
          <a:avLst/>
        </a:prstGeom>
        <a:gradFill rotWithShape="0">
          <a:gsLst>
            <a:gs pos="0">
              <a:schemeClr val="accent4">
                <a:hueOff val="28744"/>
                <a:satOff val="-32"/>
                <a:lumOff val="23432"/>
                <a:alphaOff val="0"/>
                <a:satMod val="103000"/>
                <a:lumMod val="102000"/>
                <a:tint val="94000"/>
              </a:schemeClr>
            </a:gs>
            <a:gs pos="50000">
              <a:schemeClr val="accent4">
                <a:hueOff val="28744"/>
                <a:satOff val="-32"/>
                <a:lumOff val="23432"/>
                <a:alphaOff val="0"/>
                <a:satMod val="110000"/>
                <a:lumMod val="100000"/>
                <a:shade val="100000"/>
              </a:schemeClr>
            </a:gs>
            <a:gs pos="100000">
              <a:schemeClr val="accent4">
                <a:hueOff val="28744"/>
                <a:satOff val="-32"/>
                <a:lumOff val="23432"/>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8582" tIns="0" rIns="148582" bIns="0" numCol="1" spcCol="1270" anchor="ctr" anchorCtr="0">
          <a:noAutofit/>
        </a:bodyPr>
        <a:lstStyle/>
        <a:p>
          <a:pPr marL="0" lvl="0" indent="0" algn="l" defTabSz="622300">
            <a:lnSpc>
              <a:spcPct val="90000"/>
            </a:lnSpc>
            <a:spcBef>
              <a:spcPct val="0"/>
            </a:spcBef>
            <a:spcAft>
              <a:spcPct val="35000"/>
            </a:spcAft>
            <a:buNone/>
          </a:pPr>
          <a:r>
            <a:rPr lang="en-GB" sz="1400" b="1" kern="1200" dirty="0"/>
            <a:t>Multiplication method</a:t>
          </a:r>
        </a:p>
      </dsp:txBody>
      <dsp:txXfrm>
        <a:off x="300960" y="2228114"/>
        <a:ext cx="3890644" cy="372930"/>
      </dsp:txXfrm>
    </dsp:sp>
    <dsp:sp modelId="{71FF12FB-E3BF-4617-AA61-325A6F276B5A}">
      <dsp:nvSpPr>
        <dsp:cNvPr id="0" name=""/>
        <dsp:cNvSpPr/>
      </dsp:nvSpPr>
      <dsp:spPr>
        <a:xfrm>
          <a:off x="0" y="3468569"/>
          <a:ext cx="5615707" cy="584325"/>
        </a:xfrm>
        <a:prstGeom prst="rect">
          <a:avLst/>
        </a:prstGeom>
        <a:solidFill>
          <a:schemeClr val="lt1">
            <a:alpha val="90000"/>
            <a:hueOff val="0"/>
            <a:satOff val="0"/>
            <a:lumOff val="0"/>
            <a:alphaOff val="0"/>
          </a:schemeClr>
        </a:solidFill>
        <a:ln w="6350" cap="flat" cmpd="sng" algn="ctr">
          <a:solidFill>
            <a:schemeClr val="accent4">
              <a:hueOff val="43116"/>
              <a:satOff val="-49"/>
              <a:lumOff val="35147"/>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435841" tIns="291592" rIns="435841"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Single channel and multianode array options</a:t>
          </a:r>
        </a:p>
      </dsp:txBody>
      <dsp:txXfrm>
        <a:off x="0" y="3468569"/>
        <a:ext cx="5615707" cy="584325"/>
      </dsp:txXfrm>
    </dsp:sp>
    <dsp:sp modelId="{94E6F2DC-DE44-4090-92DC-2EC48AD7BED9}">
      <dsp:nvSpPr>
        <dsp:cNvPr id="0" name=""/>
        <dsp:cNvSpPr/>
      </dsp:nvSpPr>
      <dsp:spPr>
        <a:xfrm>
          <a:off x="280785" y="3261929"/>
          <a:ext cx="3930994" cy="413280"/>
        </a:xfrm>
        <a:prstGeom prst="roundRect">
          <a:avLst/>
        </a:prstGeom>
        <a:gradFill rotWithShape="0">
          <a:gsLst>
            <a:gs pos="0">
              <a:schemeClr val="accent4">
                <a:hueOff val="43116"/>
                <a:satOff val="-49"/>
                <a:lumOff val="35147"/>
                <a:alphaOff val="0"/>
                <a:satMod val="103000"/>
                <a:lumMod val="102000"/>
                <a:tint val="94000"/>
              </a:schemeClr>
            </a:gs>
            <a:gs pos="50000">
              <a:schemeClr val="accent4">
                <a:hueOff val="43116"/>
                <a:satOff val="-49"/>
                <a:lumOff val="35147"/>
                <a:alphaOff val="0"/>
                <a:satMod val="110000"/>
                <a:lumMod val="100000"/>
                <a:shade val="100000"/>
              </a:schemeClr>
            </a:gs>
            <a:gs pos="100000">
              <a:schemeClr val="accent4">
                <a:hueOff val="43116"/>
                <a:satOff val="-49"/>
                <a:lumOff val="35147"/>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8582" tIns="0" rIns="148582" bIns="0" numCol="1" spcCol="1270" anchor="ctr" anchorCtr="0">
          <a:noAutofit/>
        </a:bodyPr>
        <a:lstStyle/>
        <a:p>
          <a:pPr marL="0" lvl="0" indent="0" algn="l" defTabSz="622300">
            <a:lnSpc>
              <a:spcPct val="90000"/>
            </a:lnSpc>
            <a:spcBef>
              <a:spcPct val="0"/>
            </a:spcBef>
            <a:spcAft>
              <a:spcPct val="35000"/>
            </a:spcAft>
            <a:buNone/>
          </a:pPr>
          <a:r>
            <a:rPr lang="en-GB" sz="1400" b="1" kern="1200" dirty="0"/>
            <a:t>Anode readout</a:t>
          </a:r>
        </a:p>
      </dsp:txBody>
      <dsp:txXfrm>
        <a:off x="300960" y="3282104"/>
        <a:ext cx="3890644" cy="372930"/>
      </dsp:txXfrm>
    </dsp:sp>
    <dsp:sp modelId="{4F9BF80E-0D65-4DE9-AC46-F644EE4A899E}">
      <dsp:nvSpPr>
        <dsp:cNvPr id="0" name=""/>
        <dsp:cNvSpPr/>
      </dsp:nvSpPr>
      <dsp:spPr>
        <a:xfrm>
          <a:off x="0" y="4335134"/>
          <a:ext cx="5615707" cy="771750"/>
        </a:xfrm>
        <a:prstGeom prst="rect">
          <a:avLst/>
        </a:prstGeom>
        <a:solidFill>
          <a:schemeClr val="lt1">
            <a:alpha val="90000"/>
            <a:hueOff val="0"/>
            <a:satOff val="0"/>
            <a:lumOff val="0"/>
            <a:alphaOff val="0"/>
          </a:schemeClr>
        </a:solidFill>
        <a:ln w="6350" cap="flat" cmpd="sng" algn="ctr">
          <a:solidFill>
            <a:schemeClr val="accent4">
              <a:hueOff val="57488"/>
              <a:satOff val="-65"/>
              <a:lumOff val="46863"/>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435841" tIns="291592" rIns="435841"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Sockets, power supplies, amplifiers, coatings, shielding etc.</a:t>
          </a:r>
        </a:p>
      </dsp:txBody>
      <dsp:txXfrm>
        <a:off x="0" y="4335134"/>
        <a:ext cx="5615707" cy="771750"/>
      </dsp:txXfrm>
    </dsp:sp>
    <dsp:sp modelId="{04BB7605-6C35-4E6F-826B-5933957225BF}">
      <dsp:nvSpPr>
        <dsp:cNvPr id="0" name=""/>
        <dsp:cNvSpPr/>
      </dsp:nvSpPr>
      <dsp:spPr>
        <a:xfrm>
          <a:off x="280785" y="4128494"/>
          <a:ext cx="3930994" cy="413280"/>
        </a:xfrm>
        <a:prstGeom prst="roundRect">
          <a:avLst/>
        </a:prstGeom>
        <a:gradFill rotWithShape="0">
          <a:gsLst>
            <a:gs pos="0">
              <a:schemeClr val="accent4">
                <a:hueOff val="57488"/>
                <a:satOff val="-65"/>
                <a:lumOff val="46863"/>
                <a:alphaOff val="0"/>
                <a:satMod val="103000"/>
                <a:lumMod val="102000"/>
                <a:tint val="94000"/>
              </a:schemeClr>
            </a:gs>
            <a:gs pos="50000">
              <a:schemeClr val="accent4">
                <a:hueOff val="57488"/>
                <a:satOff val="-65"/>
                <a:lumOff val="46863"/>
                <a:alphaOff val="0"/>
                <a:satMod val="110000"/>
                <a:lumMod val="100000"/>
                <a:shade val="100000"/>
              </a:schemeClr>
            </a:gs>
            <a:gs pos="100000">
              <a:schemeClr val="accent4">
                <a:hueOff val="57488"/>
                <a:satOff val="-65"/>
                <a:lumOff val="4686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48582" tIns="0" rIns="148582" bIns="0" numCol="1" spcCol="1270" anchor="ctr" anchorCtr="0">
          <a:noAutofit/>
        </a:bodyPr>
        <a:lstStyle/>
        <a:p>
          <a:pPr marL="0" lvl="0" indent="0" algn="l" defTabSz="622300">
            <a:lnSpc>
              <a:spcPct val="90000"/>
            </a:lnSpc>
            <a:spcBef>
              <a:spcPct val="0"/>
            </a:spcBef>
            <a:spcAft>
              <a:spcPct val="35000"/>
            </a:spcAft>
            <a:buNone/>
          </a:pPr>
          <a:r>
            <a:rPr lang="en-GB" sz="1400" b="1" kern="1200" dirty="0"/>
            <a:t>Accessories</a:t>
          </a:r>
        </a:p>
      </dsp:txBody>
      <dsp:txXfrm>
        <a:off x="300960" y="4148669"/>
        <a:ext cx="3890644" cy="3729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1F1FAF-58E2-44CA-BB16-0A23CAEB8E14}">
      <dsp:nvSpPr>
        <dsp:cNvPr id="0" name=""/>
        <dsp:cNvSpPr/>
      </dsp:nvSpPr>
      <dsp:spPr>
        <a:xfrm>
          <a:off x="0" y="248166"/>
          <a:ext cx="4624335" cy="584325"/>
        </a:xfrm>
        <a:prstGeom prst="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58900" tIns="291592" rIns="358900"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UV and NIR enhanced options</a:t>
          </a:r>
        </a:p>
      </dsp:txBody>
      <dsp:txXfrm>
        <a:off x="0" y="248166"/>
        <a:ext cx="4624335" cy="584325"/>
      </dsp:txXfrm>
    </dsp:sp>
    <dsp:sp modelId="{D62F88CC-6FEE-4EB3-8760-981FB42ED159}">
      <dsp:nvSpPr>
        <dsp:cNvPr id="0" name=""/>
        <dsp:cNvSpPr/>
      </dsp:nvSpPr>
      <dsp:spPr>
        <a:xfrm>
          <a:off x="231216" y="41526"/>
          <a:ext cx="3237034" cy="413280"/>
        </a:xfrm>
        <a:prstGeom prst="round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2352" tIns="0" rIns="122352" bIns="0" numCol="1" spcCol="1270" anchor="ctr" anchorCtr="0">
          <a:noAutofit/>
        </a:bodyPr>
        <a:lstStyle/>
        <a:p>
          <a:pPr marL="0" lvl="0" indent="0" algn="l" defTabSz="622300">
            <a:lnSpc>
              <a:spcPct val="90000"/>
            </a:lnSpc>
            <a:spcBef>
              <a:spcPct val="0"/>
            </a:spcBef>
            <a:spcAft>
              <a:spcPct val="35000"/>
            </a:spcAft>
            <a:buNone/>
          </a:pPr>
          <a:r>
            <a:rPr lang="en-GB" sz="1400" b="1" kern="1200" dirty="0"/>
            <a:t>Wavelength range</a:t>
          </a:r>
        </a:p>
      </dsp:txBody>
      <dsp:txXfrm>
        <a:off x="251391" y="61701"/>
        <a:ext cx="3196684" cy="372930"/>
      </dsp:txXfrm>
    </dsp:sp>
    <dsp:sp modelId="{9639EFD3-88BE-4CC6-81CE-3CAB61A0E3EE}">
      <dsp:nvSpPr>
        <dsp:cNvPr id="0" name=""/>
        <dsp:cNvSpPr/>
      </dsp:nvSpPr>
      <dsp:spPr>
        <a:xfrm>
          <a:off x="0" y="1114732"/>
          <a:ext cx="4624335" cy="584325"/>
        </a:xfrm>
        <a:prstGeom prst="rect">
          <a:avLst/>
        </a:prstGeom>
        <a:solidFill>
          <a:schemeClr val="lt1">
            <a:alpha val="90000"/>
            <a:hueOff val="0"/>
            <a:satOff val="0"/>
            <a:lumOff val="0"/>
            <a:alphaOff val="0"/>
          </a:schemeClr>
        </a:solidFill>
        <a:ln w="6350" cap="flat" cmpd="sng" algn="ctr">
          <a:solidFill>
            <a:schemeClr val="accent4">
              <a:hueOff val="11498"/>
              <a:satOff val="-13"/>
              <a:lumOff val="9373"/>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58900" tIns="291592" rIns="358900"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1.3mm to 6mm</a:t>
          </a:r>
        </a:p>
      </dsp:txBody>
      <dsp:txXfrm>
        <a:off x="0" y="1114732"/>
        <a:ext cx="4624335" cy="584325"/>
      </dsp:txXfrm>
    </dsp:sp>
    <dsp:sp modelId="{D0390B30-91D8-461B-86A3-DEF8DE4DD9C4}">
      <dsp:nvSpPr>
        <dsp:cNvPr id="0" name=""/>
        <dsp:cNvSpPr/>
      </dsp:nvSpPr>
      <dsp:spPr>
        <a:xfrm>
          <a:off x="231216" y="908091"/>
          <a:ext cx="3237034" cy="413280"/>
        </a:xfrm>
        <a:prstGeom prst="roundRect">
          <a:avLst/>
        </a:prstGeom>
        <a:gradFill rotWithShape="0">
          <a:gsLst>
            <a:gs pos="0">
              <a:schemeClr val="accent4">
                <a:hueOff val="11498"/>
                <a:satOff val="-13"/>
                <a:lumOff val="9373"/>
                <a:alphaOff val="0"/>
                <a:satMod val="103000"/>
                <a:lumMod val="102000"/>
                <a:tint val="94000"/>
              </a:schemeClr>
            </a:gs>
            <a:gs pos="50000">
              <a:schemeClr val="accent4">
                <a:hueOff val="11498"/>
                <a:satOff val="-13"/>
                <a:lumOff val="9373"/>
                <a:alphaOff val="0"/>
                <a:satMod val="110000"/>
                <a:lumMod val="100000"/>
                <a:shade val="100000"/>
              </a:schemeClr>
            </a:gs>
            <a:gs pos="100000">
              <a:schemeClr val="accent4">
                <a:hueOff val="11498"/>
                <a:satOff val="-13"/>
                <a:lumOff val="937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2352" tIns="0" rIns="122352" bIns="0" numCol="1" spcCol="1270" anchor="ctr" anchorCtr="0">
          <a:noAutofit/>
        </a:bodyPr>
        <a:lstStyle/>
        <a:p>
          <a:pPr marL="0" lvl="0" indent="0" algn="l" defTabSz="622300">
            <a:lnSpc>
              <a:spcPct val="90000"/>
            </a:lnSpc>
            <a:spcBef>
              <a:spcPct val="0"/>
            </a:spcBef>
            <a:spcAft>
              <a:spcPct val="35000"/>
            </a:spcAft>
            <a:buNone/>
          </a:pPr>
          <a:r>
            <a:rPr lang="en-GB" sz="1400" b="1" kern="1200" dirty="0"/>
            <a:t>Photosensitive area</a:t>
          </a:r>
        </a:p>
      </dsp:txBody>
      <dsp:txXfrm>
        <a:off x="251391" y="928266"/>
        <a:ext cx="3196684" cy="372930"/>
      </dsp:txXfrm>
    </dsp:sp>
    <dsp:sp modelId="{4A991066-37ED-4ED9-9D1E-B053161790EC}">
      <dsp:nvSpPr>
        <dsp:cNvPr id="0" name=""/>
        <dsp:cNvSpPr/>
      </dsp:nvSpPr>
      <dsp:spPr>
        <a:xfrm>
          <a:off x="0" y="1981297"/>
          <a:ext cx="4624335" cy="584325"/>
        </a:xfrm>
        <a:prstGeom prst="rect">
          <a:avLst/>
        </a:prstGeom>
        <a:solidFill>
          <a:schemeClr val="lt1">
            <a:alpha val="90000"/>
            <a:hueOff val="0"/>
            <a:satOff val="0"/>
            <a:lumOff val="0"/>
            <a:alphaOff val="0"/>
          </a:schemeClr>
        </a:solidFill>
        <a:ln w="6350" cap="flat" cmpd="sng" algn="ctr">
          <a:solidFill>
            <a:schemeClr val="accent4">
              <a:hueOff val="22995"/>
              <a:satOff val="-26"/>
              <a:lumOff val="18745"/>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58900" tIns="291592" rIns="358900"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10</a:t>
          </a:r>
          <a:r>
            <a:rPr lang="el-GR" sz="1400" kern="1200" dirty="0"/>
            <a:t>μ</a:t>
          </a:r>
          <a:r>
            <a:rPr lang="en-GB" sz="1400" kern="1200" dirty="0"/>
            <a:t>m to 75</a:t>
          </a:r>
          <a:r>
            <a:rPr lang="el-GR" sz="1400" kern="1200" dirty="0"/>
            <a:t>μ</a:t>
          </a:r>
          <a:r>
            <a:rPr lang="en-GB" sz="1400" kern="1200" dirty="0"/>
            <a:t>m pixel pitch</a:t>
          </a:r>
        </a:p>
      </dsp:txBody>
      <dsp:txXfrm>
        <a:off x="0" y="1981297"/>
        <a:ext cx="4624335" cy="584325"/>
      </dsp:txXfrm>
    </dsp:sp>
    <dsp:sp modelId="{5B2D968C-7A2B-4F24-A73A-C7701DF10344}">
      <dsp:nvSpPr>
        <dsp:cNvPr id="0" name=""/>
        <dsp:cNvSpPr/>
      </dsp:nvSpPr>
      <dsp:spPr>
        <a:xfrm>
          <a:off x="231216" y="1774657"/>
          <a:ext cx="3237034" cy="413280"/>
        </a:xfrm>
        <a:prstGeom prst="roundRect">
          <a:avLst/>
        </a:prstGeom>
        <a:gradFill rotWithShape="0">
          <a:gsLst>
            <a:gs pos="0">
              <a:schemeClr val="accent4">
                <a:hueOff val="22995"/>
                <a:satOff val="-26"/>
                <a:lumOff val="18745"/>
                <a:alphaOff val="0"/>
                <a:satMod val="103000"/>
                <a:lumMod val="102000"/>
                <a:tint val="94000"/>
              </a:schemeClr>
            </a:gs>
            <a:gs pos="50000">
              <a:schemeClr val="accent4">
                <a:hueOff val="22995"/>
                <a:satOff val="-26"/>
                <a:lumOff val="18745"/>
                <a:alphaOff val="0"/>
                <a:satMod val="110000"/>
                <a:lumMod val="100000"/>
                <a:shade val="100000"/>
              </a:schemeClr>
            </a:gs>
            <a:gs pos="100000">
              <a:schemeClr val="accent4">
                <a:hueOff val="22995"/>
                <a:satOff val="-26"/>
                <a:lumOff val="18745"/>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2352" tIns="0" rIns="122352" bIns="0" numCol="1" spcCol="1270" anchor="ctr" anchorCtr="0">
          <a:noAutofit/>
        </a:bodyPr>
        <a:lstStyle/>
        <a:p>
          <a:pPr marL="0" lvl="0" indent="0" algn="l" defTabSz="622300">
            <a:lnSpc>
              <a:spcPct val="90000"/>
            </a:lnSpc>
            <a:spcBef>
              <a:spcPct val="0"/>
            </a:spcBef>
            <a:spcAft>
              <a:spcPct val="35000"/>
            </a:spcAft>
            <a:buNone/>
          </a:pPr>
          <a:r>
            <a:rPr lang="en-GB" sz="1400" b="1" kern="1200" dirty="0"/>
            <a:t>Pixel size</a:t>
          </a:r>
        </a:p>
      </dsp:txBody>
      <dsp:txXfrm>
        <a:off x="251391" y="1794832"/>
        <a:ext cx="3196684" cy="372930"/>
      </dsp:txXfrm>
    </dsp:sp>
    <dsp:sp modelId="{71FF12FB-E3BF-4617-AA61-325A6F276B5A}">
      <dsp:nvSpPr>
        <dsp:cNvPr id="0" name=""/>
        <dsp:cNvSpPr/>
      </dsp:nvSpPr>
      <dsp:spPr>
        <a:xfrm>
          <a:off x="0" y="2847862"/>
          <a:ext cx="4624335" cy="584325"/>
        </a:xfrm>
        <a:prstGeom prst="rect">
          <a:avLst/>
        </a:prstGeom>
        <a:solidFill>
          <a:schemeClr val="lt1">
            <a:alpha val="90000"/>
            <a:hueOff val="0"/>
            <a:satOff val="0"/>
            <a:lumOff val="0"/>
            <a:alphaOff val="0"/>
          </a:schemeClr>
        </a:solidFill>
        <a:ln w="6350" cap="flat" cmpd="sng" algn="ctr">
          <a:solidFill>
            <a:schemeClr val="accent4">
              <a:hueOff val="34493"/>
              <a:satOff val="-39"/>
              <a:lumOff val="28118"/>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58900" tIns="291592" rIns="358900"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Single-element and array options</a:t>
          </a:r>
        </a:p>
      </dsp:txBody>
      <dsp:txXfrm>
        <a:off x="0" y="2847862"/>
        <a:ext cx="4624335" cy="584325"/>
      </dsp:txXfrm>
    </dsp:sp>
    <dsp:sp modelId="{94E6F2DC-DE44-4090-92DC-2EC48AD7BED9}">
      <dsp:nvSpPr>
        <dsp:cNvPr id="0" name=""/>
        <dsp:cNvSpPr/>
      </dsp:nvSpPr>
      <dsp:spPr>
        <a:xfrm>
          <a:off x="231216" y="2641221"/>
          <a:ext cx="3237034" cy="413280"/>
        </a:xfrm>
        <a:prstGeom prst="roundRect">
          <a:avLst/>
        </a:prstGeom>
        <a:gradFill rotWithShape="0">
          <a:gsLst>
            <a:gs pos="0">
              <a:schemeClr val="accent4">
                <a:hueOff val="34493"/>
                <a:satOff val="-39"/>
                <a:lumOff val="28118"/>
                <a:alphaOff val="0"/>
                <a:satMod val="103000"/>
                <a:lumMod val="102000"/>
                <a:tint val="94000"/>
              </a:schemeClr>
            </a:gs>
            <a:gs pos="50000">
              <a:schemeClr val="accent4">
                <a:hueOff val="34493"/>
                <a:satOff val="-39"/>
                <a:lumOff val="28118"/>
                <a:alphaOff val="0"/>
                <a:satMod val="110000"/>
                <a:lumMod val="100000"/>
                <a:shade val="100000"/>
              </a:schemeClr>
            </a:gs>
            <a:gs pos="100000">
              <a:schemeClr val="accent4">
                <a:hueOff val="34493"/>
                <a:satOff val="-39"/>
                <a:lumOff val="28118"/>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2352" tIns="0" rIns="122352" bIns="0" numCol="1" spcCol="1270" anchor="ctr" anchorCtr="0">
          <a:noAutofit/>
        </a:bodyPr>
        <a:lstStyle/>
        <a:p>
          <a:pPr marL="0" lvl="0" indent="0" algn="l" defTabSz="622300">
            <a:lnSpc>
              <a:spcPct val="90000"/>
            </a:lnSpc>
            <a:spcBef>
              <a:spcPct val="0"/>
            </a:spcBef>
            <a:spcAft>
              <a:spcPct val="35000"/>
            </a:spcAft>
            <a:buNone/>
          </a:pPr>
          <a:r>
            <a:rPr lang="en-GB" sz="1400" b="1" kern="1200" dirty="0"/>
            <a:t>Single-channel or multi-channel</a:t>
          </a:r>
        </a:p>
      </dsp:txBody>
      <dsp:txXfrm>
        <a:off x="251391" y="2661396"/>
        <a:ext cx="3196684" cy="372930"/>
      </dsp:txXfrm>
    </dsp:sp>
    <dsp:sp modelId="{C0BB832B-6040-4896-B2EB-8A1CD36A39BD}">
      <dsp:nvSpPr>
        <dsp:cNvPr id="0" name=""/>
        <dsp:cNvSpPr/>
      </dsp:nvSpPr>
      <dsp:spPr>
        <a:xfrm>
          <a:off x="0" y="3714427"/>
          <a:ext cx="4624335" cy="584325"/>
        </a:xfrm>
        <a:prstGeom prst="rect">
          <a:avLst/>
        </a:prstGeom>
        <a:solidFill>
          <a:schemeClr val="lt1">
            <a:alpha val="90000"/>
            <a:hueOff val="0"/>
            <a:satOff val="0"/>
            <a:lumOff val="0"/>
            <a:alphaOff val="0"/>
          </a:schemeClr>
        </a:solidFill>
        <a:ln w="6350" cap="flat" cmpd="sng" algn="ctr">
          <a:solidFill>
            <a:schemeClr val="accent4">
              <a:hueOff val="45990"/>
              <a:satOff val="-52"/>
              <a:lumOff val="3749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58900" tIns="291592" rIns="358900"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Ceramic, metal, and surface mount</a:t>
          </a:r>
        </a:p>
      </dsp:txBody>
      <dsp:txXfrm>
        <a:off x="0" y="3714427"/>
        <a:ext cx="4624335" cy="584325"/>
      </dsp:txXfrm>
    </dsp:sp>
    <dsp:sp modelId="{7556DE0B-09CA-4D24-ABC1-866011F79E9C}">
      <dsp:nvSpPr>
        <dsp:cNvPr id="0" name=""/>
        <dsp:cNvSpPr/>
      </dsp:nvSpPr>
      <dsp:spPr>
        <a:xfrm>
          <a:off x="231216" y="3507787"/>
          <a:ext cx="3237034" cy="413280"/>
        </a:xfrm>
        <a:prstGeom prst="roundRect">
          <a:avLst/>
        </a:prstGeom>
        <a:gradFill rotWithShape="0">
          <a:gsLst>
            <a:gs pos="0">
              <a:schemeClr val="accent4">
                <a:hueOff val="45990"/>
                <a:satOff val="-52"/>
                <a:lumOff val="37490"/>
                <a:alphaOff val="0"/>
                <a:satMod val="103000"/>
                <a:lumMod val="102000"/>
                <a:tint val="94000"/>
              </a:schemeClr>
            </a:gs>
            <a:gs pos="50000">
              <a:schemeClr val="accent4">
                <a:hueOff val="45990"/>
                <a:satOff val="-52"/>
                <a:lumOff val="37490"/>
                <a:alphaOff val="0"/>
                <a:satMod val="110000"/>
                <a:lumMod val="100000"/>
                <a:shade val="100000"/>
              </a:schemeClr>
            </a:gs>
            <a:gs pos="100000">
              <a:schemeClr val="accent4">
                <a:hueOff val="45990"/>
                <a:satOff val="-52"/>
                <a:lumOff val="3749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2352" tIns="0" rIns="122352" bIns="0" numCol="1" spcCol="1270" anchor="ctr" anchorCtr="0">
          <a:noAutofit/>
        </a:bodyPr>
        <a:lstStyle/>
        <a:p>
          <a:pPr marL="0" lvl="0" indent="0" algn="l" defTabSz="622300">
            <a:lnSpc>
              <a:spcPct val="90000"/>
            </a:lnSpc>
            <a:spcBef>
              <a:spcPct val="0"/>
            </a:spcBef>
            <a:spcAft>
              <a:spcPct val="35000"/>
            </a:spcAft>
            <a:buNone/>
          </a:pPr>
          <a:r>
            <a:rPr lang="en-GB" sz="1400" b="1" kern="1200" dirty="0"/>
            <a:t>Package type</a:t>
          </a:r>
        </a:p>
      </dsp:txBody>
      <dsp:txXfrm>
        <a:off x="251391" y="3527962"/>
        <a:ext cx="3196684" cy="372930"/>
      </dsp:txXfrm>
    </dsp:sp>
    <dsp:sp modelId="{903F6C92-8009-43A8-8DA6-88D5C5ED71DD}">
      <dsp:nvSpPr>
        <dsp:cNvPr id="0" name=""/>
        <dsp:cNvSpPr/>
      </dsp:nvSpPr>
      <dsp:spPr>
        <a:xfrm>
          <a:off x="0" y="4580992"/>
          <a:ext cx="4624335" cy="584325"/>
        </a:xfrm>
        <a:prstGeom prst="rect">
          <a:avLst/>
        </a:prstGeom>
        <a:solidFill>
          <a:schemeClr val="lt1">
            <a:alpha val="90000"/>
            <a:hueOff val="0"/>
            <a:satOff val="0"/>
            <a:lumOff val="0"/>
            <a:alphaOff val="0"/>
          </a:schemeClr>
        </a:solidFill>
        <a:ln w="6350" cap="flat" cmpd="sng" algn="ctr">
          <a:solidFill>
            <a:schemeClr val="accent4">
              <a:hueOff val="57488"/>
              <a:satOff val="-65"/>
              <a:lumOff val="46863"/>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358900" tIns="291592" rIns="358900" bIns="99568" numCol="1" spcCol="1270" anchor="t" anchorCtr="0">
          <a:noAutofit/>
        </a:bodyPr>
        <a:lstStyle/>
        <a:p>
          <a:pPr marL="114300" lvl="1" indent="-114300" algn="l" defTabSz="622300">
            <a:lnSpc>
              <a:spcPct val="90000"/>
            </a:lnSpc>
            <a:spcBef>
              <a:spcPct val="0"/>
            </a:spcBef>
            <a:spcAft>
              <a:spcPct val="15000"/>
            </a:spcAft>
            <a:buChar char="•"/>
          </a:pPr>
          <a:r>
            <a:rPr lang="en-GB" sz="1400" kern="1200" dirty="0"/>
            <a:t>Options for lowering dark noise</a:t>
          </a:r>
        </a:p>
      </dsp:txBody>
      <dsp:txXfrm>
        <a:off x="0" y="4580992"/>
        <a:ext cx="4624335" cy="584325"/>
      </dsp:txXfrm>
    </dsp:sp>
    <dsp:sp modelId="{089F3D56-96C9-450B-8A3B-E8EC44FCF02F}">
      <dsp:nvSpPr>
        <dsp:cNvPr id="0" name=""/>
        <dsp:cNvSpPr/>
      </dsp:nvSpPr>
      <dsp:spPr>
        <a:xfrm>
          <a:off x="231216" y="4374352"/>
          <a:ext cx="3237034" cy="413280"/>
        </a:xfrm>
        <a:prstGeom prst="roundRect">
          <a:avLst/>
        </a:prstGeom>
        <a:gradFill rotWithShape="0">
          <a:gsLst>
            <a:gs pos="0">
              <a:schemeClr val="accent4">
                <a:hueOff val="57488"/>
                <a:satOff val="-65"/>
                <a:lumOff val="46863"/>
                <a:alphaOff val="0"/>
                <a:satMod val="103000"/>
                <a:lumMod val="102000"/>
                <a:tint val="94000"/>
              </a:schemeClr>
            </a:gs>
            <a:gs pos="50000">
              <a:schemeClr val="accent4">
                <a:hueOff val="57488"/>
                <a:satOff val="-65"/>
                <a:lumOff val="46863"/>
                <a:alphaOff val="0"/>
                <a:satMod val="110000"/>
                <a:lumMod val="100000"/>
                <a:shade val="100000"/>
              </a:schemeClr>
            </a:gs>
            <a:gs pos="100000">
              <a:schemeClr val="accent4">
                <a:hueOff val="57488"/>
                <a:satOff val="-65"/>
                <a:lumOff val="46863"/>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22352" tIns="0" rIns="122352" bIns="0" numCol="1" spcCol="1270" anchor="ctr" anchorCtr="0">
          <a:noAutofit/>
        </a:bodyPr>
        <a:lstStyle/>
        <a:p>
          <a:pPr marL="0" lvl="0" indent="0" algn="l" defTabSz="622300">
            <a:lnSpc>
              <a:spcPct val="90000"/>
            </a:lnSpc>
            <a:spcBef>
              <a:spcPct val="0"/>
            </a:spcBef>
            <a:spcAft>
              <a:spcPct val="35000"/>
            </a:spcAft>
            <a:buNone/>
          </a:pPr>
          <a:r>
            <a:rPr lang="en-GB" sz="1400" b="1" kern="1200" dirty="0"/>
            <a:t>Cooling</a:t>
          </a:r>
        </a:p>
      </dsp:txBody>
      <dsp:txXfrm>
        <a:off x="251391" y="4394527"/>
        <a:ext cx="3196684" cy="3729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BCD3F5-D834-4D78-B883-B3F4EAB36E21}">
      <dsp:nvSpPr>
        <dsp:cNvPr id="0" name=""/>
        <dsp:cNvSpPr/>
      </dsp:nvSpPr>
      <dsp:spPr>
        <a:xfrm>
          <a:off x="1852807" y="1057"/>
          <a:ext cx="2069955" cy="1034977"/>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Experience</a:t>
          </a:r>
        </a:p>
      </dsp:txBody>
      <dsp:txXfrm>
        <a:off x="1883120" y="31370"/>
        <a:ext cx="2009329" cy="974351"/>
      </dsp:txXfrm>
    </dsp:sp>
    <dsp:sp modelId="{9E5CBF1A-4B8F-4DF9-8724-A73093188F63}">
      <dsp:nvSpPr>
        <dsp:cNvPr id="0" name=""/>
        <dsp:cNvSpPr/>
      </dsp:nvSpPr>
      <dsp:spPr>
        <a:xfrm rot="3600000">
          <a:off x="3150325" y="1817337"/>
          <a:ext cx="1183774" cy="362242"/>
        </a:xfrm>
        <a:prstGeom prst="leftRightArrow">
          <a:avLst>
            <a:gd name="adj1" fmla="val 60000"/>
            <a:gd name="adj2" fmla="val 50000"/>
          </a:avLst>
        </a:prstGeom>
        <a:gradFill rotWithShape="0">
          <a:gsLst>
            <a:gs pos="0">
              <a:schemeClr val="accent4">
                <a:tint val="60000"/>
                <a:hueOff val="0"/>
                <a:satOff val="0"/>
                <a:lumOff val="0"/>
                <a:alphaOff val="0"/>
                <a:satMod val="103000"/>
                <a:lumMod val="102000"/>
                <a:tint val="94000"/>
              </a:schemeClr>
            </a:gs>
            <a:gs pos="50000">
              <a:schemeClr val="accent4">
                <a:tint val="60000"/>
                <a:hueOff val="0"/>
                <a:satOff val="0"/>
                <a:lumOff val="0"/>
                <a:alphaOff val="0"/>
                <a:satMod val="110000"/>
                <a:lumMod val="100000"/>
                <a:shade val="100000"/>
              </a:schemeClr>
            </a:gs>
            <a:gs pos="100000">
              <a:schemeClr val="accent4">
                <a:tint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3258998" y="1889785"/>
        <a:ext cx="966428" cy="217346"/>
      </dsp:txXfrm>
    </dsp:sp>
    <dsp:sp modelId="{89244D55-2DD8-48CB-B635-B153AA242C33}">
      <dsp:nvSpPr>
        <dsp:cNvPr id="0" name=""/>
        <dsp:cNvSpPr/>
      </dsp:nvSpPr>
      <dsp:spPr>
        <a:xfrm>
          <a:off x="3561663" y="2960883"/>
          <a:ext cx="2069955" cy="1034977"/>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Collaboration</a:t>
          </a:r>
        </a:p>
      </dsp:txBody>
      <dsp:txXfrm>
        <a:off x="3591976" y="2991196"/>
        <a:ext cx="2009329" cy="974351"/>
      </dsp:txXfrm>
    </dsp:sp>
    <dsp:sp modelId="{BA49001C-EB11-40EE-ABF1-739AD6ABE160}">
      <dsp:nvSpPr>
        <dsp:cNvPr id="0" name=""/>
        <dsp:cNvSpPr/>
      </dsp:nvSpPr>
      <dsp:spPr>
        <a:xfrm rot="10798976">
          <a:off x="2229916" y="3297779"/>
          <a:ext cx="1183774" cy="362242"/>
        </a:xfrm>
        <a:prstGeom prst="leftRightArrow">
          <a:avLst>
            <a:gd name="adj1" fmla="val 60000"/>
            <a:gd name="adj2" fmla="val 50000"/>
          </a:avLst>
        </a:prstGeom>
        <a:gradFill rotWithShape="0">
          <a:gsLst>
            <a:gs pos="0">
              <a:schemeClr val="accent4">
                <a:tint val="60000"/>
                <a:hueOff val="0"/>
                <a:satOff val="0"/>
                <a:lumOff val="0"/>
                <a:alphaOff val="0"/>
                <a:satMod val="103000"/>
                <a:lumMod val="102000"/>
                <a:tint val="94000"/>
              </a:schemeClr>
            </a:gs>
            <a:gs pos="50000">
              <a:schemeClr val="accent4">
                <a:tint val="60000"/>
                <a:hueOff val="0"/>
                <a:satOff val="0"/>
                <a:lumOff val="0"/>
                <a:alphaOff val="0"/>
                <a:satMod val="110000"/>
                <a:lumMod val="100000"/>
                <a:shade val="100000"/>
              </a:schemeClr>
            </a:gs>
            <a:gs pos="100000">
              <a:schemeClr val="accent4">
                <a:tint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rot="10800000">
        <a:off x="2338589" y="3370227"/>
        <a:ext cx="966428" cy="217346"/>
      </dsp:txXfrm>
    </dsp:sp>
    <dsp:sp modelId="{17855A2F-173D-480B-8940-10CACA657650}">
      <dsp:nvSpPr>
        <dsp:cNvPr id="0" name=""/>
        <dsp:cNvSpPr/>
      </dsp:nvSpPr>
      <dsp:spPr>
        <a:xfrm>
          <a:off x="11989" y="2961940"/>
          <a:ext cx="2069955" cy="1034977"/>
        </a:xfrm>
        <a:prstGeom prst="roundRect">
          <a:avLst>
            <a:gd name="adj" fmla="val 1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dirty="0"/>
            <a:t>Customization</a:t>
          </a:r>
        </a:p>
      </dsp:txBody>
      <dsp:txXfrm>
        <a:off x="42302" y="2992253"/>
        <a:ext cx="2009329" cy="974351"/>
      </dsp:txXfrm>
    </dsp:sp>
    <dsp:sp modelId="{DCA55F2B-66DE-45EB-AF2E-C8F3C0DB3589}">
      <dsp:nvSpPr>
        <dsp:cNvPr id="0" name=""/>
        <dsp:cNvSpPr/>
      </dsp:nvSpPr>
      <dsp:spPr>
        <a:xfrm rot="18112184">
          <a:off x="1375488" y="1817866"/>
          <a:ext cx="1183774" cy="362242"/>
        </a:xfrm>
        <a:prstGeom prst="leftRightArrow">
          <a:avLst>
            <a:gd name="adj1" fmla="val 60000"/>
            <a:gd name="adj2" fmla="val 50000"/>
          </a:avLst>
        </a:prstGeom>
        <a:gradFill rotWithShape="0">
          <a:gsLst>
            <a:gs pos="0">
              <a:schemeClr val="accent4">
                <a:tint val="60000"/>
                <a:hueOff val="0"/>
                <a:satOff val="0"/>
                <a:lumOff val="0"/>
                <a:alphaOff val="0"/>
                <a:satMod val="103000"/>
                <a:lumMod val="102000"/>
                <a:tint val="94000"/>
              </a:schemeClr>
            </a:gs>
            <a:gs pos="50000">
              <a:schemeClr val="accent4">
                <a:tint val="60000"/>
                <a:hueOff val="0"/>
                <a:satOff val="0"/>
                <a:lumOff val="0"/>
                <a:alphaOff val="0"/>
                <a:satMod val="110000"/>
                <a:lumMod val="100000"/>
                <a:shade val="100000"/>
              </a:schemeClr>
            </a:gs>
            <a:gs pos="100000">
              <a:schemeClr val="accent4">
                <a:tint val="60000"/>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1484161" y="1890314"/>
        <a:ext cx="966428" cy="217346"/>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A9091C-247F-40BE-8E26-6C5C9CD833A9}" type="datetimeFigureOut">
              <a:rPr lang="en-GB" smtClean="0"/>
              <a:t>04/04/2025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1ED7FD-9CEF-4D63-99E9-BB0360B06810}" type="slidenum">
              <a:rPr lang="en-GB" smtClean="0"/>
              <a:t>‹#›</a:t>
            </a:fld>
            <a:endParaRPr lang="en-GB"/>
          </a:p>
        </p:txBody>
      </p:sp>
    </p:spTree>
    <p:extLst>
      <p:ext uri="{BB962C8B-B14F-4D97-AF65-F5344CB8AC3E}">
        <p14:creationId xmlns:p14="http://schemas.microsoft.com/office/powerpoint/2010/main" val="1363374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21ED7FD-9CEF-4D63-99E9-BB0360B06810}" type="slidenum">
              <a:rPr lang="en-GB" smtClean="0"/>
              <a:t>12</a:t>
            </a:fld>
            <a:endParaRPr lang="en-GB"/>
          </a:p>
        </p:txBody>
      </p:sp>
    </p:spTree>
    <p:extLst>
      <p:ext uri="{BB962C8B-B14F-4D97-AF65-F5344CB8AC3E}">
        <p14:creationId xmlns:p14="http://schemas.microsoft.com/office/powerpoint/2010/main" val="6307235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1ED7FD-9CEF-4D63-99E9-BB0360B06810}" type="slidenum">
              <a:rPr lang="en-GB" smtClean="0"/>
              <a:t>16</a:t>
            </a:fld>
            <a:endParaRPr lang="en-GB"/>
          </a:p>
        </p:txBody>
      </p:sp>
    </p:spTree>
    <p:extLst>
      <p:ext uri="{BB962C8B-B14F-4D97-AF65-F5344CB8AC3E}">
        <p14:creationId xmlns:p14="http://schemas.microsoft.com/office/powerpoint/2010/main" val="140271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1ED7FD-9CEF-4D63-99E9-BB0360B06810}" type="slidenum">
              <a:rPr lang="en-GB" smtClean="0"/>
              <a:t>17</a:t>
            </a:fld>
            <a:endParaRPr lang="en-GB"/>
          </a:p>
        </p:txBody>
      </p:sp>
    </p:spTree>
    <p:extLst>
      <p:ext uri="{BB962C8B-B14F-4D97-AF65-F5344CB8AC3E}">
        <p14:creationId xmlns:p14="http://schemas.microsoft.com/office/powerpoint/2010/main" val="21585501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1.xml"/><Relationship Id="rId4"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16" name="図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449992" y="0"/>
            <a:ext cx="6742008" cy="6858000"/>
          </a:xfrm>
          <a:prstGeom prst="rect">
            <a:avLst/>
          </a:prstGeom>
        </p:spPr>
      </p:pic>
      <p:pic>
        <p:nvPicPr>
          <p:cNvPr id="8" name="図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48896" y="1055724"/>
            <a:ext cx="2826000" cy="416872"/>
          </a:xfrm>
          <a:prstGeom prst="rect">
            <a:avLst/>
          </a:prstGeom>
        </p:spPr>
      </p:pic>
      <p:cxnSp>
        <p:nvCxnSpPr>
          <p:cNvPr id="9" name="直線コネクタ 8"/>
          <p:cNvCxnSpPr/>
          <p:nvPr userDrawn="1"/>
        </p:nvCxnSpPr>
        <p:spPr>
          <a:xfrm>
            <a:off x="448896" y="4610100"/>
            <a:ext cx="2826000" cy="0"/>
          </a:xfrm>
          <a:prstGeom prst="line">
            <a:avLst/>
          </a:prstGeom>
          <a:ln w="12700">
            <a:solidFill>
              <a:srgbClr val="C50E1F"/>
            </a:solidFill>
          </a:ln>
        </p:spPr>
        <p:style>
          <a:lnRef idx="1">
            <a:schemeClr val="accent1"/>
          </a:lnRef>
          <a:fillRef idx="0">
            <a:schemeClr val="accent1"/>
          </a:fillRef>
          <a:effectRef idx="0">
            <a:schemeClr val="accent1"/>
          </a:effectRef>
          <a:fontRef idx="minor">
            <a:schemeClr val="tx1"/>
          </a:fontRef>
        </p:style>
      </p:cxnSp>
      <p:pic>
        <p:nvPicPr>
          <p:cNvPr id="14" name="図 13" descr="logo.jp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85775" y="4799012"/>
            <a:ext cx="1909763" cy="217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正方形/長方形 14"/>
          <p:cNvSpPr/>
          <p:nvPr userDrawn="1"/>
        </p:nvSpPr>
        <p:spPr>
          <a:xfrm>
            <a:off x="448896" y="4699591"/>
            <a:ext cx="2092285" cy="3721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Title 1"/>
          <p:cNvSpPr>
            <a:spLocks noGrp="1"/>
          </p:cNvSpPr>
          <p:nvPr>
            <p:ph type="ctrTitle" hasCustomPrompt="1"/>
          </p:nvPr>
        </p:nvSpPr>
        <p:spPr>
          <a:xfrm>
            <a:off x="380999" y="2361092"/>
            <a:ext cx="11471367" cy="1377290"/>
          </a:xfrm>
        </p:spPr>
        <p:txBody>
          <a:bodyPr>
            <a:normAutofit/>
          </a:bodyPr>
          <a:lstStyle>
            <a:lvl1pPr algn="l">
              <a:lnSpc>
                <a:spcPct val="125000"/>
              </a:lnSpc>
              <a:defRPr sz="3600" b="1" baseline="0">
                <a:latin typeface="Arial" panose="020B0604020202020204" pitchFamily="34" charset="0"/>
                <a:cs typeface="Arial" panose="020B0604020202020204" pitchFamily="34" charset="0"/>
              </a:defRPr>
            </a:lvl1pPr>
          </a:lstStyle>
          <a:p>
            <a:r>
              <a:rPr lang="en-US" dirty="0"/>
              <a:t>Presentation title (Arial Bold 36 </a:t>
            </a:r>
            <a:r>
              <a:rPr lang="en-US" dirty="0" err="1"/>
              <a:t>pt</a:t>
            </a:r>
            <a:r>
              <a:rPr lang="en-US" dirty="0"/>
              <a:t>). </a:t>
            </a:r>
          </a:p>
        </p:txBody>
      </p:sp>
      <p:sp>
        <p:nvSpPr>
          <p:cNvPr id="17" name="Subtitle 2"/>
          <p:cNvSpPr>
            <a:spLocks noGrp="1"/>
          </p:cNvSpPr>
          <p:nvPr>
            <p:ph type="subTitle" idx="1" hasCustomPrompt="1"/>
          </p:nvPr>
        </p:nvSpPr>
        <p:spPr>
          <a:xfrm>
            <a:off x="381000" y="4853394"/>
            <a:ext cx="5323114" cy="336858"/>
          </a:xfrm>
          <a:prstGeom prst="rect">
            <a:avLst/>
          </a:prstGeom>
        </p:spPr>
        <p:txBody>
          <a:bodyPr/>
          <a:lstStyle>
            <a:lvl1pPr marL="0" indent="0" algn="l">
              <a:lnSpc>
                <a:spcPct val="100000"/>
              </a:lnSpc>
              <a:spcBef>
                <a:spcPts val="0"/>
              </a:spcBef>
              <a:buNone/>
              <a:defRPr sz="1600" b="1" baseline="0">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Your name (Arial bold 16 </a:t>
            </a:r>
            <a:r>
              <a:rPr lang="en-US" dirty="0" err="1"/>
              <a:t>pt</a:t>
            </a:r>
            <a:r>
              <a:rPr lang="en-US" dirty="0"/>
              <a:t>)</a:t>
            </a:r>
          </a:p>
        </p:txBody>
      </p:sp>
      <p:sp>
        <p:nvSpPr>
          <p:cNvPr id="18" name="Text Placeholder 13"/>
          <p:cNvSpPr>
            <a:spLocks noGrp="1"/>
          </p:cNvSpPr>
          <p:nvPr>
            <p:ph type="body" sz="quarter" idx="10" hasCustomPrompt="1"/>
          </p:nvPr>
        </p:nvSpPr>
        <p:spPr>
          <a:xfrm>
            <a:off x="381000" y="5204216"/>
            <a:ext cx="5323114" cy="647876"/>
          </a:xfrm>
          <a:prstGeom prst="rect">
            <a:avLst/>
          </a:prstGeom>
        </p:spPr>
        <p:txBody>
          <a:bodyPr/>
          <a:lstStyle>
            <a:lvl1pPr marL="0" indent="0">
              <a:lnSpc>
                <a:spcPct val="100000"/>
              </a:lnSpc>
              <a:spcBef>
                <a:spcPts val="0"/>
              </a:spcBef>
              <a:spcAft>
                <a:spcPts val="0"/>
              </a:spcAft>
              <a:buNone/>
              <a:defRPr sz="1600" baseline="0">
                <a:latin typeface="Arial" panose="020B0604020202020204" pitchFamily="34" charset="0"/>
                <a:cs typeface="Arial" panose="020B0604020202020204" pitchFamily="34" charset="0"/>
              </a:defRPr>
            </a:lvl1pPr>
          </a:lstStyle>
          <a:p>
            <a:pPr lvl="0"/>
            <a:r>
              <a:rPr lang="en-US" dirty="0"/>
              <a:t>Your department and company name</a:t>
            </a:r>
            <a:r>
              <a:rPr lang="en-US" altLang="ja-JP" dirty="0"/>
              <a:t> </a:t>
            </a:r>
            <a:r>
              <a:rPr lang="en-US" dirty="0"/>
              <a:t>(Arial 16 </a:t>
            </a:r>
            <a:r>
              <a:rPr lang="en-US" dirty="0" err="1"/>
              <a:t>pt</a:t>
            </a:r>
            <a:r>
              <a:rPr lang="en-US" dirty="0"/>
              <a:t>)</a:t>
            </a:r>
          </a:p>
        </p:txBody>
      </p:sp>
      <p:sp>
        <p:nvSpPr>
          <p:cNvPr id="20" name="Text Placeholder 13"/>
          <p:cNvSpPr>
            <a:spLocks noGrp="1"/>
          </p:cNvSpPr>
          <p:nvPr>
            <p:ph type="body" sz="quarter" idx="12" hasCustomPrompt="1"/>
          </p:nvPr>
        </p:nvSpPr>
        <p:spPr>
          <a:xfrm>
            <a:off x="385350" y="6019902"/>
            <a:ext cx="5318764" cy="338678"/>
          </a:xfrm>
          <a:prstGeom prst="rect">
            <a:avLst/>
          </a:prstGeom>
        </p:spPr>
        <p:txBody>
          <a:bodyPr anchor="b"/>
          <a:lstStyle>
            <a:lvl1pPr marL="0" indent="0" algn="l">
              <a:lnSpc>
                <a:spcPct val="100000"/>
              </a:lnSpc>
              <a:spcBef>
                <a:spcPts val="0"/>
              </a:spcBef>
              <a:spcAft>
                <a:spcPts val="0"/>
              </a:spcAft>
              <a:buNone/>
              <a:defRPr sz="1600" baseline="0">
                <a:latin typeface="Arial" panose="020B0604020202020204" pitchFamily="34" charset="0"/>
                <a:cs typeface="Arial" panose="020B0604020202020204" pitchFamily="34" charset="0"/>
              </a:defRPr>
            </a:lvl1pPr>
          </a:lstStyle>
          <a:p>
            <a:pPr lvl="0"/>
            <a:r>
              <a:rPr lang="en-US" dirty="0"/>
              <a:t>Date (Arial 16 </a:t>
            </a:r>
            <a:r>
              <a:rPr lang="en-US" dirty="0" err="1"/>
              <a:t>pt</a:t>
            </a:r>
            <a:r>
              <a:rPr lang="en-US" dirty="0"/>
              <a:t>)</a:t>
            </a:r>
          </a:p>
        </p:txBody>
      </p:sp>
      <p:sp>
        <p:nvSpPr>
          <p:cNvPr id="19" name="正方形/長方形 18"/>
          <p:cNvSpPr/>
          <p:nvPr userDrawn="1"/>
        </p:nvSpPr>
        <p:spPr>
          <a:xfrm>
            <a:off x="-1" y="6596063"/>
            <a:ext cx="12192001" cy="261937"/>
          </a:xfrm>
          <a:prstGeom prst="rect">
            <a:avLst/>
          </a:prstGeom>
          <a:solidFill>
            <a:srgbClr val="C50E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latin typeface="Arial" panose="020B0604020202020204" pitchFamily="34" charset="0"/>
              <a:cs typeface="Arial" panose="020B0604020202020204" pitchFamily="34" charset="0"/>
            </a:endParaRPr>
          </a:p>
        </p:txBody>
      </p:sp>
      <p:sp>
        <p:nvSpPr>
          <p:cNvPr id="21" name="正方形/長方形 20"/>
          <p:cNvSpPr/>
          <p:nvPr userDrawn="1"/>
        </p:nvSpPr>
        <p:spPr>
          <a:xfrm>
            <a:off x="0" y="6596063"/>
            <a:ext cx="11774040" cy="261937"/>
          </a:xfrm>
          <a:prstGeom prst="rect">
            <a:avLst/>
          </a:prstGeom>
          <a:solidFill>
            <a:srgbClr val="C50E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700" dirty="0">
                <a:latin typeface="Arial" panose="020B0604020202020204" pitchFamily="34" charset="0"/>
                <a:cs typeface="Arial" panose="020B0604020202020204" pitchFamily="34" charset="0"/>
              </a:rPr>
              <a:t>🄫 </a:t>
            </a:r>
            <a:r>
              <a:rPr kumimoji="1" lang="en-US" altLang="ja-JP" sz="700" dirty="0">
                <a:latin typeface="Arial" panose="020B0604020202020204" pitchFamily="34" charset="0"/>
                <a:cs typeface="Arial" panose="020B0604020202020204" pitchFamily="34" charset="0"/>
              </a:rPr>
              <a:t>Hamamatsu Photonics K.K. and its affiliates All Rights Reserved. </a:t>
            </a:r>
            <a:endParaRPr kumimoji="1" lang="ja-JP" altLang="en-US" sz="700" dirty="0">
              <a:latin typeface="Arial" panose="020B0604020202020204" pitchFamily="34" charset="0"/>
              <a:cs typeface="Arial" panose="020B0604020202020204" pitchFamily="34" charset="0"/>
            </a:endParaRPr>
          </a:p>
        </p:txBody>
      </p:sp>
      <p:sp>
        <p:nvSpPr>
          <p:cNvPr id="22" name="テキスト ボックス 21"/>
          <p:cNvSpPr txBox="1"/>
          <p:nvPr userDrawn="1"/>
        </p:nvSpPr>
        <p:spPr>
          <a:xfrm>
            <a:off x="11774039" y="6596063"/>
            <a:ext cx="402674" cy="231160"/>
          </a:xfrm>
          <a:prstGeom prst="rect">
            <a:avLst/>
          </a:prstGeom>
          <a:noFill/>
        </p:spPr>
        <p:txBody>
          <a:bodyPr wrap="none" lIns="36000" tIns="36000" rIns="36000" bIns="18000" rtlCol="0" anchor="ctr" anchorCtr="0">
            <a:noAutofit/>
          </a:bodyPr>
          <a:lstStyle/>
          <a:p>
            <a:pPr algn="ctr"/>
            <a:fld id="{AA6014BF-3287-4B81-BF22-DDC0BAE5EA28}" type="slidenum">
              <a:rPr kumimoji="1" lang="ja-JP" altLang="en-US" sz="1400" smtClean="0">
                <a:solidFill>
                  <a:schemeClr val="bg1"/>
                </a:solidFill>
                <a:latin typeface="Arial" panose="020B0604020202020204" pitchFamily="34" charset="0"/>
                <a:cs typeface="Arial" panose="020B0604020202020204" pitchFamily="34" charset="0"/>
              </a:rPr>
              <a:t>‹#›</a:t>
            </a:fld>
            <a:endParaRPr kumimoji="1" lang="ja-JP" altLang="en-US" sz="1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3854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Divider slide - Application image 01">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テキスト ボックス 8"/>
          <p:cNvSpPr txBox="1"/>
          <p:nvPr userDrawn="1"/>
        </p:nvSpPr>
        <p:spPr>
          <a:xfrm>
            <a:off x="11774039" y="6596063"/>
            <a:ext cx="402674" cy="231160"/>
          </a:xfrm>
          <a:prstGeom prst="rect">
            <a:avLst/>
          </a:prstGeom>
          <a:noFill/>
        </p:spPr>
        <p:txBody>
          <a:bodyPr wrap="none" lIns="36000" tIns="36000" rIns="36000" bIns="18000" rtlCol="0" anchor="ctr" anchorCtr="0">
            <a:noAutofit/>
          </a:bodyPr>
          <a:lstStyle/>
          <a:p>
            <a:pPr algn="ctr"/>
            <a:fld id="{F96833BB-950F-4DC7-95E7-0F8FFB87E7D5}" type="slidenum">
              <a:rPr kumimoji="1" lang="ja-JP" altLang="en-US" sz="1400" smtClean="0">
                <a:solidFill>
                  <a:schemeClr val="bg1"/>
                </a:solidFill>
                <a:latin typeface="Arial" panose="020B0604020202020204" pitchFamily="34" charset="0"/>
                <a:cs typeface="Arial" panose="020B0604020202020204" pitchFamily="34" charset="0"/>
              </a:rPr>
              <a:pPr algn="ctr"/>
              <a:t>‹#›</a:t>
            </a:fld>
            <a:endParaRPr kumimoji="1" lang="ja-JP" altLang="en-US" sz="1400" dirty="0">
              <a:solidFill>
                <a:schemeClr val="bg1"/>
              </a:solidFill>
              <a:latin typeface="Arial" panose="020B0604020202020204" pitchFamily="34" charset="0"/>
              <a:cs typeface="Arial" panose="020B0604020202020204" pitchFamily="34" charset="0"/>
            </a:endParaRPr>
          </a:p>
        </p:txBody>
      </p:sp>
      <p:sp>
        <p:nvSpPr>
          <p:cNvPr id="10" name="正方形/長方形 9"/>
          <p:cNvSpPr/>
          <p:nvPr userDrawn="1"/>
        </p:nvSpPr>
        <p:spPr>
          <a:xfrm>
            <a:off x="-19050" y="6596063"/>
            <a:ext cx="11774040" cy="2619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600" dirty="0">
                <a:solidFill>
                  <a:schemeClr val="bg1"/>
                </a:solidFill>
                <a:latin typeface="Arial" panose="020B0604020202020204" pitchFamily="34" charset="0"/>
                <a:cs typeface="Arial" panose="020B0604020202020204" pitchFamily="34" charset="0"/>
              </a:rPr>
              <a:t>🄫 </a:t>
            </a:r>
            <a:r>
              <a:rPr kumimoji="1" lang="en-US" altLang="ja-JP" sz="600" dirty="0">
                <a:solidFill>
                  <a:schemeClr val="bg1"/>
                </a:solidFill>
                <a:latin typeface="Arial" panose="020B0604020202020204" pitchFamily="34" charset="0"/>
                <a:cs typeface="Arial" panose="020B0604020202020204" pitchFamily="34" charset="0"/>
              </a:rPr>
              <a:t>Hamamatsu Photonics K.K. and its affiliates. All Rights Reserved.</a:t>
            </a:r>
            <a:endParaRPr kumimoji="1" lang="ja-JP" altLang="en-US" sz="600" dirty="0">
              <a:solidFill>
                <a:schemeClr val="bg1"/>
              </a:solidFill>
              <a:latin typeface="Arial" panose="020B0604020202020204" pitchFamily="34" charset="0"/>
              <a:cs typeface="Arial" panose="020B0604020202020204" pitchFamily="34" charset="0"/>
            </a:endParaRPr>
          </a:p>
        </p:txBody>
      </p:sp>
      <p:pic>
        <p:nvPicPr>
          <p:cNvPr id="8" name="図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02102" y="461105"/>
            <a:ext cx="1620000" cy="239382"/>
          </a:xfrm>
          <a:prstGeom prst="rect">
            <a:avLst/>
          </a:prstGeom>
        </p:spPr>
      </p:pic>
      <p:cxnSp>
        <p:nvCxnSpPr>
          <p:cNvPr id="11" name="直線コネクタ 10"/>
          <p:cNvCxnSpPr/>
          <p:nvPr userDrawn="1"/>
        </p:nvCxnSpPr>
        <p:spPr>
          <a:xfrm>
            <a:off x="468630" y="4616823"/>
            <a:ext cx="375670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3"/>
          <p:cNvSpPr>
            <a:spLocks noGrp="1"/>
          </p:cNvSpPr>
          <p:nvPr>
            <p:ph type="body" sz="quarter" idx="11" hasCustomPrompt="1"/>
          </p:nvPr>
        </p:nvSpPr>
        <p:spPr>
          <a:xfrm>
            <a:off x="380999" y="2210390"/>
            <a:ext cx="10644052" cy="1879863"/>
          </a:xfrm>
          <a:prstGeom prst="rect">
            <a:avLst/>
          </a:prstGeom>
        </p:spPr>
        <p:txBody>
          <a:bodyPr anchor="b"/>
          <a:lstStyle>
            <a:lvl1pPr marL="0" marR="0" indent="0" algn="l" defTabSz="914400" rtl="0" eaLnBrk="1" fontAlgn="auto" latinLnBrk="0" hangingPunct="1">
              <a:lnSpc>
                <a:spcPct val="125000"/>
              </a:lnSpc>
              <a:spcBef>
                <a:spcPts val="0"/>
              </a:spcBef>
              <a:spcAft>
                <a:spcPts val="0"/>
              </a:spcAft>
              <a:buClr>
                <a:srgbClr val="C50E1F"/>
              </a:buClr>
              <a:buSzTx/>
              <a:buFont typeface="+mj-lt"/>
              <a:buNone/>
              <a:tabLst/>
              <a:defRPr sz="3200">
                <a:solidFill>
                  <a:schemeClr val="bg1"/>
                </a:solidFill>
                <a:latin typeface="+mj-lt"/>
                <a:cs typeface="Arial" panose="020B0604020202020204" pitchFamily="34" charset="0"/>
              </a:defRPr>
            </a:lvl1pPr>
            <a:lvl2pPr>
              <a:defRPr>
                <a:solidFill>
                  <a:schemeClr val="bg1"/>
                </a:solidFill>
                <a:latin typeface="Arial" panose="020B0604020202020204" pitchFamily="34" charset="0"/>
                <a:cs typeface="Arial" panose="020B0604020202020204" pitchFamily="34" charset="0"/>
              </a:defRPr>
            </a:lvl2pPr>
            <a:lvl3pPr>
              <a:defRPr>
                <a:solidFill>
                  <a:schemeClr val="bg1"/>
                </a:solidFill>
                <a:latin typeface="Arial" panose="020B0604020202020204" pitchFamily="34" charset="0"/>
                <a:cs typeface="Arial" panose="020B0604020202020204" pitchFamily="34" charset="0"/>
              </a:defRPr>
            </a:lvl3pPr>
            <a:lvl4pPr>
              <a:defRPr>
                <a:solidFill>
                  <a:schemeClr val="bg1"/>
                </a:solidFill>
                <a:latin typeface="Arial" panose="020B0604020202020204" pitchFamily="34" charset="0"/>
                <a:cs typeface="Arial" panose="020B0604020202020204" pitchFamily="34" charset="0"/>
              </a:defRPr>
            </a:lvl4pPr>
            <a:lvl5pPr>
              <a:defRPr>
                <a:solidFill>
                  <a:schemeClr val="bg1"/>
                </a:solidFill>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125000"/>
              </a:lnSpc>
              <a:spcBef>
                <a:spcPts val="0"/>
              </a:spcBef>
              <a:spcAft>
                <a:spcPts val="0"/>
              </a:spcAft>
              <a:buClr>
                <a:srgbClr val="C50E1F"/>
              </a:buClr>
              <a:buSzTx/>
              <a:buFont typeface="+mj-lt"/>
              <a:buNone/>
              <a:tabLst/>
              <a:defRPr/>
            </a:pPr>
            <a:r>
              <a:rPr lang="en-US" altLang="ja-JP" dirty="0"/>
              <a:t>Headline (Arial 32 </a:t>
            </a:r>
            <a:r>
              <a:rPr lang="en-US" altLang="ja-JP" dirty="0" err="1"/>
              <a:t>pt</a:t>
            </a:r>
            <a:r>
              <a:rPr lang="en-US" altLang="ja-JP" dirty="0"/>
              <a:t>). </a:t>
            </a:r>
            <a:r>
              <a:rPr lang="en-US" altLang="ja-JP" dirty="0" err="1"/>
              <a:t>InGaAs</a:t>
            </a:r>
            <a:r>
              <a:rPr lang="en-US" altLang="ja-JP" dirty="0"/>
              <a:t> area image sensor for hyperspectral cameras</a:t>
            </a:r>
            <a:endParaRPr lang="en-US" b="1" dirty="0"/>
          </a:p>
        </p:txBody>
      </p:sp>
    </p:spTree>
    <p:extLst>
      <p:ext uri="{BB962C8B-B14F-4D97-AF65-F5344CB8AC3E}">
        <p14:creationId xmlns:p14="http://schemas.microsoft.com/office/powerpoint/2010/main" val="27591610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dex slide (Unordered list)">
    <p:spTree>
      <p:nvGrpSpPr>
        <p:cNvPr id="1" name=""/>
        <p:cNvGrpSpPr/>
        <p:nvPr/>
      </p:nvGrpSpPr>
      <p:grpSpPr>
        <a:xfrm>
          <a:off x="0" y="0"/>
          <a:ext cx="0" cy="0"/>
          <a:chOff x="0" y="0"/>
          <a:chExt cx="0" cy="0"/>
        </a:xfrm>
      </p:grpSpPr>
      <p:pic>
        <p:nvPicPr>
          <p:cNvPr id="18" name="図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83831" y="1628448"/>
            <a:ext cx="5008169" cy="5229552"/>
          </a:xfrm>
          <a:prstGeom prst="rect">
            <a:avLst/>
          </a:prstGeom>
        </p:spPr>
      </p:pic>
      <p:cxnSp>
        <p:nvCxnSpPr>
          <p:cNvPr id="9" name="直線コネクタ 8"/>
          <p:cNvCxnSpPr/>
          <p:nvPr userDrawn="1"/>
        </p:nvCxnSpPr>
        <p:spPr>
          <a:xfrm>
            <a:off x="468630" y="2217764"/>
            <a:ext cx="2826000" cy="0"/>
          </a:xfrm>
          <a:prstGeom prst="line">
            <a:avLst/>
          </a:prstGeom>
          <a:ln w="12700">
            <a:solidFill>
              <a:srgbClr val="C50E1F"/>
            </a:solidFill>
          </a:ln>
        </p:spPr>
        <p:style>
          <a:lnRef idx="1">
            <a:schemeClr val="accent1"/>
          </a:lnRef>
          <a:fillRef idx="0">
            <a:schemeClr val="accent1"/>
          </a:fillRef>
          <a:effectRef idx="0">
            <a:schemeClr val="accent1"/>
          </a:effectRef>
          <a:fontRef idx="minor">
            <a:schemeClr val="tx1"/>
          </a:fontRef>
        </p:style>
      </p:cxnSp>
      <p:sp>
        <p:nvSpPr>
          <p:cNvPr id="16" name="テキスト ボックス 15"/>
          <p:cNvSpPr txBox="1"/>
          <p:nvPr userDrawn="1"/>
        </p:nvSpPr>
        <p:spPr>
          <a:xfrm>
            <a:off x="11774039" y="6596063"/>
            <a:ext cx="402674" cy="231160"/>
          </a:xfrm>
          <a:prstGeom prst="rect">
            <a:avLst/>
          </a:prstGeom>
          <a:noFill/>
        </p:spPr>
        <p:txBody>
          <a:bodyPr wrap="none" lIns="36000" tIns="36000" rIns="36000" bIns="18000" rtlCol="0" anchor="ctr" anchorCtr="0">
            <a:noAutofit/>
          </a:bodyPr>
          <a:lstStyle/>
          <a:p>
            <a:pPr algn="ctr"/>
            <a:fld id="{F96833BB-950F-4DC7-95E7-0F8FFB87E7D5}" type="slidenum">
              <a:rPr kumimoji="1" lang="ja-JP" altLang="en-US" sz="1400" smtClean="0">
                <a:solidFill>
                  <a:schemeClr val="bg1">
                    <a:lumMod val="50000"/>
                  </a:schemeClr>
                </a:solidFill>
                <a:latin typeface="Arial" panose="020B0604020202020204" pitchFamily="34" charset="0"/>
                <a:cs typeface="Arial" panose="020B0604020202020204" pitchFamily="34" charset="0"/>
              </a:rPr>
              <a:pPr algn="ctr"/>
              <a:t>‹#›</a:t>
            </a:fld>
            <a:endParaRPr kumimoji="1" lang="ja-JP" altLang="en-US" sz="1400" dirty="0">
              <a:solidFill>
                <a:schemeClr val="bg1">
                  <a:lumMod val="50000"/>
                </a:schemeClr>
              </a:solidFill>
              <a:latin typeface="Arial" panose="020B0604020202020204" pitchFamily="34" charset="0"/>
              <a:cs typeface="Arial" panose="020B0604020202020204" pitchFamily="34" charset="0"/>
            </a:endParaRPr>
          </a:p>
        </p:txBody>
      </p:sp>
      <p:pic>
        <p:nvPicPr>
          <p:cNvPr id="17" name="図 1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07712" y="453600"/>
            <a:ext cx="1620000" cy="241277"/>
          </a:xfrm>
          <a:prstGeom prst="rect">
            <a:avLst/>
          </a:prstGeom>
        </p:spPr>
      </p:pic>
      <p:sp>
        <p:nvSpPr>
          <p:cNvPr id="3" name="テキスト プレースホルダー 2"/>
          <p:cNvSpPr>
            <a:spLocks noGrp="1"/>
          </p:cNvSpPr>
          <p:nvPr>
            <p:ph type="body" sz="quarter" idx="12" hasCustomPrompt="1"/>
          </p:nvPr>
        </p:nvSpPr>
        <p:spPr>
          <a:xfrm>
            <a:off x="485508" y="2394856"/>
            <a:ext cx="10295703" cy="3988527"/>
          </a:xfrm>
          <a:prstGeom prst="rect">
            <a:avLst/>
          </a:prstGeom>
        </p:spPr>
        <p:txBody>
          <a:bodyPr/>
          <a:lstStyle>
            <a:lvl1pPr marL="457200" marR="0" indent="-457200" algn="l" defTabSz="914400" rtl="0" eaLnBrk="1" fontAlgn="auto" latinLnBrk="0" hangingPunct="1">
              <a:lnSpc>
                <a:spcPct val="150000"/>
              </a:lnSpc>
              <a:spcBef>
                <a:spcPts val="0"/>
              </a:spcBef>
              <a:spcAft>
                <a:spcPts val="0"/>
              </a:spcAft>
              <a:buClr>
                <a:srgbClr val="C50E1F"/>
              </a:buClr>
              <a:buSzTx/>
              <a:buFont typeface="Arial" panose="020B0604020202020204" pitchFamily="34" charset="0"/>
              <a:buChar char="■"/>
              <a:tabLst/>
              <a:defRPr sz="3200" baseline="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ltLang="ja-JP" dirty="0"/>
              <a:t>Headlines (Arial 32 </a:t>
            </a:r>
            <a:r>
              <a:rPr lang="en-US" altLang="ja-JP" dirty="0" err="1"/>
              <a:t>pt</a:t>
            </a:r>
            <a:r>
              <a:rPr lang="en-US" altLang="ja-JP" dirty="0"/>
              <a:t>)</a:t>
            </a:r>
          </a:p>
          <a:p>
            <a:pPr marL="457200" marR="0" lvl="0" indent="-457200" algn="l" defTabSz="914400" rtl="0" eaLnBrk="1" fontAlgn="auto" latinLnBrk="0" hangingPunct="1">
              <a:lnSpc>
                <a:spcPct val="150000"/>
              </a:lnSpc>
              <a:spcBef>
                <a:spcPts val="0"/>
              </a:spcBef>
              <a:spcAft>
                <a:spcPts val="0"/>
              </a:spcAft>
              <a:buClr>
                <a:srgbClr val="C50E1F"/>
              </a:buClr>
              <a:buSzTx/>
              <a:buFont typeface="Arial" panose="020B0604020202020204" pitchFamily="34" charset="0"/>
              <a:buChar char="■"/>
              <a:tabLst/>
              <a:defRPr/>
            </a:pPr>
            <a:r>
              <a:rPr lang="en-US" altLang="ja-JP" dirty="0"/>
              <a:t> </a:t>
            </a:r>
          </a:p>
          <a:p>
            <a:pPr marL="457200" marR="0" lvl="0" indent="-457200" algn="l" defTabSz="914400" rtl="0" eaLnBrk="1" fontAlgn="auto" latinLnBrk="0" hangingPunct="1">
              <a:lnSpc>
                <a:spcPct val="150000"/>
              </a:lnSpc>
              <a:spcBef>
                <a:spcPts val="0"/>
              </a:spcBef>
              <a:spcAft>
                <a:spcPts val="0"/>
              </a:spcAft>
              <a:buClr>
                <a:srgbClr val="C50E1F"/>
              </a:buClr>
              <a:buSzTx/>
              <a:buFont typeface="Arial" panose="020B0604020202020204" pitchFamily="34" charset="0"/>
              <a:buChar char="■"/>
              <a:tabLst/>
              <a:defRPr/>
            </a:pPr>
            <a:r>
              <a:rPr lang="en-US" altLang="ja-JP" dirty="0"/>
              <a:t> </a:t>
            </a:r>
          </a:p>
          <a:p>
            <a:pPr marL="457200" marR="0" lvl="0" indent="-457200" algn="l" defTabSz="914400" rtl="0" eaLnBrk="1" fontAlgn="auto" latinLnBrk="0" hangingPunct="1">
              <a:lnSpc>
                <a:spcPct val="150000"/>
              </a:lnSpc>
              <a:spcBef>
                <a:spcPts val="0"/>
              </a:spcBef>
              <a:spcAft>
                <a:spcPts val="0"/>
              </a:spcAft>
              <a:buClr>
                <a:srgbClr val="C50E1F"/>
              </a:buClr>
              <a:buSzTx/>
              <a:buFont typeface="Arial" panose="020B0604020202020204" pitchFamily="34" charset="0"/>
              <a:buChar char="■"/>
              <a:tabLst/>
              <a:defRPr/>
            </a:pPr>
            <a:r>
              <a:rPr lang="en-US" altLang="ja-JP" dirty="0"/>
              <a:t> </a:t>
            </a:r>
          </a:p>
          <a:p>
            <a:pPr marL="457200" marR="0" lvl="0" indent="-457200" algn="l" defTabSz="914400" rtl="0" eaLnBrk="1" fontAlgn="auto" latinLnBrk="0" hangingPunct="1">
              <a:lnSpc>
                <a:spcPct val="150000"/>
              </a:lnSpc>
              <a:spcBef>
                <a:spcPts val="0"/>
              </a:spcBef>
              <a:spcAft>
                <a:spcPts val="0"/>
              </a:spcAft>
              <a:buClr>
                <a:srgbClr val="C50E1F"/>
              </a:buClr>
              <a:buSzTx/>
              <a:buFont typeface="Arial" panose="020B0604020202020204" pitchFamily="34" charset="0"/>
              <a:buChar char="■"/>
              <a:tabLst/>
              <a:defRPr/>
            </a:pPr>
            <a:r>
              <a:rPr lang="en-US" altLang="ja-JP" dirty="0"/>
              <a:t> </a:t>
            </a:r>
            <a:endParaRPr lang="ja-JP" altLang="en-US" dirty="0"/>
          </a:p>
        </p:txBody>
      </p:sp>
      <p:sp>
        <p:nvSpPr>
          <p:cNvPr id="7" name="テキスト プレースホルダー 2"/>
          <p:cNvSpPr>
            <a:spLocks noGrp="1"/>
          </p:cNvSpPr>
          <p:nvPr>
            <p:ph type="body" sz="quarter" idx="13" hasCustomPrompt="1"/>
          </p:nvPr>
        </p:nvSpPr>
        <p:spPr>
          <a:xfrm>
            <a:off x="420186" y="1441267"/>
            <a:ext cx="5580017" cy="776498"/>
          </a:xfrm>
          <a:prstGeom prst="rect">
            <a:avLst/>
          </a:prstGeom>
        </p:spPr>
        <p:txBody>
          <a:bodyPr/>
          <a:lstStyle>
            <a:lvl1pPr marL="0" marR="0" indent="0" algn="l" defTabSz="914400" rtl="0" eaLnBrk="1" fontAlgn="auto" latinLnBrk="0" hangingPunct="1">
              <a:lnSpc>
                <a:spcPct val="150000"/>
              </a:lnSpc>
              <a:spcBef>
                <a:spcPts val="0"/>
              </a:spcBef>
              <a:spcAft>
                <a:spcPts val="0"/>
              </a:spcAft>
              <a:buClr>
                <a:srgbClr val="C50E1F"/>
              </a:buClr>
              <a:buSzTx/>
              <a:buFont typeface="Arial" panose="020B0604020202020204" pitchFamily="34" charset="0"/>
              <a:buNone/>
              <a:tabLst/>
              <a:defRPr sz="3200" baseline="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ltLang="ja-JP" dirty="0"/>
              <a:t>Index</a:t>
            </a:r>
            <a:endParaRPr lang="ja-JP" altLang="en-US" dirty="0"/>
          </a:p>
        </p:txBody>
      </p:sp>
      <p:sp>
        <p:nvSpPr>
          <p:cNvPr id="8" name="正方形/長方形 7"/>
          <p:cNvSpPr/>
          <p:nvPr userDrawn="1"/>
        </p:nvSpPr>
        <p:spPr>
          <a:xfrm>
            <a:off x="0" y="6596063"/>
            <a:ext cx="11774040" cy="261937"/>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600" dirty="0">
                <a:solidFill>
                  <a:srgbClr val="AEAEAE"/>
                </a:solidFill>
                <a:latin typeface="Arial" panose="020B0604020202020204" pitchFamily="34" charset="0"/>
                <a:cs typeface="Arial" panose="020B0604020202020204" pitchFamily="34" charset="0"/>
              </a:rPr>
              <a:t>🄫 </a:t>
            </a:r>
            <a:r>
              <a:rPr kumimoji="1" lang="en-US" altLang="ja-JP" sz="600" dirty="0">
                <a:solidFill>
                  <a:srgbClr val="AEAEAE"/>
                </a:solidFill>
                <a:latin typeface="Arial" panose="020B0604020202020204" pitchFamily="34" charset="0"/>
                <a:cs typeface="Arial" panose="020B0604020202020204" pitchFamily="34" charset="0"/>
              </a:rPr>
              <a:t>Hamamatsu Photonics K.K. and its affiliates All Rights Reserved. </a:t>
            </a:r>
            <a:endParaRPr kumimoji="1" lang="ja-JP" altLang="en-US" sz="600" dirty="0">
              <a:solidFill>
                <a:srgbClr val="AEAEA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273328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11688" y="457576"/>
            <a:ext cx="1620000" cy="241277"/>
          </a:xfrm>
          <a:prstGeom prst="rect">
            <a:avLst/>
          </a:prstGeom>
        </p:spPr>
      </p:pic>
      <p:pic>
        <p:nvPicPr>
          <p:cNvPr id="18" name="図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183831" y="1628448"/>
            <a:ext cx="5008169" cy="5229552"/>
          </a:xfrm>
          <a:prstGeom prst="rect">
            <a:avLst/>
          </a:prstGeom>
        </p:spPr>
      </p:pic>
      <p:sp>
        <p:nvSpPr>
          <p:cNvPr id="16" name="テキスト ボックス 15"/>
          <p:cNvSpPr txBox="1"/>
          <p:nvPr userDrawn="1"/>
        </p:nvSpPr>
        <p:spPr>
          <a:xfrm>
            <a:off x="11774039" y="6596063"/>
            <a:ext cx="402674" cy="231160"/>
          </a:xfrm>
          <a:prstGeom prst="rect">
            <a:avLst/>
          </a:prstGeom>
          <a:noFill/>
        </p:spPr>
        <p:txBody>
          <a:bodyPr wrap="none" lIns="36000" tIns="36000" rIns="36000" bIns="18000" rtlCol="0" anchor="ctr" anchorCtr="0">
            <a:noAutofit/>
          </a:bodyPr>
          <a:lstStyle/>
          <a:p>
            <a:pPr algn="ctr"/>
            <a:fld id="{F96833BB-950F-4DC7-95E7-0F8FFB87E7D5}" type="slidenum">
              <a:rPr kumimoji="1" lang="ja-JP" altLang="en-US" sz="1400" smtClean="0">
                <a:solidFill>
                  <a:schemeClr val="bg1">
                    <a:lumMod val="50000"/>
                  </a:schemeClr>
                </a:solidFill>
                <a:latin typeface="Arial" panose="020B0604020202020204" pitchFamily="34" charset="0"/>
                <a:cs typeface="Arial" panose="020B0604020202020204" pitchFamily="34" charset="0"/>
              </a:rPr>
              <a:pPr algn="ctr"/>
              <a:t>‹#›</a:t>
            </a:fld>
            <a:endParaRPr kumimoji="1" lang="ja-JP" altLang="en-US" sz="1400" dirty="0">
              <a:solidFill>
                <a:schemeClr val="bg1">
                  <a:lumMod val="50000"/>
                </a:schemeClr>
              </a:solidFill>
              <a:latin typeface="Arial" panose="020B0604020202020204" pitchFamily="34" charset="0"/>
              <a:cs typeface="Arial" panose="020B0604020202020204" pitchFamily="34" charset="0"/>
            </a:endParaRPr>
          </a:p>
        </p:txBody>
      </p:sp>
      <p:sp>
        <p:nvSpPr>
          <p:cNvPr id="8" name="テキスト プレースホルダー 2"/>
          <p:cNvSpPr>
            <a:spLocks noGrp="1"/>
          </p:cNvSpPr>
          <p:nvPr>
            <p:ph type="body" sz="quarter" idx="12" hasCustomPrompt="1"/>
          </p:nvPr>
        </p:nvSpPr>
        <p:spPr>
          <a:xfrm>
            <a:off x="381000" y="2394854"/>
            <a:ext cx="10295703" cy="1497874"/>
          </a:xfrm>
          <a:prstGeom prst="rect">
            <a:avLst/>
          </a:prstGeom>
        </p:spPr>
        <p:txBody>
          <a:bodyPr anchor="b"/>
          <a:lstStyle>
            <a:lvl1pPr marL="0" marR="0" indent="0" algn="l" defTabSz="914400" rtl="0" eaLnBrk="1" fontAlgn="auto" latinLnBrk="0" hangingPunct="1">
              <a:lnSpc>
                <a:spcPct val="125000"/>
              </a:lnSpc>
              <a:spcBef>
                <a:spcPts val="0"/>
              </a:spcBef>
              <a:spcAft>
                <a:spcPts val="0"/>
              </a:spcAft>
              <a:buClr>
                <a:srgbClr val="C50E1F"/>
              </a:buClr>
              <a:buSzTx/>
              <a:buFont typeface="+mj-lt"/>
              <a:buNone/>
              <a:tabLst/>
              <a:defRPr sz="3200" b="0" u="none" baseline="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125000"/>
              </a:lnSpc>
              <a:spcBef>
                <a:spcPts val="0"/>
              </a:spcBef>
              <a:spcAft>
                <a:spcPts val="0"/>
              </a:spcAft>
              <a:buClr>
                <a:srgbClr val="C50E1F"/>
              </a:buClr>
              <a:buSzTx/>
              <a:buFont typeface="+mj-lt"/>
              <a:buNone/>
              <a:tabLst/>
              <a:defRPr/>
            </a:pPr>
            <a:r>
              <a:rPr lang="en-US" altLang="ja-JP" dirty="0"/>
              <a:t>Divider slide (Arial 32 </a:t>
            </a:r>
            <a:r>
              <a:rPr lang="en-US" altLang="ja-JP" dirty="0" err="1"/>
              <a:t>pt</a:t>
            </a:r>
            <a:r>
              <a:rPr lang="en-US" altLang="ja-JP" dirty="0"/>
              <a:t>). </a:t>
            </a:r>
            <a:endParaRPr lang="en-US" b="1" dirty="0"/>
          </a:p>
        </p:txBody>
      </p:sp>
      <p:sp>
        <p:nvSpPr>
          <p:cNvPr id="9" name="正方形/長方形 8"/>
          <p:cNvSpPr/>
          <p:nvPr userDrawn="1"/>
        </p:nvSpPr>
        <p:spPr>
          <a:xfrm>
            <a:off x="0" y="6596063"/>
            <a:ext cx="11774040" cy="261937"/>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600" dirty="0">
                <a:solidFill>
                  <a:srgbClr val="AEAEAE"/>
                </a:solidFill>
                <a:latin typeface="Arial" panose="020B0604020202020204" pitchFamily="34" charset="0"/>
                <a:cs typeface="Arial" panose="020B0604020202020204" pitchFamily="34" charset="0"/>
              </a:rPr>
              <a:t>🄫 </a:t>
            </a:r>
            <a:r>
              <a:rPr kumimoji="1" lang="en-US" altLang="ja-JP" sz="600" dirty="0">
                <a:solidFill>
                  <a:srgbClr val="AEAEAE"/>
                </a:solidFill>
                <a:latin typeface="Arial" panose="020B0604020202020204" pitchFamily="34" charset="0"/>
                <a:cs typeface="Arial" panose="020B0604020202020204" pitchFamily="34" charset="0"/>
              </a:rPr>
              <a:t>Hamamatsu Photonics K.K. and its affiliates All Rights Reserved.</a:t>
            </a:r>
            <a:endParaRPr kumimoji="1" lang="ja-JP" altLang="en-US" sz="600" dirty="0">
              <a:solidFill>
                <a:srgbClr val="AEAEAE"/>
              </a:solidFill>
              <a:latin typeface="Arial" panose="020B0604020202020204" pitchFamily="34" charset="0"/>
              <a:cs typeface="Arial" panose="020B0604020202020204" pitchFamily="34" charset="0"/>
            </a:endParaRPr>
          </a:p>
        </p:txBody>
      </p:sp>
      <p:cxnSp>
        <p:nvCxnSpPr>
          <p:cNvPr id="11" name="直線コネクタ 10"/>
          <p:cNvCxnSpPr/>
          <p:nvPr userDrawn="1"/>
        </p:nvCxnSpPr>
        <p:spPr>
          <a:xfrm>
            <a:off x="468630" y="4032386"/>
            <a:ext cx="3757864" cy="0"/>
          </a:xfrm>
          <a:prstGeom prst="line">
            <a:avLst/>
          </a:prstGeom>
          <a:ln w="12700">
            <a:solidFill>
              <a:srgbClr val="C50E1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44734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dy slide with title single row">
    <p:spTree>
      <p:nvGrpSpPr>
        <p:cNvPr id="1" name=""/>
        <p:cNvGrpSpPr/>
        <p:nvPr/>
      </p:nvGrpSpPr>
      <p:grpSpPr>
        <a:xfrm>
          <a:off x="0" y="0"/>
          <a:ext cx="0" cy="0"/>
          <a:chOff x="0" y="0"/>
          <a:chExt cx="0" cy="0"/>
        </a:xfrm>
      </p:grpSpPr>
      <p:sp>
        <p:nvSpPr>
          <p:cNvPr id="11" name="テキスト ボックス 10"/>
          <p:cNvSpPr txBox="1"/>
          <p:nvPr userDrawn="1"/>
        </p:nvSpPr>
        <p:spPr>
          <a:xfrm>
            <a:off x="11774039" y="6596063"/>
            <a:ext cx="402674" cy="231160"/>
          </a:xfrm>
          <a:prstGeom prst="rect">
            <a:avLst/>
          </a:prstGeom>
          <a:noFill/>
        </p:spPr>
        <p:txBody>
          <a:bodyPr wrap="none" lIns="36000" tIns="36000" rIns="36000" bIns="18000" rtlCol="0" anchor="ctr" anchorCtr="0">
            <a:noAutofit/>
          </a:bodyPr>
          <a:lstStyle/>
          <a:p>
            <a:pPr algn="ctr"/>
            <a:fld id="{F96833BB-950F-4DC7-95E7-0F8FFB87E7D5}" type="slidenum">
              <a:rPr kumimoji="1" lang="ja-JP" altLang="en-US" sz="1400" smtClean="0">
                <a:solidFill>
                  <a:schemeClr val="bg1">
                    <a:lumMod val="50000"/>
                  </a:schemeClr>
                </a:solidFill>
                <a:latin typeface="Arial" panose="020B0604020202020204" pitchFamily="34" charset="0"/>
                <a:cs typeface="Arial" panose="020B0604020202020204" pitchFamily="34" charset="0"/>
              </a:rPr>
              <a:pPr algn="ctr"/>
              <a:t>‹#›</a:t>
            </a:fld>
            <a:endParaRPr kumimoji="1" lang="ja-JP" altLang="en-US" sz="1400" dirty="0">
              <a:solidFill>
                <a:schemeClr val="bg1">
                  <a:lumMod val="50000"/>
                </a:schemeClr>
              </a:solidFill>
              <a:latin typeface="Arial" panose="020B0604020202020204" pitchFamily="34" charset="0"/>
              <a:cs typeface="Arial" panose="020B0604020202020204" pitchFamily="34" charset="0"/>
            </a:endParaRPr>
          </a:p>
        </p:txBody>
      </p:sp>
      <p:sp>
        <p:nvSpPr>
          <p:cNvPr id="6" name="正方形/長方形 5"/>
          <p:cNvSpPr/>
          <p:nvPr userDrawn="1"/>
        </p:nvSpPr>
        <p:spPr>
          <a:xfrm>
            <a:off x="0" y="6596063"/>
            <a:ext cx="11774040" cy="261937"/>
          </a:xfrm>
          <a:prstGeom prst="rect">
            <a:avLst/>
          </a:prstGeom>
          <a:solidFill>
            <a:schemeClr val="bg1">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600" dirty="0">
                <a:solidFill>
                  <a:srgbClr val="AEAEAE"/>
                </a:solidFill>
                <a:latin typeface="Arial" panose="020B0604020202020204" pitchFamily="34" charset="0"/>
                <a:cs typeface="Arial" panose="020B0604020202020204" pitchFamily="34" charset="0"/>
              </a:rPr>
              <a:t>🄫 </a:t>
            </a:r>
            <a:r>
              <a:rPr kumimoji="1" lang="en-US" altLang="ja-JP" sz="600" dirty="0">
                <a:solidFill>
                  <a:srgbClr val="AEAEAE"/>
                </a:solidFill>
                <a:latin typeface="Arial" panose="020B0604020202020204" pitchFamily="34" charset="0"/>
                <a:cs typeface="Arial" panose="020B0604020202020204" pitchFamily="34" charset="0"/>
              </a:rPr>
              <a:t>Hamamatsu Photonics K.K. and its affiliates All Rights Reserved. </a:t>
            </a:r>
            <a:endParaRPr kumimoji="1" lang="ja-JP" altLang="en-US" sz="600" dirty="0">
              <a:solidFill>
                <a:srgbClr val="AEAEAE"/>
              </a:solidFill>
              <a:latin typeface="Arial" panose="020B0604020202020204" pitchFamily="34" charset="0"/>
              <a:cs typeface="Arial" panose="020B0604020202020204" pitchFamily="34" charset="0"/>
            </a:endParaRPr>
          </a:p>
        </p:txBody>
      </p:sp>
      <p:pic>
        <p:nvPicPr>
          <p:cNvPr id="13" name="図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11688" y="457576"/>
            <a:ext cx="1620000" cy="241277"/>
          </a:xfrm>
          <a:prstGeom prst="rect">
            <a:avLst/>
          </a:prstGeom>
        </p:spPr>
      </p:pic>
      <p:cxnSp>
        <p:nvCxnSpPr>
          <p:cNvPr id="14" name="直線コネクタ 13"/>
          <p:cNvCxnSpPr/>
          <p:nvPr userDrawn="1"/>
        </p:nvCxnSpPr>
        <p:spPr>
          <a:xfrm>
            <a:off x="463780" y="1066758"/>
            <a:ext cx="11267908" cy="0"/>
          </a:xfrm>
          <a:prstGeom prst="line">
            <a:avLst/>
          </a:prstGeom>
          <a:ln w="12700">
            <a:solidFill>
              <a:srgbClr val="C50E1F"/>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2"/>
          <p:cNvSpPr>
            <a:spLocks noGrp="1"/>
          </p:cNvSpPr>
          <p:nvPr>
            <p:ph type="body" sz="quarter" idx="14" hasCustomPrompt="1"/>
          </p:nvPr>
        </p:nvSpPr>
        <p:spPr>
          <a:xfrm>
            <a:off x="381001" y="402227"/>
            <a:ext cx="9450976" cy="578848"/>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800" baseline="0">
                <a:latin typeface="Arial" panose="020B0604020202020204" pitchFamily="34" charset="0"/>
                <a:cs typeface="Arial" panose="020B0604020202020204" pitchFamily="34" charset="0"/>
              </a:defRPr>
            </a:lvl1pPr>
            <a:lvl2pPr marL="457200" indent="0">
              <a:buNone/>
              <a:defRPr>
                <a:latin typeface="Arial" panose="020B0604020202020204" pitchFamily="34" charset="0"/>
                <a:cs typeface="Arial" panose="020B0604020202020204" pitchFamily="34" charset="0"/>
              </a:defRPr>
            </a:lvl2pPr>
            <a:lvl3pPr marL="914400" indent="0">
              <a:buNone/>
              <a:defRPr>
                <a:latin typeface="Arial" panose="020B0604020202020204" pitchFamily="34" charset="0"/>
                <a:cs typeface="Arial" panose="020B0604020202020204" pitchFamily="34" charset="0"/>
              </a:defRPr>
            </a:lvl3pPr>
            <a:lvl4pPr marL="1371600" indent="0">
              <a:buNone/>
              <a:defRPr>
                <a:latin typeface="Arial" panose="020B0604020202020204" pitchFamily="34" charset="0"/>
                <a:cs typeface="Arial" panose="020B0604020202020204" pitchFamily="34" charset="0"/>
              </a:defRPr>
            </a:lvl4pPr>
            <a:lvl5pPr marL="1828800" indent="0">
              <a:buNone/>
              <a:defRPr>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ltLang="ja-JP" dirty="0"/>
              <a:t>Headline single row (Arial 28 </a:t>
            </a:r>
            <a:r>
              <a:rPr lang="en-US" altLang="ja-JP" dirty="0" err="1"/>
              <a:t>pt</a:t>
            </a:r>
            <a:r>
              <a:rPr lang="en-US" altLang="ja-JP" dirty="0"/>
              <a:t>). </a:t>
            </a:r>
          </a:p>
        </p:txBody>
      </p:sp>
      <p:sp>
        <p:nvSpPr>
          <p:cNvPr id="9" name="テキスト プレースホルダー 2"/>
          <p:cNvSpPr>
            <a:spLocks noGrp="1"/>
          </p:cNvSpPr>
          <p:nvPr>
            <p:ph type="body" sz="quarter" idx="16" hasCustomPrompt="1"/>
          </p:nvPr>
        </p:nvSpPr>
        <p:spPr>
          <a:xfrm>
            <a:off x="463780" y="1267373"/>
            <a:ext cx="11267908" cy="5046468"/>
          </a:xfrm>
          <a:prstGeom prst="rect">
            <a:avLst/>
          </a:prstGeom>
        </p:spPr>
        <p:txBody>
          <a:bodyPr/>
          <a:lstStyle>
            <a:lvl1pPr marL="457200" marR="0" indent="-457200" algn="l" defTabSz="914400" rtl="0" eaLnBrk="1" fontAlgn="auto" latinLnBrk="0" hangingPunct="1">
              <a:lnSpc>
                <a:spcPct val="125000"/>
              </a:lnSpc>
              <a:spcBef>
                <a:spcPts val="0"/>
              </a:spcBef>
              <a:spcAft>
                <a:spcPts val="0"/>
              </a:spcAft>
              <a:buClr>
                <a:srgbClr val="C50E1F"/>
              </a:buClr>
              <a:buSzTx/>
              <a:buFont typeface="Arial" panose="020B0604020202020204" pitchFamily="34" charset="0"/>
              <a:buChar char="■"/>
              <a:tabLst/>
              <a:defRPr sz="2400" baseline="0">
                <a:solidFill>
                  <a:schemeClr val="tx1"/>
                </a:solidFill>
                <a:latin typeface="+mn-lt"/>
                <a:cs typeface="Arial" panose="020B0604020202020204" pitchFamily="34" charset="0"/>
              </a:defRPr>
            </a:lvl1pPr>
            <a:lvl2pPr marL="457200" indent="0">
              <a:buClr>
                <a:srgbClr val="C00000"/>
              </a:buClr>
              <a:buFont typeface="Arial" panose="020B0604020202020204" pitchFamily="34" charset="0"/>
              <a:buNone/>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ltLang="ja-JP" dirty="0"/>
              <a:t>Unordered list (Arial 24 </a:t>
            </a:r>
            <a:r>
              <a:rPr lang="en-US" altLang="ja-JP" dirty="0" err="1"/>
              <a:t>pt</a:t>
            </a:r>
            <a:r>
              <a:rPr lang="en-US" altLang="ja-JP" dirty="0"/>
              <a:t>)</a:t>
            </a:r>
          </a:p>
        </p:txBody>
      </p:sp>
    </p:spTree>
    <p:extLst>
      <p:ext uri="{BB962C8B-B14F-4D97-AF65-F5344CB8AC3E}">
        <p14:creationId xmlns:p14="http://schemas.microsoft.com/office/powerpoint/2010/main" val="8126986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3931" y="1654"/>
            <a:ext cx="12178069" cy="6854692"/>
          </a:xfrm>
          <a:prstGeom prst="rect">
            <a:avLst/>
          </a:prstGeom>
        </p:spPr>
      </p:pic>
      <p:pic>
        <p:nvPicPr>
          <p:cNvPr id="12" name="図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07712" y="453600"/>
            <a:ext cx="1620000" cy="241277"/>
          </a:xfrm>
          <a:prstGeom prst="rect">
            <a:avLst/>
          </a:prstGeom>
        </p:spPr>
      </p:pic>
      <p:sp>
        <p:nvSpPr>
          <p:cNvPr id="6" name="正方形/長方形 5"/>
          <p:cNvSpPr/>
          <p:nvPr userDrawn="1"/>
        </p:nvSpPr>
        <p:spPr>
          <a:xfrm>
            <a:off x="-1" y="6596063"/>
            <a:ext cx="12192001" cy="261937"/>
          </a:xfrm>
          <a:prstGeom prst="rect">
            <a:avLst/>
          </a:prstGeom>
          <a:solidFill>
            <a:srgbClr val="C50E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latin typeface="Arial" panose="020B0604020202020204" pitchFamily="34" charset="0"/>
              <a:cs typeface="Arial" panose="020B0604020202020204" pitchFamily="34" charset="0"/>
            </a:endParaRPr>
          </a:p>
        </p:txBody>
      </p:sp>
      <p:sp>
        <p:nvSpPr>
          <p:cNvPr id="7" name="正方形/長方形 6"/>
          <p:cNvSpPr/>
          <p:nvPr userDrawn="1"/>
        </p:nvSpPr>
        <p:spPr>
          <a:xfrm>
            <a:off x="0" y="6596063"/>
            <a:ext cx="11774040" cy="261937"/>
          </a:xfrm>
          <a:prstGeom prst="rect">
            <a:avLst/>
          </a:prstGeom>
          <a:solidFill>
            <a:srgbClr val="C50E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700" dirty="0">
                <a:latin typeface="Arial" panose="020B0604020202020204" pitchFamily="34" charset="0"/>
                <a:cs typeface="Arial" panose="020B0604020202020204" pitchFamily="34" charset="0"/>
              </a:rPr>
              <a:t>🄫 </a:t>
            </a:r>
            <a:r>
              <a:rPr kumimoji="1" lang="en-US" altLang="ja-JP" sz="700" dirty="0">
                <a:latin typeface="Arial" panose="020B0604020202020204" pitchFamily="34" charset="0"/>
                <a:cs typeface="Arial" panose="020B0604020202020204" pitchFamily="34" charset="0"/>
              </a:rPr>
              <a:t>Hamamatsu Photonics K.K. and its affiliates All Rights Reserved. </a:t>
            </a:r>
            <a:endParaRPr kumimoji="1" lang="ja-JP" altLang="en-US" sz="700" dirty="0">
              <a:latin typeface="Arial" panose="020B0604020202020204" pitchFamily="34" charset="0"/>
              <a:cs typeface="Arial" panose="020B0604020202020204" pitchFamily="34" charset="0"/>
            </a:endParaRPr>
          </a:p>
        </p:txBody>
      </p:sp>
      <p:sp>
        <p:nvSpPr>
          <p:cNvPr id="10" name="テキスト ボックス 9"/>
          <p:cNvSpPr txBox="1"/>
          <p:nvPr userDrawn="1"/>
        </p:nvSpPr>
        <p:spPr>
          <a:xfrm>
            <a:off x="11774039" y="6596063"/>
            <a:ext cx="402674" cy="231160"/>
          </a:xfrm>
          <a:prstGeom prst="rect">
            <a:avLst/>
          </a:prstGeom>
          <a:noFill/>
        </p:spPr>
        <p:txBody>
          <a:bodyPr wrap="none" lIns="36000" tIns="36000" rIns="36000" bIns="18000" rtlCol="0" anchor="ctr" anchorCtr="0">
            <a:noAutofit/>
          </a:bodyPr>
          <a:lstStyle/>
          <a:p>
            <a:pPr algn="ctr"/>
            <a:fld id="{AA6014BF-3287-4B81-BF22-DDC0BAE5EA28}" type="slidenum">
              <a:rPr kumimoji="1" lang="ja-JP" altLang="en-US" sz="1400" smtClean="0">
                <a:solidFill>
                  <a:schemeClr val="bg1"/>
                </a:solidFill>
                <a:latin typeface="Arial" panose="020B0604020202020204" pitchFamily="34" charset="0"/>
                <a:cs typeface="Arial" panose="020B0604020202020204" pitchFamily="34" charset="0"/>
              </a:rPr>
              <a:t>‹#›</a:t>
            </a:fld>
            <a:endParaRPr kumimoji="1" lang="ja-JP" altLang="en-US" sz="1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74990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Layout">
    <p:spTree>
      <p:nvGrpSpPr>
        <p:cNvPr id="1" name=""/>
        <p:cNvGrpSpPr/>
        <p:nvPr/>
      </p:nvGrpSpPr>
      <p:grpSpPr>
        <a:xfrm>
          <a:off x="0" y="0"/>
          <a:ext cx="0" cy="0"/>
          <a:chOff x="0" y="0"/>
          <a:chExt cx="0" cy="0"/>
        </a:xfrm>
      </p:grpSpPr>
      <p:sp>
        <p:nvSpPr>
          <p:cNvPr id="4" name="Line 12"/>
          <p:cNvSpPr>
            <a:spLocks noChangeShapeType="1"/>
          </p:cNvSpPr>
          <p:nvPr userDrawn="1"/>
        </p:nvSpPr>
        <p:spPr bwMode="auto">
          <a:xfrm flipH="1">
            <a:off x="1" y="6486525"/>
            <a:ext cx="12164484" cy="0"/>
          </a:xfrm>
          <a:prstGeom prst="line">
            <a:avLst/>
          </a:prstGeom>
          <a:noFill/>
          <a:ln w="9525">
            <a:solidFill>
              <a:srgbClr val="B2B2B2"/>
            </a:solidFill>
            <a:round/>
            <a:headEnd/>
            <a:tailEnd/>
          </a:ln>
          <a:effectLst/>
        </p:spPr>
        <p:txBody>
          <a:bodyPr/>
          <a:lstStyle/>
          <a:p>
            <a:pPr>
              <a:defRPr/>
            </a:pPr>
            <a:endParaRPr lang="ja-JP" altLang="en-US" sz="2400" b="0" dirty="0">
              <a:latin typeface="Times New Roman" charset="0"/>
              <a:ea typeface="ＭＳ Ｐゴシック" pitchFamily="50" charset="-128"/>
            </a:endParaRPr>
          </a:p>
        </p:txBody>
      </p:sp>
      <p:pic>
        <p:nvPicPr>
          <p:cNvPr id="5" name="図 3" descr="copy.jpg"/>
          <p:cNvPicPr preferRelativeResize="0">
            <a:picLocks/>
          </p:cNvPicPr>
          <p:nvPr userDrawn="1"/>
        </p:nvPicPr>
        <p:blipFill>
          <a:blip r:embed="rId2"/>
          <a:srcRect/>
          <a:stretch>
            <a:fillRect/>
          </a:stretch>
        </p:blipFill>
        <p:spPr bwMode="auto">
          <a:xfrm>
            <a:off x="8009467" y="6545263"/>
            <a:ext cx="3653367" cy="106362"/>
          </a:xfrm>
          <a:prstGeom prst="rect">
            <a:avLst/>
          </a:prstGeom>
          <a:noFill/>
          <a:ln w="9525">
            <a:noFill/>
            <a:miter lim="800000"/>
            <a:headEnd/>
            <a:tailEnd/>
          </a:ln>
        </p:spPr>
      </p:pic>
      <p:pic>
        <p:nvPicPr>
          <p:cNvPr id="6" name="図 4" descr="copy.jpg"/>
          <p:cNvPicPr>
            <a:picLocks noChangeAspect="1"/>
          </p:cNvPicPr>
          <p:nvPr userDrawn="1"/>
        </p:nvPicPr>
        <p:blipFill>
          <a:blip r:embed="rId3"/>
          <a:srcRect/>
          <a:stretch>
            <a:fillRect/>
          </a:stretch>
        </p:blipFill>
        <p:spPr bwMode="auto">
          <a:xfrm>
            <a:off x="8020051" y="6546851"/>
            <a:ext cx="3659716" cy="106363"/>
          </a:xfrm>
          <a:prstGeom prst="rect">
            <a:avLst/>
          </a:prstGeom>
          <a:noFill/>
          <a:ln w="9525">
            <a:noFill/>
            <a:miter lim="800000"/>
            <a:headEnd/>
            <a:tailEnd/>
          </a:ln>
        </p:spPr>
      </p:pic>
      <p:pic>
        <p:nvPicPr>
          <p:cNvPr id="8" name="図 5" descr="head.jpg"/>
          <p:cNvPicPr>
            <a:picLocks noChangeAspect="1"/>
          </p:cNvPicPr>
          <p:nvPr userDrawn="1"/>
        </p:nvPicPr>
        <p:blipFill>
          <a:blip r:embed="rId4"/>
          <a:srcRect/>
          <a:stretch>
            <a:fillRect/>
          </a:stretch>
        </p:blipFill>
        <p:spPr bwMode="auto">
          <a:xfrm>
            <a:off x="0" y="0"/>
            <a:ext cx="12192000" cy="827088"/>
          </a:xfrm>
          <a:prstGeom prst="rect">
            <a:avLst/>
          </a:prstGeom>
          <a:noFill/>
          <a:ln w="9525">
            <a:noFill/>
            <a:miter lim="800000"/>
            <a:headEnd/>
            <a:tailEnd/>
          </a:ln>
        </p:spPr>
      </p:pic>
      <p:sp>
        <p:nvSpPr>
          <p:cNvPr id="7" name="タイトル 1"/>
          <p:cNvSpPr>
            <a:spLocks noGrp="1"/>
          </p:cNvSpPr>
          <p:nvPr>
            <p:ph type="title"/>
          </p:nvPr>
        </p:nvSpPr>
        <p:spPr>
          <a:xfrm>
            <a:off x="476582" y="548680"/>
            <a:ext cx="11188037" cy="720080"/>
          </a:xfrm>
          <a:prstGeom prst="rect">
            <a:avLst/>
          </a:prstGeom>
        </p:spPr>
        <p:txBody>
          <a:bodyPr/>
          <a:lstStyle/>
          <a:p>
            <a:r>
              <a:rPr lang="ja-JP" altLang="en-US"/>
              <a:t>マスタ タイトルの書式設定</a:t>
            </a:r>
            <a:endParaRPr lang="en-US" altLang="ja-JP" dirty="0"/>
          </a:p>
        </p:txBody>
      </p:sp>
    </p:spTree>
    <p:extLst>
      <p:ext uri="{BB962C8B-B14F-4D97-AF65-F5344CB8AC3E}">
        <p14:creationId xmlns:p14="http://schemas.microsoft.com/office/powerpoint/2010/main" val="3098760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Divider slide - Technology image 07">
    <p:spTree>
      <p:nvGrpSpPr>
        <p:cNvPr id="1" name=""/>
        <p:cNvGrpSpPr/>
        <p:nvPr/>
      </p:nvGrpSpPr>
      <p:grpSpPr>
        <a:xfrm>
          <a:off x="0" y="0"/>
          <a:ext cx="0" cy="0"/>
          <a:chOff x="0" y="0"/>
          <a:chExt cx="0" cy="0"/>
        </a:xfrm>
      </p:grpSpPr>
      <p:pic>
        <p:nvPicPr>
          <p:cNvPr id="4" name="図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テキスト ボックス 8"/>
          <p:cNvSpPr txBox="1"/>
          <p:nvPr userDrawn="1"/>
        </p:nvSpPr>
        <p:spPr>
          <a:xfrm>
            <a:off x="11774039" y="6596063"/>
            <a:ext cx="402674" cy="231160"/>
          </a:xfrm>
          <a:prstGeom prst="rect">
            <a:avLst/>
          </a:prstGeom>
          <a:noFill/>
        </p:spPr>
        <p:txBody>
          <a:bodyPr wrap="none" lIns="36000" tIns="36000" rIns="36000" bIns="18000" rtlCol="0" anchor="ctr" anchorCtr="0">
            <a:noAutofit/>
          </a:bodyPr>
          <a:lstStyle/>
          <a:p>
            <a:pPr algn="ctr"/>
            <a:fld id="{F96833BB-950F-4DC7-95E7-0F8FFB87E7D5}" type="slidenum">
              <a:rPr kumimoji="1" lang="ja-JP" altLang="en-US" sz="1400" smtClean="0">
                <a:solidFill>
                  <a:schemeClr val="bg1"/>
                </a:solidFill>
                <a:latin typeface="Arial" panose="020B0604020202020204" pitchFamily="34" charset="0"/>
                <a:cs typeface="Arial" panose="020B0604020202020204" pitchFamily="34" charset="0"/>
              </a:rPr>
              <a:pPr algn="ctr"/>
              <a:t>‹#›</a:t>
            </a:fld>
            <a:endParaRPr kumimoji="1" lang="ja-JP" altLang="en-US" sz="1400" dirty="0">
              <a:solidFill>
                <a:schemeClr val="bg1"/>
              </a:solidFill>
              <a:latin typeface="Arial" panose="020B0604020202020204" pitchFamily="34" charset="0"/>
              <a:cs typeface="Arial" panose="020B0604020202020204" pitchFamily="34" charset="0"/>
            </a:endParaRPr>
          </a:p>
        </p:txBody>
      </p:sp>
      <p:sp>
        <p:nvSpPr>
          <p:cNvPr id="10" name="正方形/長方形 9"/>
          <p:cNvSpPr/>
          <p:nvPr userDrawn="1"/>
        </p:nvSpPr>
        <p:spPr>
          <a:xfrm>
            <a:off x="-19050" y="6596063"/>
            <a:ext cx="11774040" cy="2619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600" dirty="0">
                <a:solidFill>
                  <a:schemeClr val="bg1"/>
                </a:solidFill>
                <a:latin typeface="Arial" panose="020B0604020202020204" pitchFamily="34" charset="0"/>
                <a:cs typeface="Arial" panose="020B0604020202020204" pitchFamily="34" charset="0"/>
              </a:rPr>
              <a:t>🄫 </a:t>
            </a:r>
            <a:r>
              <a:rPr kumimoji="1" lang="en-US" altLang="ja-JP" sz="600" dirty="0">
                <a:solidFill>
                  <a:schemeClr val="bg1"/>
                </a:solidFill>
                <a:latin typeface="Arial" panose="020B0604020202020204" pitchFamily="34" charset="0"/>
                <a:cs typeface="Arial" panose="020B0604020202020204" pitchFamily="34" charset="0"/>
              </a:rPr>
              <a:t>Hamamatsu Photonics K.K. and its affiliates. All Rights Reserved.</a:t>
            </a:r>
            <a:endParaRPr kumimoji="1" lang="ja-JP" altLang="en-US" sz="600" dirty="0">
              <a:solidFill>
                <a:schemeClr val="bg1"/>
              </a:solidFill>
              <a:latin typeface="Arial" panose="020B0604020202020204" pitchFamily="34" charset="0"/>
              <a:cs typeface="Arial" panose="020B0604020202020204" pitchFamily="34" charset="0"/>
            </a:endParaRPr>
          </a:p>
        </p:txBody>
      </p:sp>
      <p:pic>
        <p:nvPicPr>
          <p:cNvPr id="8" name="図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02102" y="461105"/>
            <a:ext cx="1620000" cy="239382"/>
          </a:xfrm>
          <a:prstGeom prst="rect">
            <a:avLst/>
          </a:prstGeom>
        </p:spPr>
      </p:pic>
      <p:cxnSp>
        <p:nvCxnSpPr>
          <p:cNvPr id="11" name="直線コネクタ 10"/>
          <p:cNvCxnSpPr/>
          <p:nvPr userDrawn="1"/>
        </p:nvCxnSpPr>
        <p:spPr>
          <a:xfrm>
            <a:off x="468630" y="4616823"/>
            <a:ext cx="375670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テキスト プレースホルダー 3"/>
          <p:cNvSpPr>
            <a:spLocks noGrp="1"/>
          </p:cNvSpPr>
          <p:nvPr>
            <p:ph type="body" sz="quarter" idx="11" hasCustomPrompt="1"/>
          </p:nvPr>
        </p:nvSpPr>
        <p:spPr>
          <a:xfrm>
            <a:off x="380999" y="2210390"/>
            <a:ext cx="10644052" cy="1879863"/>
          </a:xfrm>
          <a:prstGeom prst="rect">
            <a:avLst/>
          </a:prstGeom>
        </p:spPr>
        <p:txBody>
          <a:bodyPr anchor="b"/>
          <a:lstStyle>
            <a:lvl1pPr marL="0" marR="0" indent="0" algn="l" defTabSz="914400" rtl="0" eaLnBrk="1" fontAlgn="auto" latinLnBrk="0" hangingPunct="1">
              <a:lnSpc>
                <a:spcPct val="125000"/>
              </a:lnSpc>
              <a:spcBef>
                <a:spcPts val="0"/>
              </a:spcBef>
              <a:spcAft>
                <a:spcPts val="0"/>
              </a:spcAft>
              <a:buClr>
                <a:srgbClr val="C50E1F"/>
              </a:buClr>
              <a:buSzTx/>
              <a:buFont typeface="+mj-lt"/>
              <a:buNone/>
              <a:tabLst/>
              <a:defRPr sz="3200">
                <a:solidFill>
                  <a:schemeClr val="bg1"/>
                </a:solidFill>
                <a:latin typeface="+mj-lt"/>
                <a:cs typeface="Arial" panose="020B0604020202020204" pitchFamily="34" charset="0"/>
              </a:defRPr>
            </a:lvl1pPr>
            <a:lvl2pPr>
              <a:defRPr>
                <a:solidFill>
                  <a:schemeClr val="bg1"/>
                </a:solidFill>
                <a:latin typeface="Arial" panose="020B0604020202020204" pitchFamily="34" charset="0"/>
                <a:cs typeface="Arial" panose="020B0604020202020204" pitchFamily="34" charset="0"/>
              </a:defRPr>
            </a:lvl2pPr>
            <a:lvl3pPr>
              <a:defRPr>
                <a:solidFill>
                  <a:schemeClr val="bg1"/>
                </a:solidFill>
                <a:latin typeface="Arial" panose="020B0604020202020204" pitchFamily="34" charset="0"/>
                <a:cs typeface="Arial" panose="020B0604020202020204" pitchFamily="34" charset="0"/>
              </a:defRPr>
            </a:lvl3pPr>
            <a:lvl4pPr>
              <a:defRPr>
                <a:solidFill>
                  <a:schemeClr val="bg1"/>
                </a:solidFill>
                <a:latin typeface="Arial" panose="020B0604020202020204" pitchFamily="34" charset="0"/>
                <a:cs typeface="Arial" panose="020B0604020202020204" pitchFamily="34" charset="0"/>
              </a:defRPr>
            </a:lvl4pPr>
            <a:lvl5pPr>
              <a:defRPr>
                <a:solidFill>
                  <a:schemeClr val="bg1"/>
                </a:solidFill>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125000"/>
              </a:lnSpc>
              <a:spcBef>
                <a:spcPts val="0"/>
              </a:spcBef>
              <a:spcAft>
                <a:spcPts val="0"/>
              </a:spcAft>
              <a:buClr>
                <a:srgbClr val="C50E1F"/>
              </a:buClr>
              <a:buSzTx/>
              <a:buFont typeface="+mj-lt"/>
              <a:buNone/>
              <a:tabLst/>
              <a:defRPr/>
            </a:pPr>
            <a:r>
              <a:rPr lang="en-US" altLang="ja-JP" dirty="0"/>
              <a:t>Headline (Arial 32 </a:t>
            </a:r>
            <a:r>
              <a:rPr lang="en-US" altLang="ja-JP" dirty="0" err="1"/>
              <a:t>pt</a:t>
            </a:r>
            <a:r>
              <a:rPr lang="en-US" altLang="ja-JP" dirty="0"/>
              <a:t>). </a:t>
            </a:r>
            <a:r>
              <a:rPr lang="en-US" altLang="ja-JP" dirty="0" err="1"/>
              <a:t>InGaAs</a:t>
            </a:r>
            <a:r>
              <a:rPr lang="en-US" altLang="ja-JP" dirty="0"/>
              <a:t> area image sensor for hyperspectral cameras</a:t>
            </a:r>
            <a:endParaRPr lang="en-US" b="1" dirty="0"/>
          </a:p>
        </p:txBody>
      </p:sp>
    </p:spTree>
    <p:extLst>
      <p:ext uri="{BB962C8B-B14F-4D97-AF65-F5344CB8AC3E}">
        <p14:creationId xmlns:p14="http://schemas.microsoft.com/office/powerpoint/2010/main" val="3607765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ver slide - Application image 01">
    <p:spTree>
      <p:nvGrpSpPr>
        <p:cNvPr id="1" name=""/>
        <p:cNvGrpSpPr/>
        <p:nvPr/>
      </p:nvGrpSpPr>
      <p:grpSpPr>
        <a:xfrm>
          <a:off x="0" y="0"/>
          <a:ext cx="0" cy="0"/>
          <a:chOff x="0" y="0"/>
          <a:chExt cx="0" cy="0"/>
        </a:xfrm>
      </p:grpSpPr>
      <p:pic>
        <p:nvPicPr>
          <p:cNvPr id="2" name="図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7" name="正方形/長方形 16"/>
          <p:cNvSpPr/>
          <p:nvPr userDrawn="1"/>
        </p:nvSpPr>
        <p:spPr>
          <a:xfrm>
            <a:off x="-1" y="6596063"/>
            <a:ext cx="12192001" cy="261937"/>
          </a:xfrm>
          <a:prstGeom prst="rect">
            <a:avLst/>
          </a:prstGeom>
          <a:solidFill>
            <a:srgbClr val="C50E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800" dirty="0">
              <a:latin typeface="Arial" panose="020B0604020202020204" pitchFamily="34" charset="0"/>
              <a:cs typeface="Arial" panose="020B0604020202020204" pitchFamily="34" charset="0"/>
            </a:endParaRPr>
          </a:p>
        </p:txBody>
      </p:sp>
      <p:sp>
        <p:nvSpPr>
          <p:cNvPr id="18" name="正方形/長方形 17"/>
          <p:cNvSpPr/>
          <p:nvPr userDrawn="1"/>
        </p:nvSpPr>
        <p:spPr>
          <a:xfrm>
            <a:off x="0" y="6596063"/>
            <a:ext cx="11774040" cy="261937"/>
          </a:xfrm>
          <a:prstGeom prst="rect">
            <a:avLst/>
          </a:prstGeom>
          <a:solidFill>
            <a:srgbClr val="C50E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700" dirty="0">
                <a:latin typeface="Arial" panose="020B0604020202020204" pitchFamily="34" charset="0"/>
                <a:cs typeface="Arial" panose="020B0604020202020204" pitchFamily="34" charset="0"/>
              </a:rPr>
              <a:t>🄫 </a:t>
            </a:r>
            <a:r>
              <a:rPr kumimoji="1" lang="en-US" altLang="ja-JP" sz="700" dirty="0">
                <a:latin typeface="Arial" panose="020B0604020202020204" pitchFamily="34" charset="0"/>
                <a:cs typeface="Arial" panose="020B0604020202020204" pitchFamily="34" charset="0"/>
              </a:rPr>
              <a:t>Hamamatsu Photonics K.K. and its affiliates. All Rights Reserved.</a:t>
            </a:r>
            <a:endParaRPr kumimoji="1" lang="ja-JP" altLang="en-US" sz="700" dirty="0">
              <a:latin typeface="Arial" panose="020B0604020202020204" pitchFamily="34" charset="0"/>
              <a:cs typeface="Arial" panose="020B0604020202020204" pitchFamily="34" charset="0"/>
            </a:endParaRPr>
          </a:p>
        </p:txBody>
      </p:sp>
      <p:sp>
        <p:nvSpPr>
          <p:cNvPr id="19" name="テキスト ボックス 18"/>
          <p:cNvSpPr txBox="1"/>
          <p:nvPr userDrawn="1"/>
        </p:nvSpPr>
        <p:spPr>
          <a:xfrm>
            <a:off x="11774039" y="6596063"/>
            <a:ext cx="402674" cy="231160"/>
          </a:xfrm>
          <a:prstGeom prst="rect">
            <a:avLst/>
          </a:prstGeom>
          <a:noFill/>
        </p:spPr>
        <p:txBody>
          <a:bodyPr wrap="none" lIns="36000" tIns="36000" rIns="36000" bIns="18000" rtlCol="0" anchor="ctr" anchorCtr="0">
            <a:noAutofit/>
          </a:bodyPr>
          <a:lstStyle/>
          <a:p>
            <a:pPr algn="ctr"/>
            <a:fld id="{AA6014BF-3287-4B81-BF22-DDC0BAE5EA28}" type="slidenum">
              <a:rPr kumimoji="1" lang="ja-JP" altLang="en-US" sz="1400" smtClean="0">
                <a:solidFill>
                  <a:schemeClr val="bg1"/>
                </a:solidFill>
                <a:latin typeface="Arial" panose="020B0604020202020204" pitchFamily="34" charset="0"/>
                <a:cs typeface="Arial" panose="020B0604020202020204" pitchFamily="34" charset="0"/>
              </a:rPr>
              <a:t>‹#›</a:t>
            </a:fld>
            <a:endParaRPr kumimoji="1" lang="ja-JP" altLang="en-US" sz="1400" dirty="0">
              <a:solidFill>
                <a:schemeClr val="bg1"/>
              </a:solidFill>
              <a:latin typeface="Arial" panose="020B0604020202020204" pitchFamily="34" charset="0"/>
              <a:cs typeface="Arial" panose="020B0604020202020204" pitchFamily="34" charset="0"/>
            </a:endParaRPr>
          </a:p>
        </p:txBody>
      </p:sp>
      <p:pic>
        <p:nvPicPr>
          <p:cNvPr id="12" name="図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62280" y="1058554"/>
            <a:ext cx="2826000" cy="417588"/>
          </a:xfrm>
          <a:prstGeom prst="rect">
            <a:avLst/>
          </a:prstGeom>
        </p:spPr>
      </p:pic>
      <p:cxnSp>
        <p:nvCxnSpPr>
          <p:cNvPr id="13" name="直線コネクタ 12"/>
          <p:cNvCxnSpPr/>
          <p:nvPr userDrawn="1"/>
        </p:nvCxnSpPr>
        <p:spPr>
          <a:xfrm>
            <a:off x="462280" y="4616450"/>
            <a:ext cx="2826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hasCustomPrompt="1"/>
          </p:nvPr>
        </p:nvSpPr>
        <p:spPr>
          <a:xfrm>
            <a:off x="377757" y="5075173"/>
            <a:ext cx="5323114" cy="712043"/>
          </a:xfrm>
          <a:prstGeom prst="rect">
            <a:avLst/>
          </a:prstGeom>
        </p:spPr>
        <p:txBody>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1600" b="0" baseline="0">
                <a:solidFill>
                  <a:schemeClr val="bg1"/>
                </a:solidFill>
                <a:latin typeface="+mn-lt"/>
                <a:ea typeface="+mn-ea"/>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a:t>Your department and company name</a:t>
            </a:r>
            <a:r>
              <a:rPr lang="en-US" altLang="ja-JP" dirty="0"/>
              <a:t> </a:t>
            </a:r>
            <a:r>
              <a:rPr lang="en-US" dirty="0"/>
              <a:t>(Arial 16 </a:t>
            </a:r>
            <a:r>
              <a:rPr lang="en-US" dirty="0" err="1"/>
              <a:t>pt</a:t>
            </a:r>
            <a:r>
              <a:rPr lang="en-US" dirty="0"/>
              <a:t>)</a:t>
            </a:r>
          </a:p>
        </p:txBody>
      </p:sp>
      <p:sp>
        <p:nvSpPr>
          <p:cNvPr id="15" name="Text Placeholder 13"/>
          <p:cNvSpPr>
            <a:spLocks noGrp="1"/>
          </p:cNvSpPr>
          <p:nvPr>
            <p:ph type="body" sz="quarter" idx="10" hasCustomPrompt="1"/>
          </p:nvPr>
        </p:nvSpPr>
        <p:spPr>
          <a:xfrm>
            <a:off x="371780" y="4764609"/>
            <a:ext cx="6337363" cy="362469"/>
          </a:xfrm>
          <a:prstGeom prst="rect">
            <a:avLst/>
          </a:prstGeom>
        </p:spPr>
        <p:txBody>
          <a:bodyPr/>
          <a:lstStyle>
            <a:lvl1pPr marL="0" indent="0">
              <a:lnSpc>
                <a:spcPct val="100000"/>
              </a:lnSpc>
              <a:spcBef>
                <a:spcPts val="0"/>
              </a:spcBef>
              <a:spcAft>
                <a:spcPts val="0"/>
              </a:spcAft>
              <a:buNone/>
              <a:defRPr sz="1600" b="1" baseline="0">
                <a:solidFill>
                  <a:schemeClr val="bg1"/>
                </a:solidFill>
                <a:latin typeface="+mn-lt"/>
                <a:ea typeface="+mn-ea"/>
                <a:cs typeface="Arial" panose="020B0604020202020204" pitchFamily="34" charset="0"/>
              </a:defRPr>
            </a:lvl1pPr>
          </a:lstStyle>
          <a:p>
            <a:r>
              <a:rPr lang="en-US" dirty="0"/>
              <a:t>Speaker’s name (Arial bold 16 </a:t>
            </a:r>
            <a:r>
              <a:rPr lang="en-US" dirty="0" err="1"/>
              <a:t>pt</a:t>
            </a:r>
            <a:r>
              <a:rPr lang="en-US" dirty="0"/>
              <a:t>)</a:t>
            </a:r>
          </a:p>
        </p:txBody>
      </p:sp>
      <p:sp>
        <p:nvSpPr>
          <p:cNvPr id="16" name="Text Placeholder 13"/>
          <p:cNvSpPr>
            <a:spLocks noGrp="1"/>
          </p:cNvSpPr>
          <p:nvPr>
            <p:ph type="body" sz="quarter" idx="12" hasCustomPrompt="1"/>
          </p:nvPr>
        </p:nvSpPr>
        <p:spPr>
          <a:xfrm>
            <a:off x="394059" y="5865203"/>
            <a:ext cx="5318764" cy="338678"/>
          </a:xfrm>
          <a:prstGeom prst="rect">
            <a:avLst/>
          </a:prstGeom>
        </p:spPr>
        <p:txBody>
          <a:bodyPr anchor="b"/>
          <a:lstStyle>
            <a:lvl1pPr marL="0" indent="0" algn="l">
              <a:lnSpc>
                <a:spcPct val="100000"/>
              </a:lnSpc>
              <a:spcBef>
                <a:spcPts val="0"/>
              </a:spcBef>
              <a:spcAft>
                <a:spcPts val="0"/>
              </a:spcAft>
              <a:buNone/>
              <a:defRPr sz="1600" baseline="0">
                <a:solidFill>
                  <a:schemeClr val="bg1"/>
                </a:solidFill>
                <a:latin typeface="+mn-lt"/>
                <a:cs typeface="Arial" panose="020B0604020202020204" pitchFamily="34" charset="0"/>
              </a:defRPr>
            </a:lvl1pPr>
          </a:lstStyle>
          <a:p>
            <a:pPr lvl="0"/>
            <a:r>
              <a:rPr lang="en-US" dirty="0"/>
              <a:t>Date (Arial 16 </a:t>
            </a:r>
            <a:r>
              <a:rPr lang="en-US" dirty="0" err="1"/>
              <a:t>pt</a:t>
            </a:r>
            <a:r>
              <a:rPr lang="en-US" dirty="0"/>
              <a:t>)</a:t>
            </a:r>
          </a:p>
        </p:txBody>
      </p:sp>
      <p:sp>
        <p:nvSpPr>
          <p:cNvPr id="26" name="Title 1"/>
          <p:cNvSpPr>
            <a:spLocks noGrp="1"/>
          </p:cNvSpPr>
          <p:nvPr>
            <p:ph type="ctrTitle" hasCustomPrompt="1"/>
          </p:nvPr>
        </p:nvSpPr>
        <p:spPr>
          <a:xfrm>
            <a:off x="380999" y="2119380"/>
            <a:ext cx="10818223" cy="2272473"/>
          </a:xfrm>
        </p:spPr>
        <p:txBody>
          <a:bodyPr>
            <a:noAutofit/>
          </a:bodyPr>
          <a:lstStyle>
            <a:lvl1pPr algn="l">
              <a:lnSpc>
                <a:spcPct val="125000"/>
              </a:lnSpc>
              <a:defRPr lang="en-US" altLang="ja-JP" sz="3200" b="1" baseline="0" smtClean="0">
                <a:solidFill>
                  <a:schemeClr val="bg1"/>
                </a:solidFill>
                <a:latin typeface="+mj-lt"/>
                <a:ea typeface="+mj-ea"/>
                <a:cs typeface="Arial" panose="020B0604020202020204" pitchFamily="34" charset="0"/>
              </a:defRPr>
            </a:lvl1pPr>
          </a:lstStyle>
          <a:p>
            <a:r>
              <a:rPr lang="en-US" dirty="0"/>
              <a:t>Presentation title (Arial </a:t>
            </a:r>
            <a:r>
              <a:rPr lang="en-US" altLang="ja-JP" dirty="0"/>
              <a:t>bold </a:t>
            </a:r>
            <a:r>
              <a:rPr lang="en-US" dirty="0"/>
              <a:t>32 </a:t>
            </a:r>
            <a:r>
              <a:rPr lang="en-US" dirty="0" err="1"/>
              <a:t>pt</a:t>
            </a:r>
            <a:r>
              <a:rPr lang="en-US" dirty="0"/>
              <a:t>). </a:t>
            </a:r>
            <a:br>
              <a:rPr lang="en-US" dirty="0"/>
            </a:br>
            <a:r>
              <a:rPr lang="en-US" dirty="0"/>
              <a:t>Hamamatsu Photonics </a:t>
            </a:r>
            <a:r>
              <a:rPr lang="en-US" dirty="0" err="1"/>
              <a:t>Powerpoint</a:t>
            </a:r>
            <a:r>
              <a:rPr lang="en-US" dirty="0"/>
              <a:t> template</a:t>
            </a:r>
          </a:p>
        </p:txBody>
      </p:sp>
    </p:spTree>
    <p:extLst>
      <p:ext uri="{BB962C8B-B14F-4D97-AF65-F5344CB8AC3E}">
        <p14:creationId xmlns:p14="http://schemas.microsoft.com/office/powerpoint/2010/main" val="5650563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Divider slide - Technology image 06">
    <p:spTree>
      <p:nvGrpSpPr>
        <p:cNvPr id="1" name=""/>
        <p:cNvGrpSpPr/>
        <p:nvPr/>
      </p:nvGrpSpPr>
      <p:grpSpPr>
        <a:xfrm>
          <a:off x="0" y="0"/>
          <a:ext cx="0" cy="0"/>
          <a:chOff x="0" y="0"/>
          <a:chExt cx="0" cy="0"/>
        </a:xfrm>
      </p:grpSpPr>
      <p:pic>
        <p:nvPicPr>
          <p:cNvPr id="3" name="図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テキスト ボックス 8"/>
          <p:cNvSpPr txBox="1"/>
          <p:nvPr userDrawn="1"/>
        </p:nvSpPr>
        <p:spPr>
          <a:xfrm>
            <a:off x="11774039" y="6596063"/>
            <a:ext cx="402674" cy="231160"/>
          </a:xfrm>
          <a:prstGeom prst="rect">
            <a:avLst/>
          </a:prstGeom>
          <a:noFill/>
        </p:spPr>
        <p:txBody>
          <a:bodyPr wrap="none" lIns="36000" tIns="36000" rIns="36000" bIns="18000" rtlCol="0" anchor="ctr" anchorCtr="0">
            <a:noAutofit/>
          </a:bodyPr>
          <a:lstStyle/>
          <a:p>
            <a:pPr algn="ctr"/>
            <a:fld id="{F96833BB-950F-4DC7-95E7-0F8FFB87E7D5}" type="slidenum">
              <a:rPr kumimoji="1" lang="ja-JP" altLang="en-US" sz="1400" smtClean="0">
                <a:solidFill>
                  <a:schemeClr val="bg1"/>
                </a:solidFill>
                <a:latin typeface="Arial" panose="020B0604020202020204" pitchFamily="34" charset="0"/>
                <a:cs typeface="Arial" panose="020B0604020202020204" pitchFamily="34" charset="0"/>
              </a:rPr>
              <a:pPr algn="ctr"/>
              <a:t>‹#›</a:t>
            </a:fld>
            <a:endParaRPr kumimoji="1" lang="ja-JP" altLang="en-US" sz="1400" dirty="0">
              <a:solidFill>
                <a:schemeClr val="bg1"/>
              </a:solidFill>
              <a:latin typeface="Arial" panose="020B0604020202020204" pitchFamily="34" charset="0"/>
              <a:cs typeface="Arial" panose="020B0604020202020204" pitchFamily="34" charset="0"/>
            </a:endParaRPr>
          </a:p>
        </p:txBody>
      </p:sp>
      <p:sp>
        <p:nvSpPr>
          <p:cNvPr id="10" name="正方形/長方形 9"/>
          <p:cNvSpPr/>
          <p:nvPr userDrawn="1"/>
        </p:nvSpPr>
        <p:spPr>
          <a:xfrm>
            <a:off x="-19050" y="6596063"/>
            <a:ext cx="11774040" cy="2619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ja-JP" altLang="en-US" sz="600" dirty="0">
                <a:solidFill>
                  <a:schemeClr val="bg1"/>
                </a:solidFill>
                <a:latin typeface="Arial" panose="020B0604020202020204" pitchFamily="34" charset="0"/>
                <a:cs typeface="Arial" panose="020B0604020202020204" pitchFamily="34" charset="0"/>
              </a:rPr>
              <a:t>🄫 </a:t>
            </a:r>
            <a:r>
              <a:rPr kumimoji="1" lang="en-US" altLang="ja-JP" sz="600" dirty="0">
                <a:solidFill>
                  <a:schemeClr val="bg1"/>
                </a:solidFill>
                <a:latin typeface="Arial" panose="020B0604020202020204" pitchFamily="34" charset="0"/>
                <a:cs typeface="Arial" panose="020B0604020202020204" pitchFamily="34" charset="0"/>
              </a:rPr>
              <a:t>Hamamatsu Photonics K.K. and its affiliates. All Rights Reserved.</a:t>
            </a:r>
            <a:endParaRPr kumimoji="1" lang="ja-JP" altLang="en-US" sz="600" dirty="0">
              <a:solidFill>
                <a:schemeClr val="bg1"/>
              </a:solidFill>
              <a:latin typeface="Arial" panose="020B0604020202020204" pitchFamily="34" charset="0"/>
              <a:cs typeface="Arial" panose="020B0604020202020204" pitchFamily="34" charset="0"/>
            </a:endParaRPr>
          </a:p>
        </p:txBody>
      </p:sp>
      <p:pic>
        <p:nvPicPr>
          <p:cNvPr id="8" name="図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02102" y="461105"/>
            <a:ext cx="1620000" cy="239382"/>
          </a:xfrm>
          <a:prstGeom prst="rect">
            <a:avLst/>
          </a:prstGeom>
        </p:spPr>
      </p:pic>
      <p:cxnSp>
        <p:nvCxnSpPr>
          <p:cNvPr id="11" name="直線コネクタ 10"/>
          <p:cNvCxnSpPr/>
          <p:nvPr userDrawn="1"/>
        </p:nvCxnSpPr>
        <p:spPr>
          <a:xfrm>
            <a:off x="468630" y="4616823"/>
            <a:ext cx="3756702"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テキスト プレースホルダー 3"/>
          <p:cNvSpPr>
            <a:spLocks noGrp="1"/>
          </p:cNvSpPr>
          <p:nvPr>
            <p:ph type="body" sz="quarter" idx="11" hasCustomPrompt="1"/>
          </p:nvPr>
        </p:nvSpPr>
        <p:spPr>
          <a:xfrm>
            <a:off x="380999" y="2210390"/>
            <a:ext cx="10644052" cy="1879863"/>
          </a:xfrm>
          <a:prstGeom prst="rect">
            <a:avLst/>
          </a:prstGeom>
        </p:spPr>
        <p:txBody>
          <a:bodyPr anchor="b"/>
          <a:lstStyle>
            <a:lvl1pPr marL="0" marR="0" indent="0" algn="l" defTabSz="914400" rtl="0" eaLnBrk="1" fontAlgn="auto" latinLnBrk="0" hangingPunct="1">
              <a:lnSpc>
                <a:spcPct val="125000"/>
              </a:lnSpc>
              <a:spcBef>
                <a:spcPts val="0"/>
              </a:spcBef>
              <a:spcAft>
                <a:spcPts val="0"/>
              </a:spcAft>
              <a:buClr>
                <a:srgbClr val="C50E1F"/>
              </a:buClr>
              <a:buSzTx/>
              <a:buFont typeface="+mj-lt"/>
              <a:buNone/>
              <a:tabLst/>
              <a:defRPr sz="3200">
                <a:solidFill>
                  <a:schemeClr val="bg1"/>
                </a:solidFill>
                <a:latin typeface="+mj-lt"/>
                <a:cs typeface="Arial" panose="020B0604020202020204" pitchFamily="34" charset="0"/>
              </a:defRPr>
            </a:lvl1pPr>
            <a:lvl2pPr>
              <a:defRPr>
                <a:solidFill>
                  <a:schemeClr val="bg1"/>
                </a:solidFill>
                <a:latin typeface="Arial" panose="020B0604020202020204" pitchFamily="34" charset="0"/>
                <a:cs typeface="Arial" panose="020B0604020202020204" pitchFamily="34" charset="0"/>
              </a:defRPr>
            </a:lvl2pPr>
            <a:lvl3pPr>
              <a:defRPr>
                <a:solidFill>
                  <a:schemeClr val="bg1"/>
                </a:solidFill>
                <a:latin typeface="Arial" panose="020B0604020202020204" pitchFamily="34" charset="0"/>
                <a:cs typeface="Arial" panose="020B0604020202020204" pitchFamily="34" charset="0"/>
              </a:defRPr>
            </a:lvl3pPr>
            <a:lvl4pPr>
              <a:defRPr>
                <a:solidFill>
                  <a:schemeClr val="bg1"/>
                </a:solidFill>
                <a:latin typeface="Arial" panose="020B0604020202020204" pitchFamily="34" charset="0"/>
                <a:cs typeface="Arial" panose="020B0604020202020204" pitchFamily="34" charset="0"/>
              </a:defRPr>
            </a:lvl4pPr>
            <a:lvl5pPr>
              <a:defRPr>
                <a:solidFill>
                  <a:schemeClr val="bg1"/>
                </a:solidFill>
                <a:latin typeface="Arial" panose="020B0604020202020204" pitchFamily="34" charset="0"/>
                <a:cs typeface="Arial" panose="020B0604020202020204" pitchFamily="34" charset="0"/>
              </a:defRPr>
            </a:lvl5pPr>
          </a:lstStyle>
          <a:p>
            <a:pPr marL="0" marR="0" lvl="0" indent="0" algn="l" defTabSz="914400" rtl="0" eaLnBrk="1" fontAlgn="auto" latinLnBrk="0" hangingPunct="1">
              <a:lnSpc>
                <a:spcPct val="125000"/>
              </a:lnSpc>
              <a:spcBef>
                <a:spcPts val="0"/>
              </a:spcBef>
              <a:spcAft>
                <a:spcPts val="0"/>
              </a:spcAft>
              <a:buClr>
                <a:srgbClr val="C50E1F"/>
              </a:buClr>
              <a:buSzTx/>
              <a:buFont typeface="+mj-lt"/>
              <a:buNone/>
              <a:tabLst/>
              <a:defRPr/>
            </a:pPr>
            <a:r>
              <a:rPr lang="en-US" altLang="ja-JP" dirty="0"/>
              <a:t>Headline (Arial 32 </a:t>
            </a:r>
            <a:r>
              <a:rPr lang="en-US" altLang="ja-JP" dirty="0" err="1"/>
              <a:t>pt</a:t>
            </a:r>
            <a:r>
              <a:rPr lang="en-US" altLang="ja-JP" dirty="0"/>
              <a:t>). </a:t>
            </a:r>
            <a:r>
              <a:rPr lang="en-US" altLang="ja-JP" dirty="0" err="1"/>
              <a:t>InGaAs</a:t>
            </a:r>
            <a:r>
              <a:rPr lang="en-US" altLang="ja-JP" dirty="0"/>
              <a:t> area image sensor for hyperspectral cameras</a:t>
            </a:r>
            <a:endParaRPr lang="en-US" b="1" dirty="0"/>
          </a:p>
        </p:txBody>
      </p:sp>
    </p:spTree>
    <p:extLst>
      <p:ext uri="{BB962C8B-B14F-4D97-AF65-F5344CB8AC3E}">
        <p14:creationId xmlns:p14="http://schemas.microsoft.com/office/powerpoint/2010/main" val="2065674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2855776"/>
            <a:ext cx="10515600" cy="1325563"/>
          </a:xfrm>
          <a:prstGeom prst="rect">
            <a:avLst/>
          </a:prstGeom>
        </p:spPr>
        <p:txBody>
          <a:bodyPr vert="horz" lIns="91440" tIns="45720" rIns="91440" bIns="45720" rtlCol="0" anchor="ctr">
            <a:normAutofit/>
          </a:bodyPr>
          <a:lstStyle/>
          <a:p>
            <a:r>
              <a:rPr kumimoji="1" lang="en-US" altLang="ja-JP" dirty="0"/>
              <a:t>Basic layout set</a:t>
            </a:r>
            <a:endParaRPr kumimoji="1" lang="ja-JP" altLang="en-US" dirty="0"/>
          </a:p>
        </p:txBody>
      </p:sp>
    </p:spTree>
    <p:extLst>
      <p:ext uri="{BB962C8B-B14F-4D97-AF65-F5344CB8AC3E}">
        <p14:creationId xmlns:p14="http://schemas.microsoft.com/office/powerpoint/2010/main" val="26694973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8" r:id="rId5"/>
    <p:sldLayoutId id="2147483669" r:id="rId6"/>
    <p:sldLayoutId id="2147483674" r:id="rId7"/>
    <p:sldLayoutId id="2147483675" r:id="rId8"/>
    <p:sldLayoutId id="2147483676" r:id="rId9"/>
    <p:sldLayoutId id="2147483677" r:id="rId10"/>
  </p:sldLayoutIdLst>
  <p:hf hdr="0" ftr="0" dt="0"/>
  <p:txStyles>
    <p:titleStyle>
      <a:lvl1pPr algn="ctr" defTabSz="914400" rtl="0" eaLnBrk="1" latinLnBrk="0" hangingPunct="1">
        <a:lnSpc>
          <a:spcPct val="90000"/>
        </a:lnSpc>
        <a:spcBef>
          <a:spcPct val="0"/>
        </a:spcBef>
        <a:buNone/>
        <a:defRPr kumimoji="1"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image" Target="../media/image30.jpeg"/><Relationship Id="rId1" Type="http://schemas.openxmlformats.org/officeDocument/2006/relationships/slideLayout" Target="../slideLayouts/slideLayout4.xml"/><Relationship Id="rId6" Type="http://schemas.openxmlformats.org/officeDocument/2006/relationships/image" Target="../media/image34.jpeg"/><Relationship Id="rId5" Type="http://schemas.openxmlformats.org/officeDocument/2006/relationships/image" Target="../media/image33.png"/><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6.jp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37.jpg"/></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39.png"/><Relationship Id="rId7" Type="http://schemas.openxmlformats.org/officeDocument/2006/relationships/diagramQuickStyle" Target="../diagrams/quickStyle2.xml"/><Relationship Id="rId2" Type="http://schemas.openxmlformats.org/officeDocument/2006/relationships/image" Target="../media/image38.png"/><Relationship Id="rId1" Type="http://schemas.openxmlformats.org/officeDocument/2006/relationships/slideLayout" Target="../slideLayouts/slideLayout4.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40.png"/><Relationship Id="rId9" Type="http://schemas.microsoft.com/office/2007/relationships/diagramDrawing" Target="../diagrams/drawing2.xml"/></Relationships>
</file>

<file path=ppt/slides/_rels/slide1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4.xml"/><Relationship Id="rId5" Type="http://schemas.openxmlformats.org/officeDocument/2006/relationships/image" Target="../media/image44.png"/><Relationship Id="rId4" Type="http://schemas.openxmlformats.org/officeDocument/2006/relationships/image" Target="../media/image4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3.xml"/><Relationship Id="rId11" Type="http://schemas.openxmlformats.org/officeDocument/2006/relationships/image" Target="../media/image48.png"/><Relationship Id="rId5" Type="http://schemas.openxmlformats.org/officeDocument/2006/relationships/diagramQuickStyle" Target="../diagrams/quickStyle3.xml"/><Relationship Id="rId10" Type="http://schemas.openxmlformats.org/officeDocument/2006/relationships/image" Target="../media/image47.png"/><Relationship Id="rId4" Type="http://schemas.openxmlformats.org/officeDocument/2006/relationships/diagramLayout" Target="../diagrams/layout3.xml"/><Relationship Id="rId9" Type="http://schemas.openxmlformats.org/officeDocument/2006/relationships/image" Target="../media/image46.png"/></Relationships>
</file>

<file path=ppt/slides/_rels/slide17.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4.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9.xml.rels><?xml version="1.0" encoding="UTF-8" standalone="yes"?>
<Relationships xmlns="http://schemas.openxmlformats.org/package/2006/relationships"><Relationship Id="rId3" Type="http://schemas.openxmlformats.org/officeDocument/2006/relationships/image" Target="../media/image28.tmp"/><Relationship Id="rId2" Type="http://schemas.openxmlformats.org/officeDocument/2006/relationships/image" Target="../media/image27.png"/><Relationship Id="rId1" Type="http://schemas.openxmlformats.org/officeDocument/2006/relationships/slideLayout" Target="../slideLayouts/slideLayout4.xml"/><Relationship Id="rId4" Type="http://schemas.openxmlformats.org/officeDocument/2006/relationships/image" Target="../media/image2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サブタイトル 4"/>
          <p:cNvSpPr>
            <a:spLocks noGrp="1"/>
          </p:cNvSpPr>
          <p:nvPr>
            <p:ph type="subTitle" idx="1"/>
          </p:nvPr>
        </p:nvSpPr>
        <p:spPr/>
        <p:txBody>
          <a:bodyPr/>
          <a:lstStyle/>
          <a:p>
            <a:pPr>
              <a:lnSpc>
                <a:spcPct val="125000"/>
              </a:lnSpc>
            </a:pPr>
            <a:r>
              <a:rPr lang="en-US" altLang="ja-JP" dirty="0">
                <a:latin typeface="Arial" panose="020B0604020202020204" pitchFamily="34" charset="0"/>
              </a:rPr>
              <a:t>Sales Engineer</a:t>
            </a:r>
          </a:p>
          <a:p>
            <a:pPr>
              <a:lnSpc>
                <a:spcPct val="125000"/>
              </a:lnSpc>
            </a:pPr>
            <a:r>
              <a:rPr lang="en-US" altLang="ja-JP" dirty="0">
                <a:latin typeface="Arial" panose="020B0604020202020204" pitchFamily="34" charset="0"/>
              </a:rPr>
              <a:t>Research and Life Science</a:t>
            </a:r>
          </a:p>
        </p:txBody>
      </p:sp>
      <p:sp>
        <p:nvSpPr>
          <p:cNvPr id="7" name="テキスト プレースホルダー 6"/>
          <p:cNvSpPr>
            <a:spLocks noGrp="1"/>
          </p:cNvSpPr>
          <p:nvPr>
            <p:ph type="body" sz="quarter" idx="10"/>
          </p:nvPr>
        </p:nvSpPr>
        <p:spPr/>
        <p:txBody>
          <a:bodyPr/>
          <a:lstStyle/>
          <a:p>
            <a:r>
              <a:rPr lang="en-US" dirty="0"/>
              <a:t>Kirsty Hall</a:t>
            </a:r>
          </a:p>
        </p:txBody>
      </p:sp>
      <p:sp>
        <p:nvSpPr>
          <p:cNvPr id="8" name="タイトル 7"/>
          <p:cNvSpPr>
            <a:spLocks noGrp="1"/>
          </p:cNvSpPr>
          <p:nvPr>
            <p:ph type="ctrTitle"/>
          </p:nvPr>
        </p:nvSpPr>
        <p:spPr/>
        <p:txBody>
          <a:bodyPr/>
          <a:lstStyle/>
          <a:p>
            <a:r>
              <a:rPr lang="en-US" dirty="0"/>
              <a:t>Detector Innovation for High Energy Physics</a:t>
            </a:r>
          </a:p>
        </p:txBody>
      </p:sp>
      <p:sp>
        <p:nvSpPr>
          <p:cNvPr id="9" name="テキスト プレースホルダー 8"/>
          <p:cNvSpPr>
            <a:spLocks noGrp="1"/>
          </p:cNvSpPr>
          <p:nvPr>
            <p:ph type="body" sz="quarter" idx="12"/>
          </p:nvPr>
        </p:nvSpPr>
        <p:spPr/>
        <p:txBody>
          <a:bodyPr/>
          <a:lstStyle/>
          <a:p>
            <a:r>
              <a:rPr lang="en-US" dirty="0"/>
              <a:t>April 2025</a:t>
            </a:r>
          </a:p>
        </p:txBody>
      </p:sp>
    </p:spTree>
    <p:extLst>
      <p:ext uri="{BB962C8B-B14F-4D97-AF65-F5344CB8AC3E}">
        <p14:creationId xmlns:p14="http://schemas.microsoft.com/office/powerpoint/2010/main" val="5036103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1"/>
          </p:nvPr>
        </p:nvSpPr>
        <p:spPr/>
        <p:txBody>
          <a:bodyPr/>
          <a:lstStyle/>
          <a:p>
            <a:r>
              <a:rPr lang="en-US" altLang="ja-JP" dirty="0"/>
              <a:t>What do we do?</a:t>
            </a:r>
            <a:endParaRPr lang="en-US" dirty="0"/>
          </a:p>
        </p:txBody>
      </p:sp>
    </p:spTree>
    <p:extLst>
      <p:ext uri="{BB962C8B-B14F-4D97-AF65-F5344CB8AC3E}">
        <p14:creationId xmlns:p14="http://schemas.microsoft.com/office/powerpoint/2010/main" val="40063195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27763C1-CB0B-64C9-91CA-127E1366245C}"/>
              </a:ext>
            </a:extLst>
          </p:cNvPr>
          <p:cNvSpPr>
            <a:spLocks noGrp="1"/>
          </p:cNvSpPr>
          <p:nvPr>
            <p:ph type="body" sz="quarter" idx="14"/>
          </p:nvPr>
        </p:nvSpPr>
        <p:spPr/>
        <p:txBody>
          <a:bodyPr/>
          <a:lstStyle/>
          <a:p>
            <a:r>
              <a:rPr lang="en-GB" dirty="0"/>
              <a:t>Detectors for High Energy Physics</a:t>
            </a:r>
          </a:p>
        </p:txBody>
      </p:sp>
      <p:pic>
        <p:nvPicPr>
          <p:cNvPr id="7" name="図 7">
            <a:extLst>
              <a:ext uri="{FF2B5EF4-FFF2-40B4-BE49-F238E27FC236}">
                <a16:creationId xmlns:a16="http://schemas.microsoft.com/office/drawing/2014/main" id="{C69930E5-FA97-F361-C628-78E34D302C0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8952" t="25454" r="15860" b="1098"/>
          <a:stretch/>
        </p:blipFill>
        <p:spPr>
          <a:xfrm>
            <a:off x="2287309" y="1976645"/>
            <a:ext cx="1851778" cy="4477614"/>
          </a:xfrm>
          <a:prstGeom prst="rect">
            <a:avLst/>
          </a:prstGeom>
        </p:spPr>
      </p:pic>
      <p:pic>
        <p:nvPicPr>
          <p:cNvPr id="8" name="図 8" descr="黒い背景とぼやけた写真&#10;&#10;中程度の精度で自動的に生成された説明">
            <a:extLst>
              <a:ext uri="{FF2B5EF4-FFF2-40B4-BE49-F238E27FC236}">
                <a16:creationId xmlns:a16="http://schemas.microsoft.com/office/drawing/2014/main" id="{8C2B6209-96D8-FCEB-2194-BE52A9F2139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3027" t="18025" r="10192" b="1034"/>
          <a:stretch/>
        </p:blipFill>
        <p:spPr>
          <a:xfrm>
            <a:off x="368088" y="1976646"/>
            <a:ext cx="1856389" cy="4477614"/>
          </a:xfrm>
          <a:prstGeom prst="rect">
            <a:avLst/>
          </a:prstGeom>
        </p:spPr>
      </p:pic>
      <p:sp>
        <p:nvSpPr>
          <p:cNvPr id="10" name="正方形/長方形 27">
            <a:extLst>
              <a:ext uri="{FF2B5EF4-FFF2-40B4-BE49-F238E27FC236}">
                <a16:creationId xmlns:a16="http://schemas.microsoft.com/office/drawing/2014/main" id="{7F303972-0A89-5385-A833-B8EA37211FBE}"/>
              </a:ext>
            </a:extLst>
          </p:cNvPr>
          <p:cNvSpPr/>
          <p:nvPr/>
        </p:nvSpPr>
        <p:spPr>
          <a:xfrm>
            <a:off x="361934" y="1271083"/>
            <a:ext cx="1854851" cy="641685"/>
          </a:xfrm>
          <a:prstGeom prst="rect">
            <a:avLst/>
          </a:prstGeom>
          <a:solidFill>
            <a:srgbClr val="AEAE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ea typeface="游ゴシック Medium" panose="020B0500000000000000" pitchFamily="50" charset="-128"/>
            </a:endParaRPr>
          </a:p>
        </p:txBody>
      </p:sp>
      <p:sp>
        <p:nvSpPr>
          <p:cNvPr id="11" name="正方形/長方形 28">
            <a:extLst>
              <a:ext uri="{FF2B5EF4-FFF2-40B4-BE49-F238E27FC236}">
                <a16:creationId xmlns:a16="http://schemas.microsoft.com/office/drawing/2014/main" id="{7508C4AA-0355-CAB8-5C58-03C63BC29196}"/>
              </a:ext>
            </a:extLst>
          </p:cNvPr>
          <p:cNvSpPr/>
          <p:nvPr/>
        </p:nvSpPr>
        <p:spPr>
          <a:xfrm>
            <a:off x="9956147" y="1271083"/>
            <a:ext cx="1854852" cy="641685"/>
          </a:xfrm>
          <a:prstGeom prst="rect">
            <a:avLst/>
          </a:prstGeom>
          <a:solidFill>
            <a:srgbClr val="AEAE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ea typeface="游ゴシック Medium" panose="020B0500000000000000" pitchFamily="50" charset="-128"/>
            </a:endParaRPr>
          </a:p>
        </p:txBody>
      </p:sp>
      <p:sp>
        <p:nvSpPr>
          <p:cNvPr id="12" name="正方形/長方形 29">
            <a:extLst>
              <a:ext uri="{FF2B5EF4-FFF2-40B4-BE49-F238E27FC236}">
                <a16:creationId xmlns:a16="http://schemas.microsoft.com/office/drawing/2014/main" id="{AD90F026-D3FD-3BE6-129C-7A1E877DB220}"/>
              </a:ext>
            </a:extLst>
          </p:cNvPr>
          <p:cNvSpPr/>
          <p:nvPr/>
        </p:nvSpPr>
        <p:spPr>
          <a:xfrm>
            <a:off x="2282696" y="1273405"/>
            <a:ext cx="1851778" cy="641685"/>
          </a:xfrm>
          <a:prstGeom prst="rect">
            <a:avLst/>
          </a:prstGeom>
          <a:solidFill>
            <a:srgbClr val="AEAE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ea typeface="游ゴシック Medium" panose="020B0500000000000000" pitchFamily="50" charset="-128"/>
            </a:endParaRPr>
          </a:p>
        </p:txBody>
      </p:sp>
      <p:sp>
        <p:nvSpPr>
          <p:cNvPr id="13" name="テキスト ボックス 31">
            <a:extLst>
              <a:ext uri="{FF2B5EF4-FFF2-40B4-BE49-F238E27FC236}">
                <a16:creationId xmlns:a16="http://schemas.microsoft.com/office/drawing/2014/main" id="{C03E46AA-7EAE-31D8-C741-8445E5BF601D}"/>
              </a:ext>
            </a:extLst>
          </p:cNvPr>
          <p:cNvSpPr txBox="1"/>
          <p:nvPr/>
        </p:nvSpPr>
        <p:spPr>
          <a:xfrm>
            <a:off x="361933" y="1254473"/>
            <a:ext cx="1851777" cy="646331"/>
          </a:xfrm>
          <a:prstGeom prst="rect">
            <a:avLst/>
          </a:prstGeom>
          <a:noFill/>
        </p:spPr>
        <p:txBody>
          <a:bodyPr wrap="square" rtlCol="0">
            <a:spAutoFit/>
          </a:bodyPr>
          <a:lstStyle/>
          <a:p>
            <a:pPr algn="ctr">
              <a:spcBef>
                <a:spcPts val="600"/>
              </a:spcBef>
              <a:spcAft>
                <a:spcPts val="600"/>
              </a:spcAft>
            </a:pPr>
            <a:r>
              <a:rPr lang="en-US" altLang="ja-JP" sz="1800" b="0" dirty="0">
                <a:solidFill>
                  <a:schemeClr val="bg1"/>
                </a:solidFill>
                <a:latin typeface="+mn-lt"/>
                <a:ea typeface="游ゴシック Medium" panose="020B0500000000000000" pitchFamily="50" charset="-128"/>
              </a:rPr>
              <a:t>Photomultiplier tubes (PMTs)</a:t>
            </a:r>
          </a:p>
        </p:txBody>
      </p:sp>
      <p:sp>
        <p:nvSpPr>
          <p:cNvPr id="14" name="テキスト ボックス 32">
            <a:extLst>
              <a:ext uri="{FF2B5EF4-FFF2-40B4-BE49-F238E27FC236}">
                <a16:creationId xmlns:a16="http://schemas.microsoft.com/office/drawing/2014/main" id="{A42A1ACD-D31B-72F6-2FBD-2468B4ABF3D6}"/>
              </a:ext>
            </a:extLst>
          </p:cNvPr>
          <p:cNvSpPr txBox="1"/>
          <p:nvPr/>
        </p:nvSpPr>
        <p:spPr>
          <a:xfrm>
            <a:off x="2399558" y="1268760"/>
            <a:ext cx="1618053" cy="707886"/>
          </a:xfrm>
          <a:prstGeom prst="rect">
            <a:avLst/>
          </a:prstGeom>
          <a:noFill/>
        </p:spPr>
        <p:txBody>
          <a:bodyPr wrap="square" rtlCol="0">
            <a:spAutoFit/>
          </a:bodyPr>
          <a:lstStyle/>
          <a:p>
            <a:pPr algn="ctr">
              <a:spcBef>
                <a:spcPts val="600"/>
              </a:spcBef>
              <a:spcAft>
                <a:spcPts val="600"/>
              </a:spcAft>
            </a:pPr>
            <a:r>
              <a:rPr lang="en-US" altLang="ja-JP" sz="2000" b="0" dirty="0">
                <a:solidFill>
                  <a:schemeClr val="bg1"/>
                </a:solidFill>
                <a:latin typeface="+mn-lt"/>
                <a:ea typeface="游ゴシック Medium" panose="020B0500000000000000" pitchFamily="50" charset="-128"/>
              </a:rPr>
              <a:t>PMT modules</a:t>
            </a:r>
          </a:p>
        </p:txBody>
      </p:sp>
      <p:sp>
        <p:nvSpPr>
          <p:cNvPr id="20" name="テキスト ボックス 1">
            <a:extLst>
              <a:ext uri="{FF2B5EF4-FFF2-40B4-BE49-F238E27FC236}">
                <a16:creationId xmlns:a16="http://schemas.microsoft.com/office/drawing/2014/main" id="{68E584D0-E19B-6222-8444-328603C078C8}"/>
              </a:ext>
            </a:extLst>
          </p:cNvPr>
          <p:cNvSpPr txBox="1"/>
          <p:nvPr/>
        </p:nvSpPr>
        <p:spPr>
          <a:xfrm>
            <a:off x="10074546" y="1268760"/>
            <a:ext cx="1618053" cy="646331"/>
          </a:xfrm>
          <a:prstGeom prst="rect">
            <a:avLst/>
          </a:prstGeom>
          <a:noFill/>
        </p:spPr>
        <p:txBody>
          <a:bodyPr wrap="square" lIns="91440" tIns="45720" rIns="91440" bIns="45720" rtlCol="0" anchor="t">
            <a:spAutoFit/>
          </a:bodyPr>
          <a:lstStyle/>
          <a:p>
            <a:pPr algn="ctr">
              <a:spcBef>
                <a:spcPts val="600"/>
              </a:spcBef>
              <a:spcAft>
                <a:spcPts val="600"/>
              </a:spcAft>
            </a:pPr>
            <a:r>
              <a:rPr lang="en-US" altLang="ja-JP" sz="1800" b="0" dirty="0">
                <a:solidFill>
                  <a:schemeClr val="bg1"/>
                </a:solidFill>
                <a:latin typeface="+mn-lt"/>
                <a:ea typeface="游ゴシック Medium"/>
              </a:rPr>
              <a:t>X-ray related products</a:t>
            </a:r>
          </a:p>
        </p:txBody>
      </p:sp>
      <p:pic>
        <p:nvPicPr>
          <p:cNvPr id="21" name="図 11">
            <a:extLst>
              <a:ext uri="{FF2B5EF4-FFF2-40B4-BE49-F238E27FC236}">
                <a16:creationId xmlns:a16="http://schemas.microsoft.com/office/drawing/2014/main" id="{F1DC923B-0488-D637-F6AF-DD49D287CB1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55338" t="8331" r="29449" b="17209"/>
          <a:stretch/>
        </p:blipFill>
        <p:spPr>
          <a:xfrm>
            <a:off x="9951116" y="1915090"/>
            <a:ext cx="1854852" cy="4539169"/>
          </a:xfrm>
          <a:prstGeom prst="rect">
            <a:avLst/>
          </a:prstGeom>
        </p:spPr>
      </p:pic>
      <p:sp>
        <p:nvSpPr>
          <p:cNvPr id="22" name="正方形/長方形 27">
            <a:extLst>
              <a:ext uri="{FF2B5EF4-FFF2-40B4-BE49-F238E27FC236}">
                <a16:creationId xmlns:a16="http://schemas.microsoft.com/office/drawing/2014/main" id="{12034A5D-D339-1EFC-4982-567989865B9E}"/>
              </a:ext>
            </a:extLst>
          </p:cNvPr>
          <p:cNvSpPr/>
          <p:nvPr/>
        </p:nvSpPr>
        <p:spPr>
          <a:xfrm>
            <a:off x="4210587" y="1268760"/>
            <a:ext cx="1854851" cy="641685"/>
          </a:xfrm>
          <a:prstGeom prst="rect">
            <a:avLst/>
          </a:prstGeom>
          <a:solidFill>
            <a:srgbClr val="AEAE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b="0" dirty="0">
                <a:solidFill>
                  <a:schemeClr val="bg1"/>
                </a:solidFill>
                <a:ea typeface="游ゴシック Medium" panose="020B0500000000000000" pitchFamily="50" charset="-128"/>
              </a:rPr>
              <a:t>Si</a:t>
            </a:r>
            <a:r>
              <a:rPr lang="ja-JP" altLang="en-US" sz="1800" dirty="0">
                <a:solidFill>
                  <a:schemeClr val="bg1"/>
                </a:solidFill>
                <a:ea typeface="游ゴシック Medium" panose="020B0500000000000000" pitchFamily="50" charset="-128"/>
              </a:rPr>
              <a:t> </a:t>
            </a:r>
            <a:r>
              <a:rPr lang="en-US" altLang="ja-JP" sz="1800" dirty="0">
                <a:solidFill>
                  <a:schemeClr val="bg1"/>
                </a:solidFill>
                <a:ea typeface="游ゴシック Medium" panose="020B0500000000000000" pitchFamily="50" charset="-128"/>
              </a:rPr>
              <a:t>photodiodes, </a:t>
            </a:r>
            <a:r>
              <a:rPr lang="en-US" altLang="ja-JP" sz="1800" b="0" dirty="0">
                <a:solidFill>
                  <a:schemeClr val="bg1"/>
                </a:solidFill>
                <a:ea typeface="游ゴシック Medium" panose="020B0500000000000000" pitchFamily="50" charset="-128"/>
              </a:rPr>
              <a:t>APDs, MPPC</a:t>
            </a:r>
            <a:r>
              <a:rPr lang="en-US" altLang="ja-JP" sz="1800" b="0" baseline="30000" dirty="0">
                <a:solidFill>
                  <a:schemeClr val="bg1"/>
                </a:solidFill>
                <a:ea typeface="游ゴシック Medium" panose="020B0500000000000000" pitchFamily="50" charset="-128"/>
              </a:rPr>
              <a:t>®</a:t>
            </a:r>
          </a:p>
        </p:txBody>
      </p:sp>
      <p:pic>
        <p:nvPicPr>
          <p:cNvPr id="23" name="図 3">
            <a:extLst>
              <a:ext uri="{FF2B5EF4-FFF2-40B4-BE49-F238E27FC236}">
                <a16:creationId xmlns:a16="http://schemas.microsoft.com/office/drawing/2014/main" id="{86540C3F-4CB5-E1FC-EAF9-1B3F78B32ABF}"/>
              </a:ext>
            </a:extLst>
          </p:cNvPr>
          <p:cNvPicPr>
            <a:picLocks noChangeAspect="1"/>
          </p:cNvPicPr>
          <p:nvPr/>
        </p:nvPicPr>
        <p:blipFill>
          <a:blip r:embed="rId5"/>
          <a:stretch>
            <a:fillRect/>
          </a:stretch>
        </p:blipFill>
        <p:spPr>
          <a:xfrm>
            <a:off x="4205189" y="1962603"/>
            <a:ext cx="1857143" cy="4523809"/>
          </a:xfrm>
          <a:prstGeom prst="rect">
            <a:avLst/>
          </a:prstGeom>
        </p:spPr>
      </p:pic>
      <p:sp>
        <p:nvSpPr>
          <p:cNvPr id="24" name="正方形/長方形 29">
            <a:extLst>
              <a:ext uri="{FF2B5EF4-FFF2-40B4-BE49-F238E27FC236}">
                <a16:creationId xmlns:a16="http://schemas.microsoft.com/office/drawing/2014/main" id="{6CE4A06E-1A43-DF4C-DE37-95E8360A5F6B}"/>
              </a:ext>
            </a:extLst>
          </p:cNvPr>
          <p:cNvSpPr/>
          <p:nvPr/>
        </p:nvSpPr>
        <p:spPr>
          <a:xfrm>
            <a:off x="6126805" y="1264564"/>
            <a:ext cx="1851778" cy="641685"/>
          </a:xfrm>
          <a:prstGeom prst="rect">
            <a:avLst/>
          </a:prstGeom>
          <a:solidFill>
            <a:srgbClr val="AEAE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0" dirty="0">
                <a:solidFill>
                  <a:schemeClr val="bg1"/>
                </a:solidFill>
                <a:ea typeface="游ゴシック Medium" panose="020B0500000000000000" pitchFamily="50" charset="-128"/>
              </a:rPr>
              <a:t>Image sensors</a:t>
            </a:r>
            <a:endParaRPr lang="en-US" altLang="ja-JP" sz="1400" b="0" dirty="0">
              <a:solidFill>
                <a:schemeClr val="bg1"/>
              </a:solidFill>
              <a:ea typeface="游ゴシック Medium" panose="020B0500000000000000" pitchFamily="50" charset="-128"/>
            </a:endParaRPr>
          </a:p>
        </p:txBody>
      </p:sp>
      <p:pic>
        <p:nvPicPr>
          <p:cNvPr id="25" name="図 17">
            <a:extLst>
              <a:ext uri="{FF2B5EF4-FFF2-40B4-BE49-F238E27FC236}">
                <a16:creationId xmlns:a16="http://schemas.microsoft.com/office/drawing/2014/main" id="{F4BEA516-F94A-8050-7723-108F35780857}"/>
              </a:ext>
            </a:extLst>
          </p:cNvPr>
          <p:cNvPicPr>
            <a:picLocks noChangeAspect="1"/>
          </p:cNvPicPr>
          <p:nvPr/>
        </p:nvPicPr>
        <p:blipFill>
          <a:blip r:embed="rId6"/>
          <a:stretch>
            <a:fillRect/>
          </a:stretch>
        </p:blipFill>
        <p:spPr>
          <a:xfrm>
            <a:off x="6142163" y="1962603"/>
            <a:ext cx="1836420" cy="4533900"/>
          </a:xfrm>
          <a:prstGeom prst="rect">
            <a:avLst/>
          </a:prstGeom>
        </p:spPr>
      </p:pic>
      <p:sp>
        <p:nvSpPr>
          <p:cNvPr id="26" name="正方形/長方形 27">
            <a:extLst>
              <a:ext uri="{FF2B5EF4-FFF2-40B4-BE49-F238E27FC236}">
                <a16:creationId xmlns:a16="http://schemas.microsoft.com/office/drawing/2014/main" id="{94E61357-32C0-389F-29F0-4528E533302F}"/>
              </a:ext>
            </a:extLst>
          </p:cNvPr>
          <p:cNvSpPr/>
          <p:nvPr/>
        </p:nvSpPr>
        <p:spPr>
          <a:xfrm>
            <a:off x="8047977" y="1269184"/>
            <a:ext cx="1854851" cy="641685"/>
          </a:xfrm>
          <a:prstGeom prst="rect">
            <a:avLst/>
          </a:prstGeom>
          <a:solidFill>
            <a:srgbClr val="AEAE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ea typeface="游ゴシック Medium" panose="020B0500000000000000" pitchFamily="50" charset="-128"/>
            </a:endParaRPr>
          </a:p>
        </p:txBody>
      </p:sp>
      <p:sp>
        <p:nvSpPr>
          <p:cNvPr id="27" name="テキスト ボックス 35">
            <a:extLst>
              <a:ext uri="{FF2B5EF4-FFF2-40B4-BE49-F238E27FC236}">
                <a16:creationId xmlns:a16="http://schemas.microsoft.com/office/drawing/2014/main" id="{5C44F021-9F70-89D6-1C8D-EF10AB50C93F}"/>
              </a:ext>
            </a:extLst>
          </p:cNvPr>
          <p:cNvSpPr txBox="1"/>
          <p:nvPr/>
        </p:nvSpPr>
        <p:spPr>
          <a:xfrm>
            <a:off x="8358885" y="1389760"/>
            <a:ext cx="1233030" cy="400110"/>
          </a:xfrm>
          <a:prstGeom prst="rect">
            <a:avLst/>
          </a:prstGeom>
          <a:noFill/>
        </p:spPr>
        <p:txBody>
          <a:bodyPr wrap="none" rtlCol="0">
            <a:spAutoFit/>
          </a:bodyPr>
          <a:lstStyle/>
          <a:p>
            <a:pPr>
              <a:spcBef>
                <a:spcPts val="600"/>
              </a:spcBef>
              <a:spcAft>
                <a:spcPts val="600"/>
              </a:spcAft>
            </a:pPr>
            <a:r>
              <a:rPr lang="en-US" altLang="ja-JP" sz="2000" dirty="0">
                <a:solidFill>
                  <a:schemeClr val="bg1"/>
                </a:solidFill>
                <a:latin typeface="游ゴシック Medium" panose="020B0500000000000000" pitchFamily="50" charset="-128"/>
                <a:ea typeface="游ゴシック Medium" panose="020B0500000000000000" pitchFamily="50" charset="-128"/>
              </a:rPr>
              <a:t>Cameras</a:t>
            </a:r>
            <a:endParaRPr lang="en-US" altLang="ja-JP" sz="2000" b="0" dirty="0">
              <a:solidFill>
                <a:schemeClr val="bg1"/>
              </a:solidFill>
              <a:latin typeface="游ゴシック Medium" panose="020B0500000000000000" pitchFamily="50" charset="-128"/>
              <a:ea typeface="游ゴシック Medium" panose="020B0500000000000000" pitchFamily="50" charset="-128"/>
            </a:endParaRPr>
          </a:p>
        </p:txBody>
      </p:sp>
      <p:pic>
        <p:nvPicPr>
          <p:cNvPr id="28" name="図 14" descr="座る, 時計 が含まれている画像&#10;&#10;自動的に生成された説明">
            <a:extLst>
              <a:ext uri="{FF2B5EF4-FFF2-40B4-BE49-F238E27FC236}">
                <a16:creationId xmlns:a16="http://schemas.microsoft.com/office/drawing/2014/main" id="{4F829F2F-2D64-F4FD-4FA9-3C83A2CE653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62225" t="35047" r="23023" b="10915"/>
          <a:stretch/>
        </p:blipFill>
        <p:spPr>
          <a:xfrm>
            <a:off x="8047977" y="1910445"/>
            <a:ext cx="1856714" cy="4534525"/>
          </a:xfrm>
          <a:prstGeom prst="rect">
            <a:avLst/>
          </a:prstGeom>
        </p:spPr>
      </p:pic>
    </p:spTree>
    <p:extLst>
      <p:ext uri="{BB962C8B-B14F-4D97-AF65-F5344CB8AC3E}">
        <p14:creationId xmlns:p14="http://schemas.microsoft.com/office/powerpoint/2010/main" val="20686054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close up of a device&#10;&#10;AI-generated content may be incorrect.">
            <a:extLst>
              <a:ext uri="{FF2B5EF4-FFF2-40B4-BE49-F238E27FC236}">
                <a16:creationId xmlns:a16="http://schemas.microsoft.com/office/drawing/2014/main" id="{713A8A75-258A-CFAD-4842-CCF23DB00A60}"/>
              </a:ext>
            </a:extLst>
          </p:cNvPr>
          <p:cNvPicPr>
            <a:picLocks noChangeAspect="1"/>
          </p:cNvPicPr>
          <p:nvPr/>
        </p:nvPicPr>
        <p:blipFill>
          <a:blip r:embed="rId3">
            <a:extLst>
              <a:ext uri="{28A0092B-C50C-407E-A947-70E740481C1C}">
                <a14:useLocalDpi xmlns:a14="http://schemas.microsoft.com/office/drawing/2010/main" val="0"/>
              </a:ext>
            </a:extLst>
          </a:blip>
          <a:srcRect l="48864" t="1771" b="6574"/>
          <a:stretch/>
        </p:blipFill>
        <p:spPr>
          <a:xfrm>
            <a:off x="6885012" y="1198167"/>
            <a:ext cx="4886600" cy="2627626"/>
          </a:xfrm>
          <a:prstGeom prst="rect">
            <a:avLst/>
          </a:prstGeom>
        </p:spPr>
      </p:pic>
      <p:sp>
        <p:nvSpPr>
          <p:cNvPr id="2" name="Text Placeholder 1">
            <a:extLst>
              <a:ext uri="{FF2B5EF4-FFF2-40B4-BE49-F238E27FC236}">
                <a16:creationId xmlns:a16="http://schemas.microsoft.com/office/drawing/2014/main" id="{56BA2190-1605-0E01-24D1-924BCBF28726}"/>
              </a:ext>
            </a:extLst>
          </p:cNvPr>
          <p:cNvSpPr>
            <a:spLocks noGrp="1"/>
          </p:cNvSpPr>
          <p:nvPr>
            <p:ph type="body" sz="quarter" idx="14"/>
          </p:nvPr>
        </p:nvSpPr>
        <p:spPr/>
        <p:txBody>
          <a:bodyPr/>
          <a:lstStyle/>
          <a:p>
            <a:r>
              <a:rPr lang="en-GB" dirty="0"/>
              <a:t>Photomultiplier Tubes (PMTs)</a:t>
            </a:r>
          </a:p>
        </p:txBody>
      </p:sp>
      <p:graphicFrame>
        <p:nvGraphicFramePr>
          <p:cNvPr id="8" name="Diagram 7">
            <a:extLst>
              <a:ext uri="{FF2B5EF4-FFF2-40B4-BE49-F238E27FC236}">
                <a16:creationId xmlns:a16="http://schemas.microsoft.com/office/drawing/2014/main" id="{5128F10E-BD23-0FF6-D396-4EBF46BD36ED}"/>
              </a:ext>
            </a:extLst>
          </p:cNvPr>
          <p:cNvGraphicFramePr/>
          <p:nvPr>
            <p:extLst>
              <p:ext uri="{D42A27DB-BD31-4B8C-83A1-F6EECF244321}">
                <p14:modId xmlns:p14="http://schemas.microsoft.com/office/powerpoint/2010/main" val="1608833633"/>
              </p:ext>
            </p:extLst>
          </p:nvPr>
        </p:nvGraphicFramePr>
        <p:xfrm>
          <a:off x="480292" y="1248929"/>
          <a:ext cx="5615707" cy="520684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5" name="Picture 4" descr="A close up of a device&#10;&#10;AI-generated content may be incorrect.">
            <a:extLst>
              <a:ext uri="{FF2B5EF4-FFF2-40B4-BE49-F238E27FC236}">
                <a16:creationId xmlns:a16="http://schemas.microsoft.com/office/drawing/2014/main" id="{6A6FF86E-2050-4FD7-FC5A-C5BF638C86D0}"/>
              </a:ext>
            </a:extLst>
          </p:cNvPr>
          <p:cNvPicPr>
            <a:picLocks noChangeAspect="1"/>
          </p:cNvPicPr>
          <p:nvPr/>
        </p:nvPicPr>
        <p:blipFill>
          <a:blip r:embed="rId9">
            <a:extLst>
              <a:ext uri="{28A0092B-C50C-407E-A947-70E740481C1C}">
                <a14:useLocalDpi xmlns:a14="http://schemas.microsoft.com/office/drawing/2010/main" val="0"/>
              </a:ext>
            </a:extLst>
          </a:blip>
          <a:srcRect l="46598"/>
          <a:stretch/>
        </p:blipFill>
        <p:spPr>
          <a:xfrm>
            <a:off x="6885012" y="3915745"/>
            <a:ext cx="4886600" cy="2745166"/>
          </a:xfrm>
          <a:prstGeom prst="rect">
            <a:avLst/>
          </a:prstGeom>
        </p:spPr>
      </p:pic>
    </p:spTree>
    <p:extLst>
      <p:ext uri="{BB962C8B-B14F-4D97-AF65-F5344CB8AC3E}">
        <p14:creationId xmlns:p14="http://schemas.microsoft.com/office/powerpoint/2010/main" val="4135418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GB" dirty="0"/>
              <a:t>Silicon Photomultipliers (SiPMs)</a:t>
            </a:r>
          </a:p>
        </p:txBody>
      </p:sp>
      <p:pic>
        <p:nvPicPr>
          <p:cNvPr id="4" name="Picture 3"/>
          <p:cNvPicPr>
            <a:picLocks noChangeAspect="1"/>
          </p:cNvPicPr>
          <p:nvPr/>
        </p:nvPicPr>
        <p:blipFill rotWithShape="1">
          <a:blip r:embed="rId2"/>
          <a:srcRect t="18191" r="13481"/>
          <a:stretch/>
        </p:blipFill>
        <p:spPr>
          <a:xfrm>
            <a:off x="6916615" y="1070708"/>
            <a:ext cx="4814277" cy="3048114"/>
          </a:xfrm>
          <a:prstGeom prst="rect">
            <a:avLst/>
          </a:prstGeom>
        </p:spPr>
      </p:pic>
      <p:pic>
        <p:nvPicPr>
          <p:cNvPr id="9" name="Picture 8">
            <a:extLst>
              <a:ext uri="{FF2B5EF4-FFF2-40B4-BE49-F238E27FC236}">
                <a16:creationId xmlns:a16="http://schemas.microsoft.com/office/drawing/2014/main" id="{35C4FA14-EDA5-3D00-32AE-3ED17CC77400}"/>
              </a:ext>
            </a:extLst>
          </p:cNvPr>
          <p:cNvPicPr>
            <a:picLocks noChangeAspect="1"/>
          </p:cNvPicPr>
          <p:nvPr/>
        </p:nvPicPr>
        <p:blipFill>
          <a:blip r:embed="rId3"/>
          <a:stretch>
            <a:fillRect/>
          </a:stretch>
        </p:blipFill>
        <p:spPr>
          <a:xfrm>
            <a:off x="5104628" y="5263764"/>
            <a:ext cx="6846183" cy="1319600"/>
          </a:xfrm>
          <a:prstGeom prst="rect">
            <a:avLst/>
          </a:prstGeom>
        </p:spPr>
      </p:pic>
      <p:pic>
        <p:nvPicPr>
          <p:cNvPr id="10" name="Picture 9">
            <a:extLst>
              <a:ext uri="{FF2B5EF4-FFF2-40B4-BE49-F238E27FC236}">
                <a16:creationId xmlns:a16="http://schemas.microsoft.com/office/drawing/2014/main" id="{7147C4B8-A827-EA68-3F88-740AED70C24A}"/>
              </a:ext>
            </a:extLst>
          </p:cNvPr>
          <p:cNvPicPr>
            <a:picLocks noChangeAspect="1"/>
          </p:cNvPicPr>
          <p:nvPr/>
        </p:nvPicPr>
        <p:blipFill>
          <a:blip r:embed="rId4"/>
          <a:stretch>
            <a:fillRect/>
          </a:stretch>
        </p:blipFill>
        <p:spPr>
          <a:xfrm>
            <a:off x="6865968" y="3945203"/>
            <a:ext cx="3323502" cy="1230091"/>
          </a:xfrm>
          <a:prstGeom prst="rect">
            <a:avLst/>
          </a:prstGeom>
        </p:spPr>
      </p:pic>
      <p:graphicFrame>
        <p:nvGraphicFramePr>
          <p:cNvPr id="3" name="Diagram 2">
            <a:extLst>
              <a:ext uri="{FF2B5EF4-FFF2-40B4-BE49-F238E27FC236}">
                <a16:creationId xmlns:a16="http://schemas.microsoft.com/office/drawing/2014/main" id="{A83B2D51-996E-FA8E-79C8-16E0C5119FA9}"/>
              </a:ext>
            </a:extLst>
          </p:cNvPr>
          <p:cNvGraphicFramePr/>
          <p:nvPr>
            <p:extLst>
              <p:ext uri="{D42A27DB-BD31-4B8C-83A1-F6EECF244321}">
                <p14:modId xmlns:p14="http://schemas.microsoft.com/office/powerpoint/2010/main" val="2273746993"/>
              </p:ext>
            </p:extLst>
          </p:nvPr>
        </p:nvGraphicFramePr>
        <p:xfrm>
          <a:off x="480293" y="1226283"/>
          <a:ext cx="4624335" cy="520684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3967034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GB" dirty="0"/>
              <a:t>Anything else?</a:t>
            </a:r>
          </a:p>
        </p:txBody>
      </p:sp>
      <p:sp>
        <p:nvSpPr>
          <p:cNvPr id="5" name="TextBox 4"/>
          <p:cNvSpPr txBox="1"/>
          <p:nvPr/>
        </p:nvSpPr>
        <p:spPr>
          <a:xfrm>
            <a:off x="3133846" y="2029371"/>
            <a:ext cx="2711939" cy="1200329"/>
          </a:xfrm>
          <a:prstGeom prst="rect">
            <a:avLst/>
          </a:prstGeom>
          <a:noFill/>
        </p:spPr>
        <p:txBody>
          <a:bodyPr wrap="square" rtlCol="0">
            <a:spAutoFit/>
          </a:bodyPr>
          <a:lstStyle/>
          <a:p>
            <a:pPr marL="285750" indent="-285750">
              <a:buFont typeface="Wingdings" panose="05000000000000000000" pitchFamily="2" charset="2"/>
              <a:buChar char="Ø"/>
            </a:pPr>
            <a:r>
              <a:rPr lang="en-GB" dirty="0"/>
              <a:t>Large area devices</a:t>
            </a:r>
          </a:p>
          <a:p>
            <a:pPr marL="285750" indent="-285750">
              <a:buFont typeface="Wingdings" panose="05000000000000000000" pitchFamily="2" charset="2"/>
              <a:buChar char="Ø"/>
            </a:pPr>
            <a:r>
              <a:rPr lang="en-GB" dirty="0"/>
              <a:t>Arrays</a:t>
            </a:r>
          </a:p>
          <a:p>
            <a:pPr marL="285750" indent="-285750">
              <a:buFont typeface="Wingdings" panose="05000000000000000000" pitchFamily="2" charset="2"/>
              <a:buChar char="Ø"/>
            </a:pPr>
            <a:r>
              <a:rPr lang="en-GB" dirty="0"/>
              <a:t>High speed options</a:t>
            </a:r>
          </a:p>
          <a:p>
            <a:endParaRPr lang="en-GB" dirty="0"/>
          </a:p>
        </p:txBody>
      </p:sp>
      <p:pic>
        <p:nvPicPr>
          <p:cNvPr id="6" name="Picture 5"/>
          <p:cNvPicPr>
            <a:picLocks noChangeAspect="1"/>
          </p:cNvPicPr>
          <p:nvPr/>
        </p:nvPicPr>
        <p:blipFill>
          <a:blip r:embed="rId2"/>
          <a:stretch>
            <a:fillRect/>
          </a:stretch>
        </p:blipFill>
        <p:spPr>
          <a:xfrm>
            <a:off x="381001" y="1437542"/>
            <a:ext cx="2728546" cy="1883996"/>
          </a:xfrm>
          <a:prstGeom prst="rect">
            <a:avLst/>
          </a:prstGeom>
          <a:ln>
            <a:solidFill>
              <a:schemeClr val="accent4"/>
            </a:solidFill>
          </a:ln>
        </p:spPr>
      </p:pic>
      <p:pic>
        <p:nvPicPr>
          <p:cNvPr id="7" name="Picture 6"/>
          <p:cNvPicPr>
            <a:picLocks noChangeAspect="1"/>
          </p:cNvPicPr>
          <p:nvPr/>
        </p:nvPicPr>
        <p:blipFill>
          <a:blip r:embed="rId3"/>
          <a:stretch>
            <a:fillRect/>
          </a:stretch>
        </p:blipFill>
        <p:spPr>
          <a:xfrm>
            <a:off x="381002" y="3730844"/>
            <a:ext cx="2728546" cy="2159281"/>
          </a:xfrm>
          <a:prstGeom prst="rect">
            <a:avLst/>
          </a:prstGeom>
          <a:ln>
            <a:solidFill>
              <a:schemeClr val="accent4">
                <a:lumMod val="60000"/>
                <a:lumOff val="40000"/>
              </a:schemeClr>
            </a:solidFill>
          </a:ln>
        </p:spPr>
      </p:pic>
      <p:sp>
        <p:nvSpPr>
          <p:cNvPr id="8" name="TextBox 7"/>
          <p:cNvSpPr txBox="1"/>
          <p:nvPr/>
        </p:nvSpPr>
        <p:spPr>
          <a:xfrm>
            <a:off x="3133846" y="4243679"/>
            <a:ext cx="2711939" cy="1200329"/>
          </a:xfrm>
          <a:prstGeom prst="rect">
            <a:avLst/>
          </a:prstGeom>
          <a:noFill/>
        </p:spPr>
        <p:txBody>
          <a:bodyPr wrap="square" rtlCol="0">
            <a:spAutoFit/>
          </a:bodyPr>
          <a:lstStyle/>
          <a:p>
            <a:pPr marL="285750" indent="-285750">
              <a:buFont typeface="Wingdings" panose="05000000000000000000" pitchFamily="2" charset="2"/>
              <a:buChar char="Ø"/>
            </a:pPr>
            <a:r>
              <a:rPr lang="en-GB" dirty="0"/>
              <a:t>Linear devices</a:t>
            </a:r>
          </a:p>
          <a:p>
            <a:pPr marL="285750" indent="-285750">
              <a:buFont typeface="Wingdings" panose="05000000000000000000" pitchFamily="2" charset="2"/>
              <a:buChar char="Ø"/>
            </a:pPr>
            <a:r>
              <a:rPr lang="en-GB" dirty="0"/>
              <a:t>Area devices</a:t>
            </a:r>
          </a:p>
          <a:p>
            <a:pPr marL="285750" indent="-285750">
              <a:buFont typeface="Wingdings" panose="05000000000000000000" pitchFamily="2" charset="2"/>
              <a:buChar char="Ø"/>
            </a:pPr>
            <a:r>
              <a:rPr lang="en-GB" dirty="0"/>
              <a:t>Readout solutions</a:t>
            </a:r>
          </a:p>
          <a:p>
            <a:endParaRPr lang="en-GB" dirty="0"/>
          </a:p>
        </p:txBody>
      </p:sp>
      <p:pic>
        <p:nvPicPr>
          <p:cNvPr id="9" name="Picture 8"/>
          <p:cNvPicPr>
            <a:picLocks noChangeAspect="1"/>
          </p:cNvPicPr>
          <p:nvPr/>
        </p:nvPicPr>
        <p:blipFill rotWithShape="1">
          <a:blip r:embed="rId4"/>
          <a:srcRect r="8611"/>
          <a:stretch/>
        </p:blipFill>
        <p:spPr>
          <a:xfrm>
            <a:off x="5838093" y="1413992"/>
            <a:ext cx="3356309" cy="1883934"/>
          </a:xfrm>
          <a:prstGeom prst="rect">
            <a:avLst/>
          </a:prstGeom>
          <a:ln>
            <a:solidFill>
              <a:schemeClr val="accent5">
                <a:lumMod val="75000"/>
              </a:schemeClr>
            </a:solidFill>
          </a:ln>
        </p:spPr>
      </p:pic>
      <p:sp>
        <p:nvSpPr>
          <p:cNvPr id="10" name="TextBox 9"/>
          <p:cNvSpPr txBox="1"/>
          <p:nvPr/>
        </p:nvSpPr>
        <p:spPr>
          <a:xfrm>
            <a:off x="9275664" y="1999686"/>
            <a:ext cx="2711939" cy="1200329"/>
          </a:xfrm>
          <a:prstGeom prst="rect">
            <a:avLst/>
          </a:prstGeom>
          <a:noFill/>
        </p:spPr>
        <p:txBody>
          <a:bodyPr wrap="square" rtlCol="0">
            <a:spAutoFit/>
          </a:bodyPr>
          <a:lstStyle/>
          <a:p>
            <a:pPr marL="285750" indent="-285750">
              <a:buFont typeface="Wingdings" panose="05000000000000000000" pitchFamily="2" charset="2"/>
              <a:buChar char="Ø"/>
            </a:pPr>
            <a:r>
              <a:rPr lang="en-GB" dirty="0"/>
              <a:t>Low noise camera</a:t>
            </a:r>
          </a:p>
          <a:p>
            <a:pPr marL="285750" indent="-285750">
              <a:buFont typeface="Wingdings" panose="05000000000000000000" pitchFamily="2" charset="2"/>
              <a:buChar char="Ø"/>
            </a:pPr>
            <a:r>
              <a:rPr lang="en-GB" dirty="0"/>
              <a:t>Quantitative CMOS</a:t>
            </a:r>
          </a:p>
          <a:p>
            <a:pPr marL="285750" indent="-285750">
              <a:buFont typeface="Wingdings" panose="05000000000000000000" pitchFamily="2" charset="2"/>
              <a:buChar char="Ø"/>
            </a:pPr>
            <a:r>
              <a:rPr lang="en-GB" dirty="0"/>
              <a:t>X-Ray TDI</a:t>
            </a:r>
          </a:p>
          <a:p>
            <a:endParaRPr lang="en-GB" dirty="0"/>
          </a:p>
        </p:txBody>
      </p:sp>
      <p:pic>
        <p:nvPicPr>
          <p:cNvPr id="11" name="Picture 10"/>
          <p:cNvPicPr>
            <a:picLocks noChangeAspect="1"/>
          </p:cNvPicPr>
          <p:nvPr/>
        </p:nvPicPr>
        <p:blipFill>
          <a:blip r:embed="rId5"/>
          <a:stretch>
            <a:fillRect/>
          </a:stretch>
        </p:blipFill>
        <p:spPr>
          <a:xfrm>
            <a:off x="5821485" y="3726725"/>
            <a:ext cx="3389523" cy="2163400"/>
          </a:xfrm>
          <a:prstGeom prst="rect">
            <a:avLst/>
          </a:prstGeom>
          <a:ln>
            <a:solidFill>
              <a:schemeClr val="accent4">
                <a:lumMod val="40000"/>
                <a:lumOff val="60000"/>
              </a:schemeClr>
            </a:solidFill>
          </a:ln>
        </p:spPr>
      </p:pic>
      <p:sp>
        <p:nvSpPr>
          <p:cNvPr id="13" name="TextBox 12"/>
          <p:cNvSpPr txBox="1"/>
          <p:nvPr/>
        </p:nvSpPr>
        <p:spPr>
          <a:xfrm>
            <a:off x="9275663" y="4208260"/>
            <a:ext cx="2711939" cy="1200329"/>
          </a:xfrm>
          <a:prstGeom prst="rect">
            <a:avLst/>
          </a:prstGeom>
          <a:noFill/>
        </p:spPr>
        <p:txBody>
          <a:bodyPr wrap="square" rtlCol="0">
            <a:spAutoFit/>
          </a:bodyPr>
          <a:lstStyle/>
          <a:p>
            <a:pPr marL="285750" indent="-285750">
              <a:buFont typeface="Wingdings" panose="05000000000000000000" pitchFamily="2" charset="2"/>
              <a:buChar char="Ø"/>
            </a:pPr>
            <a:r>
              <a:rPr lang="en-GB" dirty="0"/>
              <a:t>Photodiode arrays</a:t>
            </a:r>
          </a:p>
          <a:p>
            <a:pPr marL="285750" indent="-285750">
              <a:buFont typeface="Wingdings" panose="05000000000000000000" pitchFamily="2" charset="2"/>
              <a:buChar char="Ø"/>
            </a:pPr>
            <a:r>
              <a:rPr lang="en-GB" dirty="0"/>
              <a:t>Segmented photodiodes</a:t>
            </a:r>
          </a:p>
          <a:p>
            <a:pPr marL="285750" indent="-285750">
              <a:buFont typeface="Wingdings" panose="05000000000000000000" pitchFamily="2" charset="2"/>
              <a:buChar char="Ø"/>
            </a:pPr>
            <a:r>
              <a:rPr lang="en-GB" dirty="0"/>
              <a:t>Silicon strip detectors</a:t>
            </a:r>
          </a:p>
        </p:txBody>
      </p:sp>
      <p:grpSp>
        <p:nvGrpSpPr>
          <p:cNvPr id="4" name="Group 3">
            <a:extLst>
              <a:ext uri="{FF2B5EF4-FFF2-40B4-BE49-F238E27FC236}">
                <a16:creationId xmlns:a16="http://schemas.microsoft.com/office/drawing/2014/main" id="{D5ACDFF7-7FEA-E105-0EA7-8849FD26108D}"/>
              </a:ext>
            </a:extLst>
          </p:cNvPr>
          <p:cNvGrpSpPr/>
          <p:nvPr/>
        </p:nvGrpSpPr>
        <p:grpSpPr>
          <a:xfrm>
            <a:off x="3239811" y="1482219"/>
            <a:ext cx="2348189" cy="413280"/>
            <a:chOff x="231216" y="41526"/>
            <a:chExt cx="3237034" cy="413280"/>
          </a:xfrm>
        </p:grpSpPr>
        <p:sp>
          <p:nvSpPr>
            <p:cNvPr id="12" name="Rectangle: Rounded Corners 11">
              <a:extLst>
                <a:ext uri="{FF2B5EF4-FFF2-40B4-BE49-F238E27FC236}">
                  <a16:creationId xmlns:a16="http://schemas.microsoft.com/office/drawing/2014/main" id="{7F3EB094-DCD5-40C0-2C33-ED9BA0838A3A}"/>
                </a:ext>
              </a:extLst>
            </p:cNvPr>
            <p:cNvSpPr/>
            <p:nvPr/>
          </p:nvSpPr>
          <p:spPr>
            <a:xfrm>
              <a:off x="231216" y="41526"/>
              <a:ext cx="3237034" cy="413280"/>
            </a:xfrm>
            <a:prstGeom prst="roundRect">
              <a:avLst/>
            </a:prstGeom>
          </p:spPr>
          <p:style>
            <a:lnRef idx="0">
              <a:schemeClr val="lt1">
                <a:hueOff val="0"/>
                <a:satOff val="0"/>
                <a:lumOff val="0"/>
                <a:alphaOff val="0"/>
              </a:schemeClr>
            </a:lnRef>
            <a:fillRef idx="3">
              <a:schemeClr val="accent4">
                <a:hueOff val="0"/>
                <a:satOff val="0"/>
                <a:lumOff val="0"/>
                <a:alphaOff val="0"/>
              </a:schemeClr>
            </a:fillRef>
            <a:effectRef idx="3">
              <a:schemeClr val="accent4">
                <a:hueOff val="0"/>
                <a:satOff val="0"/>
                <a:lumOff val="0"/>
                <a:alphaOff val="0"/>
              </a:schemeClr>
            </a:effectRef>
            <a:fontRef idx="minor">
              <a:schemeClr val="lt1"/>
            </a:fontRef>
          </p:style>
          <p:txBody>
            <a:bodyPr/>
            <a:lstStyle/>
            <a:p>
              <a:endParaRPr lang="en-GB"/>
            </a:p>
          </p:txBody>
        </p:sp>
        <p:sp>
          <p:nvSpPr>
            <p:cNvPr id="14" name="Rectangle: Rounded Corners 4">
              <a:extLst>
                <a:ext uri="{FF2B5EF4-FFF2-40B4-BE49-F238E27FC236}">
                  <a16:creationId xmlns:a16="http://schemas.microsoft.com/office/drawing/2014/main" id="{109DEA5D-C871-4EBE-EE01-220B99C8CA65}"/>
                </a:ext>
              </a:extLst>
            </p:cNvPr>
            <p:cNvSpPr txBox="1"/>
            <p:nvPr/>
          </p:nvSpPr>
          <p:spPr>
            <a:xfrm>
              <a:off x="251391" y="61701"/>
              <a:ext cx="3196684" cy="3729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2352" tIns="0" rIns="122352" bIns="0" numCol="1" spcCol="1270" anchor="ctr" anchorCtr="0">
              <a:noAutofit/>
            </a:bodyPr>
            <a:lstStyle/>
            <a:p>
              <a:pPr marL="0" lvl="0" indent="0" algn="l" defTabSz="622300">
                <a:lnSpc>
                  <a:spcPct val="90000"/>
                </a:lnSpc>
                <a:spcBef>
                  <a:spcPct val="0"/>
                </a:spcBef>
                <a:spcAft>
                  <a:spcPct val="35000"/>
                </a:spcAft>
                <a:buNone/>
              </a:pPr>
              <a:r>
                <a:rPr lang="en-GB" sz="1400" b="1" kern="1200" dirty="0"/>
                <a:t>Photodiodes</a:t>
              </a:r>
            </a:p>
          </p:txBody>
        </p:sp>
      </p:grpSp>
      <p:grpSp>
        <p:nvGrpSpPr>
          <p:cNvPr id="15" name="Group 14">
            <a:extLst>
              <a:ext uri="{FF2B5EF4-FFF2-40B4-BE49-F238E27FC236}">
                <a16:creationId xmlns:a16="http://schemas.microsoft.com/office/drawing/2014/main" id="{C7F97726-EA4F-0E8B-6FA4-EE449D099B38}"/>
              </a:ext>
            </a:extLst>
          </p:cNvPr>
          <p:cNvGrpSpPr/>
          <p:nvPr/>
        </p:nvGrpSpPr>
        <p:grpSpPr>
          <a:xfrm>
            <a:off x="9275664" y="1482219"/>
            <a:ext cx="2348189" cy="413280"/>
            <a:chOff x="280785" y="1153949"/>
            <a:chExt cx="3930994" cy="413280"/>
          </a:xfrm>
        </p:grpSpPr>
        <p:sp>
          <p:nvSpPr>
            <p:cNvPr id="16" name="Rectangle: Rounded Corners 15">
              <a:extLst>
                <a:ext uri="{FF2B5EF4-FFF2-40B4-BE49-F238E27FC236}">
                  <a16:creationId xmlns:a16="http://schemas.microsoft.com/office/drawing/2014/main" id="{FE46B83F-8F98-F416-8046-0EFA5D5E4B12}"/>
                </a:ext>
              </a:extLst>
            </p:cNvPr>
            <p:cNvSpPr/>
            <p:nvPr/>
          </p:nvSpPr>
          <p:spPr>
            <a:xfrm>
              <a:off x="280785" y="1153949"/>
              <a:ext cx="3930994" cy="413280"/>
            </a:xfrm>
            <a:prstGeom prst="roundRect">
              <a:avLst/>
            </a:prstGeom>
          </p:spPr>
          <p:style>
            <a:lnRef idx="0">
              <a:schemeClr val="lt1">
                <a:hueOff val="0"/>
                <a:satOff val="0"/>
                <a:lumOff val="0"/>
                <a:alphaOff val="0"/>
              </a:schemeClr>
            </a:lnRef>
            <a:fillRef idx="3">
              <a:schemeClr val="accent4">
                <a:hueOff val="14372"/>
                <a:satOff val="-16"/>
                <a:lumOff val="11716"/>
                <a:alphaOff val="0"/>
              </a:schemeClr>
            </a:fillRef>
            <a:effectRef idx="3">
              <a:schemeClr val="accent4">
                <a:hueOff val="14372"/>
                <a:satOff val="-16"/>
                <a:lumOff val="11716"/>
                <a:alphaOff val="0"/>
              </a:schemeClr>
            </a:effectRef>
            <a:fontRef idx="minor">
              <a:schemeClr val="lt1"/>
            </a:fontRef>
          </p:style>
          <p:txBody>
            <a:bodyPr/>
            <a:lstStyle/>
            <a:p>
              <a:endParaRPr lang="en-GB"/>
            </a:p>
          </p:txBody>
        </p:sp>
        <p:sp>
          <p:nvSpPr>
            <p:cNvPr id="17" name="Rectangle: Rounded Corners 4">
              <a:extLst>
                <a:ext uri="{FF2B5EF4-FFF2-40B4-BE49-F238E27FC236}">
                  <a16:creationId xmlns:a16="http://schemas.microsoft.com/office/drawing/2014/main" id="{C53C3F59-2346-EBA0-4D79-38DD80605C0B}"/>
                </a:ext>
              </a:extLst>
            </p:cNvPr>
            <p:cNvSpPr txBox="1"/>
            <p:nvPr/>
          </p:nvSpPr>
          <p:spPr>
            <a:xfrm>
              <a:off x="300960" y="1174124"/>
              <a:ext cx="3890644" cy="3729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8582" tIns="0" rIns="148582" bIns="0" numCol="1" spcCol="1270" anchor="ctr" anchorCtr="0">
              <a:noAutofit/>
            </a:bodyPr>
            <a:lstStyle/>
            <a:p>
              <a:pPr marL="0" lvl="0" indent="0" algn="l" defTabSz="622300">
                <a:lnSpc>
                  <a:spcPct val="90000"/>
                </a:lnSpc>
                <a:spcBef>
                  <a:spcPct val="0"/>
                </a:spcBef>
                <a:spcAft>
                  <a:spcPct val="35000"/>
                </a:spcAft>
                <a:buNone/>
              </a:pPr>
              <a:r>
                <a:rPr lang="en-GB" sz="1400" b="1" dirty="0"/>
                <a:t>Imaging solutions</a:t>
              </a:r>
              <a:endParaRPr lang="en-GB" sz="1400" b="1" kern="1200" dirty="0"/>
            </a:p>
          </p:txBody>
        </p:sp>
      </p:grpSp>
      <p:grpSp>
        <p:nvGrpSpPr>
          <p:cNvPr id="18" name="Group 17">
            <a:extLst>
              <a:ext uri="{FF2B5EF4-FFF2-40B4-BE49-F238E27FC236}">
                <a16:creationId xmlns:a16="http://schemas.microsoft.com/office/drawing/2014/main" id="{62D46B0F-67FA-E7E1-3A0A-3F6E8C7CAC5F}"/>
              </a:ext>
            </a:extLst>
          </p:cNvPr>
          <p:cNvGrpSpPr/>
          <p:nvPr/>
        </p:nvGrpSpPr>
        <p:grpSpPr>
          <a:xfrm>
            <a:off x="3254445" y="3746654"/>
            <a:ext cx="2318919" cy="413280"/>
            <a:chOff x="231216" y="1774657"/>
            <a:chExt cx="3237034" cy="413280"/>
          </a:xfrm>
        </p:grpSpPr>
        <p:sp>
          <p:nvSpPr>
            <p:cNvPr id="19" name="Rectangle: Rounded Corners 18">
              <a:extLst>
                <a:ext uri="{FF2B5EF4-FFF2-40B4-BE49-F238E27FC236}">
                  <a16:creationId xmlns:a16="http://schemas.microsoft.com/office/drawing/2014/main" id="{4ECA757D-FE52-856E-27E4-8BDF5DA245A9}"/>
                </a:ext>
              </a:extLst>
            </p:cNvPr>
            <p:cNvSpPr/>
            <p:nvPr/>
          </p:nvSpPr>
          <p:spPr>
            <a:xfrm>
              <a:off x="231216" y="1774657"/>
              <a:ext cx="3237034" cy="413280"/>
            </a:xfrm>
            <a:prstGeom prst="roundRect">
              <a:avLst/>
            </a:prstGeom>
          </p:spPr>
          <p:style>
            <a:lnRef idx="0">
              <a:schemeClr val="lt1">
                <a:hueOff val="0"/>
                <a:satOff val="0"/>
                <a:lumOff val="0"/>
                <a:alphaOff val="0"/>
              </a:schemeClr>
            </a:lnRef>
            <a:fillRef idx="3">
              <a:schemeClr val="accent4">
                <a:hueOff val="22995"/>
                <a:satOff val="-26"/>
                <a:lumOff val="18745"/>
                <a:alphaOff val="0"/>
              </a:schemeClr>
            </a:fillRef>
            <a:effectRef idx="3">
              <a:schemeClr val="accent4">
                <a:hueOff val="22995"/>
                <a:satOff val="-26"/>
                <a:lumOff val="18745"/>
                <a:alphaOff val="0"/>
              </a:schemeClr>
            </a:effectRef>
            <a:fontRef idx="minor">
              <a:schemeClr val="lt1"/>
            </a:fontRef>
          </p:style>
          <p:txBody>
            <a:bodyPr/>
            <a:lstStyle/>
            <a:p>
              <a:endParaRPr lang="en-GB"/>
            </a:p>
          </p:txBody>
        </p:sp>
        <p:sp>
          <p:nvSpPr>
            <p:cNvPr id="20" name="Rectangle: Rounded Corners 4">
              <a:extLst>
                <a:ext uri="{FF2B5EF4-FFF2-40B4-BE49-F238E27FC236}">
                  <a16:creationId xmlns:a16="http://schemas.microsoft.com/office/drawing/2014/main" id="{85A1CA60-A809-7C21-5586-052DEC868FA0}"/>
                </a:ext>
              </a:extLst>
            </p:cNvPr>
            <p:cNvSpPr txBox="1"/>
            <p:nvPr/>
          </p:nvSpPr>
          <p:spPr>
            <a:xfrm>
              <a:off x="251391" y="1794832"/>
              <a:ext cx="3196684" cy="3729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2352" tIns="0" rIns="122352" bIns="0" numCol="1" spcCol="1270" anchor="ctr" anchorCtr="0">
              <a:noAutofit/>
            </a:bodyPr>
            <a:lstStyle/>
            <a:p>
              <a:pPr marL="0" lvl="0" indent="0" algn="l" defTabSz="622300">
                <a:lnSpc>
                  <a:spcPct val="90000"/>
                </a:lnSpc>
                <a:spcBef>
                  <a:spcPct val="0"/>
                </a:spcBef>
                <a:spcAft>
                  <a:spcPct val="35000"/>
                </a:spcAft>
                <a:buNone/>
              </a:pPr>
              <a:r>
                <a:rPr lang="en-GB" sz="1400" b="1" kern="1200" dirty="0"/>
                <a:t>Image sensors</a:t>
              </a:r>
            </a:p>
          </p:txBody>
        </p:sp>
      </p:grpSp>
      <p:grpSp>
        <p:nvGrpSpPr>
          <p:cNvPr id="21" name="Group 20">
            <a:extLst>
              <a:ext uri="{FF2B5EF4-FFF2-40B4-BE49-F238E27FC236}">
                <a16:creationId xmlns:a16="http://schemas.microsoft.com/office/drawing/2014/main" id="{95015A27-0A0E-090E-44E1-7C1F772933AC}"/>
              </a:ext>
            </a:extLst>
          </p:cNvPr>
          <p:cNvGrpSpPr/>
          <p:nvPr/>
        </p:nvGrpSpPr>
        <p:grpSpPr>
          <a:xfrm>
            <a:off x="9354283" y="3726725"/>
            <a:ext cx="2269570" cy="413280"/>
            <a:chOff x="231216" y="1774657"/>
            <a:chExt cx="3237034" cy="413280"/>
          </a:xfrm>
        </p:grpSpPr>
        <p:sp>
          <p:nvSpPr>
            <p:cNvPr id="22" name="Rectangle: Rounded Corners 21">
              <a:extLst>
                <a:ext uri="{FF2B5EF4-FFF2-40B4-BE49-F238E27FC236}">
                  <a16:creationId xmlns:a16="http://schemas.microsoft.com/office/drawing/2014/main" id="{93A3E8B9-36DC-979C-6D5A-F3CB441E1914}"/>
                </a:ext>
              </a:extLst>
            </p:cNvPr>
            <p:cNvSpPr/>
            <p:nvPr/>
          </p:nvSpPr>
          <p:spPr>
            <a:xfrm>
              <a:off x="231216" y="1774657"/>
              <a:ext cx="3237034" cy="413280"/>
            </a:xfrm>
            <a:prstGeom prst="roundRect">
              <a:avLst/>
            </a:prstGeom>
          </p:spPr>
          <p:style>
            <a:lnRef idx="0">
              <a:schemeClr val="lt1">
                <a:hueOff val="0"/>
                <a:satOff val="0"/>
                <a:lumOff val="0"/>
                <a:alphaOff val="0"/>
              </a:schemeClr>
            </a:lnRef>
            <a:fillRef idx="3">
              <a:schemeClr val="accent4">
                <a:hueOff val="22995"/>
                <a:satOff val="-26"/>
                <a:lumOff val="18745"/>
                <a:alphaOff val="0"/>
              </a:schemeClr>
            </a:fillRef>
            <a:effectRef idx="3">
              <a:schemeClr val="accent4">
                <a:hueOff val="22995"/>
                <a:satOff val="-26"/>
                <a:lumOff val="18745"/>
                <a:alphaOff val="0"/>
              </a:schemeClr>
            </a:effectRef>
            <a:fontRef idx="minor">
              <a:schemeClr val="lt1"/>
            </a:fontRef>
          </p:style>
          <p:txBody>
            <a:bodyPr/>
            <a:lstStyle/>
            <a:p>
              <a:endParaRPr lang="en-GB"/>
            </a:p>
          </p:txBody>
        </p:sp>
        <p:sp>
          <p:nvSpPr>
            <p:cNvPr id="23" name="Rectangle: Rounded Corners 4">
              <a:extLst>
                <a:ext uri="{FF2B5EF4-FFF2-40B4-BE49-F238E27FC236}">
                  <a16:creationId xmlns:a16="http://schemas.microsoft.com/office/drawing/2014/main" id="{8FB879A9-FCAB-EDDC-FC77-833636C5D642}"/>
                </a:ext>
              </a:extLst>
            </p:cNvPr>
            <p:cNvSpPr txBox="1"/>
            <p:nvPr/>
          </p:nvSpPr>
          <p:spPr>
            <a:xfrm>
              <a:off x="251391" y="1794832"/>
              <a:ext cx="3196684" cy="37293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2352" tIns="0" rIns="122352" bIns="0" numCol="1" spcCol="1270" anchor="ctr" anchorCtr="0">
              <a:noAutofit/>
            </a:bodyPr>
            <a:lstStyle/>
            <a:p>
              <a:pPr marL="0" lvl="0" indent="0" algn="l" defTabSz="622300">
                <a:lnSpc>
                  <a:spcPct val="90000"/>
                </a:lnSpc>
                <a:spcBef>
                  <a:spcPct val="0"/>
                </a:spcBef>
                <a:spcAft>
                  <a:spcPct val="35000"/>
                </a:spcAft>
                <a:buNone/>
              </a:pPr>
              <a:r>
                <a:rPr lang="en-GB" sz="1400" b="1" kern="1200" dirty="0"/>
                <a:t>Silicon array detectors</a:t>
              </a:r>
            </a:p>
          </p:txBody>
        </p:sp>
      </p:grpSp>
    </p:spTree>
    <p:extLst>
      <p:ext uri="{BB962C8B-B14F-4D97-AF65-F5344CB8AC3E}">
        <p14:creationId xmlns:p14="http://schemas.microsoft.com/office/powerpoint/2010/main" val="1918143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500"/>
                                        <p:tgtEl>
                                          <p:spTgt spid="1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fade">
                                      <p:cBhvr>
                                        <p:cTn id="43" dur="500"/>
                                        <p:tgtEl>
                                          <p:spTgt spid="13"/>
                                        </p:tgtEl>
                                      </p:cBhvr>
                                    </p:animEffect>
                                  </p:childTnLst>
                                </p:cTn>
                              </p:par>
                              <p:par>
                                <p:cTn id="44" presetID="10" presetClass="entr" presetSubtype="0" fill="hold"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プレースホルダー 1"/>
          <p:cNvSpPr>
            <a:spLocks noGrp="1"/>
          </p:cNvSpPr>
          <p:nvPr>
            <p:ph type="body" sz="quarter" idx="11"/>
          </p:nvPr>
        </p:nvSpPr>
        <p:spPr/>
        <p:txBody>
          <a:bodyPr/>
          <a:lstStyle/>
          <a:p>
            <a:r>
              <a:rPr lang="en-US" altLang="ja-JP" dirty="0"/>
              <a:t>Why talk to us?</a:t>
            </a:r>
            <a:endParaRPr lang="en-US" dirty="0"/>
          </a:p>
        </p:txBody>
      </p:sp>
    </p:spTree>
    <p:extLst>
      <p:ext uri="{BB962C8B-B14F-4D97-AF65-F5344CB8AC3E}">
        <p14:creationId xmlns:p14="http://schemas.microsoft.com/office/powerpoint/2010/main" val="14127969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GB" dirty="0"/>
              <a:t>Why Hamamatsu?</a:t>
            </a:r>
          </a:p>
        </p:txBody>
      </p:sp>
      <p:graphicFrame>
        <p:nvGraphicFramePr>
          <p:cNvPr id="4" name="Diagram 3"/>
          <p:cNvGraphicFramePr/>
          <p:nvPr>
            <p:extLst>
              <p:ext uri="{D42A27DB-BD31-4B8C-83A1-F6EECF244321}">
                <p14:modId xmlns:p14="http://schemas.microsoft.com/office/powerpoint/2010/main" val="1812449848"/>
              </p:ext>
            </p:extLst>
          </p:nvPr>
        </p:nvGraphicFramePr>
        <p:xfrm>
          <a:off x="3319644" y="1922367"/>
          <a:ext cx="5775570" cy="399691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Picture 2"/>
          <p:cNvPicPr>
            <a:picLocks noChangeAspect="1"/>
          </p:cNvPicPr>
          <p:nvPr/>
        </p:nvPicPr>
        <p:blipFill>
          <a:blip r:embed="rId8"/>
          <a:stretch>
            <a:fillRect/>
          </a:stretch>
        </p:blipFill>
        <p:spPr>
          <a:xfrm>
            <a:off x="381001" y="1384500"/>
            <a:ext cx="3840588" cy="2308959"/>
          </a:xfrm>
          <a:prstGeom prst="rect">
            <a:avLst/>
          </a:prstGeom>
        </p:spPr>
      </p:pic>
      <p:pic>
        <p:nvPicPr>
          <p:cNvPr id="5" name="Picture 4"/>
          <p:cNvPicPr>
            <a:picLocks noChangeAspect="1"/>
          </p:cNvPicPr>
          <p:nvPr/>
        </p:nvPicPr>
        <p:blipFill>
          <a:blip r:embed="rId9"/>
          <a:stretch>
            <a:fillRect/>
          </a:stretch>
        </p:blipFill>
        <p:spPr>
          <a:xfrm>
            <a:off x="8193268" y="1384500"/>
            <a:ext cx="3466586" cy="2622724"/>
          </a:xfrm>
          <a:prstGeom prst="rect">
            <a:avLst/>
          </a:prstGeom>
        </p:spPr>
      </p:pic>
      <p:pic>
        <p:nvPicPr>
          <p:cNvPr id="6" name="Picture 5"/>
          <p:cNvPicPr>
            <a:picLocks noChangeAspect="1"/>
          </p:cNvPicPr>
          <p:nvPr/>
        </p:nvPicPr>
        <p:blipFill>
          <a:blip r:embed="rId10"/>
          <a:stretch>
            <a:fillRect/>
          </a:stretch>
        </p:blipFill>
        <p:spPr>
          <a:xfrm>
            <a:off x="295835" y="4839905"/>
            <a:ext cx="2788489" cy="1783628"/>
          </a:xfrm>
          <a:prstGeom prst="rect">
            <a:avLst/>
          </a:prstGeom>
        </p:spPr>
      </p:pic>
      <p:pic>
        <p:nvPicPr>
          <p:cNvPr id="7" name="Picture 6"/>
          <p:cNvPicPr>
            <a:picLocks noChangeAspect="1"/>
          </p:cNvPicPr>
          <p:nvPr/>
        </p:nvPicPr>
        <p:blipFill>
          <a:blip r:embed="rId11"/>
          <a:stretch>
            <a:fillRect/>
          </a:stretch>
        </p:blipFill>
        <p:spPr>
          <a:xfrm>
            <a:off x="9208154" y="4839905"/>
            <a:ext cx="2720248" cy="1623648"/>
          </a:xfrm>
          <a:prstGeom prst="rect">
            <a:avLst/>
          </a:prstGeom>
        </p:spPr>
      </p:pic>
    </p:spTree>
    <p:extLst>
      <p:ext uri="{BB962C8B-B14F-4D97-AF65-F5344CB8AC3E}">
        <p14:creationId xmlns:p14="http://schemas.microsoft.com/office/powerpoint/2010/main" val="880713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GB" dirty="0"/>
              <a:t>To summarise...</a:t>
            </a:r>
          </a:p>
        </p:txBody>
      </p:sp>
      <p:sp>
        <p:nvSpPr>
          <p:cNvPr id="3" name="Text Placeholder 2"/>
          <p:cNvSpPr>
            <a:spLocks noGrp="1"/>
          </p:cNvSpPr>
          <p:nvPr>
            <p:ph type="body" sz="quarter" idx="16"/>
          </p:nvPr>
        </p:nvSpPr>
        <p:spPr/>
        <p:txBody>
          <a:bodyPr/>
          <a:lstStyle/>
          <a:p>
            <a:r>
              <a:rPr lang="en-GB" dirty="0"/>
              <a:t>Who are we?</a:t>
            </a:r>
            <a:endParaRPr lang="en-GB" dirty="0">
              <a:solidFill>
                <a:srgbClr val="C00000"/>
              </a:solidFill>
            </a:endParaRPr>
          </a:p>
          <a:p>
            <a:r>
              <a:rPr lang="en-GB" dirty="0"/>
              <a:t>What do we do?</a:t>
            </a:r>
          </a:p>
          <a:p>
            <a:r>
              <a:rPr lang="en-GB" dirty="0"/>
              <a:t>Why talk to us?</a:t>
            </a:r>
          </a:p>
        </p:txBody>
      </p:sp>
      <p:pic>
        <p:nvPicPr>
          <p:cNvPr id="1026" name="Picture 2">
            <a:extLst>
              <a:ext uri="{FF2B5EF4-FFF2-40B4-BE49-F238E27FC236}">
                <a16:creationId xmlns:a16="http://schemas.microsoft.com/office/drawing/2014/main" id="{73E65ACF-8E13-A33D-8CE2-778F27D626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29035" y="1368370"/>
            <a:ext cx="4844473" cy="4844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0332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fade">
                                      <p:cBhvr>
                                        <p:cTn id="22"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p:txBody>
          <a:bodyPr/>
          <a:lstStyle/>
          <a:p>
            <a:pPr marL="361950" indent="-361950">
              <a:lnSpc>
                <a:spcPct val="100000"/>
              </a:lnSpc>
              <a:spcBef>
                <a:spcPct val="75000"/>
              </a:spcBef>
              <a:buClrTx/>
              <a:buFont typeface="+mj-lt"/>
              <a:buAutoNum type="arabicPeriod"/>
              <a:defRPr/>
            </a:pPr>
            <a:r>
              <a:rPr lang="en-US" sz="2400" dirty="0"/>
              <a:t>Who are we?</a:t>
            </a:r>
          </a:p>
          <a:p>
            <a:pPr marL="590550" lvl="1" indent="-361950">
              <a:lnSpc>
                <a:spcPct val="100000"/>
              </a:lnSpc>
              <a:spcBef>
                <a:spcPct val="75000"/>
              </a:spcBef>
              <a:buFont typeface="Wingdings" panose="05000000000000000000" pitchFamily="2" charset="2"/>
              <a:buChar char="Ø"/>
              <a:defRPr/>
            </a:pPr>
            <a:r>
              <a:rPr lang="en-US" sz="1600" dirty="0"/>
              <a:t>Introduction to Hamamatsu Photonics</a:t>
            </a:r>
          </a:p>
          <a:p>
            <a:pPr marL="361950" indent="-361950">
              <a:lnSpc>
                <a:spcPct val="100000"/>
              </a:lnSpc>
              <a:spcBef>
                <a:spcPct val="75000"/>
              </a:spcBef>
              <a:buClrTx/>
              <a:buFont typeface="+mj-lt"/>
              <a:buAutoNum type="arabicPeriod"/>
              <a:defRPr/>
            </a:pPr>
            <a:r>
              <a:rPr lang="en-US" sz="2400" dirty="0"/>
              <a:t>What do we do?</a:t>
            </a:r>
          </a:p>
          <a:p>
            <a:pPr marL="590550" lvl="1" indent="-361950">
              <a:lnSpc>
                <a:spcPct val="100000"/>
              </a:lnSpc>
              <a:spcBef>
                <a:spcPct val="75000"/>
              </a:spcBef>
              <a:buFont typeface="Wingdings" panose="05000000000000000000" pitchFamily="2" charset="2"/>
              <a:buChar char="Ø"/>
              <a:defRPr/>
            </a:pPr>
            <a:r>
              <a:rPr lang="en-US" sz="1600" dirty="0"/>
              <a:t>Detectors for high energy physics</a:t>
            </a:r>
          </a:p>
          <a:p>
            <a:pPr marL="361950" indent="-361950">
              <a:lnSpc>
                <a:spcPct val="100000"/>
              </a:lnSpc>
              <a:spcBef>
                <a:spcPct val="75000"/>
              </a:spcBef>
              <a:buClrTx/>
              <a:buFont typeface="+mj-lt"/>
              <a:buAutoNum type="arabicPeriod"/>
              <a:defRPr/>
            </a:pPr>
            <a:r>
              <a:rPr lang="en-US" sz="2400" dirty="0"/>
              <a:t>Why talk to us?</a:t>
            </a:r>
          </a:p>
          <a:p>
            <a:pPr marL="590550" lvl="1" indent="-361950">
              <a:lnSpc>
                <a:spcPct val="100000"/>
              </a:lnSpc>
              <a:spcBef>
                <a:spcPct val="75000"/>
              </a:spcBef>
              <a:buFont typeface="Wingdings" panose="05000000000000000000" pitchFamily="2" charset="2"/>
              <a:buChar char="Ø"/>
              <a:defRPr/>
            </a:pPr>
            <a:r>
              <a:rPr lang="en-US" sz="1600" dirty="0"/>
              <a:t>Our expertise and how we can help you</a:t>
            </a:r>
          </a:p>
        </p:txBody>
      </p:sp>
      <p:sp>
        <p:nvSpPr>
          <p:cNvPr id="3" name="Text Placeholder 2"/>
          <p:cNvSpPr>
            <a:spLocks noGrp="1"/>
          </p:cNvSpPr>
          <p:nvPr>
            <p:ph type="body" sz="quarter" idx="13"/>
          </p:nvPr>
        </p:nvSpPr>
        <p:spPr/>
        <p:txBody>
          <a:bodyPr/>
          <a:lstStyle/>
          <a:p>
            <a:r>
              <a:rPr lang="en-US" dirty="0"/>
              <a:t>Index</a:t>
            </a:r>
          </a:p>
        </p:txBody>
      </p:sp>
    </p:spTree>
    <p:extLst>
      <p:ext uri="{BB962C8B-B14F-4D97-AF65-F5344CB8AC3E}">
        <p14:creationId xmlns:p14="http://schemas.microsoft.com/office/powerpoint/2010/main" val="2334652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GB" dirty="0"/>
              <a:t>Who are we?</a:t>
            </a:r>
          </a:p>
        </p:txBody>
      </p:sp>
    </p:spTree>
    <p:extLst>
      <p:ext uri="{BB962C8B-B14F-4D97-AF65-F5344CB8AC3E}">
        <p14:creationId xmlns:p14="http://schemas.microsoft.com/office/powerpoint/2010/main" val="4092573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812578-8FDE-7295-2E77-AE542C5AE211}"/>
              </a:ext>
            </a:extLst>
          </p:cNvPr>
          <p:cNvSpPr>
            <a:spLocks noGrp="1"/>
          </p:cNvSpPr>
          <p:nvPr>
            <p:ph type="body" sz="quarter" idx="14"/>
          </p:nvPr>
        </p:nvSpPr>
        <p:spPr/>
        <p:txBody>
          <a:bodyPr/>
          <a:lstStyle/>
          <a:p>
            <a:r>
              <a:rPr lang="en-GB" b="0" i="0" dirty="0">
                <a:solidFill>
                  <a:srgbClr val="333333"/>
                </a:solidFill>
                <a:effectLst/>
                <a:latin typeface="HelveticaNeueLTStd-Lt"/>
              </a:rPr>
              <a:t>Pursuing another “</a:t>
            </a:r>
            <a:r>
              <a:rPr lang="ja-JP" altLang="en-US" b="0" i="0" dirty="0">
                <a:solidFill>
                  <a:srgbClr val="333333"/>
                </a:solidFill>
                <a:effectLst/>
                <a:latin typeface="HelveticaNeueLTStd-Lt"/>
              </a:rPr>
              <a:t>イ” </a:t>
            </a:r>
            <a:r>
              <a:rPr lang="en-GB" b="0" i="0" dirty="0">
                <a:solidFill>
                  <a:srgbClr val="333333"/>
                </a:solidFill>
                <a:effectLst/>
                <a:latin typeface="HelveticaNeueLTStd-Lt"/>
              </a:rPr>
              <a:t>that will change the world</a:t>
            </a:r>
          </a:p>
          <a:p>
            <a:endParaRPr lang="en-GB" dirty="0"/>
          </a:p>
        </p:txBody>
      </p:sp>
      <p:sp>
        <p:nvSpPr>
          <p:cNvPr id="3" name="Text Placeholder 2">
            <a:extLst>
              <a:ext uri="{FF2B5EF4-FFF2-40B4-BE49-F238E27FC236}">
                <a16:creationId xmlns:a16="http://schemas.microsoft.com/office/drawing/2014/main" id="{8B99AEDA-64EC-0179-6FC5-212DE642FBEC}"/>
              </a:ext>
            </a:extLst>
          </p:cNvPr>
          <p:cNvSpPr>
            <a:spLocks noGrp="1"/>
          </p:cNvSpPr>
          <p:nvPr>
            <p:ph type="body" sz="quarter" idx="16"/>
          </p:nvPr>
        </p:nvSpPr>
        <p:spPr>
          <a:xfrm>
            <a:off x="463780" y="1267373"/>
            <a:ext cx="11275638" cy="2048482"/>
          </a:xfrm>
        </p:spPr>
        <p:txBody>
          <a:bodyPr/>
          <a:lstStyle/>
          <a:p>
            <a:r>
              <a:rPr lang="en-GB" dirty="0"/>
              <a:t>1899 – Dr. Kenjiro Takayanagi was born in Hamamatsu, Japan</a:t>
            </a:r>
          </a:p>
          <a:p>
            <a:r>
              <a:rPr lang="en-GB" dirty="0"/>
              <a:t>1924 – Dr. Kenjiro Takayanagi begins research on television technology</a:t>
            </a:r>
          </a:p>
          <a:p>
            <a:r>
              <a:rPr lang="en-GB" dirty="0"/>
              <a:t>1926 - </a:t>
            </a:r>
            <a:r>
              <a:rPr lang="en-GB" b="0" i="0" dirty="0">
                <a:effectLst/>
              </a:rPr>
              <a:t>the Japanese katakana “</a:t>
            </a:r>
            <a:r>
              <a:rPr lang="ja-JP" altLang="en-US" b="0" i="0" dirty="0">
                <a:effectLst/>
              </a:rPr>
              <a:t>イ” </a:t>
            </a:r>
            <a:r>
              <a:rPr lang="en-GB" b="0" i="0" dirty="0">
                <a:effectLst/>
              </a:rPr>
              <a:t>was electronically transmitted and displayed for the first time on a cathode ray tube</a:t>
            </a:r>
          </a:p>
        </p:txBody>
      </p:sp>
      <p:pic>
        <p:nvPicPr>
          <p:cNvPr id="5" name="Picture 4" descr="A shadow of a person on a table&#10;&#10;AI-generated content may be incorrect.">
            <a:extLst>
              <a:ext uri="{FF2B5EF4-FFF2-40B4-BE49-F238E27FC236}">
                <a16:creationId xmlns:a16="http://schemas.microsoft.com/office/drawing/2014/main" id="{77F1AC7E-4CD0-D406-A320-DEF078A58B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08798" y="3459905"/>
            <a:ext cx="4126693" cy="2294398"/>
          </a:xfrm>
          <a:prstGeom prst="rect">
            <a:avLst/>
          </a:prstGeom>
        </p:spPr>
      </p:pic>
      <p:pic>
        <p:nvPicPr>
          <p:cNvPr id="7" name="Picture 6" descr="A person in a suit and tie standing next to an old camera&#10;&#10;AI-generated content may be incorrect.">
            <a:extLst>
              <a:ext uri="{FF2B5EF4-FFF2-40B4-BE49-F238E27FC236}">
                <a16:creationId xmlns:a16="http://schemas.microsoft.com/office/drawing/2014/main" id="{19C33364-1013-AC12-064D-8DDD6506B9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6509" y="3429000"/>
            <a:ext cx="3627928" cy="2517819"/>
          </a:xfrm>
          <a:prstGeom prst="rect">
            <a:avLst/>
          </a:prstGeom>
        </p:spPr>
      </p:pic>
      <p:sp>
        <p:nvSpPr>
          <p:cNvPr id="9" name="TextBox 8">
            <a:extLst>
              <a:ext uri="{FF2B5EF4-FFF2-40B4-BE49-F238E27FC236}">
                <a16:creationId xmlns:a16="http://schemas.microsoft.com/office/drawing/2014/main" id="{E5157A4A-66D3-11D5-DD18-C6BA22B72F4D}"/>
              </a:ext>
            </a:extLst>
          </p:cNvPr>
          <p:cNvSpPr txBox="1"/>
          <p:nvPr/>
        </p:nvSpPr>
        <p:spPr>
          <a:xfrm>
            <a:off x="1576764" y="5946819"/>
            <a:ext cx="2787417" cy="276999"/>
          </a:xfrm>
          <a:prstGeom prst="rect">
            <a:avLst/>
          </a:prstGeom>
          <a:noFill/>
        </p:spPr>
        <p:txBody>
          <a:bodyPr wrap="square">
            <a:spAutoFit/>
          </a:bodyPr>
          <a:lstStyle/>
          <a:p>
            <a:r>
              <a:rPr lang="pl-PL" sz="1200" b="0" i="0" dirty="0">
                <a:solidFill>
                  <a:srgbClr val="707070"/>
                </a:solidFill>
                <a:effectLst/>
              </a:rPr>
              <a:t>Dr. Kenjiro Takayanagi (1899 to 1990)</a:t>
            </a:r>
            <a:endParaRPr lang="en-GB" sz="1200" dirty="0"/>
          </a:p>
        </p:txBody>
      </p:sp>
      <p:sp>
        <p:nvSpPr>
          <p:cNvPr id="11" name="TextBox 10">
            <a:extLst>
              <a:ext uri="{FF2B5EF4-FFF2-40B4-BE49-F238E27FC236}">
                <a16:creationId xmlns:a16="http://schemas.microsoft.com/office/drawing/2014/main" id="{BB2F0973-8A1B-DDDA-F15A-54C50AAEE568}"/>
              </a:ext>
            </a:extLst>
          </p:cNvPr>
          <p:cNvSpPr txBox="1"/>
          <p:nvPr/>
        </p:nvSpPr>
        <p:spPr>
          <a:xfrm>
            <a:off x="6807197" y="5754303"/>
            <a:ext cx="4329893" cy="1015663"/>
          </a:xfrm>
          <a:prstGeom prst="rect">
            <a:avLst/>
          </a:prstGeom>
          <a:noFill/>
        </p:spPr>
        <p:txBody>
          <a:bodyPr wrap="square">
            <a:spAutoFit/>
          </a:bodyPr>
          <a:lstStyle/>
          <a:p>
            <a:pPr algn="ctr">
              <a:spcBef>
                <a:spcPts val="2250"/>
              </a:spcBef>
              <a:buNone/>
            </a:pPr>
            <a:r>
              <a:rPr lang="en-GB" sz="1200" b="0" i="0" dirty="0">
                <a:solidFill>
                  <a:srgbClr val="707070"/>
                </a:solidFill>
                <a:effectLst/>
              </a:rPr>
              <a:t>The Japanese character “</a:t>
            </a:r>
            <a:r>
              <a:rPr lang="ja-JP" altLang="en-US" sz="1200" b="0" i="0" dirty="0">
                <a:solidFill>
                  <a:srgbClr val="707070"/>
                </a:solidFill>
                <a:effectLst/>
              </a:rPr>
              <a:t>イ”</a:t>
            </a:r>
            <a:r>
              <a:rPr lang="en-GB" sz="1200" b="0" i="0" dirty="0">
                <a:solidFill>
                  <a:srgbClr val="707070"/>
                </a:solidFill>
                <a:effectLst/>
              </a:rPr>
              <a:t>displayed on a cathode-ray tube.</a:t>
            </a:r>
            <a:br>
              <a:rPr lang="en-GB" sz="1200" b="0" i="0" dirty="0">
                <a:solidFill>
                  <a:srgbClr val="707070"/>
                </a:solidFill>
                <a:effectLst/>
              </a:rPr>
            </a:br>
            <a:r>
              <a:rPr lang="en-GB" sz="1200" b="0" i="0" dirty="0">
                <a:solidFill>
                  <a:srgbClr val="707070"/>
                </a:solidFill>
                <a:effectLst/>
              </a:rPr>
              <a:t>(The photograph shows a device reproducing the character in the Hamamatsu Science Museum.)</a:t>
            </a:r>
          </a:p>
          <a:p>
            <a:pPr>
              <a:buNone/>
            </a:pPr>
            <a:br>
              <a:rPr lang="en-GB" sz="1200" b="0" i="0" dirty="0">
                <a:solidFill>
                  <a:srgbClr val="707070"/>
                </a:solidFill>
                <a:effectLst/>
              </a:rPr>
            </a:br>
            <a:endParaRPr lang="en-GB" sz="1200" dirty="0"/>
          </a:p>
        </p:txBody>
      </p:sp>
    </p:spTree>
    <p:extLst>
      <p:ext uri="{BB962C8B-B14F-4D97-AF65-F5344CB8AC3E}">
        <p14:creationId xmlns:p14="http://schemas.microsoft.com/office/powerpoint/2010/main" val="248007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childTnLst>
                                </p:cTn>
                              </p:par>
                              <p:par>
                                <p:cTn id="10" presetID="1"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500"/>
                                        <p:tgtEl>
                                          <p:spTgt spid="3">
                                            <p:txEl>
                                              <p:pRg st="2" end="2"/>
                                            </p:txEl>
                                          </p:spTgt>
                                        </p:tgtEl>
                                      </p:cBhvr>
                                    </p:animEffect>
                                  </p:childTnLst>
                                </p:cTn>
                              </p:par>
                              <p:par>
                                <p:cTn id="22" presetID="1" presetClass="entr" presetSubtype="0" fill="hold" nodeType="withEffect">
                                  <p:stCondLst>
                                    <p:cond delay="0"/>
                                  </p:stCondLst>
                                  <p:childTnLst>
                                    <p:set>
                                      <p:cBhvr>
                                        <p:cTn id="23" dur="1" fill="hold">
                                          <p:stCondLst>
                                            <p:cond delay="0"/>
                                          </p:stCondLst>
                                        </p:cTn>
                                        <p:tgtEl>
                                          <p:spTgt spid="5"/>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DACED8-B24F-A794-E348-194F3181639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4783CB6-6727-C99B-3720-B619791F922E}"/>
              </a:ext>
            </a:extLst>
          </p:cNvPr>
          <p:cNvSpPr>
            <a:spLocks noGrp="1"/>
          </p:cNvSpPr>
          <p:nvPr>
            <p:ph type="body" sz="quarter" idx="14"/>
          </p:nvPr>
        </p:nvSpPr>
        <p:spPr/>
        <p:txBody>
          <a:bodyPr/>
          <a:lstStyle/>
          <a:p>
            <a:r>
              <a:rPr lang="en-GB" b="0" i="0" dirty="0">
                <a:solidFill>
                  <a:srgbClr val="333333"/>
                </a:solidFill>
                <a:effectLst/>
                <a:latin typeface="HelveticaNeueLTStd-Lt"/>
              </a:rPr>
              <a:t>Pursuing another “</a:t>
            </a:r>
            <a:r>
              <a:rPr lang="ja-JP" altLang="en-US" b="0" i="0" dirty="0">
                <a:solidFill>
                  <a:srgbClr val="333333"/>
                </a:solidFill>
                <a:effectLst/>
                <a:latin typeface="HelveticaNeueLTStd-Lt"/>
              </a:rPr>
              <a:t>イ” </a:t>
            </a:r>
            <a:r>
              <a:rPr lang="en-GB" b="0" i="0" dirty="0">
                <a:solidFill>
                  <a:srgbClr val="333333"/>
                </a:solidFill>
                <a:effectLst/>
                <a:latin typeface="HelveticaNeueLTStd-Lt"/>
              </a:rPr>
              <a:t>that will change the world</a:t>
            </a:r>
          </a:p>
          <a:p>
            <a:endParaRPr lang="en-GB" dirty="0"/>
          </a:p>
        </p:txBody>
      </p:sp>
      <p:sp>
        <p:nvSpPr>
          <p:cNvPr id="3" name="Text Placeholder 2">
            <a:extLst>
              <a:ext uri="{FF2B5EF4-FFF2-40B4-BE49-F238E27FC236}">
                <a16:creationId xmlns:a16="http://schemas.microsoft.com/office/drawing/2014/main" id="{68052B6C-6BB2-83E4-BA50-496DCFE70380}"/>
              </a:ext>
            </a:extLst>
          </p:cNvPr>
          <p:cNvSpPr>
            <a:spLocks noGrp="1"/>
          </p:cNvSpPr>
          <p:nvPr>
            <p:ph type="body" sz="quarter" idx="16"/>
          </p:nvPr>
        </p:nvSpPr>
        <p:spPr>
          <a:xfrm>
            <a:off x="4821382" y="1267373"/>
            <a:ext cx="6918035" cy="5022591"/>
          </a:xfrm>
        </p:spPr>
        <p:txBody>
          <a:bodyPr/>
          <a:lstStyle/>
          <a:p>
            <a:r>
              <a:rPr lang="en-GB" dirty="0" err="1"/>
              <a:t>Heihachiro</a:t>
            </a:r>
            <a:r>
              <a:rPr lang="en-GB" dirty="0"/>
              <a:t> Horiuchi studied under Dr Takayanagi, who inspired his pursuit of light-based technologies</a:t>
            </a:r>
          </a:p>
          <a:p>
            <a:r>
              <a:rPr lang="en-GB" b="0" i="0" dirty="0">
                <a:effectLst/>
              </a:rPr>
              <a:t>In 1948, </a:t>
            </a:r>
            <a:r>
              <a:rPr lang="en-GB" dirty="0" err="1"/>
              <a:t>Heihachiro</a:t>
            </a:r>
            <a:r>
              <a:rPr lang="en-GB" dirty="0"/>
              <a:t> Horiuchi founded the Tokai Electronics Laboratory</a:t>
            </a:r>
          </a:p>
          <a:p>
            <a:r>
              <a:rPr lang="en-GB" b="0" i="0" dirty="0">
                <a:effectLst/>
              </a:rPr>
              <a:t>In 1953, he established Hamamatsu TV Co., Ltd.</a:t>
            </a:r>
          </a:p>
          <a:p>
            <a:r>
              <a:rPr lang="en-GB" dirty="0"/>
              <a:t>Since then, Hamamatsu has continued its pursuit of technologies involving light in all its forms</a:t>
            </a:r>
            <a:endParaRPr lang="en-GB" b="0" i="0" dirty="0">
              <a:effectLst/>
            </a:endParaRPr>
          </a:p>
        </p:txBody>
      </p:sp>
      <p:sp>
        <p:nvSpPr>
          <p:cNvPr id="11" name="TextBox 10">
            <a:extLst>
              <a:ext uri="{FF2B5EF4-FFF2-40B4-BE49-F238E27FC236}">
                <a16:creationId xmlns:a16="http://schemas.microsoft.com/office/drawing/2014/main" id="{9D79378D-D488-5324-FF31-E63458361953}"/>
              </a:ext>
            </a:extLst>
          </p:cNvPr>
          <p:cNvSpPr txBox="1"/>
          <p:nvPr/>
        </p:nvSpPr>
        <p:spPr>
          <a:xfrm>
            <a:off x="797117" y="3585871"/>
            <a:ext cx="3016241" cy="646331"/>
          </a:xfrm>
          <a:prstGeom prst="rect">
            <a:avLst/>
          </a:prstGeom>
          <a:noFill/>
        </p:spPr>
        <p:txBody>
          <a:bodyPr wrap="square">
            <a:spAutoFit/>
          </a:bodyPr>
          <a:lstStyle/>
          <a:p>
            <a:pPr algn="ctr">
              <a:spcBef>
                <a:spcPts val="2250"/>
              </a:spcBef>
              <a:buNone/>
            </a:pPr>
            <a:r>
              <a:rPr lang="en-GB" sz="1200" b="0" i="0" dirty="0" err="1">
                <a:solidFill>
                  <a:srgbClr val="707070"/>
                </a:solidFill>
                <a:effectLst/>
                <a:latin typeface="HelveticaNeueLTStd-Roman"/>
              </a:rPr>
              <a:t>Heihachiro</a:t>
            </a:r>
            <a:r>
              <a:rPr lang="en-GB" sz="1200" b="0" i="0" dirty="0">
                <a:solidFill>
                  <a:srgbClr val="707070"/>
                </a:solidFill>
                <a:effectLst/>
                <a:latin typeface="HelveticaNeueLTStd-Roman"/>
              </a:rPr>
              <a:t> Horiuchi (1915 to 1997) with a vidicon in hand.</a:t>
            </a:r>
            <a:br>
              <a:rPr lang="en-GB" sz="1200" b="0" i="0" dirty="0">
                <a:solidFill>
                  <a:srgbClr val="707070"/>
                </a:solidFill>
                <a:effectLst/>
              </a:rPr>
            </a:br>
            <a:endParaRPr lang="en-GB" sz="1200" dirty="0"/>
          </a:p>
        </p:txBody>
      </p:sp>
      <p:pic>
        <p:nvPicPr>
          <p:cNvPr id="6" name="Picture 5" descr="A person holding a key&#10;&#10;AI-generated content may be incorrect.">
            <a:extLst>
              <a:ext uri="{FF2B5EF4-FFF2-40B4-BE49-F238E27FC236}">
                <a16:creationId xmlns:a16="http://schemas.microsoft.com/office/drawing/2014/main" id="{F94BB398-F8EB-C155-45A6-E2029CAFBD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1432" y="1413164"/>
            <a:ext cx="3087613" cy="2142836"/>
          </a:xfrm>
          <a:prstGeom prst="rect">
            <a:avLst/>
          </a:prstGeom>
        </p:spPr>
      </p:pic>
      <p:pic>
        <p:nvPicPr>
          <p:cNvPr id="10" name="Picture 9" descr="A close-up of a tube&#10;&#10;AI-generated content may be incorrect.">
            <a:extLst>
              <a:ext uri="{FF2B5EF4-FFF2-40B4-BE49-F238E27FC236}">
                <a16:creationId xmlns:a16="http://schemas.microsoft.com/office/drawing/2014/main" id="{BBEFC836-309C-7AB5-C770-25160D8B9D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1432" y="4139430"/>
            <a:ext cx="3087613" cy="2058409"/>
          </a:xfrm>
          <a:prstGeom prst="rect">
            <a:avLst/>
          </a:prstGeom>
        </p:spPr>
      </p:pic>
      <p:sp>
        <p:nvSpPr>
          <p:cNvPr id="13" name="TextBox 12">
            <a:extLst>
              <a:ext uri="{FF2B5EF4-FFF2-40B4-BE49-F238E27FC236}">
                <a16:creationId xmlns:a16="http://schemas.microsoft.com/office/drawing/2014/main" id="{BC3ECABB-FF6E-887C-7150-81988E55D9B9}"/>
              </a:ext>
            </a:extLst>
          </p:cNvPr>
          <p:cNvSpPr txBox="1"/>
          <p:nvPr/>
        </p:nvSpPr>
        <p:spPr>
          <a:xfrm>
            <a:off x="1090655" y="6197839"/>
            <a:ext cx="2429164" cy="276999"/>
          </a:xfrm>
          <a:prstGeom prst="rect">
            <a:avLst/>
          </a:prstGeom>
          <a:noFill/>
        </p:spPr>
        <p:txBody>
          <a:bodyPr wrap="square">
            <a:spAutoFit/>
          </a:bodyPr>
          <a:lstStyle/>
          <a:p>
            <a:r>
              <a:rPr lang="en-GB" sz="1200" dirty="0">
                <a:solidFill>
                  <a:srgbClr val="707070"/>
                </a:solidFill>
              </a:rPr>
              <a:t>S</a:t>
            </a:r>
            <a:r>
              <a:rPr lang="en-GB" sz="1200" b="0" i="0" dirty="0">
                <a:solidFill>
                  <a:srgbClr val="707070"/>
                </a:solidFill>
                <a:effectLst/>
              </a:rPr>
              <a:t>elenium photocathode vidicons</a:t>
            </a:r>
            <a:endParaRPr lang="en-GB" sz="1200" dirty="0"/>
          </a:p>
        </p:txBody>
      </p:sp>
    </p:spTree>
    <p:extLst>
      <p:ext uri="{BB962C8B-B14F-4D97-AF65-F5344CB8AC3E}">
        <p14:creationId xmlns:p14="http://schemas.microsoft.com/office/powerpoint/2010/main" val="269369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fade">
                                      <p:cBhvr>
                                        <p:cTn id="25" dur="500"/>
                                        <p:tgtEl>
                                          <p:spTgt spid="3">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childTnLst>
                                </p:cTn>
                              </p:par>
                              <p:par>
                                <p:cTn id="30" presetID="10" presetClass="entr" presetSubtype="0" fill="hold"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4"/>
          </p:nvPr>
        </p:nvSpPr>
        <p:spPr/>
        <p:txBody>
          <a:bodyPr/>
          <a:lstStyle/>
          <a:p>
            <a:r>
              <a:rPr lang="en-US" dirty="0"/>
              <a:t>Where is Hamamatsu?</a:t>
            </a:r>
          </a:p>
        </p:txBody>
      </p:sp>
      <p:pic>
        <p:nvPicPr>
          <p:cNvPr id="3" name="Picture 45"/>
          <p:cNvPicPr>
            <a:picLocks noChangeAspect="1" noChangeArrowheads="1"/>
          </p:cNvPicPr>
          <p:nvPr/>
        </p:nvPicPr>
        <p:blipFill>
          <a:blip r:embed="rId2" cstate="print"/>
          <a:srcRect/>
          <a:stretch>
            <a:fillRect/>
          </a:stretch>
        </p:blipFill>
        <p:spPr bwMode="auto">
          <a:xfrm>
            <a:off x="1378340" y="1570467"/>
            <a:ext cx="9471299" cy="4597420"/>
          </a:xfrm>
          <a:prstGeom prst="rect">
            <a:avLst/>
          </a:prstGeom>
          <a:noFill/>
          <a:ln w="9525">
            <a:noFill/>
            <a:miter lim="800000"/>
            <a:headEnd/>
            <a:tailEnd/>
          </a:ln>
        </p:spPr>
      </p:pic>
    </p:spTree>
    <p:extLst>
      <p:ext uri="{BB962C8B-B14F-4D97-AF65-F5344CB8AC3E}">
        <p14:creationId xmlns:p14="http://schemas.microsoft.com/office/powerpoint/2010/main" val="28375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Text Placeholder 258"/>
          <p:cNvSpPr>
            <a:spLocks noGrp="1"/>
          </p:cNvSpPr>
          <p:nvPr>
            <p:ph type="body" sz="quarter" idx="14"/>
          </p:nvPr>
        </p:nvSpPr>
        <p:spPr/>
        <p:txBody>
          <a:bodyPr/>
          <a:lstStyle/>
          <a:p>
            <a:r>
              <a:rPr kumimoji="0" lang="en-US" dirty="0"/>
              <a:t>World-wide Sales Organization</a:t>
            </a:r>
            <a:endParaRPr lang="en-US" dirty="0"/>
          </a:p>
        </p:txBody>
      </p:sp>
      <p:pic>
        <p:nvPicPr>
          <p:cNvPr id="2" name="図 4" descr="地図が表示されたゲーム画面&#10;&#10;中程度の精度で自動的に生成された説明">
            <a:extLst>
              <a:ext uri="{FF2B5EF4-FFF2-40B4-BE49-F238E27FC236}">
                <a16:creationId xmlns:a16="http://schemas.microsoft.com/office/drawing/2014/main" id="{F659838C-6B51-747B-9915-D91C5344A640}"/>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889" t="2727" r="3950" b="15198"/>
          <a:stretch/>
        </p:blipFill>
        <p:spPr>
          <a:xfrm>
            <a:off x="575908" y="1090956"/>
            <a:ext cx="11040183" cy="5531517"/>
          </a:xfrm>
          <a:prstGeom prst="rect">
            <a:avLst/>
          </a:prstGeom>
        </p:spPr>
      </p:pic>
    </p:spTree>
    <p:extLst>
      <p:ext uri="{BB962C8B-B14F-4D97-AF65-F5344CB8AC3E}">
        <p14:creationId xmlns:p14="http://schemas.microsoft.com/office/powerpoint/2010/main" val="3543681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kumimoji="0" lang="sv-SE" dirty="0"/>
              <a:t>Markets</a:t>
            </a:r>
            <a:endParaRPr lang="en-US" dirty="0"/>
          </a:p>
        </p:txBody>
      </p:sp>
      <p:grpSp>
        <p:nvGrpSpPr>
          <p:cNvPr id="15" name="Grupp 14"/>
          <p:cNvGrpSpPr/>
          <p:nvPr/>
        </p:nvGrpSpPr>
        <p:grpSpPr>
          <a:xfrm>
            <a:off x="1007073" y="1155986"/>
            <a:ext cx="2604067" cy="5343760"/>
            <a:chOff x="297520" y="1368090"/>
            <a:chExt cx="2421314" cy="4968736"/>
          </a:xfrm>
        </p:grpSpPr>
        <p:pic>
          <p:nvPicPr>
            <p:cNvPr id="6" name="Bildobjekt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7520" y="1368090"/>
              <a:ext cx="2421314" cy="4968736"/>
            </a:xfrm>
            <a:prstGeom prst="rect">
              <a:avLst/>
            </a:prstGeom>
          </p:spPr>
        </p:pic>
        <p:sp>
          <p:nvSpPr>
            <p:cNvPr id="14" name="textruta 13"/>
            <p:cNvSpPr txBox="1"/>
            <p:nvPr/>
          </p:nvSpPr>
          <p:spPr>
            <a:xfrm>
              <a:off x="297520" y="5990986"/>
              <a:ext cx="2421314" cy="338554"/>
            </a:xfrm>
            <a:prstGeom prst="rect">
              <a:avLst/>
            </a:prstGeom>
            <a:solidFill>
              <a:schemeClr val="tx1">
                <a:alpha val="50000"/>
              </a:schemeClr>
            </a:solidFill>
          </p:spPr>
          <p:txBody>
            <a:bodyPr wrap="square" rtlCol="0">
              <a:spAutoFit/>
            </a:bodyPr>
            <a:lstStyle/>
            <a:p>
              <a:pPr marL="342900" indent="-342900" eaLnBrk="0" hangingPunct="0">
                <a:spcBef>
                  <a:spcPts val="0"/>
                </a:spcBef>
                <a:spcAft>
                  <a:spcPts val="600"/>
                </a:spcAft>
              </a:pPr>
              <a:r>
                <a:rPr lang="en-US" sz="1600" kern="0" dirty="0">
                  <a:solidFill>
                    <a:schemeClr val="bg1"/>
                  </a:solidFill>
                  <a:latin typeface="+mn-lt"/>
                  <a:ea typeface="+mn-ea"/>
                </a:rPr>
                <a:t>Fundamental Research</a:t>
              </a:r>
            </a:p>
          </p:txBody>
        </p:sp>
      </p:grpSp>
      <p:grpSp>
        <p:nvGrpSpPr>
          <p:cNvPr id="19" name="Grupp 18"/>
          <p:cNvGrpSpPr/>
          <p:nvPr/>
        </p:nvGrpSpPr>
        <p:grpSpPr>
          <a:xfrm>
            <a:off x="3791849" y="4424995"/>
            <a:ext cx="2062079" cy="2066915"/>
            <a:chOff x="2812258" y="4407681"/>
            <a:chExt cx="1917362" cy="1921859"/>
          </a:xfrm>
        </p:grpSpPr>
        <p:pic>
          <p:nvPicPr>
            <p:cNvPr id="7" name="Bildobjekt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12258" y="4407681"/>
              <a:ext cx="1909024" cy="1909024"/>
            </a:xfrm>
            <a:prstGeom prst="rect">
              <a:avLst/>
            </a:prstGeom>
          </p:spPr>
        </p:pic>
        <p:sp>
          <p:nvSpPr>
            <p:cNvPr id="41" name="textruta 40"/>
            <p:cNvSpPr txBox="1"/>
            <p:nvPr/>
          </p:nvSpPr>
          <p:spPr>
            <a:xfrm>
              <a:off x="2816410" y="5990986"/>
              <a:ext cx="1913210" cy="338554"/>
            </a:xfrm>
            <a:prstGeom prst="rect">
              <a:avLst/>
            </a:prstGeom>
            <a:solidFill>
              <a:schemeClr val="tx1">
                <a:alpha val="50000"/>
              </a:schemeClr>
            </a:solidFill>
          </p:spPr>
          <p:txBody>
            <a:bodyPr wrap="square" rtlCol="0">
              <a:spAutoFit/>
            </a:bodyPr>
            <a:lstStyle/>
            <a:p>
              <a:pPr marL="342900" indent="-342900" eaLnBrk="0" hangingPunct="0">
                <a:spcBef>
                  <a:spcPts val="0"/>
                </a:spcBef>
                <a:spcAft>
                  <a:spcPts val="600"/>
                </a:spcAft>
              </a:pPr>
              <a:r>
                <a:rPr lang="en-US" sz="1600" kern="0" dirty="0">
                  <a:solidFill>
                    <a:schemeClr val="bg1"/>
                  </a:solidFill>
                  <a:latin typeface="+mn-lt"/>
                  <a:ea typeface="+mn-ea"/>
                </a:rPr>
                <a:t>Automotive</a:t>
              </a:r>
            </a:p>
          </p:txBody>
        </p:sp>
      </p:grpSp>
      <p:grpSp>
        <p:nvGrpSpPr>
          <p:cNvPr id="22" name="Grupp 21"/>
          <p:cNvGrpSpPr/>
          <p:nvPr/>
        </p:nvGrpSpPr>
        <p:grpSpPr>
          <a:xfrm>
            <a:off x="3813026" y="1152662"/>
            <a:ext cx="2063878" cy="3167527"/>
            <a:chOff x="2810584" y="1368090"/>
            <a:chExt cx="1919036" cy="2945231"/>
          </a:xfrm>
        </p:grpSpPr>
        <p:pic>
          <p:nvPicPr>
            <p:cNvPr id="8" name="Bildobjekt 7"/>
            <p:cNvPicPr>
              <a:picLocks noChangeAspect="1"/>
            </p:cNvPicPr>
            <p:nvPr/>
          </p:nvPicPr>
          <p:blipFill rotWithShape="1">
            <a:blip r:embed="rId4" cstate="print">
              <a:extLst>
                <a:ext uri="{28A0092B-C50C-407E-A947-70E740481C1C}">
                  <a14:useLocalDpi xmlns:a14="http://schemas.microsoft.com/office/drawing/2010/main" val="0"/>
                </a:ext>
              </a:extLst>
            </a:blip>
            <a:srcRect l="17821" r="17022"/>
            <a:stretch/>
          </p:blipFill>
          <p:spPr>
            <a:xfrm>
              <a:off x="2810584" y="1368090"/>
              <a:ext cx="1919036" cy="2945231"/>
            </a:xfrm>
            <a:prstGeom prst="rect">
              <a:avLst/>
            </a:prstGeom>
          </p:spPr>
        </p:pic>
        <p:sp>
          <p:nvSpPr>
            <p:cNvPr id="42" name="textruta 41"/>
            <p:cNvSpPr txBox="1"/>
            <p:nvPr/>
          </p:nvSpPr>
          <p:spPr>
            <a:xfrm>
              <a:off x="2816410" y="3963310"/>
              <a:ext cx="1913210" cy="338554"/>
            </a:xfrm>
            <a:prstGeom prst="rect">
              <a:avLst/>
            </a:prstGeom>
            <a:solidFill>
              <a:schemeClr val="tx1">
                <a:alpha val="50000"/>
              </a:schemeClr>
            </a:solidFill>
          </p:spPr>
          <p:txBody>
            <a:bodyPr wrap="square" rtlCol="0">
              <a:spAutoFit/>
            </a:bodyPr>
            <a:lstStyle/>
            <a:p>
              <a:pPr marL="342900" indent="-342900" eaLnBrk="0" hangingPunct="0">
                <a:spcBef>
                  <a:spcPts val="0"/>
                </a:spcBef>
                <a:spcAft>
                  <a:spcPts val="600"/>
                </a:spcAft>
              </a:pPr>
              <a:r>
                <a:rPr lang="en-US" sz="1600" kern="0" dirty="0">
                  <a:solidFill>
                    <a:schemeClr val="bg1"/>
                  </a:solidFill>
                  <a:latin typeface="+mn-lt"/>
                  <a:ea typeface="+mn-ea"/>
                </a:rPr>
                <a:t>Life Science</a:t>
              </a:r>
            </a:p>
          </p:txBody>
        </p:sp>
      </p:grpSp>
      <p:grpSp>
        <p:nvGrpSpPr>
          <p:cNvPr id="28" name="Grupp 27"/>
          <p:cNvGrpSpPr/>
          <p:nvPr/>
        </p:nvGrpSpPr>
        <p:grpSpPr>
          <a:xfrm>
            <a:off x="6071084" y="1152662"/>
            <a:ext cx="2080589" cy="3158505"/>
            <a:chOff x="4800990" y="1376479"/>
            <a:chExt cx="1934574" cy="2936842"/>
          </a:xfrm>
        </p:grpSpPr>
        <p:pic>
          <p:nvPicPr>
            <p:cNvPr id="11" name="Bildobjekt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07791" y="1376479"/>
              <a:ext cx="1927773" cy="2936842"/>
            </a:xfrm>
            <a:prstGeom prst="rect">
              <a:avLst/>
            </a:prstGeom>
          </p:spPr>
        </p:pic>
        <p:sp>
          <p:nvSpPr>
            <p:cNvPr id="43" name="textruta 42"/>
            <p:cNvSpPr txBox="1"/>
            <p:nvPr/>
          </p:nvSpPr>
          <p:spPr>
            <a:xfrm>
              <a:off x="4800990" y="3963310"/>
              <a:ext cx="1913210" cy="338554"/>
            </a:xfrm>
            <a:prstGeom prst="rect">
              <a:avLst/>
            </a:prstGeom>
            <a:solidFill>
              <a:schemeClr val="tx1">
                <a:alpha val="50000"/>
              </a:schemeClr>
            </a:solidFill>
          </p:spPr>
          <p:txBody>
            <a:bodyPr wrap="square" rtlCol="0">
              <a:spAutoFit/>
            </a:bodyPr>
            <a:lstStyle/>
            <a:p>
              <a:pPr marL="342900" indent="-342900" eaLnBrk="0" hangingPunct="0">
                <a:spcBef>
                  <a:spcPts val="0"/>
                </a:spcBef>
                <a:spcAft>
                  <a:spcPts val="600"/>
                </a:spcAft>
              </a:pPr>
              <a:r>
                <a:rPr lang="en-US" sz="1600" kern="0" dirty="0">
                  <a:solidFill>
                    <a:schemeClr val="bg1"/>
                  </a:solidFill>
                  <a:latin typeface="+mn-lt"/>
                  <a:ea typeface="+mn-ea"/>
                </a:rPr>
                <a:t>Medical Science</a:t>
              </a:r>
            </a:p>
          </p:txBody>
        </p:sp>
      </p:grpSp>
      <p:grpSp>
        <p:nvGrpSpPr>
          <p:cNvPr id="27" name="Grupp 26"/>
          <p:cNvGrpSpPr/>
          <p:nvPr/>
        </p:nvGrpSpPr>
        <p:grpSpPr>
          <a:xfrm>
            <a:off x="6102016" y="4404831"/>
            <a:ext cx="2073525" cy="2073275"/>
            <a:chOff x="4796030" y="4388932"/>
            <a:chExt cx="1928005" cy="1927773"/>
          </a:xfrm>
        </p:grpSpPr>
        <p:pic>
          <p:nvPicPr>
            <p:cNvPr id="9" name="Bildobjekt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96262" y="4388932"/>
              <a:ext cx="1927773" cy="1927773"/>
            </a:xfrm>
            <a:prstGeom prst="rect">
              <a:avLst/>
            </a:prstGeom>
          </p:spPr>
        </p:pic>
        <p:sp>
          <p:nvSpPr>
            <p:cNvPr id="44" name="textruta 43"/>
            <p:cNvSpPr txBox="1"/>
            <p:nvPr/>
          </p:nvSpPr>
          <p:spPr>
            <a:xfrm>
              <a:off x="4796030" y="5718900"/>
              <a:ext cx="1913210" cy="584775"/>
            </a:xfrm>
            <a:prstGeom prst="rect">
              <a:avLst/>
            </a:prstGeom>
            <a:solidFill>
              <a:schemeClr val="tx1">
                <a:alpha val="50000"/>
              </a:schemeClr>
            </a:solidFill>
          </p:spPr>
          <p:txBody>
            <a:bodyPr wrap="square" rtlCol="0">
              <a:spAutoFit/>
            </a:bodyPr>
            <a:lstStyle/>
            <a:p>
              <a:pPr marL="342900" indent="-342900" eaLnBrk="0" hangingPunct="0">
                <a:spcBef>
                  <a:spcPts val="0"/>
                </a:spcBef>
                <a:spcAft>
                  <a:spcPts val="0"/>
                </a:spcAft>
              </a:pPr>
              <a:r>
                <a:rPr lang="en-US" sz="1600" kern="0" dirty="0">
                  <a:solidFill>
                    <a:schemeClr val="bg1"/>
                  </a:solidFill>
                  <a:latin typeface="+mn-lt"/>
                  <a:ea typeface="+mn-ea"/>
                </a:rPr>
                <a:t>Environmental </a:t>
              </a:r>
            </a:p>
            <a:p>
              <a:pPr marL="342900" indent="-342900" eaLnBrk="0" hangingPunct="0">
                <a:spcBef>
                  <a:spcPts val="0"/>
                </a:spcBef>
                <a:spcAft>
                  <a:spcPts val="0"/>
                </a:spcAft>
              </a:pPr>
              <a:r>
                <a:rPr lang="en-US" sz="1600" kern="0" dirty="0">
                  <a:solidFill>
                    <a:schemeClr val="bg1"/>
                  </a:solidFill>
                  <a:latin typeface="+mn-lt"/>
                  <a:ea typeface="+mn-ea"/>
                </a:rPr>
                <a:t>Science</a:t>
              </a:r>
            </a:p>
          </p:txBody>
        </p:sp>
      </p:grpSp>
      <p:grpSp>
        <p:nvGrpSpPr>
          <p:cNvPr id="30" name="Grupp 29"/>
          <p:cNvGrpSpPr/>
          <p:nvPr/>
        </p:nvGrpSpPr>
        <p:grpSpPr>
          <a:xfrm>
            <a:off x="8353167" y="1203860"/>
            <a:ext cx="2073275" cy="2073275"/>
            <a:chOff x="6842377" y="1382006"/>
            <a:chExt cx="1927773" cy="1927773"/>
          </a:xfrm>
        </p:grpSpPr>
        <p:pic>
          <p:nvPicPr>
            <p:cNvPr id="10" name="Bildobjekt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842377" y="1382006"/>
              <a:ext cx="1927773" cy="1927773"/>
            </a:xfrm>
            <a:prstGeom prst="rect">
              <a:avLst/>
            </a:prstGeom>
          </p:spPr>
        </p:pic>
        <p:sp>
          <p:nvSpPr>
            <p:cNvPr id="45" name="textruta 44"/>
            <p:cNvSpPr txBox="1"/>
            <p:nvPr/>
          </p:nvSpPr>
          <p:spPr>
            <a:xfrm>
              <a:off x="6856940" y="2971225"/>
              <a:ext cx="1913210" cy="338554"/>
            </a:xfrm>
            <a:prstGeom prst="rect">
              <a:avLst/>
            </a:prstGeom>
            <a:solidFill>
              <a:schemeClr val="tx1">
                <a:alpha val="50000"/>
              </a:schemeClr>
            </a:solidFill>
          </p:spPr>
          <p:txBody>
            <a:bodyPr wrap="square" rtlCol="0">
              <a:spAutoFit/>
            </a:bodyPr>
            <a:lstStyle/>
            <a:p>
              <a:pPr marL="342900" indent="-342900" eaLnBrk="0" hangingPunct="0">
                <a:spcBef>
                  <a:spcPts val="0"/>
                </a:spcBef>
                <a:spcAft>
                  <a:spcPts val="600"/>
                </a:spcAft>
              </a:pPr>
              <a:r>
                <a:rPr lang="en-US" sz="1600" kern="0" dirty="0">
                  <a:solidFill>
                    <a:schemeClr val="bg1"/>
                  </a:solidFill>
                  <a:latin typeface="+mn-lt"/>
                  <a:ea typeface="+mn-ea"/>
                </a:rPr>
                <a:t>Manufacturing</a:t>
              </a:r>
            </a:p>
          </p:txBody>
        </p:sp>
      </p:grpSp>
      <p:grpSp>
        <p:nvGrpSpPr>
          <p:cNvPr id="29" name="Grupp 28"/>
          <p:cNvGrpSpPr/>
          <p:nvPr/>
        </p:nvGrpSpPr>
        <p:grpSpPr>
          <a:xfrm>
            <a:off x="8377177" y="3341241"/>
            <a:ext cx="2073275" cy="3172308"/>
            <a:chOff x="6842377" y="3379864"/>
            <a:chExt cx="1927773" cy="2949676"/>
          </a:xfrm>
        </p:grpSpPr>
        <p:pic>
          <p:nvPicPr>
            <p:cNvPr id="12" name="Bildobjekt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842377" y="3379864"/>
              <a:ext cx="1927773" cy="2936842"/>
            </a:xfrm>
            <a:prstGeom prst="rect">
              <a:avLst/>
            </a:prstGeom>
          </p:spPr>
        </p:pic>
        <p:sp>
          <p:nvSpPr>
            <p:cNvPr id="46" name="textruta 45"/>
            <p:cNvSpPr txBox="1"/>
            <p:nvPr/>
          </p:nvSpPr>
          <p:spPr>
            <a:xfrm>
              <a:off x="6856940" y="5990986"/>
              <a:ext cx="1913210" cy="338554"/>
            </a:xfrm>
            <a:prstGeom prst="rect">
              <a:avLst/>
            </a:prstGeom>
            <a:solidFill>
              <a:schemeClr val="tx1">
                <a:alpha val="50000"/>
              </a:schemeClr>
            </a:solidFill>
          </p:spPr>
          <p:txBody>
            <a:bodyPr wrap="square" rtlCol="0">
              <a:spAutoFit/>
            </a:bodyPr>
            <a:lstStyle/>
            <a:p>
              <a:pPr marL="342900" indent="-342900" eaLnBrk="0" hangingPunct="0">
                <a:spcBef>
                  <a:spcPts val="0"/>
                </a:spcBef>
                <a:spcAft>
                  <a:spcPts val="600"/>
                </a:spcAft>
              </a:pPr>
              <a:r>
                <a:rPr lang="en-US" sz="1600" kern="0" dirty="0">
                  <a:solidFill>
                    <a:schemeClr val="bg1"/>
                  </a:solidFill>
                  <a:latin typeface="+mn-lt"/>
                  <a:ea typeface="+mn-ea"/>
                </a:rPr>
                <a:t>Daily Life</a:t>
              </a:r>
            </a:p>
          </p:txBody>
        </p:sp>
      </p:grpSp>
    </p:spTree>
    <p:extLst>
      <p:ext uri="{BB962C8B-B14F-4D97-AF65-F5344CB8AC3E}">
        <p14:creationId xmlns:p14="http://schemas.microsoft.com/office/powerpoint/2010/main" val="3931708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fade">
                                      <p:cBhvr>
                                        <p:cTn id="11" dur="500"/>
                                        <p:tgtEl>
                                          <p:spTgt spid="2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500"/>
                                        <p:tgtEl>
                                          <p:spTgt spid="30"/>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History in HEP</a:t>
            </a:r>
          </a:p>
        </p:txBody>
      </p:sp>
      <p:pic>
        <p:nvPicPr>
          <p:cNvPr id="4" name="Platshållare för innehåll 3" descr="Skärmurklipp"/>
          <p:cNvPicPr>
            <a:picLocks noChangeAspect="1"/>
          </p:cNvPicPr>
          <p:nvPr/>
        </p:nvPicPr>
        <p:blipFill rotWithShape="1">
          <a:blip r:embed="rId2" cstate="print">
            <a:extLst>
              <a:ext uri="{28A0092B-C50C-407E-A947-70E740481C1C}">
                <a14:useLocalDpi xmlns:a14="http://schemas.microsoft.com/office/drawing/2010/main" val="0"/>
              </a:ext>
            </a:extLst>
          </a:blip>
          <a:srcRect t="35500" b="7765"/>
          <a:stretch/>
        </p:blipFill>
        <p:spPr>
          <a:xfrm>
            <a:off x="586269" y="1222113"/>
            <a:ext cx="3628006" cy="1636915"/>
          </a:xfrm>
          <a:prstGeom prst="rect">
            <a:avLst/>
          </a:prstGeom>
          <a:ln>
            <a:noFill/>
          </a:ln>
          <a:effectLst>
            <a:outerShdw blurRad="292100" dist="139700" dir="2700000" algn="tl" rotWithShape="0">
              <a:srgbClr val="333333">
                <a:alpha val="65000"/>
              </a:srgbClr>
            </a:outerShdw>
          </a:effectLst>
        </p:spPr>
      </p:pic>
      <p:sp>
        <p:nvSpPr>
          <p:cNvPr id="5" name="Platshållare för innehåll 6"/>
          <p:cNvSpPr txBox="1">
            <a:spLocks/>
          </p:cNvSpPr>
          <p:nvPr/>
        </p:nvSpPr>
        <p:spPr>
          <a:xfrm>
            <a:off x="4379125" y="1253629"/>
            <a:ext cx="7205237" cy="1423468"/>
          </a:xfrm>
          <a:prstGeom prst="rect">
            <a:avLst/>
          </a:prstGeom>
        </p:spPr>
        <p:txBody>
          <a:bodyPr/>
          <a:lstStyle>
            <a:lvl1pPr marL="265113" indent="-265113" algn="l" defTabSz="914400" rtl="0" eaLnBrk="1" latinLnBrk="0" hangingPunct="1">
              <a:spcBef>
                <a:spcPts val="0"/>
              </a:spcBef>
              <a:spcAft>
                <a:spcPts val="600"/>
              </a:spcAft>
              <a:buClr>
                <a:srgbClr val="C9151E"/>
              </a:buClr>
              <a:buFont typeface="Wingdings" pitchFamily="2" charset="2"/>
              <a:buChar char="§"/>
              <a:defRPr sz="1600" kern="1200">
                <a:solidFill>
                  <a:schemeClr val="tx1"/>
                </a:solidFill>
                <a:latin typeface="Arial" pitchFamily="34" charset="0"/>
                <a:ea typeface="+mn-ea"/>
                <a:cs typeface="Arial" pitchFamily="34" charset="0"/>
              </a:defRPr>
            </a:lvl1pPr>
            <a:lvl2pPr marL="544513" indent="-285750" algn="l" defTabSz="914400" rtl="0" eaLnBrk="1" latinLnBrk="0" hangingPunct="1">
              <a:spcBef>
                <a:spcPts val="0"/>
              </a:spcBef>
              <a:spcAft>
                <a:spcPts val="600"/>
              </a:spcAft>
              <a:buClr>
                <a:srgbClr val="C9151E"/>
              </a:buClr>
              <a:buFont typeface="Symbol" pitchFamily="18" charset="2"/>
              <a:buChar char="-"/>
              <a:defRPr sz="1600" kern="1200">
                <a:solidFill>
                  <a:schemeClr val="tx1"/>
                </a:solidFill>
                <a:latin typeface="Arial" pitchFamily="34" charset="0"/>
                <a:ea typeface="+mn-ea"/>
                <a:cs typeface="Arial" pitchFamily="34" charset="0"/>
              </a:defRPr>
            </a:lvl2pPr>
            <a:lvl3pPr marL="811213" indent="-268288" algn="l" defTabSz="914400" rtl="0" eaLnBrk="1" latinLnBrk="0" hangingPunct="1">
              <a:spcBef>
                <a:spcPts val="0"/>
              </a:spcBef>
              <a:spcAft>
                <a:spcPts val="600"/>
              </a:spcAft>
              <a:buClr>
                <a:srgbClr val="C9151E"/>
              </a:buClr>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1" dirty="0"/>
              <a:t>Kamiokande: </a:t>
            </a:r>
            <a:r>
              <a:rPr lang="en-US" dirty="0"/>
              <a:t>in 2002 Prof. Masatoshi Koshiba was awarded the Nobel Prize in physics for history’s first observation of neutrinos that where released from a supernova explosion captured by the world’s largest         20-inch diameter PMT.</a:t>
            </a:r>
          </a:p>
        </p:txBody>
      </p:sp>
      <p:pic>
        <p:nvPicPr>
          <p:cNvPr id="7" name="Platshållare för innehåll 3" descr="Skärmurklipp"/>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4029" y="2785749"/>
            <a:ext cx="3601360" cy="1604095"/>
          </a:xfrm>
          <a:prstGeom prst="rect">
            <a:avLst/>
          </a:prstGeom>
          <a:ln>
            <a:noFill/>
          </a:ln>
          <a:effectLst>
            <a:outerShdw blurRad="292100" dist="139700" dir="2700000" algn="tl" rotWithShape="0">
              <a:srgbClr val="333333">
                <a:alpha val="65000"/>
              </a:srgbClr>
            </a:outerShdw>
          </a:effectLst>
        </p:spPr>
      </p:pic>
      <p:sp>
        <p:nvSpPr>
          <p:cNvPr id="9" name="Platshållare för innehåll 6"/>
          <p:cNvSpPr txBox="1">
            <a:spLocks/>
          </p:cNvSpPr>
          <p:nvPr/>
        </p:nvSpPr>
        <p:spPr>
          <a:xfrm>
            <a:off x="586269" y="3280086"/>
            <a:ext cx="7222490" cy="1721255"/>
          </a:xfrm>
          <a:prstGeom prst="rect">
            <a:avLst/>
          </a:prstGeom>
        </p:spPr>
        <p:txBody>
          <a:bodyPr/>
          <a:lstStyle>
            <a:lvl1pPr marL="265113" indent="-265113" algn="l" defTabSz="914400" rtl="0" eaLnBrk="1" latinLnBrk="0" hangingPunct="1">
              <a:spcBef>
                <a:spcPts val="0"/>
              </a:spcBef>
              <a:spcAft>
                <a:spcPts val="600"/>
              </a:spcAft>
              <a:buClr>
                <a:srgbClr val="C9151E"/>
              </a:buClr>
              <a:buFont typeface="Wingdings" pitchFamily="2" charset="2"/>
              <a:buChar char="§"/>
              <a:defRPr sz="1600" kern="1200">
                <a:solidFill>
                  <a:schemeClr val="tx1"/>
                </a:solidFill>
                <a:latin typeface="Arial" pitchFamily="34" charset="0"/>
                <a:ea typeface="+mn-ea"/>
                <a:cs typeface="Arial" pitchFamily="34" charset="0"/>
              </a:defRPr>
            </a:lvl1pPr>
            <a:lvl2pPr marL="544513" indent="-285750" algn="l" defTabSz="914400" rtl="0" eaLnBrk="1" latinLnBrk="0" hangingPunct="1">
              <a:spcBef>
                <a:spcPts val="0"/>
              </a:spcBef>
              <a:spcAft>
                <a:spcPts val="600"/>
              </a:spcAft>
              <a:buClr>
                <a:srgbClr val="C9151E"/>
              </a:buClr>
              <a:buFont typeface="Symbol" pitchFamily="18" charset="2"/>
              <a:buChar char="-"/>
              <a:defRPr sz="1600" kern="1200">
                <a:solidFill>
                  <a:schemeClr val="tx1"/>
                </a:solidFill>
                <a:latin typeface="Arial" pitchFamily="34" charset="0"/>
                <a:ea typeface="+mn-ea"/>
                <a:cs typeface="Arial" pitchFamily="34" charset="0"/>
              </a:defRPr>
            </a:lvl2pPr>
            <a:lvl3pPr marL="811213" indent="-268288" algn="l" defTabSz="914400" rtl="0" eaLnBrk="1" latinLnBrk="0" hangingPunct="1">
              <a:spcBef>
                <a:spcPts val="0"/>
              </a:spcBef>
              <a:spcAft>
                <a:spcPts val="600"/>
              </a:spcAft>
              <a:buClr>
                <a:srgbClr val="C9151E"/>
              </a:buClr>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1" dirty="0"/>
              <a:t>Large Hadron Collider: </a:t>
            </a:r>
            <a:r>
              <a:rPr lang="en-US" dirty="0"/>
              <a:t>in 2013 Prof François Englert and Peter W. Higgs was awarded the Nobel Prize in physics for the discovery of the Higgs boson often called the God particle that gives mass to matter particles.  Our Silicon Strip Detectors contributed to this great discovery.</a:t>
            </a:r>
          </a:p>
        </p:txBody>
      </p:sp>
      <p:pic>
        <p:nvPicPr>
          <p:cNvPr id="10" name="Picture 9"/>
          <p:cNvPicPr>
            <a:picLocks noChangeAspect="1"/>
          </p:cNvPicPr>
          <p:nvPr/>
        </p:nvPicPr>
        <p:blipFill rotWithShape="1">
          <a:blip r:embed="rId4">
            <a:extLst>
              <a:ext uri="{28A0092B-C50C-407E-A947-70E740481C1C}">
                <a14:useLocalDpi xmlns:a14="http://schemas.microsoft.com/office/drawing/2010/main" val="0"/>
              </a:ext>
            </a:extLst>
          </a:blip>
          <a:srcRect l="712" t="11623" r="-712" b="20780"/>
          <a:stretch/>
        </p:blipFill>
        <p:spPr>
          <a:xfrm>
            <a:off x="586269" y="4784820"/>
            <a:ext cx="3636960" cy="1639020"/>
          </a:xfrm>
          <a:prstGeom prst="rect">
            <a:avLst/>
          </a:prstGeom>
          <a:ln>
            <a:noFill/>
          </a:ln>
          <a:effectLst>
            <a:outerShdw blurRad="292100" dist="139700" dir="2700000" algn="tl" rotWithShape="0">
              <a:srgbClr val="333333">
                <a:alpha val="65000"/>
              </a:srgbClr>
            </a:outerShdw>
          </a:effectLst>
        </p:spPr>
      </p:pic>
      <p:sp>
        <p:nvSpPr>
          <p:cNvPr id="11" name="Platshållare för innehåll 6"/>
          <p:cNvSpPr txBox="1">
            <a:spLocks/>
          </p:cNvSpPr>
          <p:nvPr/>
        </p:nvSpPr>
        <p:spPr>
          <a:xfrm>
            <a:off x="4303382" y="4858610"/>
            <a:ext cx="7337278" cy="1721255"/>
          </a:xfrm>
          <a:prstGeom prst="rect">
            <a:avLst/>
          </a:prstGeom>
        </p:spPr>
        <p:txBody>
          <a:bodyPr/>
          <a:lstStyle>
            <a:lvl1pPr marL="265113" indent="-265113" algn="l" defTabSz="914400" rtl="0" eaLnBrk="1" latinLnBrk="0" hangingPunct="1">
              <a:spcBef>
                <a:spcPts val="0"/>
              </a:spcBef>
              <a:spcAft>
                <a:spcPts val="600"/>
              </a:spcAft>
              <a:buClr>
                <a:srgbClr val="C9151E"/>
              </a:buClr>
              <a:buFont typeface="Wingdings" pitchFamily="2" charset="2"/>
              <a:buChar char="§"/>
              <a:defRPr sz="1600" kern="1200">
                <a:solidFill>
                  <a:schemeClr val="tx1"/>
                </a:solidFill>
                <a:latin typeface="Arial" pitchFamily="34" charset="0"/>
                <a:ea typeface="+mn-ea"/>
                <a:cs typeface="Arial" pitchFamily="34" charset="0"/>
              </a:defRPr>
            </a:lvl1pPr>
            <a:lvl2pPr marL="544513" indent="-285750" algn="l" defTabSz="914400" rtl="0" eaLnBrk="1" latinLnBrk="0" hangingPunct="1">
              <a:spcBef>
                <a:spcPts val="0"/>
              </a:spcBef>
              <a:spcAft>
                <a:spcPts val="600"/>
              </a:spcAft>
              <a:buClr>
                <a:srgbClr val="C9151E"/>
              </a:buClr>
              <a:buFont typeface="Symbol" pitchFamily="18" charset="2"/>
              <a:buChar char="-"/>
              <a:defRPr sz="1600" kern="1200">
                <a:solidFill>
                  <a:schemeClr val="tx1"/>
                </a:solidFill>
                <a:latin typeface="Arial" pitchFamily="34" charset="0"/>
                <a:ea typeface="+mn-ea"/>
                <a:cs typeface="Arial" pitchFamily="34" charset="0"/>
              </a:defRPr>
            </a:lvl2pPr>
            <a:lvl3pPr marL="811213" indent="-268288" algn="l" defTabSz="914400" rtl="0" eaLnBrk="1" latinLnBrk="0" hangingPunct="1">
              <a:spcBef>
                <a:spcPts val="0"/>
              </a:spcBef>
              <a:spcAft>
                <a:spcPts val="600"/>
              </a:spcAft>
              <a:buClr>
                <a:srgbClr val="C9151E"/>
              </a:buClr>
              <a:buFont typeface="Arial" pitchFamily="34" charset="0"/>
              <a:buChar char="•"/>
              <a:defRPr sz="16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b="1" dirty="0"/>
              <a:t>Super Kamiokande: </a:t>
            </a:r>
            <a:r>
              <a:rPr lang="en-US" dirty="0"/>
              <a:t>in 2015 Professor Takaaki Kajita, University of Tokyo, was awarded the Nobel Prize in Physics for the discovery of neutrino oscillations that indicate a neutrino has a mass. This breakthrough was the result of research at Super Kamiokande where our photomultiplier tubes were installed. </a:t>
            </a:r>
          </a:p>
        </p:txBody>
      </p:sp>
    </p:spTree>
    <p:extLst>
      <p:ext uri="{BB962C8B-B14F-4D97-AF65-F5344CB8AC3E}">
        <p14:creationId xmlns:p14="http://schemas.microsoft.com/office/powerpoint/2010/main" val="3184523937"/>
      </p:ext>
    </p:extLst>
  </p:cSld>
  <p:clrMapOvr>
    <a:masterClrMapping/>
  </p:clrMapOvr>
</p:sld>
</file>

<file path=ppt/theme/theme1.xml><?xml version="1.0" encoding="utf-8"?>
<a:theme xmlns:a="http://schemas.openxmlformats.org/drawingml/2006/main" name="Basic layout set">
  <a:themeElements>
    <a:clrScheme name="Hamamatu">
      <a:dk1>
        <a:srgbClr val="000000"/>
      </a:dk1>
      <a:lt1>
        <a:srgbClr val="FFFFFF"/>
      </a:lt1>
      <a:dk2>
        <a:srgbClr val="858585"/>
      </a:dk2>
      <a:lt2>
        <a:srgbClr val="E5E5E5"/>
      </a:lt2>
      <a:accent1>
        <a:srgbClr val="636363"/>
      </a:accent1>
      <a:accent2>
        <a:srgbClr val="858585"/>
      </a:accent2>
      <a:accent3>
        <a:srgbClr val="E5E5E5"/>
      </a:accent3>
      <a:accent4>
        <a:srgbClr val="C50E1F"/>
      </a:accent4>
      <a:accent5>
        <a:srgbClr val="FBC7CB"/>
      </a:accent5>
      <a:accent6>
        <a:srgbClr val="B2B2B2"/>
      </a:accent6>
      <a:hlink>
        <a:srgbClr val="C50E1F"/>
      </a:hlink>
      <a:folHlink>
        <a:srgbClr val="FBC7CB"/>
      </a:folHlink>
    </a:clrScheme>
    <a:fontScheme name="Hamamatsu Photonics basic set">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6AB9A22C-AA83-4627-B361-55087B1DB215}" vid="{3ECB67D9-9D54-44E8-B0EB-0891081AAAA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blank</Template>
  <TotalTime>1494</TotalTime>
  <Words>617</Words>
  <Application>Microsoft Office PowerPoint</Application>
  <PresentationFormat>Widescreen</PresentationFormat>
  <Paragraphs>103</Paragraphs>
  <Slides>17</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游ゴシック Medium</vt:lpstr>
      <vt:lpstr>Arial</vt:lpstr>
      <vt:lpstr>Calibri</vt:lpstr>
      <vt:lpstr>HelveticaNeueLTStd-Lt</vt:lpstr>
      <vt:lpstr>HelveticaNeueLTStd-Roman</vt:lpstr>
      <vt:lpstr>Times New Roman</vt:lpstr>
      <vt:lpstr>Wingdings</vt:lpstr>
      <vt:lpstr>Basic layout set</vt:lpstr>
      <vt:lpstr>Detector Innovation for High Energy Physics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Hamamatsu Photonics Europe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C9920 Series</dc:title>
  <dc:creator>Hall Kirsty</dc:creator>
  <cp:lastModifiedBy>Kirsty Hall</cp:lastModifiedBy>
  <cp:revision>82</cp:revision>
  <dcterms:created xsi:type="dcterms:W3CDTF">2019-10-29T14:33:34Z</dcterms:created>
  <dcterms:modified xsi:type="dcterms:W3CDTF">2025-04-04T13:37:01Z</dcterms:modified>
</cp:coreProperties>
</file>