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70" r:id="rId10"/>
    <p:sldMasterId id="2147483672" r:id="rId11"/>
    <p:sldMasterId id="2147483674" r:id="rId12"/>
  </p:sldMasterIdLst>
  <p:sldIdLst>
    <p:sldId id="256" r:id="rId13"/>
    <p:sldId id="257" r:id="rId14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5527C02-2BE2-4167-B6E6-D1B29452DC8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D3127556-002A-4CD9-9207-9237F9C4239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C744142E-3FE5-4CAD-8660-9F393F0F4C6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C7514729-AE80-471F-9CFE-FF4FAD5C97A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964DFB03-A9BD-4A3C-BF75-BFEAAADD00C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5FB64412-779B-4A1C-8CE6-AC24011FFBD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205003E0-9B2D-46FC-AB23-FEA298776B9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F9163A1F-F8B9-4D55-B774-73C7E00EFAC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151DF63A-68C8-4BB9-B9F7-C43851082B2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A3E3ED2-680E-47F8-A7FA-3E74F626AFB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68045212-95B2-457E-8899-2698AFA6557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33ADE6F7-7A56-4388-98D0-646B2112F85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DD3D2730-A8B6-4936-8B68-F1546AA666F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62A11C11-FDA9-49EB-A6C1-4250B3737AF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309A3E0F-DCD8-4137-A62B-063F6D3C6BF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4790B013-D5AF-4C0E-AD72-3FC0E5A3655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F69D4592-DC0E-485D-9BB6-0AEC0EB2D5D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6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7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GB" sz="60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60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&lt;date/time&gt;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5F9D14B-43F8-4E92-8534-21D5F8556AEB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32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Aptos"/>
              </a:rPr>
              <a:t>Second level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uFillTx/>
                <a:latin typeface="Aptos"/>
              </a:rPr>
              <a:t>Third level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Fourth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Fifth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16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&lt;date/time&gt;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7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8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17744D5-2B33-436C-835A-8B5A95E01214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32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Aptos"/>
              </a:rPr>
              <a:t>Click to edit the outline text format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Aptos"/>
              </a:rPr>
              <a:t>Second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Aptos"/>
              </a:rPr>
              <a:t>Third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Aptos"/>
              </a:rPr>
              <a:t>Fourth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Aptos"/>
              </a:rPr>
              <a:t>Fifth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Aptos"/>
              </a:rPr>
              <a:t>Sixth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uFillTx/>
                <a:latin typeface="Aptos"/>
              </a:rPr>
              <a:t>Seventh Outline Level</a:t>
            </a:r>
            <a:endParaRPr b="0" lang="en-US" sz="32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16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&lt;date/time&gt;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2FDCC0E-6F2C-4762-9485-5196947EA649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uFillTx/>
                <a:latin typeface="Aptos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 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07B469B-4B28-4540-93B5-CF8AA33CAFBC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1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uFillTx/>
                <a:latin typeface="Aptos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 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95CF1CD-D581-4CA1-B699-619244599814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1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uFillTx/>
                <a:latin typeface="Aptos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 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25FBEAF-A49F-4861-9F01-ABC4155D023A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1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60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60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24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 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39DE646-1D7D-44BB-ADAE-3AA654972A10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1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uFillTx/>
                <a:latin typeface="Aptos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uFillTx/>
                <a:latin typeface="Aptos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 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0A9E82A-2C86-43E0-9F21-3E56A510819B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1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uFillTx/>
                <a:latin typeface="Aptos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uFillTx/>
                <a:latin typeface="Aptos"/>
              </a:rPr>
              <a:t>Click to edit Master text styles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uFillTx/>
                <a:latin typeface="Aptos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ptos"/>
              </a:rPr>
              <a:t>Fifth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 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4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59C01BA-2215-41CE-B17A-CB2DC46D18BC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1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uFillTx/>
                <a:latin typeface="Aptos Display"/>
              </a:rPr>
              <a:t>Click to edit Master title style</a:t>
            </a:r>
            <a:endParaRPr b="0" lang="en-US" sz="4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 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04125A7-1479-4B5E-9948-CD43AD11E230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1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Aptos"/>
              </a:rPr>
              <a:t>Click to edit the outline text format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Second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Aptos"/>
              </a:rPr>
              <a:t>Third Outline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Aptos"/>
              </a:rPr>
              <a:t>Fourth Outline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Fifth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Sixth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Seventh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&lt;date/time&gt;</a:t>
            </a:r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GB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GB" sz="1400" strike="noStrike" u="none">
                <a:solidFill>
                  <a:srgbClr val="000000"/>
                </a:solidFill>
                <a:uFillTx/>
                <a:latin typeface="Times New Roman"/>
              </a:rPr>
              <a:t>&lt;footer&gt;</a:t>
            </a:r>
            <a:endParaRPr b="0" lang="en-GB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825A3AD-B94A-4D45-BAF8-70AF759E9A15}" type="slidenum">
              <a:rPr b="0" lang="en-US" sz="1200" strike="noStrike" u="none">
                <a:solidFill>
                  <a:schemeClr val="dk1">
                    <a:tint val="82000"/>
                  </a:schemeClr>
                </a:solidFill>
                <a:uFillTx/>
                <a:latin typeface="Aptos"/>
              </a:rPr>
              <a:t>&lt;number&gt;</a:t>
            </a:fld>
            <a:endParaRPr b="0" lang="en-GB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Aptos"/>
              </a:rPr>
              <a:t>Click to edit the title text format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trike="noStrike" u="none">
                <a:solidFill>
                  <a:schemeClr val="dk1"/>
                </a:solidFill>
                <a:uFillTx/>
                <a:latin typeface="Aptos"/>
              </a:rPr>
              <a:t>Click to edit the outline text format</a:t>
            </a:r>
            <a:endParaRPr b="0" lang="en-US" sz="2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Second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Aptos"/>
              </a:rPr>
              <a:t>Third Outline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trike="noStrike" u="none">
                <a:solidFill>
                  <a:schemeClr val="dk1"/>
                </a:solidFill>
                <a:uFillTx/>
                <a:latin typeface="Aptos"/>
              </a:rPr>
              <a:t>Fourth Outline Level</a:t>
            </a:r>
            <a:endParaRPr b="0" lang="en-US" sz="18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Fifth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Sixth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Seventh Outline Level</a:t>
            </a:r>
            <a:endParaRPr b="0" lang="en-US" sz="20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1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3" descr="A red and white advertisement&#10;&#10;AI-generated content may be incorrect."/>
          <p:cNvPicPr/>
          <p:nvPr/>
        </p:nvPicPr>
        <p:blipFill>
          <a:blip r:embed="rId1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-1800" y="137880"/>
            <a:ext cx="12195720" cy="1716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000" strike="noStrike" u="none">
                <a:solidFill>
                  <a:schemeClr val="dk1"/>
                </a:solidFill>
                <a:uFillTx/>
                <a:latin typeface="Aptos Display"/>
              </a:rPr>
              <a:t>  </a:t>
            </a:r>
            <a:r>
              <a:rPr b="1" lang="en-US" sz="4000" strike="noStrike" u="none">
                <a:solidFill>
                  <a:schemeClr val="dk1"/>
                </a:solidFill>
                <a:uFillTx/>
                <a:latin typeface="Aptos Display"/>
              </a:rPr>
              <a:t>How to reach out?</a:t>
            </a:r>
            <a:endParaRPr b="0" lang="en-US" sz="4000" strike="noStrike" u="none">
              <a:solidFill>
                <a:schemeClr val="dk1"/>
              </a:solidFill>
              <a:uFillTx/>
              <a:latin typeface="Aptos"/>
            </a:endParaRPr>
          </a:p>
          <a:p>
            <a:pPr indent="0" defTabSz="914400">
              <a:lnSpc>
                <a:spcPct val="90000"/>
              </a:lnSpc>
              <a:buNone/>
            </a:pPr>
            <a:endParaRPr b="0" lang="en-US" sz="4400" strike="noStrike" u="none">
              <a:solidFill>
                <a:schemeClr val="dk1"/>
              </a:solidFill>
              <a:uFillTx/>
              <a:latin typeface="Aptos"/>
            </a:endParaRPr>
          </a:p>
        </p:txBody>
      </p:sp>
      <p:sp>
        <p:nvSpPr>
          <p:cNvPr id="77" name="TextBox 7"/>
          <p:cNvSpPr/>
          <p:nvPr/>
        </p:nvSpPr>
        <p:spPr>
          <a:xfrm>
            <a:off x="284040" y="1406160"/>
            <a:ext cx="11595960" cy="204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trike="noStrike" u="none">
                <a:solidFill>
                  <a:schemeClr val="dk1"/>
                </a:solidFill>
                <a:uFillTx/>
                <a:latin typeface="Aptos"/>
                <a:ea typeface="Aptos"/>
              </a:rPr>
              <a:t>💬</a:t>
            </a: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  <a:ea typeface="Aptos"/>
              </a:rPr>
              <a:t> </a:t>
            </a:r>
            <a:r>
              <a:rPr b="1" lang="en-US" sz="2400" strike="noStrike" u="none">
                <a:solidFill>
                  <a:schemeClr val="dk1"/>
                </a:solidFill>
                <a:uFillTx/>
                <a:latin typeface="Aptos"/>
                <a:ea typeface="Aptos"/>
              </a:rPr>
              <a:t>Follow us on social media for updates!</a:t>
            </a:r>
            <a:br>
              <a:rPr sz="2400"/>
            </a:br>
            <a:br>
              <a:rPr sz="2000"/>
            </a:br>
            <a:r>
              <a:rPr b="0" lang="en-US" sz="2400" strike="noStrike" u="none">
                <a:solidFill>
                  <a:schemeClr val="dk1"/>
                </a:solidFill>
                <a:uFillTx/>
                <a:latin typeface="Aptos"/>
                <a:ea typeface="Aptos"/>
              </a:rPr>
              <a:t>📌 </a:t>
            </a:r>
            <a:r>
              <a:rPr b="1" lang="en-US" sz="2400" strike="noStrike" u="none">
                <a:solidFill>
                  <a:schemeClr val="dk1"/>
                </a:solidFill>
                <a:uFillTx/>
                <a:latin typeface="Aptos"/>
                <a:ea typeface="Aptos"/>
              </a:rPr>
              <a:t>Scan the QR codes below to connect on 📷 Instagram and </a:t>
            </a:r>
            <a:r>
              <a:rPr b="0" lang="en-US" sz="2400" strike="noStrike" u="none">
                <a:solidFill>
                  <a:schemeClr val="dk1"/>
                </a:solidFill>
                <a:uFillTx/>
                <a:latin typeface="Aptos"/>
                <a:ea typeface="Aptos"/>
              </a:rPr>
              <a:t>🔗 </a:t>
            </a:r>
            <a:r>
              <a:rPr b="1" lang="en-US" sz="2400" strike="noStrike" u="none">
                <a:solidFill>
                  <a:schemeClr val="dk1"/>
                </a:solidFill>
                <a:uFillTx/>
                <a:latin typeface="Aptos"/>
                <a:ea typeface="Aptos"/>
              </a:rPr>
              <a:t>LinkedIn</a:t>
            </a:r>
            <a:endParaRPr b="0" lang="en-GB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78" name="Content Placeholder 6" descr="A qr code with a logo&#10;&#10;AI-generated content may be incorrect."/>
          <p:cNvPicPr/>
          <p:nvPr/>
        </p:nvPicPr>
        <p:blipFill>
          <a:blip r:embed="rId1"/>
          <a:stretch/>
        </p:blipFill>
        <p:spPr>
          <a:xfrm>
            <a:off x="536040" y="3055320"/>
            <a:ext cx="3086640" cy="3277800"/>
          </a:xfrm>
          <a:prstGeom prst="rect">
            <a:avLst/>
          </a:prstGeom>
          <a:solidFill>
            <a:srgbClr val="ededed"/>
          </a:solidFill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9" name="Picture 11" descr="A qr code on a tablet&#10;&#10;AI-generated content may be incorrect."/>
          <p:cNvPicPr/>
          <p:nvPr/>
        </p:nvPicPr>
        <p:blipFill>
          <a:blip r:embed="rId2"/>
          <a:stretch/>
        </p:blipFill>
        <p:spPr>
          <a:xfrm>
            <a:off x="4068720" y="3047400"/>
            <a:ext cx="3167280" cy="3288600"/>
          </a:xfrm>
          <a:prstGeom prst="rect">
            <a:avLst/>
          </a:prstGeom>
          <a:solidFill>
            <a:srgbClr val="ededed"/>
          </a:solidFill>
          <a:ln cap="sq" w="8890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0" name="Picture 13" descr="A black text on a white background&#10;&#10;AI-generated content may be incorrect."/>
          <p:cNvPicPr/>
          <p:nvPr/>
        </p:nvPicPr>
        <p:blipFill>
          <a:blip r:embed="rId3"/>
          <a:stretch/>
        </p:blipFill>
        <p:spPr>
          <a:xfrm>
            <a:off x="7733160" y="509400"/>
            <a:ext cx="4105080" cy="1114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1" name="TextBox 2"/>
          <p:cNvSpPr/>
          <p:nvPr/>
        </p:nvSpPr>
        <p:spPr>
          <a:xfrm>
            <a:off x="7380000" y="2999520"/>
            <a:ext cx="4500000" cy="123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anchor="t">
            <a:noAutofit/>
          </a:bodyPr>
          <a:p>
            <a:pPr algn="r" defTabSz="914400">
              <a:lnSpc>
                <a:spcPct val="100000"/>
              </a:lnSpc>
              <a:spcBef>
                <a:spcPts val="567"/>
              </a:spcBef>
            </a:pP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Please use</a:t>
            </a:r>
            <a:r>
              <a:rPr b="1" lang="en-US" sz="2000" strike="noStrike" u="none">
                <a:solidFill>
                  <a:srgbClr val="c00000"/>
                </a:solidFill>
                <a:uFillTx/>
                <a:latin typeface="Aptos"/>
              </a:rPr>
              <a:t> #IopAppHepp2025</a:t>
            </a: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 when posting about </a:t>
            </a:r>
            <a:r>
              <a:rPr b="0" lang="en-GB" sz="2000" strike="noStrike" u="none">
                <a:solidFill>
                  <a:schemeClr val="dk1"/>
                </a:solidFill>
                <a:uFillTx/>
                <a:latin typeface="Aptos"/>
              </a:rPr>
              <a:t>​</a:t>
            </a: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the </a:t>
            </a:r>
            <a:br>
              <a:rPr sz="2000"/>
            </a:b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conference on socials.</a:t>
            </a:r>
            <a:br>
              <a:rPr sz="2000"/>
            </a:br>
            <a:br>
              <a:rPr sz="2000"/>
            </a:b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Get involved! Apply for funding to organise UK one-day meetings and research community </a:t>
            </a: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events:</a:t>
            </a:r>
            <a:br>
              <a:rPr sz="2000"/>
            </a:b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Peter.Millington@manchester.ac.uk</a:t>
            </a:r>
            <a:br>
              <a:rPr sz="2000"/>
            </a:br>
            <a:br>
              <a:rPr sz="2000"/>
            </a:br>
            <a:r>
              <a:rPr b="0" lang="en-US" sz="2000" strike="noStrike" u="none">
                <a:solidFill>
                  <a:schemeClr val="dk1"/>
                </a:solidFill>
                <a:uFillTx/>
                <a:latin typeface="Aptos"/>
              </a:rPr>
              <a:t>Send us your news items: Vincent.Smith@bristol.ac.uk</a:t>
            </a:r>
            <a:endParaRPr b="0" lang="en-GB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 pitchFamily="0" charset="1"/>
        <a:ea typeface=""/>
        <a:cs typeface=""/>
      </a:majorFont>
      <a:minorFont>
        <a:latin typeface="Aptos" panose="02110004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  <a:ln w="2540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Application>LibreOffice/24.8.6.2$Linux_X86_64 LibreOffice_project/480$Build-2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2025-03-18T08:34:40Z</dcterms:created>
  <dc:creator>Gary Baker</dc:creator>
  <dc:description/>
  <dc:language>en-GB</dc:language>
  <cp:lastModifiedBy/>
  <dcterms:modified xsi:type="dcterms:W3CDTF">2025-04-07T12:22:17Z</dcterms:modified>
  <cp:revision>354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3</vt:i4>
  </property>
</Properties>
</file>