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2.xml" ContentType="application/vnd.openxmlformats-officedocument.presentationml.tags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6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3.xml" ContentType="application/vnd.openxmlformats-officedocument.drawingml.chart+xml"/>
  <Override PartName="/ppt/tags/tag7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588" r:id="rId1"/>
  </p:sldMasterIdLst>
  <p:notesMasterIdLst>
    <p:notesMasterId r:id="rId50"/>
  </p:notesMasterIdLst>
  <p:handoutMasterIdLst>
    <p:handoutMasterId r:id="rId51"/>
  </p:handoutMasterIdLst>
  <p:sldIdLst>
    <p:sldId id="256" r:id="rId2"/>
    <p:sldId id="435" r:id="rId3"/>
    <p:sldId id="403" r:id="rId4"/>
    <p:sldId id="419" r:id="rId5"/>
    <p:sldId id="420" r:id="rId6"/>
    <p:sldId id="421" r:id="rId7"/>
    <p:sldId id="422" r:id="rId8"/>
    <p:sldId id="469" r:id="rId9"/>
    <p:sldId id="436" r:id="rId10"/>
    <p:sldId id="437" r:id="rId11"/>
    <p:sldId id="438" r:id="rId12"/>
    <p:sldId id="439" r:id="rId13"/>
    <p:sldId id="440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77" r:id="rId22"/>
    <p:sldId id="476" r:id="rId23"/>
    <p:sldId id="478" r:id="rId24"/>
    <p:sldId id="479" r:id="rId25"/>
    <p:sldId id="480" r:id="rId26"/>
    <p:sldId id="481" r:id="rId27"/>
    <p:sldId id="482" r:id="rId28"/>
    <p:sldId id="470" r:id="rId29"/>
    <p:sldId id="455" r:id="rId30"/>
    <p:sldId id="456" r:id="rId31"/>
    <p:sldId id="471" r:id="rId32"/>
    <p:sldId id="475" r:id="rId33"/>
    <p:sldId id="483" r:id="rId34"/>
    <p:sldId id="448" r:id="rId35"/>
    <p:sldId id="449" r:id="rId36"/>
    <p:sldId id="450" r:id="rId37"/>
    <p:sldId id="451" r:id="rId38"/>
    <p:sldId id="452" r:id="rId39"/>
    <p:sldId id="453" r:id="rId40"/>
    <p:sldId id="454" r:id="rId41"/>
    <p:sldId id="472" r:id="rId42"/>
    <p:sldId id="457" r:id="rId43"/>
    <p:sldId id="464" r:id="rId44"/>
    <p:sldId id="466" r:id="rId45"/>
    <p:sldId id="468" r:id="rId46"/>
    <p:sldId id="484" r:id="rId47"/>
    <p:sldId id="409" r:id="rId48"/>
    <p:sldId id="261" r:id="rId49"/>
  </p:sldIdLst>
  <p:sldSz cx="9144000" cy="5143500" type="screen16x9"/>
  <p:notesSz cx="6805613" cy="9944100"/>
  <p:custDataLst>
    <p:tags r:id="rId52"/>
  </p:custDataLst>
  <p:defaultTextStyle>
    <a:defPPr>
      <a:defRPr lang="en-US"/>
    </a:defPPr>
    <a:lvl1pPr marL="0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65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130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695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259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824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389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6954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519" algn="l" defTabSz="8791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EF"/>
    <a:srgbClr val="1B223D"/>
    <a:srgbClr val="FFFFFF"/>
    <a:srgbClr val="E87722"/>
    <a:srgbClr val="F3F2F1"/>
    <a:srgbClr val="C8D300"/>
    <a:srgbClr val="DA291C"/>
    <a:srgbClr val="FFCD00"/>
    <a:srgbClr val="001871"/>
    <a:srgbClr val="009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81807" autoAdjust="0"/>
  </p:normalViewPr>
  <p:slideViewPr>
    <p:cSldViewPr snapToGrid="0">
      <p:cViewPr varScale="1">
        <p:scale>
          <a:sx n="122" d="100"/>
          <a:sy n="122" d="100"/>
        </p:scale>
        <p:origin x="132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5" d="100"/>
        <a:sy n="45" d="100"/>
      </p:scale>
      <p:origin x="0" y="-9930"/>
    </p:cViewPr>
  </p:sorterViewPr>
  <p:notesViewPr>
    <p:cSldViewPr snapToGrid="0">
      <p:cViewPr varScale="1">
        <p:scale>
          <a:sx n="77" d="100"/>
          <a:sy n="77" d="100"/>
        </p:scale>
        <p:origin x="408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.sharepoint.com/sites/dlmagnetlab/Shared%20Documents/EPAC%20Quadrupole%20Measurements/20240308%20Hall%20probe%20scans/20240308%20x%20scan%201_NRT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-my.sharepoint.com/personal/neil_thompson_stfc_ac_uk/Documents/Documents/EPAC/Test%20Quad/20240308%20y%20scan%20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nosave\Customers\UKAEA\HTS1\DP_1-1_QuenchTest_78K_150A_Temperature_2nd%20Measurement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BY along X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422327505983488"/>
          <c:y val="8.3994206036596103E-2"/>
          <c:w val="0.84628607598482419"/>
          <c:h val="0.73644518208281706"/>
        </c:manualLayout>
      </c:layout>
      <c:scatterChart>
        <c:scatterStyle val="lineMarker"/>
        <c:varyColors val="0"/>
        <c:ser>
          <c:idx val="0"/>
          <c:order val="0"/>
          <c:tx>
            <c:strRef>
              <c:f>'20240308 x scan 1'!$F$1</c:f>
              <c:strCache>
                <c:ptCount val="1"/>
                <c:pt idx="0">
                  <c:v>by / mT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'20240308 x scan 1'!$B$2:$B$32</c:f>
              <c:numCache>
                <c:formatCode>General</c:formatCode>
                <c:ptCount val="31"/>
                <c:pt idx="0">
                  <c:v>-17.7</c:v>
                </c:pt>
                <c:pt idx="1">
                  <c:v>-17.600000000000001</c:v>
                </c:pt>
                <c:pt idx="2">
                  <c:v>-17.5</c:v>
                </c:pt>
                <c:pt idx="3">
                  <c:v>-17.399999999999999</c:v>
                </c:pt>
                <c:pt idx="4">
                  <c:v>-17.3</c:v>
                </c:pt>
                <c:pt idx="5">
                  <c:v>-17.2</c:v>
                </c:pt>
                <c:pt idx="6">
                  <c:v>-17.100000000000001</c:v>
                </c:pt>
                <c:pt idx="7">
                  <c:v>-17</c:v>
                </c:pt>
                <c:pt idx="8">
                  <c:v>-16.899999999999999</c:v>
                </c:pt>
                <c:pt idx="9">
                  <c:v>-16.8</c:v>
                </c:pt>
                <c:pt idx="10">
                  <c:v>-16.7</c:v>
                </c:pt>
                <c:pt idx="11">
                  <c:v>-16.600000000000001</c:v>
                </c:pt>
                <c:pt idx="12">
                  <c:v>-16.5</c:v>
                </c:pt>
                <c:pt idx="13">
                  <c:v>-16.399999999999999</c:v>
                </c:pt>
                <c:pt idx="14">
                  <c:v>-16.3</c:v>
                </c:pt>
                <c:pt idx="15">
                  <c:v>-16.2</c:v>
                </c:pt>
                <c:pt idx="16">
                  <c:v>-16.100000000000001</c:v>
                </c:pt>
                <c:pt idx="17">
                  <c:v>-16</c:v>
                </c:pt>
                <c:pt idx="18">
                  <c:v>-15.9</c:v>
                </c:pt>
                <c:pt idx="19">
                  <c:v>-15.8</c:v>
                </c:pt>
                <c:pt idx="20">
                  <c:v>-15.7</c:v>
                </c:pt>
                <c:pt idx="21">
                  <c:v>-15.6</c:v>
                </c:pt>
                <c:pt idx="22">
                  <c:v>-15.5</c:v>
                </c:pt>
                <c:pt idx="23">
                  <c:v>-15.4</c:v>
                </c:pt>
                <c:pt idx="24">
                  <c:v>-15.3</c:v>
                </c:pt>
                <c:pt idx="25">
                  <c:v>-15.2</c:v>
                </c:pt>
                <c:pt idx="26">
                  <c:v>-15.1</c:v>
                </c:pt>
                <c:pt idx="27">
                  <c:v>-15</c:v>
                </c:pt>
                <c:pt idx="28">
                  <c:v>-14.9</c:v>
                </c:pt>
                <c:pt idx="29">
                  <c:v>-14.8</c:v>
                </c:pt>
                <c:pt idx="30">
                  <c:v>-14.7</c:v>
                </c:pt>
              </c:numCache>
            </c:numRef>
          </c:xVal>
          <c:yVal>
            <c:numRef>
              <c:f>'20240308 x scan 1'!$F$2:$F$32</c:f>
              <c:numCache>
                <c:formatCode>General</c:formatCode>
                <c:ptCount val="31"/>
                <c:pt idx="0">
                  <c:v>513.05499999999995</c:v>
                </c:pt>
                <c:pt idx="1">
                  <c:v>477.14999999999901</c:v>
                </c:pt>
                <c:pt idx="2">
                  <c:v>443.065</c:v>
                </c:pt>
                <c:pt idx="3">
                  <c:v>408.37799999999999</c:v>
                </c:pt>
                <c:pt idx="4">
                  <c:v>373.88099999999997</c:v>
                </c:pt>
                <c:pt idx="5">
                  <c:v>339.10399999999902</c:v>
                </c:pt>
                <c:pt idx="6">
                  <c:v>304.05700000000002</c:v>
                </c:pt>
                <c:pt idx="7">
                  <c:v>270.21199999999999</c:v>
                </c:pt>
                <c:pt idx="8">
                  <c:v>235.50599999999901</c:v>
                </c:pt>
                <c:pt idx="9">
                  <c:v>201.14899999999901</c:v>
                </c:pt>
                <c:pt idx="10">
                  <c:v>167.75799999999899</c:v>
                </c:pt>
                <c:pt idx="11">
                  <c:v>133.86500000000001</c:v>
                </c:pt>
                <c:pt idx="12">
                  <c:v>99.544999999999902</c:v>
                </c:pt>
                <c:pt idx="13">
                  <c:v>64.8659999999999</c:v>
                </c:pt>
                <c:pt idx="14">
                  <c:v>30.687999999999899</c:v>
                </c:pt>
                <c:pt idx="15">
                  <c:v>-3.2509999999999901</c:v>
                </c:pt>
                <c:pt idx="16">
                  <c:v>-37.578999999999901</c:v>
                </c:pt>
                <c:pt idx="17">
                  <c:v>-71.751999999999995</c:v>
                </c:pt>
                <c:pt idx="18">
                  <c:v>-105.349999999999</c:v>
                </c:pt>
                <c:pt idx="19">
                  <c:v>-138.409999999999</c:v>
                </c:pt>
                <c:pt idx="20">
                  <c:v>-172.731999999999</c:v>
                </c:pt>
                <c:pt idx="21">
                  <c:v>-207.18799999999999</c:v>
                </c:pt>
                <c:pt idx="22">
                  <c:v>-241.374</c:v>
                </c:pt>
                <c:pt idx="23">
                  <c:v>-275.452</c:v>
                </c:pt>
                <c:pt idx="24">
                  <c:v>-309.66699999999997</c:v>
                </c:pt>
                <c:pt idx="25">
                  <c:v>-343.37799999999999</c:v>
                </c:pt>
                <c:pt idx="26">
                  <c:v>-377.096</c:v>
                </c:pt>
                <c:pt idx="27">
                  <c:v>-410.28800000000001</c:v>
                </c:pt>
                <c:pt idx="28">
                  <c:v>-444.08699999999902</c:v>
                </c:pt>
                <c:pt idx="29">
                  <c:v>-478.57299999999998</c:v>
                </c:pt>
                <c:pt idx="30">
                  <c:v>-512.38199999999995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724-43C2-B4EB-4971E3AD4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733871"/>
        <c:axId val="1303006575"/>
      </c:scatterChart>
      <c:valAx>
        <c:axId val="1394733871"/>
        <c:scaling>
          <c:orientation val="minMax"/>
          <c:max val="-14"/>
          <c:min val="-18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 /mm</a:t>
                </a:r>
                <a:r>
                  <a:rPr lang="en-GB" baseline="0" dirty="0"/>
                  <a:t> (Bench coordinate system)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3006575"/>
        <c:crossesAt val="-600"/>
        <c:crossBetween val="midCat"/>
      </c:valAx>
      <c:valAx>
        <c:axId val="13030065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BY / </a:t>
                </a:r>
                <a:r>
                  <a:rPr lang="en-GB" err="1"/>
                  <a:t>mT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4733871"/>
        <c:crossesAt val="-18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BX along Y</a:t>
            </a:r>
          </a:p>
        </c:rich>
      </c:tx>
      <c:layout>
        <c:manualLayout>
          <c:xMode val="edge"/>
          <c:yMode val="edge"/>
          <c:x val="0.4470340895297556"/>
          <c:y val="5.3658084453916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'[20240308 y scan 1.xlsx]20240308 y scan 1'!$E$1</c:f>
              <c:strCache>
                <c:ptCount val="1"/>
                <c:pt idx="0">
                  <c:v>bx / mT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'[20240308 y scan 1.xlsx]20240308 y scan 1'!$C$2:$C$32</c:f>
              <c:numCache>
                <c:formatCode>General</c:formatCode>
                <c:ptCount val="31"/>
                <c:pt idx="0">
                  <c:v>24.85</c:v>
                </c:pt>
                <c:pt idx="1">
                  <c:v>24.95</c:v>
                </c:pt>
                <c:pt idx="2">
                  <c:v>25.05</c:v>
                </c:pt>
                <c:pt idx="3">
                  <c:v>25.15</c:v>
                </c:pt>
                <c:pt idx="4">
                  <c:v>25.25</c:v>
                </c:pt>
                <c:pt idx="5">
                  <c:v>25.35</c:v>
                </c:pt>
                <c:pt idx="6">
                  <c:v>25.45</c:v>
                </c:pt>
                <c:pt idx="7">
                  <c:v>25.55</c:v>
                </c:pt>
                <c:pt idx="8">
                  <c:v>25.65</c:v>
                </c:pt>
                <c:pt idx="9">
                  <c:v>25.75</c:v>
                </c:pt>
                <c:pt idx="10">
                  <c:v>25.85</c:v>
                </c:pt>
                <c:pt idx="11">
                  <c:v>25.95</c:v>
                </c:pt>
                <c:pt idx="12">
                  <c:v>26.05</c:v>
                </c:pt>
                <c:pt idx="13">
                  <c:v>26.15</c:v>
                </c:pt>
                <c:pt idx="14">
                  <c:v>26.25</c:v>
                </c:pt>
                <c:pt idx="15">
                  <c:v>26.35</c:v>
                </c:pt>
                <c:pt idx="16">
                  <c:v>26.45</c:v>
                </c:pt>
                <c:pt idx="17">
                  <c:v>26.55</c:v>
                </c:pt>
                <c:pt idx="18">
                  <c:v>26.65</c:v>
                </c:pt>
                <c:pt idx="19">
                  <c:v>26.75</c:v>
                </c:pt>
                <c:pt idx="20">
                  <c:v>26.85</c:v>
                </c:pt>
                <c:pt idx="21">
                  <c:v>26.95</c:v>
                </c:pt>
                <c:pt idx="22">
                  <c:v>27.05</c:v>
                </c:pt>
                <c:pt idx="23">
                  <c:v>27.15</c:v>
                </c:pt>
                <c:pt idx="24">
                  <c:v>27.25</c:v>
                </c:pt>
                <c:pt idx="25">
                  <c:v>27.35</c:v>
                </c:pt>
                <c:pt idx="26">
                  <c:v>27.45</c:v>
                </c:pt>
                <c:pt idx="27">
                  <c:v>27.55</c:v>
                </c:pt>
                <c:pt idx="28">
                  <c:v>27.65</c:v>
                </c:pt>
                <c:pt idx="29">
                  <c:v>27.75</c:v>
                </c:pt>
                <c:pt idx="30">
                  <c:v>27.85</c:v>
                </c:pt>
              </c:numCache>
            </c:numRef>
          </c:xVal>
          <c:yVal>
            <c:numRef>
              <c:f>'[20240308 y scan 1.xlsx]20240308 y scan 1'!$E$2:$E$32</c:f>
              <c:numCache>
                <c:formatCode>General</c:formatCode>
                <c:ptCount val="31"/>
                <c:pt idx="0">
                  <c:v>-524.78800000000001</c:v>
                </c:pt>
                <c:pt idx="1">
                  <c:v>-490.447</c:v>
                </c:pt>
                <c:pt idx="2">
                  <c:v>-455.85899999999901</c:v>
                </c:pt>
                <c:pt idx="3">
                  <c:v>-421.09500000000003</c:v>
                </c:pt>
                <c:pt idx="4">
                  <c:v>-386.24699999999899</c:v>
                </c:pt>
                <c:pt idx="5">
                  <c:v>-351.65199999999999</c:v>
                </c:pt>
                <c:pt idx="6">
                  <c:v>-317.61900000000003</c:v>
                </c:pt>
                <c:pt idx="7">
                  <c:v>-281.959</c:v>
                </c:pt>
                <c:pt idx="8">
                  <c:v>-247.87299999999999</c:v>
                </c:pt>
                <c:pt idx="9">
                  <c:v>-214.99199999999999</c:v>
                </c:pt>
                <c:pt idx="10">
                  <c:v>-181.00899999999999</c:v>
                </c:pt>
                <c:pt idx="11">
                  <c:v>-146.99299999999999</c:v>
                </c:pt>
                <c:pt idx="12">
                  <c:v>-112.56</c:v>
                </c:pt>
                <c:pt idx="13">
                  <c:v>-78.447000000000003</c:v>
                </c:pt>
                <c:pt idx="14">
                  <c:v>-44.588999999999999</c:v>
                </c:pt>
                <c:pt idx="15">
                  <c:v>-9.8620000000000001</c:v>
                </c:pt>
                <c:pt idx="16">
                  <c:v>24.36</c:v>
                </c:pt>
                <c:pt idx="17">
                  <c:v>58.2259999999999</c:v>
                </c:pt>
                <c:pt idx="18">
                  <c:v>91.569000000000003</c:v>
                </c:pt>
                <c:pt idx="19">
                  <c:v>125.23399999999999</c:v>
                </c:pt>
                <c:pt idx="20">
                  <c:v>158.31399999999999</c:v>
                </c:pt>
                <c:pt idx="21">
                  <c:v>191.864</c:v>
                </c:pt>
                <c:pt idx="22">
                  <c:v>225.398</c:v>
                </c:pt>
                <c:pt idx="23">
                  <c:v>260.20399999999898</c:v>
                </c:pt>
                <c:pt idx="24">
                  <c:v>293.44</c:v>
                </c:pt>
                <c:pt idx="25">
                  <c:v>326.80099999999999</c:v>
                </c:pt>
                <c:pt idx="26">
                  <c:v>360.99599999999901</c:v>
                </c:pt>
                <c:pt idx="27">
                  <c:v>394.25499999999897</c:v>
                </c:pt>
                <c:pt idx="28">
                  <c:v>427.85</c:v>
                </c:pt>
                <c:pt idx="29">
                  <c:v>459.724999999999</c:v>
                </c:pt>
                <c:pt idx="30">
                  <c:v>491.96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A7F-48DB-A7DC-F44E83FDB7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926976"/>
        <c:axId val="1019576752"/>
      </c:scatterChart>
      <c:valAx>
        <c:axId val="869926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 dirty="0">
                    <a:solidFill>
                      <a:srgbClr val="00B0F0"/>
                    </a:solidFill>
                  </a:rPr>
                  <a:t>Y /mm (Bench coordinate system)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576752"/>
        <c:crossesAt val="-600"/>
        <c:crossBetween val="midCat"/>
      </c:valAx>
      <c:valAx>
        <c:axId val="101957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BX / </a:t>
                </a:r>
                <a:r>
                  <a:rPr lang="en-GB" err="1"/>
                  <a:t>mT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926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3"/>
          <c:order val="3"/>
          <c:tx>
            <c:strRef>
              <c:f>Quench_85K_50A!$W$16</c:f>
              <c:strCache>
                <c:ptCount val="1"/>
                <c:pt idx="0">
                  <c:v>CL_u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Quench_85K_50A!$W$17:$W$3401</c:f>
              <c:numCache>
                <c:formatCode>0.0</c:formatCode>
                <c:ptCount val="3385"/>
                <c:pt idx="0">
                  <c:v>75.498999999999995</c:v>
                </c:pt>
                <c:pt idx="1">
                  <c:v>75.494</c:v>
                </c:pt>
                <c:pt idx="2">
                  <c:v>75.515000000000001</c:v>
                </c:pt>
                <c:pt idx="3">
                  <c:v>75.495999999999995</c:v>
                </c:pt>
                <c:pt idx="4">
                  <c:v>75.504999999999995</c:v>
                </c:pt>
                <c:pt idx="5">
                  <c:v>75.486999999999995</c:v>
                </c:pt>
                <c:pt idx="6">
                  <c:v>75.5</c:v>
                </c:pt>
                <c:pt idx="7">
                  <c:v>75.492999999999995</c:v>
                </c:pt>
                <c:pt idx="8">
                  <c:v>75.488</c:v>
                </c:pt>
                <c:pt idx="9">
                  <c:v>75.489999999999995</c:v>
                </c:pt>
                <c:pt idx="10">
                  <c:v>75.543000000000006</c:v>
                </c:pt>
                <c:pt idx="11">
                  <c:v>75.492999999999995</c:v>
                </c:pt>
                <c:pt idx="12">
                  <c:v>75.501999999999995</c:v>
                </c:pt>
                <c:pt idx="13">
                  <c:v>75.52</c:v>
                </c:pt>
                <c:pt idx="14">
                  <c:v>75.515000000000001</c:v>
                </c:pt>
                <c:pt idx="15">
                  <c:v>75.524000000000001</c:v>
                </c:pt>
                <c:pt idx="16">
                  <c:v>75.546999999999997</c:v>
                </c:pt>
                <c:pt idx="17">
                  <c:v>75.501000000000005</c:v>
                </c:pt>
                <c:pt idx="18">
                  <c:v>75.503</c:v>
                </c:pt>
                <c:pt idx="19">
                  <c:v>75.52</c:v>
                </c:pt>
                <c:pt idx="20">
                  <c:v>75.537000000000006</c:v>
                </c:pt>
                <c:pt idx="21">
                  <c:v>75.537000000000006</c:v>
                </c:pt>
                <c:pt idx="22">
                  <c:v>75.519000000000005</c:v>
                </c:pt>
                <c:pt idx="23">
                  <c:v>75.525999999999996</c:v>
                </c:pt>
                <c:pt idx="24">
                  <c:v>75.518000000000001</c:v>
                </c:pt>
                <c:pt idx="25">
                  <c:v>75.52</c:v>
                </c:pt>
                <c:pt idx="26">
                  <c:v>75.525999999999996</c:v>
                </c:pt>
                <c:pt idx="27">
                  <c:v>75.53</c:v>
                </c:pt>
                <c:pt idx="28">
                  <c:v>75.534999999999997</c:v>
                </c:pt>
                <c:pt idx="29">
                  <c:v>75.531999999999996</c:v>
                </c:pt>
                <c:pt idx="30">
                  <c:v>75.519000000000005</c:v>
                </c:pt>
                <c:pt idx="31">
                  <c:v>75.536000000000001</c:v>
                </c:pt>
                <c:pt idx="32">
                  <c:v>75.536000000000001</c:v>
                </c:pt>
                <c:pt idx="33">
                  <c:v>75.561000000000007</c:v>
                </c:pt>
                <c:pt idx="34">
                  <c:v>75.56</c:v>
                </c:pt>
                <c:pt idx="35">
                  <c:v>75.552999999999997</c:v>
                </c:pt>
                <c:pt idx="36">
                  <c:v>75.551000000000002</c:v>
                </c:pt>
                <c:pt idx="37">
                  <c:v>75.525000000000006</c:v>
                </c:pt>
                <c:pt idx="38">
                  <c:v>75.566000000000003</c:v>
                </c:pt>
                <c:pt idx="39">
                  <c:v>75.558999999999997</c:v>
                </c:pt>
                <c:pt idx="40">
                  <c:v>75.555000000000007</c:v>
                </c:pt>
                <c:pt idx="41">
                  <c:v>75.55</c:v>
                </c:pt>
                <c:pt idx="42">
                  <c:v>75.555000000000007</c:v>
                </c:pt>
                <c:pt idx="43">
                  <c:v>75.552999999999997</c:v>
                </c:pt>
                <c:pt idx="44">
                  <c:v>75.575999999999993</c:v>
                </c:pt>
                <c:pt idx="45">
                  <c:v>75.59</c:v>
                </c:pt>
                <c:pt idx="46">
                  <c:v>75.537999999999997</c:v>
                </c:pt>
                <c:pt idx="47">
                  <c:v>75.533000000000001</c:v>
                </c:pt>
                <c:pt idx="48">
                  <c:v>75.558000000000007</c:v>
                </c:pt>
                <c:pt idx="49">
                  <c:v>75.557000000000002</c:v>
                </c:pt>
                <c:pt idx="50">
                  <c:v>75.551000000000002</c:v>
                </c:pt>
                <c:pt idx="51">
                  <c:v>75.554000000000002</c:v>
                </c:pt>
                <c:pt idx="52">
                  <c:v>75.557000000000002</c:v>
                </c:pt>
                <c:pt idx="53">
                  <c:v>75.572999999999993</c:v>
                </c:pt>
                <c:pt idx="54">
                  <c:v>75.563999999999993</c:v>
                </c:pt>
                <c:pt idx="55">
                  <c:v>75.563999999999993</c:v>
                </c:pt>
                <c:pt idx="56">
                  <c:v>75.572000000000003</c:v>
                </c:pt>
                <c:pt idx="57">
                  <c:v>75.564999999999998</c:v>
                </c:pt>
                <c:pt idx="58">
                  <c:v>75.584999999999994</c:v>
                </c:pt>
                <c:pt idx="59">
                  <c:v>75.542000000000002</c:v>
                </c:pt>
                <c:pt idx="60">
                  <c:v>75.570999999999998</c:v>
                </c:pt>
                <c:pt idx="61">
                  <c:v>75.575000000000003</c:v>
                </c:pt>
                <c:pt idx="62">
                  <c:v>75.573999999999998</c:v>
                </c:pt>
                <c:pt idx="63">
                  <c:v>75.581999999999994</c:v>
                </c:pt>
                <c:pt idx="64">
                  <c:v>75.566000000000003</c:v>
                </c:pt>
                <c:pt idx="65">
                  <c:v>75.557000000000002</c:v>
                </c:pt>
                <c:pt idx="66">
                  <c:v>75.56</c:v>
                </c:pt>
                <c:pt idx="67">
                  <c:v>75.531999999999996</c:v>
                </c:pt>
                <c:pt idx="68">
                  <c:v>75.581999999999994</c:v>
                </c:pt>
                <c:pt idx="69">
                  <c:v>75.552000000000007</c:v>
                </c:pt>
                <c:pt idx="70">
                  <c:v>75.564999999999998</c:v>
                </c:pt>
                <c:pt idx="71">
                  <c:v>75.549000000000007</c:v>
                </c:pt>
                <c:pt idx="72">
                  <c:v>75.558000000000007</c:v>
                </c:pt>
                <c:pt idx="73">
                  <c:v>75.558000000000007</c:v>
                </c:pt>
                <c:pt idx="74">
                  <c:v>75.566999999999993</c:v>
                </c:pt>
                <c:pt idx="75">
                  <c:v>75.549000000000007</c:v>
                </c:pt>
                <c:pt idx="76">
                  <c:v>75.516000000000005</c:v>
                </c:pt>
                <c:pt idx="77">
                  <c:v>75.504000000000005</c:v>
                </c:pt>
                <c:pt idx="78">
                  <c:v>75.581999999999994</c:v>
                </c:pt>
                <c:pt idx="79">
                  <c:v>75.575000000000003</c:v>
                </c:pt>
                <c:pt idx="80">
                  <c:v>75.561999999999998</c:v>
                </c:pt>
                <c:pt idx="81">
                  <c:v>75.578000000000003</c:v>
                </c:pt>
                <c:pt idx="82">
                  <c:v>75.576999999999998</c:v>
                </c:pt>
                <c:pt idx="83">
                  <c:v>75.575000000000003</c:v>
                </c:pt>
                <c:pt idx="84">
                  <c:v>75.546000000000006</c:v>
                </c:pt>
                <c:pt idx="85">
                  <c:v>75.563000000000002</c:v>
                </c:pt>
                <c:pt idx="86">
                  <c:v>75.558999999999997</c:v>
                </c:pt>
                <c:pt idx="87">
                  <c:v>75.587999999999994</c:v>
                </c:pt>
                <c:pt idx="88">
                  <c:v>75.58</c:v>
                </c:pt>
                <c:pt idx="89">
                  <c:v>75.557000000000002</c:v>
                </c:pt>
                <c:pt idx="90">
                  <c:v>75.561000000000007</c:v>
                </c:pt>
                <c:pt idx="91">
                  <c:v>75.561999999999998</c:v>
                </c:pt>
                <c:pt idx="92">
                  <c:v>75.557000000000002</c:v>
                </c:pt>
                <c:pt idx="93">
                  <c:v>75.558000000000007</c:v>
                </c:pt>
                <c:pt idx="94">
                  <c:v>75.557000000000002</c:v>
                </c:pt>
                <c:pt idx="95">
                  <c:v>75.555999999999997</c:v>
                </c:pt>
                <c:pt idx="96">
                  <c:v>75.552999999999997</c:v>
                </c:pt>
                <c:pt idx="97">
                  <c:v>75.578999999999994</c:v>
                </c:pt>
                <c:pt idx="98">
                  <c:v>75.56</c:v>
                </c:pt>
                <c:pt idx="99">
                  <c:v>75.548000000000002</c:v>
                </c:pt>
                <c:pt idx="100">
                  <c:v>75.557000000000002</c:v>
                </c:pt>
                <c:pt idx="101">
                  <c:v>75.555999999999997</c:v>
                </c:pt>
                <c:pt idx="102">
                  <c:v>75.548000000000002</c:v>
                </c:pt>
                <c:pt idx="103">
                  <c:v>75.55</c:v>
                </c:pt>
                <c:pt idx="104">
                  <c:v>75.522000000000006</c:v>
                </c:pt>
                <c:pt idx="105">
                  <c:v>75.506</c:v>
                </c:pt>
                <c:pt idx="106">
                  <c:v>75.501999999999995</c:v>
                </c:pt>
                <c:pt idx="107">
                  <c:v>75.497</c:v>
                </c:pt>
                <c:pt idx="108">
                  <c:v>75.510999999999996</c:v>
                </c:pt>
                <c:pt idx="109">
                  <c:v>75.486000000000004</c:v>
                </c:pt>
                <c:pt idx="110">
                  <c:v>75.546000000000006</c:v>
                </c:pt>
                <c:pt idx="111">
                  <c:v>75.555999999999997</c:v>
                </c:pt>
                <c:pt idx="112">
                  <c:v>75.558000000000007</c:v>
                </c:pt>
                <c:pt idx="113">
                  <c:v>75.534999999999997</c:v>
                </c:pt>
                <c:pt idx="114">
                  <c:v>75.506</c:v>
                </c:pt>
                <c:pt idx="115">
                  <c:v>75.497</c:v>
                </c:pt>
                <c:pt idx="116">
                  <c:v>75.495000000000005</c:v>
                </c:pt>
                <c:pt idx="117">
                  <c:v>75.504000000000005</c:v>
                </c:pt>
                <c:pt idx="118">
                  <c:v>75.501999999999995</c:v>
                </c:pt>
                <c:pt idx="119">
                  <c:v>75.498999999999995</c:v>
                </c:pt>
                <c:pt idx="120">
                  <c:v>75.5</c:v>
                </c:pt>
                <c:pt idx="121">
                  <c:v>75.506</c:v>
                </c:pt>
                <c:pt idx="122">
                  <c:v>75.495000000000005</c:v>
                </c:pt>
                <c:pt idx="123">
                  <c:v>75.495000000000005</c:v>
                </c:pt>
                <c:pt idx="124">
                  <c:v>75.501999999999995</c:v>
                </c:pt>
                <c:pt idx="125">
                  <c:v>75.509</c:v>
                </c:pt>
                <c:pt idx="126">
                  <c:v>75.501999999999995</c:v>
                </c:pt>
                <c:pt idx="127">
                  <c:v>75.509</c:v>
                </c:pt>
                <c:pt idx="128">
                  <c:v>75.501999999999995</c:v>
                </c:pt>
                <c:pt idx="129">
                  <c:v>75.501999999999995</c:v>
                </c:pt>
                <c:pt idx="130">
                  <c:v>75.506</c:v>
                </c:pt>
                <c:pt idx="131">
                  <c:v>75.503</c:v>
                </c:pt>
                <c:pt idx="132">
                  <c:v>75.503</c:v>
                </c:pt>
                <c:pt idx="133">
                  <c:v>75.506</c:v>
                </c:pt>
                <c:pt idx="134">
                  <c:v>75.5</c:v>
                </c:pt>
                <c:pt idx="135">
                  <c:v>75.501999999999995</c:v>
                </c:pt>
                <c:pt idx="136">
                  <c:v>75.506</c:v>
                </c:pt>
                <c:pt idx="137">
                  <c:v>75.5</c:v>
                </c:pt>
                <c:pt idx="138">
                  <c:v>75.501000000000005</c:v>
                </c:pt>
                <c:pt idx="139">
                  <c:v>75.495999999999995</c:v>
                </c:pt>
                <c:pt idx="140">
                  <c:v>75.504999999999995</c:v>
                </c:pt>
                <c:pt idx="141">
                  <c:v>75.501999999999995</c:v>
                </c:pt>
                <c:pt idx="142">
                  <c:v>75.504999999999995</c:v>
                </c:pt>
                <c:pt idx="143">
                  <c:v>75.497</c:v>
                </c:pt>
                <c:pt idx="144">
                  <c:v>75.5</c:v>
                </c:pt>
                <c:pt idx="145">
                  <c:v>75.501999999999995</c:v>
                </c:pt>
                <c:pt idx="146">
                  <c:v>75.504000000000005</c:v>
                </c:pt>
                <c:pt idx="147">
                  <c:v>75.509</c:v>
                </c:pt>
                <c:pt idx="148">
                  <c:v>75.507000000000005</c:v>
                </c:pt>
                <c:pt idx="149">
                  <c:v>75.504000000000005</c:v>
                </c:pt>
                <c:pt idx="150">
                  <c:v>75.507999999999996</c:v>
                </c:pt>
                <c:pt idx="151">
                  <c:v>75.501999999999995</c:v>
                </c:pt>
                <c:pt idx="152">
                  <c:v>75.504000000000005</c:v>
                </c:pt>
                <c:pt idx="153">
                  <c:v>75.498999999999995</c:v>
                </c:pt>
                <c:pt idx="154">
                  <c:v>75.501999999999995</c:v>
                </c:pt>
                <c:pt idx="155">
                  <c:v>75.498000000000005</c:v>
                </c:pt>
                <c:pt idx="156">
                  <c:v>75.501999999999995</c:v>
                </c:pt>
                <c:pt idx="157">
                  <c:v>75.503</c:v>
                </c:pt>
                <c:pt idx="158">
                  <c:v>75.498999999999995</c:v>
                </c:pt>
                <c:pt idx="159">
                  <c:v>75.504999999999995</c:v>
                </c:pt>
                <c:pt idx="160">
                  <c:v>75.495000000000005</c:v>
                </c:pt>
                <c:pt idx="161">
                  <c:v>75.507000000000005</c:v>
                </c:pt>
                <c:pt idx="162">
                  <c:v>75.501000000000005</c:v>
                </c:pt>
                <c:pt idx="163">
                  <c:v>75.513999999999996</c:v>
                </c:pt>
                <c:pt idx="164">
                  <c:v>75.507000000000005</c:v>
                </c:pt>
                <c:pt idx="165">
                  <c:v>75.495999999999995</c:v>
                </c:pt>
                <c:pt idx="166">
                  <c:v>75.495999999999995</c:v>
                </c:pt>
                <c:pt idx="167">
                  <c:v>75.497</c:v>
                </c:pt>
                <c:pt idx="168">
                  <c:v>75.512</c:v>
                </c:pt>
                <c:pt idx="169">
                  <c:v>75.507000000000005</c:v>
                </c:pt>
                <c:pt idx="170">
                  <c:v>75.498999999999995</c:v>
                </c:pt>
                <c:pt idx="171">
                  <c:v>75.495999999999995</c:v>
                </c:pt>
                <c:pt idx="172">
                  <c:v>75.501000000000005</c:v>
                </c:pt>
                <c:pt idx="173">
                  <c:v>75.501999999999995</c:v>
                </c:pt>
                <c:pt idx="174">
                  <c:v>75.498000000000005</c:v>
                </c:pt>
                <c:pt idx="175">
                  <c:v>75.498000000000005</c:v>
                </c:pt>
                <c:pt idx="176">
                  <c:v>75.501999999999995</c:v>
                </c:pt>
                <c:pt idx="177">
                  <c:v>75.501999999999995</c:v>
                </c:pt>
                <c:pt idx="178">
                  <c:v>75.501999999999995</c:v>
                </c:pt>
                <c:pt idx="179">
                  <c:v>75.497</c:v>
                </c:pt>
                <c:pt idx="180">
                  <c:v>75.5</c:v>
                </c:pt>
                <c:pt idx="181">
                  <c:v>75.494</c:v>
                </c:pt>
                <c:pt idx="182">
                  <c:v>75.498000000000005</c:v>
                </c:pt>
                <c:pt idx="183">
                  <c:v>75.501000000000005</c:v>
                </c:pt>
                <c:pt idx="184">
                  <c:v>75.507000000000005</c:v>
                </c:pt>
                <c:pt idx="185">
                  <c:v>75.492000000000004</c:v>
                </c:pt>
                <c:pt idx="186">
                  <c:v>75.495999999999995</c:v>
                </c:pt>
                <c:pt idx="187">
                  <c:v>75.509</c:v>
                </c:pt>
                <c:pt idx="188">
                  <c:v>75.498999999999995</c:v>
                </c:pt>
                <c:pt idx="189">
                  <c:v>75.5</c:v>
                </c:pt>
                <c:pt idx="190">
                  <c:v>75.501999999999995</c:v>
                </c:pt>
                <c:pt idx="191">
                  <c:v>75.503</c:v>
                </c:pt>
                <c:pt idx="192">
                  <c:v>75.495999999999995</c:v>
                </c:pt>
                <c:pt idx="193">
                  <c:v>75.498999999999995</c:v>
                </c:pt>
                <c:pt idx="194">
                  <c:v>75.492000000000004</c:v>
                </c:pt>
                <c:pt idx="195">
                  <c:v>75.504999999999995</c:v>
                </c:pt>
                <c:pt idx="196">
                  <c:v>75.498000000000005</c:v>
                </c:pt>
                <c:pt idx="197">
                  <c:v>75.5</c:v>
                </c:pt>
                <c:pt idx="198">
                  <c:v>75.492000000000004</c:v>
                </c:pt>
                <c:pt idx="199">
                  <c:v>75.495000000000005</c:v>
                </c:pt>
                <c:pt idx="200">
                  <c:v>75.497</c:v>
                </c:pt>
                <c:pt idx="201">
                  <c:v>75.503</c:v>
                </c:pt>
                <c:pt idx="202">
                  <c:v>75.488</c:v>
                </c:pt>
                <c:pt idx="203">
                  <c:v>75.497</c:v>
                </c:pt>
                <c:pt idx="204">
                  <c:v>75.486000000000004</c:v>
                </c:pt>
                <c:pt idx="205">
                  <c:v>75.495000000000005</c:v>
                </c:pt>
                <c:pt idx="206">
                  <c:v>75.495999999999995</c:v>
                </c:pt>
                <c:pt idx="207">
                  <c:v>75.492000000000004</c:v>
                </c:pt>
                <c:pt idx="208">
                  <c:v>75.498000000000005</c:v>
                </c:pt>
                <c:pt idx="209">
                  <c:v>75.494</c:v>
                </c:pt>
                <c:pt idx="210">
                  <c:v>75.489999999999995</c:v>
                </c:pt>
                <c:pt idx="211">
                  <c:v>75.498000000000005</c:v>
                </c:pt>
                <c:pt idx="212">
                  <c:v>75.492000000000004</c:v>
                </c:pt>
                <c:pt idx="213">
                  <c:v>75.501000000000005</c:v>
                </c:pt>
                <c:pt idx="214">
                  <c:v>75.501000000000005</c:v>
                </c:pt>
                <c:pt idx="215">
                  <c:v>75.494</c:v>
                </c:pt>
                <c:pt idx="216">
                  <c:v>75.501000000000005</c:v>
                </c:pt>
                <c:pt idx="217">
                  <c:v>75.507999999999996</c:v>
                </c:pt>
                <c:pt idx="218">
                  <c:v>75.489999999999995</c:v>
                </c:pt>
                <c:pt idx="219">
                  <c:v>75.5</c:v>
                </c:pt>
                <c:pt idx="220">
                  <c:v>75.497</c:v>
                </c:pt>
                <c:pt idx="221">
                  <c:v>75.497</c:v>
                </c:pt>
                <c:pt idx="222">
                  <c:v>75.498999999999995</c:v>
                </c:pt>
                <c:pt idx="223">
                  <c:v>75.509</c:v>
                </c:pt>
                <c:pt idx="224">
                  <c:v>75.494</c:v>
                </c:pt>
                <c:pt idx="225">
                  <c:v>75.494</c:v>
                </c:pt>
                <c:pt idx="226">
                  <c:v>75.509</c:v>
                </c:pt>
                <c:pt idx="227">
                  <c:v>75.494</c:v>
                </c:pt>
                <c:pt idx="228">
                  <c:v>75.498999999999995</c:v>
                </c:pt>
                <c:pt idx="229">
                  <c:v>75.495999999999995</c:v>
                </c:pt>
                <c:pt idx="230">
                  <c:v>75.489000000000004</c:v>
                </c:pt>
                <c:pt idx="231">
                  <c:v>75.5</c:v>
                </c:pt>
                <c:pt idx="232">
                  <c:v>75.495999999999995</c:v>
                </c:pt>
                <c:pt idx="233">
                  <c:v>75.498000000000005</c:v>
                </c:pt>
                <c:pt idx="234">
                  <c:v>75.503</c:v>
                </c:pt>
                <c:pt idx="235">
                  <c:v>75.497</c:v>
                </c:pt>
                <c:pt idx="236">
                  <c:v>75.498000000000005</c:v>
                </c:pt>
                <c:pt idx="237">
                  <c:v>75.495000000000005</c:v>
                </c:pt>
                <c:pt idx="238">
                  <c:v>75.497</c:v>
                </c:pt>
                <c:pt idx="239">
                  <c:v>75.498999999999995</c:v>
                </c:pt>
                <c:pt idx="240">
                  <c:v>75.495000000000005</c:v>
                </c:pt>
                <c:pt idx="241">
                  <c:v>75.507999999999996</c:v>
                </c:pt>
                <c:pt idx="242">
                  <c:v>75.494</c:v>
                </c:pt>
                <c:pt idx="243">
                  <c:v>75.5</c:v>
                </c:pt>
                <c:pt idx="244">
                  <c:v>75.495000000000005</c:v>
                </c:pt>
                <c:pt idx="245">
                  <c:v>75.497</c:v>
                </c:pt>
                <c:pt idx="246">
                  <c:v>75.498000000000005</c:v>
                </c:pt>
                <c:pt idx="247">
                  <c:v>75.492000000000004</c:v>
                </c:pt>
                <c:pt idx="248">
                  <c:v>75.501000000000005</c:v>
                </c:pt>
                <c:pt idx="249">
                  <c:v>75.503</c:v>
                </c:pt>
                <c:pt idx="250">
                  <c:v>75.498000000000005</c:v>
                </c:pt>
                <c:pt idx="251">
                  <c:v>75.498000000000005</c:v>
                </c:pt>
                <c:pt idx="252">
                  <c:v>75.504000000000005</c:v>
                </c:pt>
                <c:pt idx="253">
                  <c:v>75.498999999999995</c:v>
                </c:pt>
                <c:pt idx="254">
                  <c:v>75.494</c:v>
                </c:pt>
                <c:pt idx="255">
                  <c:v>75.498999999999995</c:v>
                </c:pt>
                <c:pt idx="256">
                  <c:v>75.5</c:v>
                </c:pt>
                <c:pt idx="257">
                  <c:v>75.489000000000004</c:v>
                </c:pt>
                <c:pt idx="258">
                  <c:v>75.486999999999995</c:v>
                </c:pt>
                <c:pt idx="259">
                  <c:v>75.498000000000005</c:v>
                </c:pt>
                <c:pt idx="260">
                  <c:v>75.503</c:v>
                </c:pt>
                <c:pt idx="261">
                  <c:v>75.501000000000005</c:v>
                </c:pt>
                <c:pt idx="262">
                  <c:v>75.498000000000005</c:v>
                </c:pt>
                <c:pt idx="263">
                  <c:v>75.495999999999995</c:v>
                </c:pt>
                <c:pt idx="264">
                  <c:v>75.5</c:v>
                </c:pt>
                <c:pt idx="265">
                  <c:v>75.495999999999995</c:v>
                </c:pt>
                <c:pt idx="266">
                  <c:v>75.501999999999995</c:v>
                </c:pt>
                <c:pt idx="267">
                  <c:v>75.506</c:v>
                </c:pt>
                <c:pt idx="268">
                  <c:v>75.509</c:v>
                </c:pt>
                <c:pt idx="269">
                  <c:v>75.518000000000001</c:v>
                </c:pt>
                <c:pt idx="270">
                  <c:v>75.516000000000005</c:v>
                </c:pt>
                <c:pt idx="271">
                  <c:v>75.512</c:v>
                </c:pt>
                <c:pt idx="272">
                  <c:v>75.513000000000005</c:v>
                </c:pt>
                <c:pt idx="273">
                  <c:v>75.518000000000001</c:v>
                </c:pt>
                <c:pt idx="274">
                  <c:v>75.501999999999995</c:v>
                </c:pt>
                <c:pt idx="275">
                  <c:v>75.495000000000005</c:v>
                </c:pt>
                <c:pt idx="276">
                  <c:v>75.498000000000005</c:v>
                </c:pt>
                <c:pt idx="277">
                  <c:v>75.513000000000005</c:v>
                </c:pt>
                <c:pt idx="278">
                  <c:v>75.507000000000005</c:v>
                </c:pt>
                <c:pt idx="279">
                  <c:v>75.515000000000001</c:v>
                </c:pt>
                <c:pt idx="280">
                  <c:v>75.516000000000005</c:v>
                </c:pt>
                <c:pt idx="281">
                  <c:v>75.52</c:v>
                </c:pt>
                <c:pt idx="282">
                  <c:v>75.513999999999996</c:v>
                </c:pt>
                <c:pt idx="283">
                  <c:v>75.510999999999996</c:v>
                </c:pt>
                <c:pt idx="284">
                  <c:v>75.519000000000005</c:v>
                </c:pt>
                <c:pt idx="285">
                  <c:v>75.516000000000005</c:v>
                </c:pt>
                <c:pt idx="286">
                  <c:v>75.522999999999996</c:v>
                </c:pt>
                <c:pt idx="287">
                  <c:v>75.518000000000001</c:v>
                </c:pt>
                <c:pt idx="288">
                  <c:v>75.516999999999996</c:v>
                </c:pt>
                <c:pt idx="289">
                  <c:v>75.53</c:v>
                </c:pt>
                <c:pt idx="290">
                  <c:v>75.515000000000001</c:v>
                </c:pt>
                <c:pt idx="291">
                  <c:v>75.513999999999996</c:v>
                </c:pt>
                <c:pt idx="292">
                  <c:v>75.522999999999996</c:v>
                </c:pt>
                <c:pt idx="293">
                  <c:v>75.519000000000005</c:v>
                </c:pt>
                <c:pt idx="294">
                  <c:v>75.516000000000005</c:v>
                </c:pt>
                <c:pt idx="295">
                  <c:v>75.516999999999996</c:v>
                </c:pt>
                <c:pt idx="296">
                  <c:v>75.516999999999996</c:v>
                </c:pt>
                <c:pt idx="297">
                  <c:v>75.507000000000005</c:v>
                </c:pt>
                <c:pt idx="298">
                  <c:v>75.509</c:v>
                </c:pt>
                <c:pt idx="299">
                  <c:v>75.510999999999996</c:v>
                </c:pt>
                <c:pt idx="300">
                  <c:v>75.518000000000001</c:v>
                </c:pt>
                <c:pt idx="301">
                  <c:v>75.516000000000005</c:v>
                </c:pt>
                <c:pt idx="302">
                  <c:v>75.507000000000005</c:v>
                </c:pt>
                <c:pt idx="303">
                  <c:v>75.519000000000005</c:v>
                </c:pt>
                <c:pt idx="304">
                  <c:v>75.510000000000005</c:v>
                </c:pt>
                <c:pt idx="305">
                  <c:v>75.5</c:v>
                </c:pt>
                <c:pt idx="306">
                  <c:v>75.509</c:v>
                </c:pt>
                <c:pt idx="307">
                  <c:v>75.507999999999996</c:v>
                </c:pt>
                <c:pt idx="308">
                  <c:v>75.507000000000005</c:v>
                </c:pt>
                <c:pt idx="309">
                  <c:v>75.504000000000005</c:v>
                </c:pt>
                <c:pt idx="310">
                  <c:v>75.513000000000005</c:v>
                </c:pt>
                <c:pt idx="311">
                  <c:v>75.513000000000005</c:v>
                </c:pt>
                <c:pt idx="312">
                  <c:v>75.515000000000001</c:v>
                </c:pt>
                <c:pt idx="313">
                  <c:v>75.5</c:v>
                </c:pt>
                <c:pt idx="314">
                  <c:v>75.503</c:v>
                </c:pt>
                <c:pt idx="315">
                  <c:v>75.501999999999995</c:v>
                </c:pt>
                <c:pt idx="316">
                  <c:v>75.5</c:v>
                </c:pt>
                <c:pt idx="317">
                  <c:v>75.498000000000005</c:v>
                </c:pt>
                <c:pt idx="318">
                  <c:v>75.501999999999995</c:v>
                </c:pt>
                <c:pt idx="319">
                  <c:v>75.504999999999995</c:v>
                </c:pt>
                <c:pt idx="320">
                  <c:v>75.501000000000005</c:v>
                </c:pt>
                <c:pt idx="321">
                  <c:v>75.492999999999995</c:v>
                </c:pt>
                <c:pt idx="322">
                  <c:v>75.498000000000005</c:v>
                </c:pt>
                <c:pt idx="323">
                  <c:v>75.495999999999995</c:v>
                </c:pt>
                <c:pt idx="324">
                  <c:v>75.501999999999995</c:v>
                </c:pt>
                <c:pt idx="325">
                  <c:v>75.495999999999995</c:v>
                </c:pt>
                <c:pt idx="326">
                  <c:v>75.491</c:v>
                </c:pt>
                <c:pt idx="327">
                  <c:v>75.495000000000005</c:v>
                </c:pt>
                <c:pt idx="328">
                  <c:v>75.498999999999995</c:v>
                </c:pt>
                <c:pt idx="329">
                  <c:v>75.483000000000004</c:v>
                </c:pt>
                <c:pt idx="330">
                  <c:v>75.495000000000005</c:v>
                </c:pt>
                <c:pt idx="331">
                  <c:v>75.489000000000004</c:v>
                </c:pt>
                <c:pt idx="332">
                  <c:v>75.489000000000004</c:v>
                </c:pt>
                <c:pt idx="333">
                  <c:v>75.483999999999995</c:v>
                </c:pt>
                <c:pt idx="334">
                  <c:v>75.489999999999995</c:v>
                </c:pt>
                <c:pt idx="335">
                  <c:v>75.488</c:v>
                </c:pt>
                <c:pt idx="336">
                  <c:v>75.483000000000004</c:v>
                </c:pt>
                <c:pt idx="337">
                  <c:v>75.459999999999994</c:v>
                </c:pt>
                <c:pt idx="338">
                  <c:v>75.430999999999997</c:v>
                </c:pt>
                <c:pt idx="339">
                  <c:v>75.436999999999998</c:v>
                </c:pt>
                <c:pt idx="340">
                  <c:v>75.44</c:v>
                </c:pt>
                <c:pt idx="341">
                  <c:v>75.44</c:v>
                </c:pt>
                <c:pt idx="342">
                  <c:v>75.44</c:v>
                </c:pt>
                <c:pt idx="343">
                  <c:v>75.441000000000003</c:v>
                </c:pt>
                <c:pt idx="344">
                  <c:v>75.441000000000003</c:v>
                </c:pt>
                <c:pt idx="345">
                  <c:v>75.436999999999998</c:v>
                </c:pt>
                <c:pt idx="346">
                  <c:v>75.438000000000002</c:v>
                </c:pt>
                <c:pt idx="347">
                  <c:v>75.441999999999993</c:v>
                </c:pt>
                <c:pt idx="348">
                  <c:v>75.435000000000002</c:v>
                </c:pt>
                <c:pt idx="349">
                  <c:v>75.438999999999993</c:v>
                </c:pt>
                <c:pt idx="350">
                  <c:v>75.445999999999998</c:v>
                </c:pt>
                <c:pt idx="351">
                  <c:v>75.453999999999994</c:v>
                </c:pt>
                <c:pt idx="352">
                  <c:v>75.448999999999998</c:v>
                </c:pt>
                <c:pt idx="353">
                  <c:v>75.444999999999993</c:v>
                </c:pt>
                <c:pt idx="354">
                  <c:v>75.447000000000003</c:v>
                </c:pt>
                <c:pt idx="355">
                  <c:v>75.45</c:v>
                </c:pt>
                <c:pt idx="356">
                  <c:v>75.456000000000003</c:v>
                </c:pt>
                <c:pt idx="357">
                  <c:v>75.456000000000003</c:v>
                </c:pt>
                <c:pt idx="358">
                  <c:v>75.447999999999993</c:v>
                </c:pt>
                <c:pt idx="359">
                  <c:v>75.453999999999994</c:v>
                </c:pt>
                <c:pt idx="360">
                  <c:v>75.454999999999998</c:v>
                </c:pt>
                <c:pt idx="361">
                  <c:v>75.462999999999994</c:v>
                </c:pt>
                <c:pt idx="362">
                  <c:v>75.454999999999998</c:v>
                </c:pt>
                <c:pt idx="363">
                  <c:v>75.451999999999998</c:v>
                </c:pt>
                <c:pt idx="364">
                  <c:v>75.459000000000003</c:v>
                </c:pt>
                <c:pt idx="365">
                  <c:v>75.454999999999998</c:v>
                </c:pt>
                <c:pt idx="366">
                  <c:v>75.456999999999994</c:v>
                </c:pt>
                <c:pt idx="367">
                  <c:v>75.465000000000003</c:v>
                </c:pt>
                <c:pt idx="368">
                  <c:v>75.451999999999998</c:v>
                </c:pt>
                <c:pt idx="369">
                  <c:v>75.463999999999999</c:v>
                </c:pt>
                <c:pt idx="370">
                  <c:v>75.465000000000003</c:v>
                </c:pt>
                <c:pt idx="371">
                  <c:v>75.471000000000004</c:v>
                </c:pt>
                <c:pt idx="372">
                  <c:v>75.466999999999999</c:v>
                </c:pt>
                <c:pt idx="373">
                  <c:v>75.466999999999999</c:v>
                </c:pt>
                <c:pt idx="374">
                  <c:v>75.462999999999994</c:v>
                </c:pt>
                <c:pt idx="375">
                  <c:v>75.474999999999994</c:v>
                </c:pt>
                <c:pt idx="376">
                  <c:v>75.462000000000003</c:v>
                </c:pt>
                <c:pt idx="377">
                  <c:v>75.472999999999999</c:v>
                </c:pt>
                <c:pt idx="378">
                  <c:v>75.475999999999999</c:v>
                </c:pt>
                <c:pt idx="379">
                  <c:v>75.475999999999999</c:v>
                </c:pt>
                <c:pt idx="380">
                  <c:v>75.465000000000003</c:v>
                </c:pt>
                <c:pt idx="381">
                  <c:v>75.48</c:v>
                </c:pt>
                <c:pt idx="382">
                  <c:v>75.475999999999999</c:v>
                </c:pt>
                <c:pt idx="383">
                  <c:v>75.471999999999994</c:v>
                </c:pt>
                <c:pt idx="384">
                  <c:v>75.477000000000004</c:v>
                </c:pt>
                <c:pt idx="385">
                  <c:v>75.468999999999994</c:v>
                </c:pt>
                <c:pt idx="386">
                  <c:v>75.477999999999994</c:v>
                </c:pt>
                <c:pt idx="387">
                  <c:v>75.474999999999994</c:v>
                </c:pt>
                <c:pt idx="388">
                  <c:v>75.489000000000004</c:v>
                </c:pt>
                <c:pt idx="389">
                  <c:v>75.5</c:v>
                </c:pt>
                <c:pt idx="390">
                  <c:v>75.495999999999995</c:v>
                </c:pt>
                <c:pt idx="391">
                  <c:v>75.510999999999996</c:v>
                </c:pt>
                <c:pt idx="392">
                  <c:v>75.495999999999995</c:v>
                </c:pt>
                <c:pt idx="393">
                  <c:v>75.503</c:v>
                </c:pt>
                <c:pt idx="394">
                  <c:v>75.5</c:v>
                </c:pt>
                <c:pt idx="395">
                  <c:v>75.495999999999995</c:v>
                </c:pt>
                <c:pt idx="396">
                  <c:v>75.494</c:v>
                </c:pt>
                <c:pt idx="397">
                  <c:v>75.5</c:v>
                </c:pt>
                <c:pt idx="398">
                  <c:v>75.497</c:v>
                </c:pt>
                <c:pt idx="399">
                  <c:v>75.509</c:v>
                </c:pt>
                <c:pt idx="400">
                  <c:v>75.494</c:v>
                </c:pt>
                <c:pt idx="401">
                  <c:v>75.498000000000005</c:v>
                </c:pt>
                <c:pt idx="402">
                  <c:v>75.497</c:v>
                </c:pt>
                <c:pt idx="403">
                  <c:v>75.492000000000004</c:v>
                </c:pt>
                <c:pt idx="404">
                  <c:v>75.489999999999995</c:v>
                </c:pt>
                <c:pt idx="405">
                  <c:v>75.501999999999995</c:v>
                </c:pt>
                <c:pt idx="406">
                  <c:v>75.503</c:v>
                </c:pt>
                <c:pt idx="407">
                  <c:v>75.504999999999995</c:v>
                </c:pt>
                <c:pt idx="408">
                  <c:v>75.504999999999995</c:v>
                </c:pt>
                <c:pt idx="409">
                  <c:v>75.498999999999995</c:v>
                </c:pt>
                <c:pt idx="410">
                  <c:v>75.501999999999995</c:v>
                </c:pt>
                <c:pt idx="411">
                  <c:v>75.498000000000005</c:v>
                </c:pt>
                <c:pt idx="412">
                  <c:v>75.504999999999995</c:v>
                </c:pt>
                <c:pt idx="413">
                  <c:v>75.492999999999995</c:v>
                </c:pt>
                <c:pt idx="414">
                  <c:v>75.494</c:v>
                </c:pt>
                <c:pt idx="415">
                  <c:v>75.488</c:v>
                </c:pt>
                <c:pt idx="416">
                  <c:v>75.501999999999995</c:v>
                </c:pt>
                <c:pt idx="417">
                  <c:v>75.484999999999999</c:v>
                </c:pt>
                <c:pt idx="418">
                  <c:v>75.495000000000005</c:v>
                </c:pt>
                <c:pt idx="419">
                  <c:v>75.492999999999995</c:v>
                </c:pt>
                <c:pt idx="420">
                  <c:v>75.503</c:v>
                </c:pt>
                <c:pt idx="421">
                  <c:v>75.498000000000005</c:v>
                </c:pt>
                <c:pt idx="422">
                  <c:v>75.495999999999995</c:v>
                </c:pt>
                <c:pt idx="423">
                  <c:v>75.495000000000005</c:v>
                </c:pt>
                <c:pt idx="424">
                  <c:v>75.495999999999995</c:v>
                </c:pt>
                <c:pt idx="425">
                  <c:v>75.504999999999995</c:v>
                </c:pt>
                <c:pt idx="426">
                  <c:v>75.497</c:v>
                </c:pt>
                <c:pt idx="427">
                  <c:v>75.492999999999995</c:v>
                </c:pt>
                <c:pt idx="428">
                  <c:v>75.491</c:v>
                </c:pt>
                <c:pt idx="429">
                  <c:v>75.5</c:v>
                </c:pt>
                <c:pt idx="430">
                  <c:v>75.495999999999995</c:v>
                </c:pt>
                <c:pt idx="431">
                  <c:v>75.503</c:v>
                </c:pt>
                <c:pt idx="432">
                  <c:v>75.501999999999995</c:v>
                </c:pt>
                <c:pt idx="433">
                  <c:v>75.494</c:v>
                </c:pt>
                <c:pt idx="434">
                  <c:v>75.486000000000004</c:v>
                </c:pt>
                <c:pt idx="435">
                  <c:v>75.498000000000005</c:v>
                </c:pt>
                <c:pt idx="436">
                  <c:v>75.5</c:v>
                </c:pt>
                <c:pt idx="437">
                  <c:v>75.495999999999995</c:v>
                </c:pt>
                <c:pt idx="438">
                  <c:v>75.491</c:v>
                </c:pt>
                <c:pt idx="439">
                  <c:v>75.494</c:v>
                </c:pt>
                <c:pt idx="440">
                  <c:v>75.488</c:v>
                </c:pt>
                <c:pt idx="441">
                  <c:v>75.504000000000005</c:v>
                </c:pt>
                <c:pt idx="442">
                  <c:v>75.498000000000005</c:v>
                </c:pt>
                <c:pt idx="443">
                  <c:v>75.503</c:v>
                </c:pt>
                <c:pt idx="444">
                  <c:v>75.488</c:v>
                </c:pt>
                <c:pt idx="445">
                  <c:v>75.488</c:v>
                </c:pt>
                <c:pt idx="446">
                  <c:v>75.492000000000004</c:v>
                </c:pt>
                <c:pt idx="447">
                  <c:v>75.492000000000004</c:v>
                </c:pt>
                <c:pt idx="448">
                  <c:v>75.495999999999995</c:v>
                </c:pt>
                <c:pt idx="449">
                  <c:v>75.488</c:v>
                </c:pt>
                <c:pt idx="450">
                  <c:v>75.495000000000005</c:v>
                </c:pt>
                <c:pt idx="451">
                  <c:v>75.498999999999995</c:v>
                </c:pt>
                <c:pt idx="452">
                  <c:v>75.495000000000005</c:v>
                </c:pt>
                <c:pt idx="453">
                  <c:v>75.494</c:v>
                </c:pt>
                <c:pt idx="454">
                  <c:v>75.491</c:v>
                </c:pt>
                <c:pt idx="455">
                  <c:v>75.498000000000005</c:v>
                </c:pt>
                <c:pt idx="456">
                  <c:v>75.492999999999995</c:v>
                </c:pt>
                <c:pt idx="457">
                  <c:v>75.492999999999995</c:v>
                </c:pt>
                <c:pt idx="458">
                  <c:v>75.492000000000004</c:v>
                </c:pt>
                <c:pt idx="459">
                  <c:v>75.498000000000005</c:v>
                </c:pt>
                <c:pt idx="460">
                  <c:v>75.489999999999995</c:v>
                </c:pt>
                <c:pt idx="461">
                  <c:v>75.489000000000004</c:v>
                </c:pt>
                <c:pt idx="462">
                  <c:v>75.501999999999995</c:v>
                </c:pt>
                <c:pt idx="463">
                  <c:v>75.498999999999995</c:v>
                </c:pt>
                <c:pt idx="464">
                  <c:v>75.498000000000005</c:v>
                </c:pt>
                <c:pt idx="465">
                  <c:v>75.492999999999995</c:v>
                </c:pt>
                <c:pt idx="466">
                  <c:v>75.501999999999995</c:v>
                </c:pt>
                <c:pt idx="467">
                  <c:v>75.504999999999995</c:v>
                </c:pt>
                <c:pt idx="468">
                  <c:v>75.495999999999995</c:v>
                </c:pt>
                <c:pt idx="469">
                  <c:v>75.506</c:v>
                </c:pt>
                <c:pt idx="470">
                  <c:v>75.495999999999995</c:v>
                </c:pt>
                <c:pt idx="471">
                  <c:v>75.495999999999995</c:v>
                </c:pt>
                <c:pt idx="472">
                  <c:v>75.489000000000004</c:v>
                </c:pt>
                <c:pt idx="473">
                  <c:v>75.483999999999995</c:v>
                </c:pt>
                <c:pt idx="474">
                  <c:v>75.498000000000005</c:v>
                </c:pt>
                <c:pt idx="475">
                  <c:v>75.497</c:v>
                </c:pt>
                <c:pt idx="476">
                  <c:v>75.495999999999995</c:v>
                </c:pt>
                <c:pt idx="477">
                  <c:v>75.491</c:v>
                </c:pt>
                <c:pt idx="478">
                  <c:v>75.5</c:v>
                </c:pt>
                <c:pt idx="479">
                  <c:v>75.489999999999995</c:v>
                </c:pt>
                <c:pt idx="480">
                  <c:v>75.488</c:v>
                </c:pt>
                <c:pt idx="481">
                  <c:v>75.501999999999995</c:v>
                </c:pt>
                <c:pt idx="482">
                  <c:v>75.498000000000005</c:v>
                </c:pt>
                <c:pt idx="483">
                  <c:v>75.5</c:v>
                </c:pt>
                <c:pt idx="484">
                  <c:v>75.5</c:v>
                </c:pt>
                <c:pt idx="485">
                  <c:v>75.488</c:v>
                </c:pt>
                <c:pt idx="486">
                  <c:v>75.483000000000004</c:v>
                </c:pt>
                <c:pt idx="487">
                  <c:v>75.492000000000004</c:v>
                </c:pt>
                <c:pt idx="488">
                  <c:v>75.486999999999995</c:v>
                </c:pt>
                <c:pt idx="489">
                  <c:v>75.489999999999995</c:v>
                </c:pt>
                <c:pt idx="490">
                  <c:v>75.489000000000004</c:v>
                </c:pt>
                <c:pt idx="491">
                  <c:v>75.494</c:v>
                </c:pt>
                <c:pt idx="492">
                  <c:v>75.483999999999995</c:v>
                </c:pt>
                <c:pt idx="493">
                  <c:v>75.5</c:v>
                </c:pt>
                <c:pt idx="494">
                  <c:v>75.494</c:v>
                </c:pt>
                <c:pt idx="495">
                  <c:v>75.483000000000004</c:v>
                </c:pt>
                <c:pt idx="496">
                  <c:v>75.484999999999999</c:v>
                </c:pt>
                <c:pt idx="497">
                  <c:v>75.491</c:v>
                </c:pt>
                <c:pt idx="498">
                  <c:v>75.484999999999999</c:v>
                </c:pt>
                <c:pt idx="499">
                  <c:v>75.486999999999995</c:v>
                </c:pt>
                <c:pt idx="500">
                  <c:v>75.489000000000004</c:v>
                </c:pt>
                <c:pt idx="501">
                  <c:v>75.48</c:v>
                </c:pt>
                <c:pt idx="502">
                  <c:v>75.492999999999995</c:v>
                </c:pt>
                <c:pt idx="503">
                  <c:v>75.481999999999999</c:v>
                </c:pt>
                <c:pt idx="504">
                  <c:v>75.498000000000005</c:v>
                </c:pt>
                <c:pt idx="505">
                  <c:v>75.491</c:v>
                </c:pt>
                <c:pt idx="506">
                  <c:v>75.484999999999999</c:v>
                </c:pt>
                <c:pt idx="507">
                  <c:v>75.483000000000004</c:v>
                </c:pt>
                <c:pt idx="508">
                  <c:v>75.486999999999995</c:v>
                </c:pt>
                <c:pt idx="509">
                  <c:v>75.492000000000004</c:v>
                </c:pt>
                <c:pt idx="510">
                  <c:v>75.486000000000004</c:v>
                </c:pt>
                <c:pt idx="511">
                  <c:v>75.486999999999995</c:v>
                </c:pt>
                <c:pt idx="512">
                  <c:v>75.481999999999999</c:v>
                </c:pt>
                <c:pt idx="513">
                  <c:v>75.486000000000004</c:v>
                </c:pt>
                <c:pt idx="514">
                  <c:v>75.481999999999999</c:v>
                </c:pt>
                <c:pt idx="515">
                  <c:v>75.481999999999999</c:v>
                </c:pt>
                <c:pt idx="516">
                  <c:v>75.481999999999999</c:v>
                </c:pt>
                <c:pt idx="517">
                  <c:v>75.486999999999995</c:v>
                </c:pt>
                <c:pt idx="518">
                  <c:v>75.483000000000004</c:v>
                </c:pt>
                <c:pt idx="519">
                  <c:v>75.481999999999999</c:v>
                </c:pt>
                <c:pt idx="520">
                  <c:v>75.491</c:v>
                </c:pt>
                <c:pt idx="521">
                  <c:v>75.480999999999995</c:v>
                </c:pt>
                <c:pt idx="522">
                  <c:v>75.472999999999999</c:v>
                </c:pt>
                <c:pt idx="523">
                  <c:v>75.481999999999999</c:v>
                </c:pt>
                <c:pt idx="524">
                  <c:v>75.492999999999995</c:v>
                </c:pt>
                <c:pt idx="525">
                  <c:v>75.475999999999999</c:v>
                </c:pt>
                <c:pt idx="526">
                  <c:v>75.486000000000004</c:v>
                </c:pt>
                <c:pt idx="527">
                  <c:v>75.481999999999999</c:v>
                </c:pt>
                <c:pt idx="528">
                  <c:v>75.483999999999995</c:v>
                </c:pt>
                <c:pt idx="529">
                  <c:v>75.486000000000004</c:v>
                </c:pt>
                <c:pt idx="530">
                  <c:v>75.481999999999999</c:v>
                </c:pt>
                <c:pt idx="531">
                  <c:v>75.483000000000004</c:v>
                </c:pt>
                <c:pt idx="532">
                  <c:v>75.489000000000004</c:v>
                </c:pt>
                <c:pt idx="533">
                  <c:v>75.481999999999999</c:v>
                </c:pt>
                <c:pt idx="534">
                  <c:v>75.489000000000004</c:v>
                </c:pt>
                <c:pt idx="535">
                  <c:v>75.477000000000004</c:v>
                </c:pt>
                <c:pt idx="536">
                  <c:v>75.488</c:v>
                </c:pt>
                <c:pt idx="537">
                  <c:v>75.495000000000005</c:v>
                </c:pt>
                <c:pt idx="538">
                  <c:v>75.486999999999995</c:v>
                </c:pt>
                <c:pt idx="539">
                  <c:v>75.486999999999995</c:v>
                </c:pt>
                <c:pt idx="540">
                  <c:v>75.486999999999995</c:v>
                </c:pt>
                <c:pt idx="541">
                  <c:v>75.486000000000004</c:v>
                </c:pt>
                <c:pt idx="542">
                  <c:v>75.495999999999995</c:v>
                </c:pt>
                <c:pt idx="543">
                  <c:v>75.491</c:v>
                </c:pt>
                <c:pt idx="544">
                  <c:v>75.492000000000004</c:v>
                </c:pt>
                <c:pt idx="545">
                  <c:v>75.494</c:v>
                </c:pt>
                <c:pt idx="546">
                  <c:v>75.489999999999995</c:v>
                </c:pt>
                <c:pt idx="547">
                  <c:v>75.492000000000004</c:v>
                </c:pt>
                <c:pt idx="548">
                  <c:v>75.501999999999995</c:v>
                </c:pt>
                <c:pt idx="549">
                  <c:v>75.498999999999995</c:v>
                </c:pt>
                <c:pt idx="550">
                  <c:v>75.494</c:v>
                </c:pt>
                <c:pt idx="551">
                  <c:v>75.498000000000005</c:v>
                </c:pt>
                <c:pt idx="552">
                  <c:v>75.495000000000005</c:v>
                </c:pt>
                <c:pt idx="553">
                  <c:v>75.491</c:v>
                </c:pt>
                <c:pt idx="554">
                  <c:v>75.506</c:v>
                </c:pt>
                <c:pt idx="555">
                  <c:v>75.503</c:v>
                </c:pt>
                <c:pt idx="556">
                  <c:v>75.503</c:v>
                </c:pt>
                <c:pt idx="557">
                  <c:v>75.504000000000005</c:v>
                </c:pt>
                <c:pt idx="558">
                  <c:v>75.501999999999995</c:v>
                </c:pt>
                <c:pt idx="559">
                  <c:v>75.513999999999996</c:v>
                </c:pt>
                <c:pt idx="560">
                  <c:v>75.513999999999996</c:v>
                </c:pt>
                <c:pt idx="561">
                  <c:v>75.497</c:v>
                </c:pt>
                <c:pt idx="562">
                  <c:v>75.513999999999996</c:v>
                </c:pt>
                <c:pt idx="563">
                  <c:v>75.515000000000001</c:v>
                </c:pt>
                <c:pt idx="564">
                  <c:v>75.507000000000005</c:v>
                </c:pt>
                <c:pt idx="565">
                  <c:v>75.515000000000001</c:v>
                </c:pt>
                <c:pt idx="566">
                  <c:v>75.509</c:v>
                </c:pt>
                <c:pt idx="567">
                  <c:v>75.515000000000001</c:v>
                </c:pt>
                <c:pt idx="568">
                  <c:v>75.518000000000001</c:v>
                </c:pt>
                <c:pt idx="569">
                  <c:v>75.513000000000005</c:v>
                </c:pt>
                <c:pt idx="570">
                  <c:v>75.516999999999996</c:v>
                </c:pt>
                <c:pt idx="571">
                  <c:v>75.522999999999996</c:v>
                </c:pt>
                <c:pt idx="572">
                  <c:v>75.540999999999997</c:v>
                </c:pt>
                <c:pt idx="573">
                  <c:v>75.563999999999993</c:v>
                </c:pt>
                <c:pt idx="574">
                  <c:v>75.567999999999998</c:v>
                </c:pt>
                <c:pt idx="575">
                  <c:v>75.572999999999993</c:v>
                </c:pt>
                <c:pt idx="576">
                  <c:v>75.56</c:v>
                </c:pt>
                <c:pt idx="577">
                  <c:v>75.563000000000002</c:v>
                </c:pt>
                <c:pt idx="578">
                  <c:v>75.563999999999993</c:v>
                </c:pt>
                <c:pt idx="579">
                  <c:v>75.561000000000007</c:v>
                </c:pt>
                <c:pt idx="580">
                  <c:v>75.558000000000007</c:v>
                </c:pt>
                <c:pt idx="581">
                  <c:v>75.552000000000007</c:v>
                </c:pt>
                <c:pt idx="582">
                  <c:v>75.552000000000007</c:v>
                </c:pt>
                <c:pt idx="583">
                  <c:v>75.563000000000002</c:v>
                </c:pt>
                <c:pt idx="584">
                  <c:v>75.549000000000007</c:v>
                </c:pt>
                <c:pt idx="585">
                  <c:v>75.552999999999997</c:v>
                </c:pt>
                <c:pt idx="586">
                  <c:v>75.55</c:v>
                </c:pt>
                <c:pt idx="587">
                  <c:v>75.548000000000002</c:v>
                </c:pt>
                <c:pt idx="588">
                  <c:v>75.540999999999997</c:v>
                </c:pt>
                <c:pt idx="589">
                  <c:v>75.549000000000007</c:v>
                </c:pt>
                <c:pt idx="590">
                  <c:v>75.546999999999997</c:v>
                </c:pt>
                <c:pt idx="591">
                  <c:v>75.543000000000006</c:v>
                </c:pt>
                <c:pt idx="592">
                  <c:v>75.549000000000007</c:v>
                </c:pt>
                <c:pt idx="593">
                  <c:v>75.546999999999997</c:v>
                </c:pt>
                <c:pt idx="594">
                  <c:v>75.537000000000006</c:v>
                </c:pt>
                <c:pt idx="595">
                  <c:v>75.533000000000001</c:v>
                </c:pt>
                <c:pt idx="596">
                  <c:v>75.537999999999997</c:v>
                </c:pt>
                <c:pt idx="597">
                  <c:v>75.545000000000002</c:v>
                </c:pt>
                <c:pt idx="598">
                  <c:v>75.534000000000006</c:v>
                </c:pt>
                <c:pt idx="599">
                  <c:v>75.531000000000006</c:v>
                </c:pt>
                <c:pt idx="600">
                  <c:v>75.522999999999996</c:v>
                </c:pt>
                <c:pt idx="601">
                  <c:v>75.521000000000001</c:v>
                </c:pt>
                <c:pt idx="602">
                  <c:v>75.528999999999996</c:v>
                </c:pt>
                <c:pt idx="603">
                  <c:v>75.528999999999996</c:v>
                </c:pt>
                <c:pt idx="604">
                  <c:v>75.528999999999996</c:v>
                </c:pt>
                <c:pt idx="605">
                  <c:v>75.525000000000006</c:v>
                </c:pt>
                <c:pt idx="606">
                  <c:v>75.524000000000001</c:v>
                </c:pt>
                <c:pt idx="607">
                  <c:v>75.524000000000001</c:v>
                </c:pt>
                <c:pt idx="608">
                  <c:v>75.53</c:v>
                </c:pt>
                <c:pt idx="609">
                  <c:v>75.524000000000001</c:v>
                </c:pt>
                <c:pt idx="610">
                  <c:v>75.522000000000006</c:v>
                </c:pt>
                <c:pt idx="611">
                  <c:v>75.528999999999996</c:v>
                </c:pt>
                <c:pt idx="612">
                  <c:v>75.516999999999996</c:v>
                </c:pt>
                <c:pt idx="613">
                  <c:v>75.516999999999996</c:v>
                </c:pt>
                <c:pt idx="614">
                  <c:v>75.519000000000005</c:v>
                </c:pt>
                <c:pt idx="615">
                  <c:v>75.501000000000005</c:v>
                </c:pt>
                <c:pt idx="616">
                  <c:v>75.522999999999996</c:v>
                </c:pt>
                <c:pt idx="617">
                  <c:v>75.521000000000001</c:v>
                </c:pt>
                <c:pt idx="618">
                  <c:v>75.518000000000001</c:v>
                </c:pt>
                <c:pt idx="619">
                  <c:v>75.519000000000005</c:v>
                </c:pt>
                <c:pt idx="620">
                  <c:v>75.510999999999996</c:v>
                </c:pt>
                <c:pt idx="621">
                  <c:v>75.513000000000005</c:v>
                </c:pt>
                <c:pt idx="622">
                  <c:v>75.521000000000001</c:v>
                </c:pt>
                <c:pt idx="623">
                  <c:v>75.512</c:v>
                </c:pt>
                <c:pt idx="624">
                  <c:v>75.515000000000001</c:v>
                </c:pt>
                <c:pt idx="625">
                  <c:v>75.516999999999996</c:v>
                </c:pt>
                <c:pt idx="626">
                  <c:v>75.519000000000005</c:v>
                </c:pt>
                <c:pt idx="627">
                  <c:v>75.512</c:v>
                </c:pt>
                <c:pt idx="628">
                  <c:v>75.507999999999996</c:v>
                </c:pt>
                <c:pt idx="629">
                  <c:v>75.507999999999996</c:v>
                </c:pt>
                <c:pt idx="630">
                  <c:v>75.504999999999995</c:v>
                </c:pt>
                <c:pt idx="631">
                  <c:v>75.504000000000005</c:v>
                </c:pt>
                <c:pt idx="632">
                  <c:v>75.509</c:v>
                </c:pt>
                <c:pt idx="633">
                  <c:v>75.513000000000005</c:v>
                </c:pt>
                <c:pt idx="634">
                  <c:v>75.509</c:v>
                </c:pt>
                <c:pt idx="635">
                  <c:v>75.512</c:v>
                </c:pt>
                <c:pt idx="636">
                  <c:v>75.507000000000005</c:v>
                </c:pt>
                <c:pt idx="637">
                  <c:v>75.498000000000005</c:v>
                </c:pt>
                <c:pt idx="638">
                  <c:v>75.506</c:v>
                </c:pt>
                <c:pt idx="639">
                  <c:v>75.504999999999995</c:v>
                </c:pt>
                <c:pt idx="640">
                  <c:v>75.513000000000005</c:v>
                </c:pt>
                <c:pt idx="641">
                  <c:v>75.501000000000005</c:v>
                </c:pt>
                <c:pt idx="642">
                  <c:v>75.501999999999995</c:v>
                </c:pt>
                <c:pt idx="643">
                  <c:v>75.506</c:v>
                </c:pt>
                <c:pt idx="644">
                  <c:v>75.501000000000005</c:v>
                </c:pt>
                <c:pt idx="645">
                  <c:v>75.504000000000005</c:v>
                </c:pt>
                <c:pt idx="646">
                  <c:v>75.510000000000005</c:v>
                </c:pt>
                <c:pt idx="647">
                  <c:v>75.507000000000005</c:v>
                </c:pt>
                <c:pt idx="648">
                  <c:v>75.503</c:v>
                </c:pt>
                <c:pt idx="649">
                  <c:v>75.498000000000005</c:v>
                </c:pt>
                <c:pt idx="650">
                  <c:v>75.510999999999996</c:v>
                </c:pt>
                <c:pt idx="651">
                  <c:v>75.509</c:v>
                </c:pt>
                <c:pt idx="652">
                  <c:v>75.495000000000005</c:v>
                </c:pt>
                <c:pt idx="653">
                  <c:v>75.498999999999995</c:v>
                </c:pt>
                <c:pt idx="654">
                  <c:v>75.5</c:v>
                </c:pt>
                <c:pt idx="655">
                  <c:v>75.503</c:v>
                </c:pt>
                <c:pt idx="656">
                  <c:v>75.510000000000005</c:v>
                </c:pt>
                <c:pt idx="657">
                  <c:v>75.501999999999995</c:v>
                </c:pt>
                <c:pt idx="658">
                  <c:v>75.507999999999996</c:v>
                </c:pt>
                <c:pt idx="659">
                  <c:v>75.501999999999995</c:v>
                </c:pt>
                <c:pt idx="660">
                  <c:v>75.507000000000005</c:v>
                </c:pt>
                <c:pt idx="661">
                  <c:v>75.507999999999996</c:v>
                </c:pt>
                <c:pt idx="662">
                  <c:v>75.5</c:v>
                </c:pt>
                <c:pt idx="663">
                  <c:v>75.504000000000005</c:v>
                </c:pt>
                <c:pt idx="664">
                  <c:v>75.492999999999995</c:v>
                </c:pt>
                <c:pt idx="665">
                  <c:v>75.501999999999995</c:v>
                </c:pt>
                <c:pt idx="666">
                  <c:v>75.501000000000005</c:v>
                </c:pt>
                <c:pt idx="667">
                  <c:v>75.506</c:v>
                </c:pt>
                <c:pt idx="668">
                  <c:v>75.512</c:v>
                </c:pt>
                <c:pt idx="669">
                  <c:v>75.492000000000004</c:v>
                </c:pt>
                <c:pt idx="670">
                  <c:v>75.504000000000005</c:v>
                </c:pt>
                <c:pt idx="671">
                  <c:v>75.503</c:v>
                </c:pt>
                <c:pt idx="672">
                  <c:v>75.497</c:v>
                </c:pt>
                <c:pt idx="673">
                  <c:v>75.506</c:v>
                </c:pt>
                <c:pt idx="674">
                  <c:v>75.494</c:v>
                </c:pt>
                <c:pt idx="675">
                  <c:v>75.501999999999995</c:v>
                </c:pt>
                <c:pt idx="676">
                  <c:v>75.507000000000005</c:v>
                </c:pt>
                <c:pt idx="677">
                  <c:v>75.507999999999996</c:v>
                </c:pt>
                <c:pt idx="678">
                  <c:v>75.498999999999995</c:v>
                </c:pt>
                <c:pt idx="679">
                  <c:v>75.492999999999995</c:v>
                </c:pt>
                <c:pt idx="680">
                  <c:v>75.504000000000005</c:v>
                </c:pt>
                <c:pt idx="681">
                  <c:v>75.497</c:v>
                </c:pt>
                <c:pt idx="682">
                  <c:v>75.506</c:v>
                </c:pt>
                <c:pt idx="683">
                  <c:v>75.504999999999995</c:v>
                </c:pt>
                <c:pt idx="684">
                  <c:v>75.501000000000005</c:v>
                </c:pt>
                <c:pt idx="685">
                  <c:v>75.516999999999996</c:v>
                </c:pt>
                <c:pt idx="686">
                  <c:v>75.494</c:v>
                </c:pt>
                <c:pt idx="687">
                  <c:v>75.5</c:v>
                </c:pt>
                <c:pt idx="688">
                  <c:v>75.495999999999995</c:v>
                </c:pt>
                <c:pt idx="689">
                  <c:v>75.506</c:v>
                </c:pt>
                <c:pt idx="690">
                  <c:v>75.507000000000005</c:v>
                </c:pt>
                <c:pt idx="691">
                  <c:v>75.504999999999995</c:v>
                </c:pt>
                <c:pt idx="692">
                  <c:v>75.504000000000005</c:v>
                </c:pt>
                <c:pt idx="693">
                  <c:v>75.501999999999995</c:v>
                </c:pt>
                <c:pt idx="694">
                  <c:v>75.5</c:v>
                </c:pt>
                <c:pt idx="695">
                  <c:v>75.503</c:v>
                </c:pt>
                <c:pt idx="696">
                  <c:v>75.504000000000005</c:v>
                </c:pt>
                <c:pt idx="697">
                  <c:v>75.507000000000005</c:v>
                </c:pt>
                <c:pt idx="698">
                  <c:v>75.506</c:v>
                </c:pt>
                <c:pt idx="699">
                  <c:v>75.510000000000005</c:v>
                </c:pt>
                <c:pt idx="700">
                  <c:v>75.507999999999996</c:v>
                </c:pt>
                <c:pt idx="701">
                  <c:v>75.504000000000005</c:v>
                </c:pt>
                <c:pt idx="702">
                  <c:v>75.504000000000005</c:v>
                </c:pt>
                <c:pt idx="703">
                  <c:v>75.498000000000005</c:v>
                </c:pt>
                <c:pt idx="704">
                  <c:v>75.513000000000005</c:v>
                </c:pt>
                <c:pt idx="705">
                  <c:v>75.501999999999995</c:v>
                </c:pt>
                <c:pt idx="706">
                  <c:v>75.504999999999995</c:v>
                </c:pt>
                <c:pt idx="707">
                  <c:v>75.5</c:v>
                </c:pt>
                <c:pt idx="708">
                  <c:v>75.504000000000005</c:v>
                </c:pt>
                <c:pt idx="709">
                  <c:v>75.509</c:v>
                </c:pt>
                <c:pt idx="710">
                  <c:v>75.501000000000005</c:v>
                </c:pt>
                <c:pt idx="711">
                  <c:v>75.491</c:v>
                </c:pt>
                <c:pt idx="712">
                  <c:v>75.507999999999996</c:v>
                </c:pt>
                <c:pt idx="713">
                  <c:v>75.507000000000005</c:v>
                </c:pt>
                <c:pt idx="714">
                  <c:v>75.501999999999995</c:v>
                </c:pt>
                <c:pt idx="715">
                  <c:v>75.501999999999995</c:v>
                </c:pt>
                <c:pt idx="716">
                  <c:v>75.504000000000005</c:v>
                </c:pt>
                <c:pt idx="717">
                  <c:v>75.507000000000005</c:v>
                </c:pt>
                <c:pt idx="718">
                  <c:v>75.503</c:v>
                </c:pt>
                <c:pt idx="719">
                  <c:v>75.507000000000005</c:v>
                </c:pt>
                <c:pt idx="720">
                  <c:v>75.507999999999996</c:v>
                </c:pt>
                <c:pt idx="721">
                  <c:v>75.510999999999996</c:v>
                </c:pt>
                <c:pt idx="722">
                  <c:v>75.507000000000005</c:v>
                </c:pt>
                <c:pt idx="723">
                  <c:v>75.498000000000005</c:v>
                </c:pt>
                <c:pt idx="724">
                  <c:v>75.504999999999995</c:v>
                </c:pt>
                <c:pt idx="725">
                  <c:v>75.504000000000005</c:v>
                </c:pt>
                <c:pt idx="726">
                  <c:v>75.498999999999995</c:v>
                </c:pt>
                <c:pt idx="727">
                  <c:v>75.510000000000005</c:v>
                </c:pt>
                <c:pt idx="728">
                  <c:v>75.498000000000005</c:v>
                </c:pt>
                <c:pt idx="729">
                  <c:v>75.509</c:v>
                </c:pt>
                <c:pt idx="730">
                  <c:v>75.495999999999995</c:v>
                </c:pt>
                <c:pt idx="731">
                  <c:v>75.507000000000005</c:v>
                </c:pt>
                <c:pt idx="732">
                  <c:v>75.509</c:v>
                </c:pt>
                <c:pt idx="733">
                  <c:v>75.501000000000005</c:v>
                </c:pt>
                <c:pt idx="734">
                  <c:v>75.506</c:v>
                </c:pt>
                <c:pt idx="735">
                  <c:v>75.501999999999995</c:v>
                </c:pt>
                <c:pt idx="736">
                  <c:v>75.507999999999996</c:v>
                </c:pt>
                <c:pt idx="737">
                  <c:v>75.5</c:v>
                </c:pt>
                <c:pt idx="738">
                  <c:v>75.506</c:v>
                </c:pt>
                <c:pt idx="739">
                  <c:v>75.512</c:v>
                </c:pt>
                <c:pt idx="740">
                  <c:v>75.5</c:v>
                </c:pt>
                <c:pt idx="741">
                  <c:v>75.513999999999996</c:v>
                </c:pt>
                <c:pt idx="742">
                  <c:v>75.510999999999996</c:v>
                </c:pt>
                <c:pt idx="743">
                  <c:v>75.504000000000005</c:v>
                </c:pt>
                <c:pt idx="744">
                  <c:v>75.507999999999996</c:v>
                </c:pt>
                <c:pt idx="745">
                  <c:v>75.513000000000005</c:v>
                </c:pt>
                <c:pt idx="746">
                  <c:v>75.507999999999996</c:v>
                </c:pt>
                <c:pt idx="747">
                  <c:v>75.507000000000005</c:v>
                </c:pt>
                <c:pt idx="748">
                  <c:v>75.510999999999996</c:v>
                </c:pt>
                <c:pt idx="749">
                  <c:v>75.504999999999995</c:v>
                </c:pt>
                <c:pt idx="750">
                  <c:v>75.504999999999995</c:v>
                </c:pt>
                <c:pt idx="751">
                  <c:v>75.512</c:v>
                </c:pt>
                <c:pt idx="752">
                  <c:v>75.504999999999995</c:v>
                </c:pt>
                <c:pt idx="753">
                  <c:v>75.509</c:v>
                </c:pt>
                <c:pt idx="754">
                  <c:v>75.504999999999995</c:v>
                </c:pt>
                <c:pt idx="755">
                  <c:v>75.501999999999995</c:v>
                </c:pt>
                <c:pt idx="756">
                  <c:v>75.504999999999995</c:v>
                </c:pt>
                <c:pt idx="757">
                  <c:v>75.498000000000005</c:v>
                </c:pt>
                <c:pt idx="758">
                  <c:v>75.501000000000005</c:v>
                </c:pt>
                <c:pt idx="759">
                  <c:v>75.506</c:v>
                </c:pt>
                <c:pt idx="760">
                  <c:v>75.504000000000005</c:v>
                </c:pt>
                <c:pt idx="761">
                  <c:v>75.507000000000005</c:v>
                </c:pt>
                <c:pt idx="762">
                  <c:v>75.510000000000005</c:v>
                </c:pt>
                <c:pt idx="763">
                  <c:v>75.501999999999995</c:v>
                </c:pt>
                <c:pt idx="764">
                  <c:v>75.512</c:v>
                </c:pt>
                <c:pt idx="765">
                  <c:v>75.503</c:v>
                </c:pt>
                <c:pt idx="766">
                  <c:v>75.513999999999996</c:v>
                </c:pt>
                <c:pt idx="767">
                  <c:v>75.510999999999996</c:v>
                </c:pt>
                <c:pt idx="768">
                  <c:v>75.518000000000001</c:v>
                </c:pt>
                <c:pt idx="769">
                  <c:v>75.513999999999996</c:v>
                </c:pt>
                <c:pt idx="770">
                  <c:v>75.509</c:v>
                </c:pt>
                <c:pt idx="771">
                  <c:v>75.501999999999995</c:v>
                </c:pt>
                <c:pt idx="772">
                  <c:v>75.507000000000005</c:v>
                </c:pt>
                <c:pt idx="773">
                  <c:v>75.507000000000005</c:v>
                </c:pt>
                <c:pt idx="774">
                  <c:v>75.510000000000005</c:v>
                </c:pt>
                <c:pt idx="775">
                  <c:v>75.506</c:v>
                </c:pt>
                <c:pt idx="776">
                  <c:v>75.506</c:v>
                </c:pt>
                <c:pt idx="777">
                  <c:v>75.509</c:v>
                </c:pt>
                <c:pt idx="778">
                  <c:v>75.506</c:v>
                </c:pt>
                <c:pt idx="779">
                  <c:v>75.503</c:v>
                </c:pt>
                <c:pt idx="780">
                  <c:v>75.510000000000005</c:v>
                </c:pt>
                <c:pt idx="781">
                  <c:v>75.509</c:v>
                </c:pt>
                <c:pt idx="782">
                  <c:v>75.506</c:v>
                </c:pt>
                <c:pt idx="783">
                  <c:v>75.512</c:v>
                </c:pt>
                <c:pt idx="784">
                  <c:v>75.513000000000005</c:v>
                </c:pt>
                <c:pt idx="785">
                  <c:v>75.513000000000005</c:v>
                </c:pt>
                <c:pt idx="786">
                  <c:v>75.516999999999996</c:v>
                </c:pt>
                <c:pt idx="787">
                  <c:v>75.512</c:v>
                </c:pt>
                <c:pt idx="788">
                  <c:v>75.516000000000005</c:v>
                </c:pt>
                <c:pt idx="789">
                  <c:v>75.515000000000001</c:v>
                </c:pt>
                <c:pt idx="790">
                  <c:v>75.516000000000005</c:v>
                </c:pt>
                <c:pt idx="791">
                  <c:v>75.516999999999996</c:v>
                </c:pt>
                <c:pt idx="792">
                  <c:v>75.504000000000005</c:v>
                </c:pt>
                <c:pt idx="793">
                  <c:v>75.501999999999995</c:v>
                </c:pt>
                <c:pt idx="794">
                  <c:v>75.507000000000005</c:v>
                </c:pt>
                <c:pt idx="795">
                  <c:v>75.510999999999996</c:v>
                </c:pt>
                <c:pt idx="796">
                  <c:v>75.506</c:v>
                </c:pt>
                <c:pt idx="797">
                  <c:v>75.504000000000005</c:v>
                </c:pt>
                <c:pt idx="798">
                  <c:v>75.501000000000005</c:v>
                </c:pt>
                <c:pt idx="799">
                  <c:v>75.491</c:v>
                </c:pt>
                <c:pt idx="800">
                  <c:v>75.497</c:v>
                </c:pt>
                <c:pt idx="801">
                  <c:v>75.495000000000005</c:v>
                </c:pt>
                <c:pt idx="802">
                  <c:v>75.492999999999995</c:v>
                </c:pt>
                <c:pt idx="803">
                  <c:v>75.489000000000004</c:v>
                </c:pt>
                <c:pt idx="804">
                  <c:v>75.488</c:v>
                </c:pt>
                <c:pt idx="805">
                  <c:v>75.488</c:v>
                </c:pt>
                <c:pt idx="806">
                  <c:v>75.492000000000004</c:v>
                </c:pt>
                <c:pt idx="807">
                  <c:v>75.489999999999995</c:v>
                </c:pt>
                <c:pt idx="808">
                  <c:v>75.481999999999999</c:v>
                </c:pt>
                <c:pt idx="809">
                  <c:v>75.486999999999995</c:v>
                </c:pt>
                <c:pt idx="810">
                  <c:v>75.484999999999999</c:v>
                </c:pt>
                <c:pt idx="811">
                  <c:v>75.477999999999994</c:v>
                </c:pt>
                <c:pt idx="812">
                  <c:v>75.489999999999995</c:v>
                </c:pt>
                <c:pt idx="813">
                  <c:v>75.483000000000004</c:v>
                </c:pt>
                <c:pt idx="814">
                  <c:v>75.483000000000004</c:v>
                </c:pt>
                <c:pt idx="815">
                  <c:v>75.471999999999994</c:v>
                </c:pt>
                <c:pt idx="816">
                  <c:v>75.462999999999994</c:v>
                </c:pt>
                <c:pt idx="817">
                  <c:v>75.47</c:v>
                </c:pt>
                <c:pt idx="818">
                  <c:v>75.471999999999994</c:v>
                </c:pt>
                <c:pt idx="819">
                  <c:v>75.466999999999999</c:v>
                </c:pt>
                <c:pt idx="820">
                  <c:v>75.460999999999999</c:v>
                </c:pt>
                <c:pt idx="821">
                  <c:v>75.457999999999998</c:v>
                </c:pt>
                <c:pt idx="822">
                  <c:v>75.454999999999998</c:v>
                </c:pt>
                <c:pt idx="823">
                  <c:v>75.457999999999998</c:v>
                </c:pt>
                <c:pt idx="824">
                  <c:v>75.459000000000003</c:v>
                </c:pt>
                <c:pt idx="825">
                  <c:v>75.463999999999999</c:v>
                </c:pt>
                <c:pt idx="826">
                  <c:v>75.456000000000003</c:v>
                </c:pt>
                <c:pt idx="827">
                  <c:v>75.450999999999993</c:v>
                </c:pt>
                <c:pt idx="828">
                  <c:v>75.454999999999998</c:v>
                </c:pt>
                <c:pt idx="829">
                  <c:v>75.456999999999994</c:v>
                </c:pt>
                <c:pt idx="830">
                  <c:v>75.451999999999998</c:v>
                </c:pt>
                <c:pt idx="831">
                  <c:v>75.447999999999993</c:v>
                </c:pt>
                <c:pt idx="832">
                  <c:v>75.441999999999993</c:v>
                </c:pt>
                <c:pt idx="833">
                  <c:v>75.447000000000003</c:v>
                </c:pt>
                <c:pt idx="834">
                  <c:v>75.447000000000003</c:v>
                </c:pt>
                <c:pt idx="835">
                  <c:v>75.442999999999998</c:v>
                </c:pt>
                <c:pt idx="836">
                  <c:v>75.448999999999998</c:v>
                </c:pt>
                <c:pt idx="837">
                  <c:v>75.442999999999998</c:v>
                </c:pt>
                <c:pt idx="838">
                  <c:v>75.448999999999998</c:v>
                </c:pt>
                <c:pt idx="839">
                  <c:v>75.450999999999993</c:v>
                </c:pt>
                <c:pt idx="840">
                  <c:v>75.513999999999996</c:v>
                </c:pt>
                <c:pt idx="841">
                  <c:v>75.52</c:v>
                </c:pt>
                <c:pt idx="842">
                  <c:v>75.486000000000004</c:v>
                </c:pt>
                <c:pt idx="843">
                  <c:v>75.519000000000005</c:v>
                </c:pt>
                <c:pt idx="844">
                  <c:v>75.537000000000006</c:v>
                </c:pt>
                <c:pt idx="845">
                  <c:v>75.522000000000006</c:v>
                </c:pt>
                <c:pt idx="846">
                  <c:v>75.515000000000001</c:v>
                </c:pt>
                <c:pt idx="847">
                  <c:v>75.521000000000001</c:v>
                </c:pt>
                <c:pt idx="848">
                  <c:v>75.441000000000003</c:v>
                </c:pt>
                <c:pt idx="849">
                  <c:v>75.433999999999997</c:v>
                </c:pt>
                <c:pt idx="850">
                  <c:v>75.438000000000002</c:v>
                </c:pt>
                <c:pt idx="851">
                  <c:v>75.436000000000007</c:v>
                </c:pt>
                <c:pt idx="852">
                  <c:v>75.441999999999993</c:v>
                </c:pt>
                <c:pt idx="853">
                  <c:v>75.433999999999997</c:v>
                </c:pt>
                <c:pt idx="854">
                  <c:v>75.438000000000002</c:v>
                </c:pt>
                <c:pt idx="855">
                  <c:v>75.432000000000002</c:v>
                </c:pt>
                <c:pt idx="856">
                  <c:v>75.433000000000007</c:v>
                </c:pt>
                <c:pt idx="857">
                  <c:v>75.436000000000007</c:v>
                </c:pt>
                <c:pt idx="858">
                  <c:v>75.435000000000002</c:v>
                </c:pt>
                <c:pt idx="859">
                  <c:v>75.426000000000002</c:v>
                </c:pt>
                <c:pt idx="860">
                  <c:v>75.429000000000002</c:v>
                </c:pt>
                <c:pt idx="861">
                  <c:v>75.423000000000002</c:v>
                </c:pt>
                <c:pt idx="862">
                  <c:v>75.438999999999993</c:v>
                </c:pt>
                <c:pt idx="863">
                  <c:v>75.435000000000002</c:v>
                </c:pt>
                <c:pt idx="864">
                  <c:v>75.426000000000002</c:v>
                </c:pt>
                <c:pt idx="865">
                  <c:v>75.430999999999997</c:v>
                </c:pt>
                <c:pt idx="866">
                  <c:v>75.433999999999997</c:v>
                </c:pt>
                <c:pt idx="867">
                  <c:v>75.430000000000007</c:v>
                </c:pt>
                <c:pt idx="868">
                  <c:v>75.436000000000007</c:v>
                </c:pt>
                <c:pt idx="869">
                  <c:v>75.421000000000006</c:v>
                </c:pt>
                <c:pt idx="870">
                  <c:v>75.433000000000007</c:v>
                </c:pt>
                <c:pt idx="871">
                  <c:v>75.430999999999997</c:v>
                </c:pt>
                <c:pt idx="872">
                  <c:v>75.430000000000007</c:v>
                </c:pt>
                <c:pt idx="873">
                  <c:v>75.438999999999993</c:v>
                </c:pt>
                <c:pt idx="874">
                  <c:v>75.426000000000002</c:v>
                </c:pt>
                <c:pt idx="875">
                  <c:v>75.435000000000002</c:v>
                </c:pt>
                <c:pt idx="876">
                  <c:v>75.438000000000002</c:v>
                </c:pt>
                <c:pt idx="877">
                  <c:v>75.433000000000007</c:v>
                </c:pt>
                <c:pt idx="878">
                  <c:v>75.472999999999999</c:v>
                </c:pt>
                <c:pt idx="879">
                  <c:v>75.471000000000004</c:v>
                </c:pt>
                <c:pt idx="880">
                  <c:v>75.430000000000007</c:v>
                </c:pt>
                <c:pt idx="881">
                  <c:v>75.435000000000002</c:v>
                </c:pt>
                <c:pt idx="882">
                  <c:v>75.427999999999997</c:v>
                </c:pt>
                <c:pt idx="883">
                  <c:v>75.438999999999993</c:v>
                </c:pt>
                <c:pt idx="884">
                  <c:v>75.438999999999993</c:v>
                </c:pt>
                <c:pt idx="885">
                  <c:v>75.436999999999998</c:v>
                </c:pt>
                <c:pt idx="886">
                  <c:v>75.44</c:v>
                </c:pt>
                <c:pt idx="887">
                  <c:v>75.450999999999993</c:v>
                </c:pt>
                <c:pt idx="888">
                  <c:v>75.438000000000002</c:v>
                </c:pt>
                <c:pt idx="889">
                  <c:v>75.454999999999998</c:v>
                </c:pt>
                <c:pt idx="890">
                  <c:v>75.445999999999998</c:v>
                </c:pt>
                <c:pt idx="891">
                  <c:v>75.447000000000003</c:v>
                </c:pt>
                <c:pt idx="892">
                  <c:v>75.45</c:v>
                </c:pt>
                <c:pt idx="893">
                  <c:v>75.453000000000003</c:v>
                </c:pt>
                <c:pt idx="894">
                  <c:v>75.456999999999994</c:v>
                </c:pt>
                <c:pt idx="895">
                  <c:v>75.447000000000003</c:v>
                </c:pt>
                <c:pt idx="896">
                  <c:v>75.465000000000003</c:v>
                </c:pt>
                <c:pt idx="897">
                  <c:v>75.459999999999994</c:v>
                </c:pt>
                <c:pt idx="898">
                  <c:v>75.444999999999993</c:v>
                </c:pt>
                <c:pt idx="899">
                  <c:v>75.463999999999999</c:v>
                </c:pt>
                <c:pt idx="900">
                  <c:v>75.453000000000003</c:v>
                </c:pt>
                <c:pt idx="901">
                  <c:v>75.454999999999998</c:v>
                </c:pt>
                <c:pt idx="902">
                  <c:v>75.465000000000003</c:v>
                </c:pt>
                <c:pt idx="903">
                  <c:v>75.491</c:v>
                </c:pt>
                <c:pt idx="904">
                  <c:v>75.518000000000001</c:v>
                </c:pt>
                <c:pt idx="905">
                  <c:v>75.507000000000005</c:v>
                </c:pt>
                <c:pt idx="906">
                  <c:v>75.510999999999996</c:v>
                </c:pt>
                <c:pt idx="907">
                  <c:v>75.515000000000001</c:v>
                </c:pt>
                <c:pt idx="908">
                  <c:v>75.501999999999995</c:v>
                </c:pt>
                <c:pt idx="909">
                  <c:v>75.507000000000005</c:v>
                </c:pt>
                <c:pt idx="910">
                  <c:v>75.515000000000001</c:v>
                </c:pt>
                <c:pt idx="911">
                  <c:v>75.52</c:v>
                </c:pt>
                <c:pt idx="912">
                  <c:v>75.516999999999996</c:v>
                </c:pt>
                <c:pt idx="913">
                  <c:v>75.503</c:v>
                </c:pt>
                <c:pt idx="914">
                  <c:v>75.516999999999996</c:v>
                </c:pt>
                <c:pt idx="915">
                  <c:v>75.521000000000001</c:v>
                </c:pt>
                <c:pt idx="916">
                  <c:v>75.5</c:v>
                </c:pt>
                <c:pt idx="917">
                  <c:v>75.513000000000005</c:v>
                </c:pt>
                <c:pt idx="918">
                  <c:v>75.516000000000005</c:v>
                </c:pt>
                <c:pt idx="919">
                  <c:v>75.507999999999996</c:v>
                </c:pt>
                <c:pt idx="920">
                  <c:v>75.513000000000005</c:v>
                </c:pt>
                <c:pt idx="921">
                  <c:v>75.512</c:v>
                </c:pt>
                <c:pt idx="922">
                  <c:v>75.507999999999996</c:v>
                </c:pt>
                <c:pt idx="923">
                  <c:v>75.513000000000005</c:v>
                </c:pt>
                <c:pt idx="924">
                  <c:v>75.510000000000005</c:v>
                </c:pt>
                <c:pt idx="925">
                  <c:v>75.513999999999996</c:v>
                </c:pt>
                <c:pt idx="926">
                  <c:v>75.513000000000005</c:v>
                </c:pt>
                <c:pt idx="927">
                  <c:v>75.504000000000005</c:v>
                </c:pt>
                <c:pt idx="928">
                  <c:v>75.516000000000005</c:v>
                </c:pt>
                <c:pt idx="929">
                  <c:v>75.516999999999996</c:v>
                </c:pt>
                <c:pt idx="930">
                  <c:v>75.513000000000005</c:v>
                </c:pt>
                <c:pt idx="931">
                  <c:v>75.507000000000005</c:v>
                </c:pt>
                <c:pt idx="932">
                  <c:v>75.506</c:v>
                </c:pt>
                <c:pt idx="933">
                  <c:v>75.515000000000001</c:v>
                </c:pt>
                <c:pt idx="934">
                  <c:v>75.507000000000005</c:v>
                </c:pt>
                <c:pt idx="935">
                  <c:v>75.506</c:v>
                </c:pt>
                <c:pt idx="936">
                  <c:v>75.513000000000005</c:v>
                </c:pt>
                <c:pt idx="937">
                  <c:v>75.509</c:v>
                </c:pt>
                <c:pt idx="938">
                  <c:v>75.518000000000001</c:v>
                </c:pt>
                <c:pt idx="939">
                  <c:v>75.506</c:v>
                </c:pt>
                <c:pt idx="940">
                  <c:v>75.513999999999996</c:v>
                </c:pt>
                <c:pt idx="941">
                  <c:v>75.510999999999996</c:v>
                </c:pt>
                <c:pt idx="942">
                  <c:v>75.515000000000001</c:v>
                </c:pt>
                <c:pt idx="943">
                  <c:v>75.504000000000005</c:v>
                </c:pt>
                <c:pt idx="944">
                  <c:v>75.519000000000005</c:v>
                </c:pt>
                <c:pt idx="945">
                  <c:v>75.501000000000005</c:v>
                </c:pt>
                <c:pt idx="946">
                  <c:v>75.516999999999996</c:v>
                </c:pt>
                <c:pt idx="947">
                  <c:v>75.512</c:v>
                </c:pt>
                <c:pt idx="948">
                  <c:v>75.507000000000005</c:v>
                </c:pt>
                <c:pt idx="949">
                  <c:v>75.510000000000005</c:v>
                </c:pt>
                <c:pt idx="950">
                  <c:v>75.510000000000005</c:v>
                </c:pt>
                <c:pt idx="951">
                  <c:v>75.519000000000005</c:v>
                </c:pt>
                <c:pt idx="952">
                  <c:v>75.510999999999996</c:v>
                </c:pt>
                <c:pt idx="953">
                  <c:v>75.515000000000001</c:v>
                </c:pt>
                <c:pt idx="954">
                  <c:v>75.504000000000005</c:v>
                </c:pt>
                <c:pt idx="955">
                  <c:v>75.503</c:v>
                </c:pt>
                <c:pt idx="956">
                  <c:v>75.510999999999996</c:v>
                </c:pt>
                <c:pt idx="957">
                  <c:v>75.515000000000001</c:v>
                </c:pt>
                <c:pt idx="958">
                  <c:v>75.513000000000005</c:v>
                </c:pt>
                <c:pt idx="959">
                  <c:v>75.507000000000005</c:v>
                </c:pt>
                <c:pt idx="960">
                  <c:v>75.507000000000005</c:v>
                </c:pt>
                <c:pt idx="961">
                  <c:v>75.510000000000005</c:v>
                </c:pt>
                <c:pt idx="962">
                  <c:v>75.510999999999996</c:v>
                </c:pt>
                <c:pt idx="963">
                  <c:v>75.518000000000001</c:v>
                </c:pt>
                <c:pt idx="964">
                  <c:v>75.52</c:v>
                </c:pt>
                <c:pt idx="965">
                  <c:v>75.518000000000001</c:v>
                </c:pt>
                <c:pt idx="966">
                  <c:v>75.52</c:v>
                </c:pt>
                <c:pt idx="967">
                  <c:v>75.519000000000005</c:v>
                </c:pt>
                <c:pt idx="968">
                  <c:v>75.519000000000005</c:v>
                </c:pt>
                <c:pt idx="969">
                  <c:v>75.519000000000005</c:v>
                </c:pt>
                <c:pt idx="970">
                  <c:v>75.507000000000005</c:v>
                </c:pt>
                <c:pt idx="971">
                  <c:v>75.507999999999996</c:v>
                </c:pt>
                <c:pt idx="972">
                  <c:v>75.503</c:v>
                </c:pt>
                <c:pt idx="973">
                  <c:v>75.510999999999996</c:v>
                </c:pt>
                <c:pt idx="974">
                  <c:v>75.504999999999995</c:v>
                </c:pt>
                <c:pt idx="975">
                  <c:v>75.518000000000001</c:v>
                </c:pt>
                <c:pt idx="976">
                  <c:v>75.510000000000005</c:v>
                </c:pt>
                <c:pt idx="977">
                  <c:v>75.510999999999996</c:v>
                </c:pt>
                <c:pt idx="978">
                  <c:v>75.524000000000001</c:v>
                </c:pt>
                <c:pt idx="979">
                  <c:v>75.756</c:v>
                </c:pt>
                <c:pt idx="980">
                  <c:v>75.513999999999996</c:v>
                </c:pt>
                <c:pt idx="981">
                  <c:v>75.52</c:v>
                </c:pt>
                <c:pt idx="982">
                  <c:v>75.524000000000001</c:v>
                </c:pt>
                <c:pt idx="983">
                  <c:v>75.516999999999996</c:v>
                </c:pt>
                <c:pt idx="984">
                  <c:v>75.518000000000001</c:v>
                </c:pt>
                <c:pt idx="985">
                  <c:v>75.539000000000001</c:v>
                </c:pt>
                <c:pt idx="986">
                  <c:v>75.522000000000006</c:v>
                </c:pt>
                <c:pt idx="987">
                  <c:v>75.524000000000001</c:v>
                </c:pt>
                <c:pt idx="988">
                  <c:v>75.516999999999996</c:v>
                </c:pt>
                <c:pt idx="989">
                  <c:v>75.513999999999996</c:v>
                </c:pt>
                <c:pt idx="990">
                  <c:v>75.507999999999996</c:v>
                </c:pt>
                <c:pt idx="991">
                  <c:v>75.506</c:v>
                </c:pt>
                <c:pt idx="992">
                  <c:v>75.516999999999996</c:v>
                </c:pt>
                <c:pt idx="993">
                  <c:v>75.53</c:v>
                </c:pt>
                <c:pt idx="994">
                  <c:v>75.518000000000001</c:v>
                </c:pt>
                <c:pt idx="995">
                  <c:v>75.506</c:v>
                </c:pt>
                <c:pt idx="996">
                  <c:v>75.506</c:v>
                </c:pt>
                <c:pt idx="997">
                  <c:v>75.525999999999996</c:v>
                </c:pt>
                <c:pt idx="998">
                  <c:v>75.510000000000005</c:v>
                </c:pt>
                <c:pt idx="999">
                  <c:v>75.491</c:v>
                </c:pt>
                <c:pt idx="1000">
                  <c:v>75.52</c:v>
                </c:pt>
                <c:pt idx="1001">
                  <c:v>75.522000000000006</c:v>
                </c:pt>
                <c:pt idx="1002">
                  <c:v>75.512</c:v>
                </c:pt>
                <c:pt idx="1003">
                  <c:v>75.521000000000001</c:v>
                </c:pt>
                <c:pt idx="1004">
                  <c:v>75.521000000000001</c:v>
                </c:pt>
                <c:pt idx="1005">
                  <c:v>75.498000000000005</c:v>
                </c:pt>
                <c:pt idx="1006">
                  <c:v>75.507999999999996</c:v>
                </c:pt>
                <c:pt idx="1007">
                  <c:v>75.513999999999996</c:v>
                </c:pt>
                <c:pt idx="1008">
                  <c:v>75.516000000000005</c:v>
                </c:pt>
                <c:pt idx="1009">
                  <c:v>75.504000000000005</c:v>
                </c:pt>
                <c:pt idx="1010">
                  <c:v>75.513000000000005</c:v>
                </c:pt>
                <c:pt idx="1011">
                  <c:v>75.5</c:v>
                </c:pt>
                <c:pt idx="1012">
                  <c:v>75.527000000000001</c:v>
                </c:pt>
                <c:pt idx="1013">
                  <c:v>75.494</c:v>
                </c:pt>
                <c:pt idx="1014">
                  <c:v>75.5</c:v>
                </c:pt>
                <c:pt idx="1015">
                  <c:v>75.522999999999996</c:v>
                </c:pt>
                <c:pt idx="1016">
                  <c:v>75.522000000000006</c:v>
                </c:pt>
                <c:pt idx="1017">
                  <c:v>75.515000000000001</c:v>
                </c:pt>
                <c:pt idx="1018">
                  <c:v>75.504000000000005</c:v>
                </c:pt>
                <c:pt idx="1019">
                  <c:v>75.516000000000005</c:v>
                </c:pt>
                <c:pt idx="1020">
                  <c:v>75.504999999999995</c:v>
                </c:pt>
                <c:pt idx="1021">
                  <c:v>75.507000000000005</c:v>
                </c:pt>
                <c:pt idx="1022">
                  <c:v>75.512</c:v>
                </c:pt>
                <c:pt idx="1023">
                  <c:v>75.516000000000005</c:v>
                </c:pt>
                <c:pt idx="1024">
                  <c:v>75.516000000000005</c:v>
                </c:pt>
                <c:pt idx="1025">
                  <c:v>75.509</c:v>
                </c:pt>
                <c:pt idx="1026">
                  <c:v>75.516000000000005</c:v>
                </c:pt>
                <c:pt idx="1027">
                  <c:v>75.504999999999995</c:v>
                </c:pt>
                <c:pt idx="1028">
                  <c:v>75.503</c:v>
                </c:pt>
                <c:pt idx="1029">
                  <c:v>75.495000000000005</c:v>
                </c:pt>
                <c:pt idx="1030">
                  <c:v>75.524000000000001</c:v>
                </c:pt>
                <c:pt idx="1031">
                  <c:v>75.507999999999996</c:v>
                </c:pt>
                <c:pt idx="1032">
                  <c:v>75.507999999999996</c:v>
                </c:pt>
                <c:pt idx="1033">
                  <c:v>75.509</c:v>
                </c:pt>
                <c:pt idx="1034">
                  <c:v>75.513000000000005</c:v>
                </c:pt>
                <c:pt idx="1035">
                  <c:v>75.510000000000005</c:v>
                </c:pt>
                <c:pt idx="1036">
                  <c:v>75.503</c:v>
                </c:pt>
                <c:pt idx="1037">
                  <c:v>75.488</c:v>
                </c:pt>
                <c:pt idx="1038">
                  <c:v>75.504999999999995</c:v>
                </c:pt>
                <c:pt idx="1039">
                  <c:v>75.509</c:v>
                </c:pt>
                <c:pt idx="1040">
                  <c:v>75.504999999999995</c:v>
                </c:pt>
                <c:pt idx="1041">
                  <c:v>75.501999999999995</c:v>
                </c:pt>
                <c:pt idx="1042">
                  <c:v>75.504000000000005</c:v>
                </c:pt>
                <c:pt idx="1043">
                  <c:v>75.498999999999995</c:v>
                </c:pt>
                <c:pt idx="1044">
                  <c:v>75.522000000000006</c:v>
                </c:pt>
                <c:pt idx="1045">
                  <c:v>75.501999999999995</c:v>
                </c:pt>
                <c:pt idx="1046">
                  <c:v>75.510999999999996</c:v>
                </c:pt>
                <c:pt idx="1047">
                  <c:v>75.498999999999995</c:v>
                </c:pt>
                <c:pt idx="1048">
                  <c:v>75.507000000000005</c:v>
                </c:pt>
                <c:pt idx="1049">
                  <c:v>75.498999999999995</c:v>
                </c:pt>
                <c:pt idx="1050">
                  <c:v>75.506</c:v>
                </c:pt>
                <c:pt idx="1051">
                  <c:v>75.503</c:v>
                </c:pt>
                <c:pt idx="1052">
                  <c:v>75.506</c:v>
                </c:pt>
                <c:pt idx="1053">
                  <c:v>75.498000000000005</c:v>
                </c:pt>
                <c:pt idx="1054">
                  <c:v>75.501999999999995</c:v>
                </c:pt>
                <c:pt idx="1055">
                  <c:v>75.504999999999995</c:v>
                </c:pt>
                <c:pt idx="1056">
                  <c:v>75.501999999999995</c:v>
                </c:pt>
                <c:pt idx="1057">
                  <c:v>75.495999999999995</c:v>
                </c:pt>
                <c:pt idx="1058">
                  <c:v>75.501000000000005</c:v>
                </c:pt>
                <c:pt idx="1059">
                  <c:v>75.497</c:v>
                </c:pt>
                <c:pt idx="1060">
                  <c:v>75.510000000000005</c:v>
                </c:pt>
                <c:pt idx="1061">
                  <c:v>75.498000000000005</c:v>
                </c:pt>
                <c:pt idx="1062">
                  <c:v>75.5</c:v>
                </c:pt>
                <c:pt idx="1063">
                  <c:v>75.495999999999995</c:v>
                </c:pt>
                <c:pt idx="1064">
                  <c:v>75.495000000000005</c:v>
                </c:pt>
                <c:pt idx="1065">
                  <c:v>75.484999999999999</c:v>
                </c:pt>
                <c:pt idx="1066">
                  <c:v>75.488</c:v>
                </c:pt>
                <c:pt idx="1067">
                  <c:v>75.5</c:v>
                </c:pt>
                <c:pt idx="1068">
                  <c:v>75.501000000000005</c:v>
                </c:pt>
                <c:pt idx="1069">
                  <c:v>75.495999999999995</c:v>
                </c:pt>
                <c:pt idx="1070">
                  <c:v>75.501000000000005</c:v>
                </c:pt>
                <c:pt idx="1071">
                  <c:v>75.501999999999995</c:v>
                </c:pt>
                <c:pt idx="1072">
                  <c:v>75.498999999999995</c:v>
                </c:pt>
                <c:pt idx="1073">
                  <c:v>75.504999999999995</c:v>
                </c:pt>
                <c:pt idx="1074">
                  <c:v>75.5</c:v>
                </c:pt>
                <c:pt idx="1075">
                  <c:v>75.5</c:v>
                </c:pt>
                <c:pt idx="1076">
                  <c:v>75.503</c:v>
                </c:pt>
                <c:pt idx="1077">
                  <c:v>75.5</c:v>
                </c:pt>
                <c:pt idx="1078">
                  <c:v>75.494</c:v>
                </c:pt>
                <c:pt idx="1079">
                  <c:v>75.513999999999996</c:v>
                </c:pt>
                <c:pt idx="1080">
                  <c:v>75.495999999999995</c:v>
                </c:pt>
                <c:pt idx="1081">
                  <c:v>75.504000000000005</c:v>
                </c:pt>
                <c:pt idx="1082">
                  <c:v>75.506</c:v>
                </c:pt>
                <c:pt idx="1083">
                  <c:v>75.513999999999996</c:v>
                </c:pt>
                <c:pt idx="1084">
                  <c:v>75.510000000000005</c:v>
                </c:pt>
                <c:pt idx="1085">
                  <c:v>75.503</c:v>
                </c:pt>
                <c:pt idx="1086">
                  <c:v>75.498999999999995</c:v>
                </c:pt>
                <c:pt idx="1087">
                  <c:v>75.504999999999995</c:v>
                </c:pt>
                <c:pt idx="1088">
                  <c:v>75.503</c:v>
                </c:pt>
                <c:pt idx="1089">
                  <c:v>75.5</c:v>
                </c:pt>
                <c:pt idx="1090">
                  <c:v>75.501999999999995</c:v>
                </c:pt>
                <c:pt idx="1091">
                  <c:v>75.521000000000001</c:v>
                </c:pt>
                <c:pt idx="1092">
                  <c:v>75.510999999999996</c:v>
                </c:pt>
                <c:pt idx="1093">
                  <c:v>75.512</c:v>
                </c:pt>
                <c:pt idx="1094">
                  <c:v>75.498000000000005</c:v>
                </c:pt>
                <c:pt idx="1095">
                  <c:v>75.509</c:v>
                </c:pt>
                <c:pt idx="1096">
                  <c:v>75.507000000000005</c:v>
                </c:pt>
                <c:pt idx="1097">
                  <c:v>75.519000000000005</c:v>
                </c:pt>
                <c:pt idx="1098">
                  <c:v>75.52</c:v>
                </c:pt>
                <c:pt idx="1099">
                  <c:v>75.519000000000005</c:v>
                </c:pt>
                <c:pt idx="1100">
                  <c:v>75.516000000000005</c:v>
                </c:pt>
                <c:pt idx="1101">
                  <c:v>75.522000000000006</c:v>
                </c:pt>
                <c:pt idx="1102">
                  <c:v>75.506</c:v>
                </c:pt>
                <c:pt idx="1103">
                  <c:v>75.513000000000005</c:v>
                </c:pt>
                <c:pt idx="1104">
                  <c:v>75.522000000000006</c:v>
                </c:pt>
                <c:pt idx="1105">
                  <c:v>75.531999999999996</c:v>
                </c:pt>
                <c:pt idx="1106">
                  <c:v>75.516000000000005</c:v>
                </c:pt>
                <c:pt idx="1107">
                  <c:v>75.518000000000001</c:v>
                </c:pt>
                <c:pt idx="1108">
                  <c:v>75.516000000000005</c:v>
                </c:pt>
                <c:pt idx="1109">
                  <c:v>75.525000000000006</c:v>
                </c:pt>
                <c:pt idx="1110">
                  <c:v>75.52</c:v>
                </c:pt>
                <c:pt idx="1111">
                  <c:v>75.522999999999996</c:v>
                </c:pt>
                <c:pt idx="1112">
                  <c:v>75.533000000000001</c:v>
                </c:pt>
                <c:pt idx="1113">
                  <c:v>75.521000000000001</c:v>
                </c:pt>
                <c:pt idx="1114">
                  <c:v>75.539000000000001</c:v>
                </c:pt>
                <c:pt idx="1115">
                  <c:v>75.543999999999997</c:v>
                </c:pt>
                <c:pt idx="1116">
                  <c:v>75.531999999999996</c:v>
                </c:pt>
                <c:pt idx="1117">
                  <c:v>75.534999999999997</c:v>
                </c:pt>
                <c:pt idx="1118">
                  <c:v>75.540000000000006</c:v>
                </c:pt>
                <c:pt idx="1119">
                  <c:v>75.534000000000006</c:v>
                </c:pt>
                <c:pt idx="1120">
                  <c:v>75.540999999999997</c:v>
                </c:pt>
                <c:pt idx="1121">
                  <c:v>75.536000000000001</c:v>
                </c:pt>
                <c:pt idx="1122">
                  <c:v>75.548000000000002</c:v>
                </c:pt>
                <c:pt idx="1123">
                  <c:v>75.543000000000006</c:v>
                </c:pt>
                <c:pt idx="1124">
                  <c:v>75.551000000000002</c:v>
                </c:pt>
                <c:pt idx="1125">
                  <c:v>75.546999999999997</c:v>
                </c:pt>
                <c:pt idx="1126">
                  <c:v>75.55</c:v>
                </c:pt>
                <c:pt idx="1127">
                  <c:v>75.55</c:v>
                </c:pt>
                <c:pt idx="1128">
                  <c:v>75.548000000000002</c:v>
                </c:pt>
                <c:pt idx="1129">
                  <c:v>75.543000000000006</c:v>
                </c:pt>
                <c:pt idx="1130">
                  <c:v>75.554000000000002</c:v>
                </c:pt>
                <c:pt idx="1131">
                  <c:v>75.572999999999993</c:v>
                </c:pt>
                <c:pt idx="1132">
                  <c:v>75.59</c:v>
                </c:pt>
                <c:pt idx="1133">
                  <c:v>75.584000000000003</c:v>
                </c:pt>
                <c:pt idx="1134">
                  <c:v>75.566999999999993</c:v>
                </c:pt>
                <c:pt idx="1135">
                  <c:v>75.561999999999998</c:v>
                </c:pt>
                <c:pt idx="1136">
                  <c:v>75.569999999999993</c:v>
                </c:pt>
                <c:pt idx="1137">
                  <c:v>75.566999999999993</c:v>
                </c:pt>
                <c:pt idx="1138">
                  <c:v>75.569000000000003</c:v>
                </c:pt>
                <c:pt idx="1139">
                  <c:v>75.566999999999993</c:v>
                </c:pt>
                <c:pt idx="1140">
                  <c:v>75.567999999999998</c:v>
                </c:pt>
                <c:pt idx="1141">
                  <c:v>75.561999999999998</c:v>
                </c:pt>
                <c:pt idx="1142">
                  <c:v>75.569000000000003</c:v>
                </c:pt>
                <c:pt idx="1143">
                  <c:v>75.581000000000003</c:v>
                </c:pt>
                <c:pt idx="1144">
                  <c:v>75.573999999999998</c:v>
                </c:pt>
                <c:pt idx="1145">
                  <c:v>75.578999999999994</c:v>
                </c:pt>
                <c:pt idx="1146">
                  <c:v>75.582999999999998</c:v>
                </c:pt>
                <c:pt idx="1147">
                  <c:v>75.578000000000003</c:v>
                </c:pt>
                <c:pt idx="1148">
                  <c:v>75.573999999999998</c:v>
                </c:pt>
                <c:pt idx="1149">
                  <c:v>75.581000000000003</c:v>
                </c:pt>
                <c:pt idx="1150">
                  <c:v>75.578999999999994</c:v>
                </c:pt>
                <c:pt idx="1151">
                  <c:v>75.578999999999994</c:v>
                </c:pt>
                <c:pt idx="1152">
                  <c:v>75.584999999999994</c:v>
                </c:pt>
                <c:pt idx="1153">
                  <c:v>75.582999999999998</c:v>
                </c:pt>
                <c:pt idx="1154">
                  <c:v>75.594999999999999</c:v>
                </c:pt>
                <c:pt idx="1155">
                  <c:v>75.561000000000007</c:v>
                </c:pt>
                <c:pt idx="1156">
                  <c:v>75.555000000000007</c:v>
                </c:pt>
                <c:pt idx="1157">
                  <c:v>75.561999999999998</c:v>
                </c:pt>
                <c:pt idx="1158">
                  <c:v>75.546000000000006</c:v>
                </c:pt>
                <c:pt idx="1159">
                  <c:v>75.546999999999997</c:v>
                </c:pt>
                <c:pt idx="1160">
                  <c:v>75.552999999999997</c:v>
                </c:pt>
                <c:pt idx="1161">
                  <c:v>75.590999999999994</c:v>
                </c:pt>
                <c:pt idx="1162">
                  <c:v>75.608999999999995</c:v>
                </c:pt>
                <c:pt idx="1163">
                  <c:v>75.605999999999995</c:v>
                </c:pt>
                <c:pt idx="1164">
                  <c:v>75.593999999999994</c:v>
                </c:pt>
                <c:pt idx="1165">
                  <c:v>75.593000000000004</c:v>
                </c:pt>
                <c:pt idx="1166">
                  <c:v>75.597999999999999</c:v>
                </c:pt>
                <c:pt idx="1167">
                  <c:v>75.572000000000003</c:v>
                </c:pt>
                <c:pt idx="1168">
                  <c:v>75.536000000000001</c:v>
                </c:pt>
                <c:pt idx="1169">
                  <c:v>75.570999999999998</c:v>
                </c:pt>
                <c:pt idx="1170">
                  <c:v>75.542000000000002</c:v>
                </c:pt>
                <c:pt idx="1171">
                  <c:v>75.528000000000006</c:v>
                </c:pt>
                <c:pt idx="1172">
                  <c:v>75.537000000000006</c:v>
                </c:pt>
                <c:pt idx="1173">
                  <c:v>75.533000000000001</c:v>
                </c:pt>
                <c:pt idx="1174">
                  <c:v>75.546000000000006</c:v>
                </c:pt>
                <c:pt idx="1175">
                  <c:v>75.536000000000001</c:v>
                </c:pt>
                <c:pt idx="1176">
                  <c:v>75.531999999999996</c:v>
                </c:pt>
                <c:pt idx="1177">
                  <c:v>75.533000000000001</c:v>
                </c:pt>
                <c:pt idx="1178">
                  <c:v>75.539000000000001</c:v>
                </c:pt>
                <c:pt idx="1179">
                  <c:v>75.537999999999997</c:v>
                </c:pt>
                <c:pt idx="1180">
                  <c:v>75.527000000000001</c:v>
                </c:pt>
                <c:pt idx="1181">
                  <c:v>75.537000000000006</c:v>
                </c:pt>
                <c:pt idx="1182">
                  <c:v>75.537999999999997</c:v>
                </c:pt>
                <c:pt idx="1183">
                  <c:v>75.512</c:v>
                </c:pt>
                <c:pt idx="1184">
                  <c:v>75.536000000000001</c:v>
                </c:pt>
                <c:pt idx="1185">
                  <c:v>75.531999999999996</c:v>
                </c:pt>
                <c:pt idx="1186">
                  <c:v>75.539000000000001</c:v>
                </c:pt>
                <c:pt idx="1187">
                  <c:v>75.531000000000006</c:v>
                </c:pt>
                <c:pt idx="1188">
                  <c:v>75.537999999999997</c:v>
                </c:pt>
                <c:pt idx="1189">
                  <c:v>75.527000000000001</c:v>
                </c:pt>
                <c:pt idx="1190">
                  <c:v>75.53</c:v>
                </c:pt>
                <c:pt idx="1191">
                  <c:v>75.539000000000001</c:v>
                </c:pt>
                <c:pt idx="1192">
                  <c:v>75.522000000000006</c:v>
                </c:pt>
                <c:pt idx="1193">
                  <c:v>75.545000000000002</c:v>
                </c:pt>
                <c:pt idx="1194">
                  <c:v>75.540999999999997</c:v>
                </c:pt>
                <c:pt idx="1195">
                  <c:v>75.522000000000006</c:v>
                </c:pt>
                <c:pt idx="1196">
                  <c:v>75.524000000000001</c:v>
                </c:pt>
                <c:pt idx="1197">
                  <c:v>75.537999999999997</c:v>
                </c:pt>
                <c:pt idx="1198">
                  <c:v>75.536000000000001</c:v>
                </c:pt>
                <c:pt idx="1199">
                  <c:v>75.531999999999996</c:v>
                </c:pt>
                <c:pt idx="1200">
                  <c:v>75.513999999999996</c:v>
                </c:pt>
                <c:pt idx="1201">
                  <c:v>75.533000000000001</c:v>
                </c:pt>
                <c:pt idx="1202">
                  <c:v>75.540000000000006</c:v>
                </c:pt>
                <c:pt idx="1203">
                  <c:v>75.536000000000001</c:v>
                </c:pt>
                <c:pt idx="1204">
                  <c:v>75.53</c:v>
                </c:pt>
                <c:pt idx="1205">
                  <c:v>75.525999999999996</c:v>
                </c:pt>
                <c:pt idx="1206">
                  <c:v>75.528000000000006</c:v>
                </c:pt>
                <c:pt idx="1207">
                  <c:v>75.537000000000006</c:v>
                </c:pt>
                <c:pt idx="1208">
                  <c:v>75.528999999999996</c:v>
                </c:pt>
                <c:pt idx="1209">
                  <c:v>75.53</c:v>
                </c:pt>
                <c:pt idx="1210">
                  <c:v>75.55</c:v>
                </c:pt>
                <c:pt idx="1211">
                  <c:v>75.522000000000006</c:v>
                </c:pt>
                <c:pt idx="1212">
                  <c:v>75.527000000000001</c:v>
                </c:pt>
                <c:pt idx="1213">
                  <c:v>75.53</c:v>
                </c:pt>
                <c:pt idx="1214">
                  <c:v>75.519000000000005</c:v>
                </c:pt>
                <c:pt idx="1215">
                  <c:v>75.534000000000006</c:v>
                </c:pt>
                <c:pt idx="1216">
                  <c:v>75.521000000000001</c:v>
                </c:pt>
                <c:pt idx="1217">
                  <c:v>75.522999999999996</c:v>
                </c:pt>
                <c:pt idx="1218">
                  <c:v>75.525000000000006</c:v>
                </c:pt>
                <c:pt idx="1219">
                  <c:v>75.528999999999996</c:v>
                </c:pt>
                <c:pt idx="1220">
                  <c:v>75.527000000000001</c:v>
                </c:pt>
                <c:pt idx="1221">
                  <c:v>75.539000000000001</c:v>
                </c:pt>
                <c:pt idx="1222">
                  <c:v>75.543000000000006</c:v>
                </c:pt>
                <c:pt idx="1223">
                  <c:v>75.531999999999996</c:v>
                </c:pt>
                <c:pt idx="1224">
                  <c:v>75.524000000000001</c:v>
                </c:pt>
                <c:pt idx="1225">
                  <c:v>75.533000000000001</c:v>
                </c:pt>
                <c:pt idx="1226">
                  <c:v>75.528999999999996</c:v>
                </c:pt>
                <c:pt idx="1227">
                  <c:v>75.533000000000001</c:v>
                </c:pt>
                <c:pt idx="1228">
                  <c:v>75.531000000000006</c:v>
                </c:pt>
                <c:pt idx="1229">
                  <c:v>75.536000000000001</c:v>
                </c:pt>
                <c:pt idx="1230">
                  <c:v>75.522999999999996</c:v>
                </c:pt>
                <c:pt idx="1231">
                  <c:v>75.531000000000006</c:v>
                </c:pt>
                <c:pt idx="1232">
                  <c:v>75.522000000000006</c:v>
                </c:pt>
                <c:pt idx="1233">
                  <c:v>75.525999999999996</c:v>
                </c:pt>
                <c:pt idx="1234">
                  <c:v>75.524000000000001</c:v>
                </c:pt>
                <c:pt idx="1235">
                  <c:v>75.542000000000002</c:v>
                </c:pt>
                <c:pt idx="1236">
                  <c:v>75.525999999999996</c:v>
                </c:pt>
                <c:pt idx="1237">
                  <c:v>75.527000000000001</c:v>
                </c:pt>
                <c:pt idx="1238">
                  <c:v>75.528999999999996</c:v>
                </c:pt>
                <c:pt idx="1239">
                  <c:v>75.531000000000006</c:v>
                </c:pt>
                <c:pt idx="1240">
                  <c:v>75.53</c:v>
                </c:pt>
                <c:pt idx="1241">
                  <c:v>75.534000000000006</c:v>
                </c:pt>
                <c:pt idx="1242">
                  <c:v>75.537000000000006</c:v>
                </c:pt>
                <c:pt idx="1243">
                  <c:v>75.531000000000006</c:v>
                </c:pt>
                <c:pt idx="1244">
                  <c:v>75.537000000000006</c:v>
                </c:pt>
                <c:pt idx="1245">
                  <c:v>75.509</c:v>
                </c:pt>
                <c:pt idx="1246">
                  <c:v>75.53</c:v>
                </c:pt>
                <c:pt idx="1247">
                  <c:v>75.522999999999996</c:v>
                </c:pt>
                <c:pt idx="1248">
                  <c:v>75.524000000000001</c:v>
                </c:pt>
                <c:pt idx="1249">
                  <c:v>75.513999999999996</c:v>
                </c:pt>
                <c:pt idx="1250">
                  <c:v>75.524000000000001</c:v>
                </c:pt>
                <c:pt idx="1251">
                  <c:v>75.534000000000006</c:v>
                </c:pt>
                <c:pt idx="1252">
                  <c:v>75.522999999999996</c:v>
                </c:pt>
                <c:pt idx="1253">
                  <c:v>75.522999999999996</c:v>
                </c:pt>
                <c:pt idx="1254">
                  <c:v>75.522999999999996</c:v>
                </c:pt>
                <c:pt idx="1255">
                  <c:v>75.545000000000002</c:v>
                </c:pt>
                <c:pt idx="1256">
                  <c:v>75.501000000000005</c:v>
                </c:pt>
                <c:pt idx="1257">
                  <c:v>75.524000000000001</c:v>
                </c:pt>
                <c:pt idx="1258">
                  <c:v>75.53</c:v>
                </c:pt>
                <c:pt idx="1259">
                  <c:v>75.540000000000006</c:v>
                </c:pt>
                <c:pt idx="1260">
                  <c:v>75.525000000000006</c:v>
                </c:pt>
                <c:pt idx="1261">
                  <c:v>75.522000000000006</c:v>
                </c:pt>
                <c:pt idx="1262">
                  <c:v>75.537999999999997</c:v>
                </c:pt>
                <c:pt idx="1263">
                  <c:v>75.531999999999996</c:v>
                </c:pt>
                <c:pt idx="1264">
                  <c:v>75.528000000000006</c:v>
                </c:pt>
                <c:pt idx="1265">
                  <c:v>75.531999999999996</c:v>
                </c:pt>
                <c:pt idx="1266">
                  <c:v>75.533000000000001</c:v>
                </c:pt>
                <c:pt idx="1267">
                  <c:v>75.522999999999996</c:v>
                </c:pt>
                <c:pt idx="1268">
                  <c:v>75.531000000000006</c:v>
                </c:pt>
                <c:pt idx="1269">
                  <c:v>75.531000000000006</c:v>
                </c:pt>
                <c:pt idx="1270">
                  <c:v>75.531999999999996</c:v>
                </c:pt>
                <c:pt idx="1271">
                  <c:v>75.525000000000006</c:v>
                </c:pt>
                <c:pt idx="1272">
                  <c:v>75.522999999999996</c:v>
                </c:pt>
                <c:pt idx="1273">
                  <c:v>75.528999999999996</c:v>
                </c:pt>
                <c:pt idx="1274">
                  <c:v>75.531000000000006</c:v>
                </c:pt>
                <c:pt idx="1275">
                  <c:v>75.533000000000001</c:v>
                </c:pt>
                <c:pt idx="1276">
                  <c:v>75.53</c:v>
                </c:pt>
                <c:pt idx="1277">
                  <c:v>75.525000000000006</c:v>
                </c:pt>
                <c:pt idx="1278">
                  <c:v>75.531999999999996</c:v>
                </c:pt>
                <c:pt idx="1279">
                  <c:v>75.522000000000006</c:v>
                </c:pt>
                <c:pt idx="1280">
                  <c:v>75.536000000000001</c:v>
                </c:pt>
                <c:pt idx="1281">
                  <c:v>75.512</c:v>
                </c:pt>
                <c:pt idx="1282">
                  <c:v>75.528999999999996</c:v>
                </c:pt>
                <c:pt idx="1283">
                  <c:v>75.524000000000001</c:v>
                </c:pt>
                <c:pt idx="1284">
                  <c:v>75.534000000000006</c:v>
                </c:pt>
                <c:pt idx="1285">
                  <c:v>75.522000000000006</c:v>
                </c:pt>
                <c:pt idx="1286">
                  <c:v>75.53</c:v>
                </c:pt>
                <c:pt idx="1287">
                  <c:v>75.525000000000006</c:v>
                </c:pt>
                <c:pt idx="1288">
                  <c:v>75.531000000000006</c:v>
                </c:pt>
                <c:pt idx="1289">
                  <c:v>75.518000000000001</c:v>
                </c:pt>
                <c:pt idx="1290">
                  <c:v>75.528999999999996</c:v>
                </c:pt>
                <c:pt idx="1291">
                  <c:v>75.522000000000006</c:v>
                </c:pt>
                <c:pt idx="1292">
                  <c:v>75.531999999999996</c:v>
                </c:pt>
                <c:pt idx="1293">
                  <c:v>75.533000000000001</c:v>
                </c:pt>
                <c:pt idx="1294">
                  <c:v>75.527000000000001</c:v>
                </c:pt>
                <c:pt idx="1295">
                  <c:v>75.525999999999996</c:v>
                </c:pt>
                <c:pt idx="1296">
                  <c:v>75.522999999999996</c:v>
                </c:pt>
                <c:pt idx="1297">
                  <c:v>75.522000000000006</c:v>
                </c:pt>
                <c:pt idx="1298">
                  <c:v>75.521000000000001</c:v>
                </c:pt>
                <c:pt idx="1299">
                  <c:v>75.522999999999996</c:v>
                </c:pt>
                <c:pt idx="1300">
                  <c:v>75.528999999999996</c:v>
                </c:pt>
                <c:pt idx="1301">
                  <c:v>75.525999999999996</c:v>
                </c:pt>
                <c:pt idx="1302">
                  <c:v>75.525000000000006</c:v>
                </c:pt>
                <c:pt idx="1303">
                  <c:v>75.528999999999996</c:v>
                </c:pt>
                <c:pt idx="1304">
                  <c:v>75.540999999999997</c:v>
                </c:pt>
                <c:pt idx="1305">
                  <c:v>75.531000000000006</c:v>
                </c:pt>
                <c:pt idx="1306">
                  <c:v>75.542000000000002</c:v>
                </c:pt>
                <c:pt idx="1307">
                  <c:v>75.524000000000001</c:v>
                </c:pt>
                <c:pt idx="1308">
                  <c:v>75.528999999999996</c:v>
                </c:pt>
                <c:pt idx="1309">
                  <c:v>75.524000000000001</c:v>
                </c:pt>
                <c:pt idx="1310">
                  <c:v>75.528000000000006</c:v>
                </c:pt>
                <c:pt idx="1311">
                  <c:v>75.525999999999996</c:v>
                </c:pt>
                <c:pt idx="1312">
                  <c:v>75.525000000000006</c:v>
                </c:pt>
                <c:pt idx="1313">
                  <c:v>75.522999999999996</c:v>
                </c:pt>
                <c:pt idx="1314">
                  <c:v>75.537000000000006</c:v>
                </c:pt>
                <c:pt idx="1315">
                  <c:v>75.537999999999997</c:v>
                </c:pt>
                <c:pt idx="1316">
                  <c:v>75.524000000000001</c:v>
                </c:pt>
                <c:pt idx="1317">
                  <c:v>75.527000000000001</c:v>
                </c:pt>
                <c:pt idx="1318">
                  <c:v>75.543999999999997</c:v>
                </c:pt>
                <c:pt idx="1319">
                  <c:v>75.531000000000006</c:v>
                </c:pt>
                <c:pt idx="1320">
                  <c:v>75.536000000000001</c:v>
                </c:pt>
                <c:pt idx="1321">
                  <c:v>75.531999999999996</c:v>
                </c:pt>
                <c:pt idx="1322">
                  <c:v>75.533000000000001</c:v>
                </c:pt>
                <c:pt idx="1323">
                  <c:v>75.528000000000006</c:v>
                </c:pt>
                <c:pt idx="1324">
                  <c:v>75.533000000000001</c:v>
                </c:pt>
                <c:pt idx="1325">
                  <c:v>75.536000000000001</c:v>
                </c:pt>
                <c:pt idx="1326">
                  <c:v>75.537999999999997</c:v>
                </c:pt>
                <c:pt idx="1327">
                  <c:v>75.540000000000006</c:v>
                </c:pt>
                <c:pt idx="1328">
                  <c:v>75.542000000000002</c:v>
                </c:pt>
                <c:pt idx="1329">
                  <c:v>75.53</c:v>
                </c:pt>
                <c:pt idx="1330">
                  <c:v>75.534000000000006</c:v>
                </c:pt>
                <c:pt idx="1331">
                  <c:v>75.524000000000001</c:v>
                </c:pt>
                <c:pt idx="1332">
                  <c:v>75.533000000000001</c:v>
                </c:pt>
                <c:pt idx="1333">
                  <c:v>75.53</c:v>
                </c:pt>
                <c:pt idx="1334">
                  <c:v>75.546000000000006</c:v>
                </c:pt>
                <c:pt idx="1335">
                  <c:v>75.536000000000001</c:v>
                </c:pt>
                <c:pt idx="1336">
                  <c:v>75.528999999999996</c:v>
                </c:pt>
                <c:pt idx="1337">
                  <c:v>75.534999999999997</c:v>
                </c:pt>
                <c:pt idx="1338">
                  <c:v>75.543000000000006</c:v>
                </c:pt>
                <c:pt idx="1339">
                  <c:v>75.539000000000001</c:v>
                </c:pt>
                <c:pt idx="1340">
                  <c:v>75.534000000000006</c:v>
                </c:pt>
                <c:pt idx="1341">
                  <c:v>75.540999999999997</c:v>
                </c:pt>
                <c:pt idx="1342">
                  <c:v>75.528000000000006</c:v>
                </c:pt>
                <c:pt idx="1343">
                  <c:v>75.543000000000006</c:v>
                </c:pt>
                <c:pt idx="1344">
                  <c:v>75.536000000000001</c:v>
                </c:pt>
                <c:pt idx="1345">
                  <c:v>75.540000000000006</c:v>
                </c:pt>
                <c:pt idx="1346">
                  <c:v>75.543999999999997</c:v>
                </c:pt>
                <c:pt idx="1347">
                  <c:v>75.542000000000002</c:v>
                </c:pt>
                <c:pt idx="1348">
                  <c:v>75.543000000000006</c:v>
                </c:pt>
                <c:pt idx="1349">
                  <c:v>75.539000000000001</c:v>
                </c:pt>
                <c:pt idx="1350">
                  <c:v>75.525999999999996</c:v>
                </c:pt>
                <c:pt idx="1351">
                  <c:v>75.533000000000001</c:v>
                </c:pt>
                <c:pt idx="1352">
                  <c:v>75.548000000000002</c:v>
                </c:pt>
                <c:pt idx="1353">
                  <c:v>75.536000000000001</c:v>
                </c:pt>
                <c:pt idx="1354">
                  <c:v>75.537999999999997</c:v>
                </c:pt>
                <c:pt idx="1355">
                  <c:v>75.542000000000002</c:v>
                </c:pt>
                <c:pt idx="1356">
                  <c:v>75.540999999999997</c:v>
                </c:pt>
                <c:pt idx="1357">
                  <c:v>75.543999999999997</c:v>
                </c:pt>
                <c:pt idx="1358">
                  <c:v>75.551000000000002</c:v>
                </c:pt>
                <c:pt idx="1359">
                  <c:v>75.537999999999997</c:v>
                </c:pt>
                <c:pt idx="1360">
                  <c:v>75.546000000000006</c:v>
                </c:pt>
                <c:pt idx="1361">
                  <c:v>75.543000000000006</c:v>
                </c:pt>
                <c:pt idx="1362">
                  <c:v>75.540999999999997</c:v>
                </c:pt>
                <c:pt idx="1363">
                  <c:v>75.540999999999997</c:v>
                </c:pt>
                <c:pt idx="1364">
                  <c:v>75.549000000000007</c:v>
                </c:pt>
                <c:pt idx="1365">
                  <c:v>75.555999999999997</c:v>
                </c:pt>
                <c:pt idx="1366">
                  <c:v>75.537000000000006</c:v>
                </c:pt>
                <c:pt idx="1367">
                  <c:v>75.55</c:v>
                </c:pt>
                <c:pt idx="1368">
                  <c:v>75.549000000000007</c:v>
                </c:pt>
                <c:pt idx="1369">
                  <c:v>75.548000000000002</c:v>
                </c:pt>
                <c:pt idx="1370">
                  <c:v>75.546999999999997</c:v>
                </c:pt>
                <c:pt idx="1371">
                  <c:v>75.551000000000002</c:v>
                </c:pt>
                <c:pt idx="1372">
                  <c:v>75.543000000000006</c:v>
                </c:pt>
                <c:pt idx="1373">
                  <c:v>75.542000000000002</c:v>
                </c:pt>
                <c:pt idx="1374">
                  <c:v>75.549000000000007</c:v>
                </c:pt>
                <c:pt idx="1375">
                  <c:v>75.546999999999997</c:v>
                </c:pt>
                <c:pt idx="1376">
                  <c:v>75.552000000000007</c:v>
                </c:pt>
                <c:pt idx="1377">
                  <c:v>75.558999999999997</c:v>
                </c:pt>
                <c:pt idx="1378">
                  <c:v>75.555000000000007</c:v>
                </c:pt>
                <c:pt idx="1379">
                  <c:v>75.543000000000006</c:v>
                </c:pt>
                <c:pt idx="1380">
                  <c:v>75.557000000000002</c:v>
                </c:pt>
                <c:pt idx="1381">
                  <c:v>75.55</c:v>
                </c:pt>
                <c:pt idx="1382">
                  <c:v>75.551000000000002</c:v>
                </c:pt>
                <c:pt idx="1383">
                  <c:v>75.552999999999997</c:v>
                </c:pt>
                <c:pt idx="1384">
                  <c:v>75.53</c:v>
                </c:pt>
                <c:pt idx="1385">
                  <c:v>75.539000000000001</c:v>
                </c:pt>
                <c:pt idx="1386">
                  <c:v>75.558000000000007</c:v>
                </c:pt>
                <c:pt idx="1387">
                  <c:v>75.542000000000002</c:v>
                </c:pt>
                <c:pt idx="1388">
                  <c:v>75.546999999999997</c:v>
                </c:pt>
                <c:pt idx="1389">
                  <c:v>75.554000000000002</c:v>
                </c:pt>
                <c:pt idx="1390">
                  <c:v>75.549000000000007</c:v>
                </c:pt>
                <c:pt idx="1391">
                  <c:v>75.554000000000002</c:v>
                </c:pt>
                <c:pt idx="1392">
                  <c:v>75.548000000000002</c:v>
                </c:pt>
                <c:pt idx="1393">
                  <c:v>75.549000000000007</c:v>
                </c:pt>
                <c:pt idx="1394">
                  <c:v>75.545000000000002</c:v>
                </c:pt>
                <c:pt idx="1395">
                  <c:v>75.540999999999997</c:v>
                </c:pt>
                <c:pt idx="1396">
                  <c:v>75.551000000000002</c:v>
                </c:pt>
                <c:pt idx="1397">
                  <c:v>75.549000000000007</c:v>
                </c:pt>
                <c:pt idx="1398">
                  <c:v>75.552000000000007</c:v>
                </c:pt>
                <c:pt idx="1399">
                  <c:v>75.548000000000002</c:v>
                </c:pt>
                <c:pt idx="1400">
                  <c:v>75.552000000000007</c:v>
                </c:pt>
                <c:pt idx="1401">
                  <c:v>75.543000000000006</c:v>
                </c:pt>
                <c:pt idx="1402">
                  <c:v>75.546999999999997</c:v>
                </c:pt>
                <c:pt idx="1403">
                  <c:v>75.537999999999997</c:v>
                </c:pt>
                <c:pt idx="1404">
                  <c:v>75.543000000000006</c:v>
                </c:pt>
                <c:pt idx="1405">
                  <c:v>75.537999999999997</c:v>
                </c:pt>
                <c:pt idx="1406">
                  <c:v>75.552000000000007</c:v>
                </c:pt>
                <c:pt idx="1407">
                  <c:v>75.539000000000001</c:v>
                </c:pt>
                <c:pt idx="1408">
                  <c:v>75.489000000000004</c:v>
                </c:pt>
                <c:pt idx="1409">
                  <c:v>75.453000000000003</c:v>
                </c:pt>
                <c:pt idx="1410">
                  <c:v>75.460999999999999</c:v>
                </c:pt>
                <c:pt idx="1411">
                  <c:v>75.466999999999999</c:v>
                </c:pt>
                <c:pt idx="1412">
                  <c:v>75.459000000000003</c:v>
                </c:pt>
                <c:pt idx="1413">
                  <c:v>75.451999999999998</c:v>
                </c:pt>
                <c:pt idx="1414">
                  <c:v>75.45</c:v>
                </c:pt>
                <c:pt idx="1415">
                  <c:v>75.447000000000003</c:v>
                </c:pt>
                <c:pt idx="1416">
                  <c:v>75.448999999999998</c:v>
                </c:pt>
                <c:pt idx="1417">
                  <c:v>75.453999999999994</c:v>
                </c:pt>
                <c:pt idx="1418">
                  <c:v>75.456999999999994</c:v>
                </c:pt>
                <c:pt idx="1419">
                  <c:v>75.445999999999998</c:v>
                </c:pt>
                <c:pt idx="1420">
                  <c:v>75.45</c:v>
                </c:pt>
                <c:pt idx="1421">
                  <c:v>75.453000000000003</c:v>
                </c:pt>
                <c:pt idx="1422">
                  <c:v>75.456999999999994</c:v>
                </c:pt>
                <c:pt idx="1423">
                  <c:v>75.456000000000003</c:v>
                </c:pt>
                <c:pt idx="1424">
                  <c:v>75.451999999999998</c:v>
                </c:pt>
                <c:pt idx="1425">
                  <c:v>75.454999999999998</c:v>
                </c:pt>
                <c:pt idx="1426">
                  <c:v>75.453000000000003</c:v>
                </c:pt>
                <c:pt idx="1427">
                  <c:v>75.459999999999994</c:v>
                </c:pt>
                <c:pt idx="1428">
                  <c:v>75.463999999999999</c:v>
                </c:pt>
                <c:pt idx="1429">
                  <c:v>75.465999999999994</c:v>
                </c:pt>
                <c:pt idx="1430">
                  <c:v>75.465999999999994</c:v>
                </c:pt>
                <c:pt idx="1431">
                  <c:v>75.457999999999998</c:v>
                </c:pt>
                <c:pt idx="1432">
                  <c:v>75.457999999999998</c:v>
                </c:pt>
                <c:pt idx="1433">
                  <c:v>75.466999999999999</c:v>
                </c:pt>
                <c:pt idx="1434">
                  <c:v>75.463999999999999</c:v>
                </c:pt>
                <c:pt idx="1435">
                  <c:v>75.462000000000003</c:v>
                </c:pt>
                <c:pt idx="1436">
                  <c:v>75.462000000000003</c:v>
                </c:pt>
                <c:pt idx="1437">
                  <c:v>75.463999999999999</c:v>
                </c:pt>
                <c:pt idx="1438">
                  <c:v>75.47</c:v>
                </c:pt>
                <c:pt idx="1439">
                  <c:v>75.462999999999994</c:v>
                </c:pt>
                <c:pt idx="1440">
                  <c:v>75.472999999999999</c:v>
                </c:pt>
                <c:pt idx="1441">
                  <c:v>75.462000000000003</c:v>
                </c:pt>
                <c:pt idx="1442">
                  <c:v>75.463999999999999</c:v>
                </c:pt>
                <c:pt idx="1443">
                  <c:v>75.471000000000004</c:v>
                </c:pt>
                <c:pt idx="1444">
                  <c:v>75.474999999999994</c:v>
                </c:pt>
                <c:pt idx="1445">
                  <c:v>75.489999999999995</c:v>
                </c:pt>
                <c:pt idx="1446">
                  <c:v>75.477999999999994</c:v>
                </c:pt>
                <c:pt idx="1447">
                  <c:v>75.471999999999994</c:v>
                </c:pt>
                <c:pt idx="1448">
                  <c:v>75.466999999999999</c:v>
                </c:pt>
                <c:pt idx="1449">
                  <c:v>75.480999999999995</c:v>
                </c:pt>
                <c:pt idx="1450">
                  <c:v>75.478999999999999</c:v>
                </c:pt>
                <c:pt idx="1451">
                  <c:v>75.489000000000004</c:v>
                </c:pt>
                <c:pt idx="1452">
                  <c:v>75.480999999999995</c:v>
                </c:pt>
                <c:pt idx="1453">
                  <c:v>75.494</c:v>
                </c:pt>
                <c:pt idx="1454">
                  <c:v>75.481999999999999</c:v>
                </c:pt>
                <c:pt idx="1455">
                  <c:v>75.486999999999995</c:v>
                </c:pt>
                <c:pt idx="1456">
                  <c:v>75.491</c:v>
                </c:pt>
                <c:pt idx="1457">
                  <c:v>75.492000000000004</c:v>
                </c:pt>
                <c:pt idx="1458">
                  <c:v>75.492000000000004</c:v>
                </c:pt>
                <c:pt idx="1459">
                  <c:v>75.510000000000005</c:v>
                </c:pt>
                <c:pt idx="1460">
                  <c:v>75.474999999999994</c:v>
                </c:pt>
                <c:pt idx="1461">
                  <c:v>75.483000000000004</c:v>
                </c:pt>
                <c:pt idx="1462">
                  <c:v>75.478999999999999</c:v>
                </c:pt>
                <c:pt idx="1463">
                  <c:v>75.483000000000004</c:v>
                </c:pt>
                <c:pt idx="1464">
                  <c:v>75.498999999999995</c:v>
                </c:pt>
                <c:pt idx="1465">
                  <c:v>75.486000000000004</c:v>
                </c:pt>
                <c:pt idx="1466">
                  <c:v>75.495999999999995</c:v>
                </c:pt>
                <c:pt idx="1467">
                  <c:v>75.481999999999999</c:v>
                </c:pt>
                <c:pt idx="1468">
                  <c:v>75.504999999999995</c:v>
                </c:pt>
                <c:pt idx="1469">
                  <c:v>75.512</c:v>
                </c:pt>
                <c:pt idx="1470">
                  <c:v>75.527000000000001</c:v>
                </c:pt>
                <c:pt idx="1471">
                  <c:v>75.5</c:v>
                </c:pt>
                <c:pt idx="1472">
                  <c:v>75.494</c:v>
                </c:pt>
                <c:pt idx="1473">
                  <c:v>75.501000000000005</c:v>
                </c:pt>
                <c:pt idx="1474">
                  <c:v>75.515000000000001</c:v>
                </c:pt>
                <c:pt idx="1475">
                  <c:v>75.510000000000005</c:v>
                </c:pt>
                <c:pt idx="1476">
                  <c:v>75.5</c:v>
                </c:pt>
                <c:pt idx="1477">
                  <c:v>75.507999999999996</c:v>
                </c:pt>
                <c:pt idx="1478">
                  <c:v>75.516999999999996</c:v>
                </c:pt>
                <c:pt idx="1479">
                  <c:v>75.527000000000001</c:v>
                </c:pt>
                <c:pt idx="1480">
                  <c:v>75.498000000000005</c:v>
                </c:pt>
                <c:pt idx="1481">
                  <c:v>75.506</c:v>
                </c:pt>
                <c:pt idx="1482">
                  <c:v>75.513000000000005</c:v>
                </c:pt>
                <c:pt idx="1483">
                  <c:v>75.518000000000001</c:v>
                </c:pt>
                <c:pt idx="1484">
                  <c:v>75.498999999999995</c:v>
                </c:pt>
                <c:pt idx="1485">
                  <c:v>75.510999999999996</c:v>
                </c:pt>
                <c:pt idx="1486">
                  <c:v>75.516000000000005</c:v>
                </c:pt>
                <c:pt idx="1487">
                  <c:v>75.513999999999996</c:v>
                </c:pt>
                <c:pt idx="1488">
                  <c:v>75.519000000000005</c:v>
                </c:pt>
                <c:pt idx="1489">
                  <c:v>75.528000000000006</c:v>
                </c:pt>
                <c:pt idx="1490">
                  <c:v>75.515000000000001</c:v>
                </c:pt>
                <c:pt idx="1491">
                  <c:v>75.518000000000001</c:v>
                </c:pt>
                <c:pt idx="1492">
                  <c:v>75.518000000000001</c:v>
                </c:pt>
                <c:pt idx="1493">
                  <c:v>75.522000000000006</c:v>
                </c:pt>
                <c:pt idx="1494">
                  <c:v>75.515000000000001</c:v>
                </c:pt>
                <c:pt idx="1495">
                  <c:v>75.510999999999996</c:v>
                </c:pt>
                <c:pt idx="1496">
                  <c:v>75.516999999999996</c:v>
                </c:pt>
                <c:pt idx="1497">
                  <c:v>75.525000000000006</c:v>
                </c:pt>
                <c:pt idx="1498">
                  <c:v>75.528000000000006</c:v>
                </c:pt>
                <c:pt idx="1499">
                  <c:v>75.534999999999997</c:v>
                </c:pt>
                <c:pt idx="1500">
                  <c:v>75.52</c:v>
                </c:pt>
                <c:pt idx="1501">
                  <c:v>75.533000000000001</c:v>
                </c:pt>
                <c:pt idx="1502">
                  <c:v>75.513999999999996</c:v>
                </c:pt>
                <c:pt idx="1503">
                  <c:v>75.528000000000006</c:v>
                </c:pt>
                <c:pt idx="1504">
                  <c:v>75.528999999999996</c:v>
                </c:pt>
                <c:pt idx="1505">
                  <c:v>75.527000000000001</c:v>
                </c:pt>
                <c:pt idx="1506">
                  <c:v>75.53</c:v>
                </c:pt>
                <c:pt idx="1507">
                  <c:v>75.534000000000006</c:v>
                </c:pt>
                <c:pt idx="1508">
                  <c:v>75.533000000000001</c:v>
                </c:pt>
                <c:pt idx="1509">
                  <c:v>75.525999999999996</c:v>
                </c:pt>
                <c:pt idx="1510">
                  <c:v>75.531000000000006</c:v>
                </c:pt>
                <c:pt idx="1511">
                  <c:v>75.534000000000006</c:v>
                </c:pt>
                <c:pt idx="1512">
                  <c:v>75.527000000000001</c:v>
                </c:pt>
                <c:pt idx="1513">
                  <c:v>75.534999999999997</c:v>
                </c:pt>
                <c:pt idx="1514">
                  <c:v>75.518000000000001</c:v>
                </c:pt>
                <c:pt idx="1515">
                  <c:v>75.525999999999996</c:v>
                </c:pt>
                <c:pt idx="1516">
                  <c:v>75.522000000000006</c:v>
                </c:pt>
                <c:pt idx="1517">
                  <c:v>75.540999999999997</c:v>
                </c:pt>
                <c:pt idx="1518">
                  <c:v>75.537000000000006</c:v>
                </c:pt>
                <c:pt idx="1519">
                  <c:v>75.525000000000006</c:v>
                </c:pt>
                <c:pt idx="1520">
                  <c:v>75.528999999999996</c:v>
                </c:pt>
                <c:pt idx="1521">
                  <c:v>75.53</c:v>
                </c:pt>
                <c:pt idx="1522">
                  <c:v>75.52</c:v>
                </c:pt>
                <c:pt idx="1523">
                  <c:v>75.537999999999997</c:v>
                </c:pt>
                <c:pt idx="1524">
                  <c:v>75.531999999999996</c:v>
                </c:pt>
                <c:pt idx="1525">
                  <c:v>75.521000000000001</c:v>
                </c:pt>
                <c:pt idx="1526">
                  <c:v>75.522000000000006</c:v>
                </c:pt>
                <c:pt idx="1527">
                  <c:v>75.528999999999996</c:v>
                </c:pt>
                <c:pt idx="1528">
                  <c:v>75.534000000000006</c:v>
                </c:pt>
                <c:pt idx="1529">
                  <c:v>75.533000000000001</c:v>
                </c:pt>
                <c:pt idx="1530">
                  <c:v>75.533000000000001</c:v>
                </c:pt>
                <c:pt idx="1531">
                  <c:v>75.536000000000001</c:v>
                </c:pt>
                <c:pt idx="1532">
                  <c:v>75.531999999999996</c:v>
                </c:pt>
                <c:pt idx="1533">
                  <c:v>75.534999999999997</c:v>
                </c:pt>
                <c:pt idx="1534">
                  <c:v>75.525000000000006</c:v>
                </c:pt>
                <c:pt idx="1535">
                  <c:v>75.534999999999997</c:v>
                </c:pt>
                <c:pt idx="1536">
                  <c:v>75.531999999999996</c:v>
                </c:pt>
                <c:pt idx="1537">
                  <c:v>75.504000000000005</c:v>
                </c:pt>
                <c:pt idx="1538">
                  <c:v>75.525000000000006</c:v>
                </c:pt>
                <c:pt idx="1539">
                  <c:v>75.528000000000006</c:v>
                </c:pt>
                <c:pt idx="1540">
                  <c:v>75.537000000000006</c:v>
                </c:pt>
                <c:pt idx="1541">
                  <c:v>75.528000000000006</c:v>
                </c:pt>
                <c:pt idx="1542">
                  <c:v>75.534000000000006</c:v>
                </c:pt>
                <c:pt idx="1543">
                  <c:v>75.534000000000006</c:v>
                </c:pt>
                <c:pt idx="1544">
                  <c:v>75.525000000000006</c:v>
                </c:pt>
                <c:pt idx="1545">
                  <c:v>75.537000000000006</c:v>
                </c:pt>
                <c:pt idx="1546">
                  <c:v>75.525000000000006</c:v>
                </c:pt>
                <c:pt idx="1547">
                  <c:v>75.534000000000006</c:v>
                </c:pt>
                <c:pt idx="1548">
                  <c:v>75.539000000000001</c:v>
                </c:pt>
                <c:pt idx="1549">
                  <c:v>75.524000000000001</c:v>
                </c:pt>
                <c:pt idx="1550">
                  <c:v>75.540999999999997</c:v>
                </c:pt>
                <c:pt idx="1551">
                  <c:v>75.551000000000002</c:v>
                </c:pt>
                <c:pt idx="1552">
                  <c:v>75.536000000000001</c:v>
                </c:pt>
                <c:pt idx="1553">
                  <c:v>75.534000000000006</c:v>
                </c:pt>
                <c:pt idx="1554">
                  <c:v>75.534000000000006</c:v>
                </c:pt>
                <c:pt idx="1555">
                  <c:v>75.534000000000006</c:v>
                </c:pt>
                <c:pt idx="1556">
                  <c:v>75.525000000000006</c:v>
                </c:pt>
                <c:pt idx="1557">
                  <c:v>75.53</c:v>
                </c:pt>
                <c:pt idx="1558">
                  <c:v>75.533000000000001</c:v>
                </c:pt>
                <c:pt idx="1559">
                  <c:v>75.537999999999997</c:v>
                </c:pt>
                <c:pt idx="1560">
                  <c:v>75.545000000000002</c:v>
                </c:pt>
                <c:pt idx="1561">
                  <c:v>75.542000000000002</c:v>
                </c:pt>
                <c:pt idx="1562">
                  <c:v>75.52</c:v>
                </c:pt>
                <c:pt idx="1563">
                  <c:v>75.521000000000001</c:v>
                </c:pt>
                <c:pt idx="1564">
                  <c:v>75.536000000000001</c:v>
                </c:pt>
                <c:pt idx="1565">
                  <c:v>75.522000000000006</c:v>
                </c:pt>
                <c:pt idx="1566">
                  <c:v>75.533000000000001</c:v>
                </c:pt>
                <c:pt idx="1567">
                  <c:v>75.533000000000001</c:v>
                </c:pt>
                <c:pt idx="1568">
                  <c:v>75.540000000000006</c:v>
                </c:pt>
                <c:pt idx="1569">
                  <c:v>75.531999999999996</c:v>
                </c:pt>
                <c:pt idx="1570">
                  <c:v>75.543000000000006</c:v>
                </c:pt>
                <c:pt idx="1571">
                  <c:v>75.542000000000002</c:v>
                </c:pt>
                <c:pt idx="1572">
                  <c:v>75.551000000000002</c:v>
                </c:pt>
                <c:pt idx="1573">
                  <c:v>75.528000000000006</c:v>
                </c:pt>
                <c:pt idx="1574">
                  <c:v>75.546000000000006</c:v>
                </c:pt>
                <c:pt idx="1575">
                  <c:v>75.549000000000007</c:v>
                </c:pt>
                <c:pt idx="1576">
                  <c:v>75.555999999999997</c:v>
                </c:pt>
                <c:pt idx="1577">
                  <c:v>75.534000000000006</c:v>
                </c:pt>
                <c:pt idx="1578">
                  <c:v>75.533000000000001</c:v>
                </c:pt>
                <c:pt idx="1579">
                  <c:v>75.542000000000002</c:v>
                </c:pt>
                <c:pt idx="1580">
                  <c:v>75.540999999999997</c:v>
                </c:pt>
                <c:pt idx="1581">
                  <c:v>75.53</c:v>
                </c:pt>
                <c:pt idx="1582">
                  <c:v>75.548000000000002</c:v>
                </c:pt>
                <c:pt idx="1583">
                  <c:v>75.536000000000001</c:v>
                </c:pt>
                <c:pt idx="1584">
                  <c:v>75.540000000000006</c:v>
                </c:pt>
                <c:pt idx="1585">
                  <c:v>75.528000000000006</c:v>
                </c:pt>
                <c:pt idx="1586">
                  <c:v>75.53</c:v>
                </c:pt>
                <c:pt idx="1587">
                  <c:v>75.525999999999996</c:v>
                </c:pt>
                <c:pt idx="1588">
                  <c:v>75.542000000000002</c:v>
                </c:pt>
                <c:pt idx="1589">
                  <c:v>75.534000000000006</c:v>
                </c:pt>
                <c:pt idx="1590">
                  <c:v>75.522999999999996</c:v>
                </c:pt>
                <c:pt idx="1591">
                  <c:v>75.542000000000002</c:v>
                </c:pt>
                <c:pt idx="1592">
                  <c:v>75.53</c:v>
                </c:pt>
                <c:pt idx="1593">
                  <c:v>75.546000000000006</c:v>
                </c:pt>
                <c:pt idx="1594">
                  <c:v>75.540000000000006</c:v>
                </c:pt>
                <c:pt idx="1595">
                  <c:v>75.53</c:v>
                </c:pt>
                <c:pt idx="1596">
                  <c:v>75.534000000000006</c:v>
                </c:pt>
                <c:pt idx="1597">
                  <c:v>75.528000000000006</c:v>
                </c:pt>
                <c:pt idx="1598">
                  <c:v>75.546999999999997</c:v>
                </c:pt>
                <c:pt idx="1599">
                  <c:v>75.540999999999997</c:v>
                </c:pt>
                <c:pt idx="1600">
                  <c:v>75.540999999999997</c:v>
                </c:pt>
                <c:pt idx="1601">
                  <c:v>75.551000000000002</c:v>
                </c:pt>
                <c:pt idx="1602">
                  <c:v>75.525000000000006</c:v>
                </c:pt>
                <c:pt idx="1603">
                  <c:v>75.531000000000006</c:v>
                </c:pt>
                <c:pt idx="1604">
                  <c:v>75.552000000000007</c:v>
                </c:pt>
                <c:pt idx="1605">
                  <c:v>75.543999999999997</c:v>
                </c:pt>
                <c:pt idx="1606">
                  <c:v>75.546000000000006</c:v>
                </c:pt>
                <c:pt idx="1607">
                  <c:v>75.528999999999996</c:v>
                </c:pt>
                <c:pt idx="1608">
                  <c:v>75.525999999999996</c:v>
                </c:pt>
                <c:pt idx="1609">
                  <c:v>75.533000000000001</c:v>
                </c:pt>
                <c:pt idx="1610">
                  <c:v>75.546000000000006</c:v>
                </c:pt>
                <c:pt idx="1611">
                  <c:v>75.540000000000006</c:v>
                </c:pt>
                <c:pt idx="1612">
                  <c:v>75.546000000000006</c:v>
                </c:pt>
                <c:pt idx="1613">
                  <c:v>75.539000000000001</c:v>
                </c:pt>
                <c:pt idx="1614">
                  <c:v>75.546000000000006</c:v>
                </c:pt>
                <c:pt idx="1615">
                  <c:v>75.52</c:v>
                </c:pt>
                <c:pt idx="1616">
                  <c:v>75.545000000000002</c:v>
                </c:pt>
                <c:pt idx="1617">
                  <c:v>75.552999999999997</c:v>
                </c:pt>
                <c:pt idx="1618">
                  <c:v>75.531999999999996</c:v>
                </c:pt>
                <c:pt idx="1619">
                  <c:v>75.536000000000001</c:v>
                </c:pt>
                <c:pt idx="1620">
                  <c:v>75.534000000000006</c:v>
                </c:pt>
                <c:pt idx="1621">
                  <c:v>75.540000000000006</c:v>
                </c:pt>
                <c:pt idx="1622">
                  <c:v>75.533000000000001</c:v>
                </c:pt>
                <c:pt idx="1623">
                  <c:v>75.543999999999997</c:v>
                </c:pt>
                <c:pt idx="1624">
                  <c:v>75.536000000000001</c:v>
                </c:pt>
                <c:pt idx="1625">
                  <c:v>75.53</c:v>
                </c:pt>
                <c:pt idx="1626">
                  <c:v>75.534000000000006</c:v>
                </c:pt>
                <c:pt idx="1627">
                  <c:v>75.5</c:v>
                </c:pt>
                <c:pt idx="1628">
                  <c:v>75.536000000000001</c:v>
                </c:pt>
                <c:pt idx="1629">
                  <c:v>75.537000000000006</c:v>
                </c:pt>
                <c:pt idx="1630">
                  <c:v>75.533000000000001</c:v>
                </c:pt>
                <c:pt idx="1631">
                  <c:v>75.528999999999996</c:v>
                </c:pt>
                <c:pt idx="1632">
                  <c:v>75.539000000000001</c:v>
                </c:pt>
                <c:pt idx="1633">
                  <c:v>75.55</c:v>
                </c:pt>
                <c:pt idx="1634">
                  <c:v>75.536000000000001</c:v>
                </c:pt>
                <c:pt idx="1635">
                  <c:v>75.539000000000001</c:v>
                </c:pt>
                <c:pt idx="1636">
                  <c:v>75.536000000000001</c:v>
                </c:pt>
                <c:pt idx="1637">
                  <c:v>75.53</c:v>
                </c:pt>
                <c:pt idx="1638">
                  <c:v>75.528999999999996</c:v>
                </c:pt>
                <c:pt idx="1639">
                  <c:v>75.527000000000001</c:v>
                </c:pt>
                <c:pt idx="1640">
                  <c:v>75.539000000000001</c:v>
                </c:pt>
                <c:pt idx="1641">
                  <c:v>75.561999999999998</c:v>
                </c:pt>
                <c:pt idx="1642">
                  <c:v>75.516000000000005</c:v>
                </c:pt>
                <c:pt idx="1643">
                  <c:v>75.516000000000005</c:v>
                </c:pt>
                <c:pt idx="1644">
                  <c:v>75.518000000000001</c:v>
                </c:pt>
                <c:pt idx="1645">
                  <c:v>75.516999999999996</c:v>
                </c:pt>
                <c:pt idx="1646">
                  <c:v>75.53</c:v>
                </c:pt>
                <c:pt idx="1647">
                  <c:v>75.534000000000006</c:v>
                </c:pt>
                <c:pt idx="1648">
                  <c:v>75.537999999999997</c:v>
                </c:pt>
                <c:pt idx="1649">
                  <c:v>75.525000000000006</c:v>
                </c:pt>
                <c:pt idx="1650">
                  <c:v>75.524000000000001</c:v>
                </c:pt>
                <c:pt idx="1651">
                  <c:v>75.531000000000006</c:v>
                </c:pt>
                <c:pt idx="1652">
                  <c:v>75.533000000000001</c:v>
                </c:pt>
                <c:pt idx="1653">
                  <c:v>75.539000000000001</c:v>
                </c:pt>
                <c:pt idx="1654">
                  <c:v>75.513999999999996</c:v>
                </c:pt>
                <c:pt idx="1655">
                  <c:v>75.519000000000005</c:v>
                </c:pt>
                <c:pt idx="1656">
                  <c:v>75.525999999999996</c:v>
                </c:pt>
                <c:pt idx="1657">
                  <c:v>75.536000000000001</c:v>
                </c:pt>
                <c:pt idx="1658">
                  <c:v>75.549000000000007</c:v>
                </c:pt>
                <c:pt idx="1659">
                  <c:v>75.539000000000001</c:v>
                </c:pt>
                <c:pt idx="1660">
                  <c:v>75.555000000000007</c:v>
                </c:pt>
                <c:pt idx="1661">
                  <c:v>75.554000000000002</c:v>
                </c:pt>
                <c:pt idx="1662">
                  <c:v>75.53</c:v>
                </c:pt>
                <c:pt idx="1663">
                  <c:v>75.542000000000002</c:v>
                </c:pt>
                <c:pt idx="1664">
                  <c:v>75.537000000000006</c:v>
                </c:pt>
                <c:pt idx="1665">
                  <c:v>75.552999999999997</c:v>
                </c:pt>
                <c:pt idx="1666">
                  <c:v>75.546000000000006</c:v>
                </c:pt>
                <c:pt idx="1667">
                  <c:v>75.525000000000006</c:v>
                </c:pt>
                <c:pt idx="1668">
                  <c:v>75.546999999999997</c:v>
                </c:pt>
                <c:pt idx="1669">
                  <c:v>75.555000000000007</c:v>
                </c:pt>
                <c:pt idx="1670">
                  <c:v>75.563000000000002</c:v>
                </c:pt>
                <c:pt idx="1671">
                  <c:v>75.561000000000007</c:v>
                </c:pt>
                <c:pt idx="1672">
                  <c:v>75.549000000000007</c:v>
                </c:pt>
                <c:pt idx="1673">
                  <c:v>75.555999999999997</c:v>
                </c:pt>
                <c:pt idx="1674">
                  <c:v>75.558000000000007</c:v>
                </c:pt>
                <c:pt idx="1675">
                  <c:v>75.563999999999993</c:v>
                </c:pt>
                <c:pt idx="1676">
                  <c:v>75.555999999999997</c:v>
                </c:pt>
                <c:pt idx="1677">
                  <c:v>75.554000000000002</c:v>
                </c:pt>
                <c:pt idx="1678">
                  <c:v>75.566000000000003</c:v>
                </c:pt>
                <c:pt idx="1679">
                  <c:v>75.551000000000002</c:v>
                </c:pt>
                <c:pt idx="1680">
                  <c:v>75.561999999999998</c:v>
                </c:pt>
                <c:pt idx="1681">
                  <c:v>75.581999999999994</c:v>
                </c:pt>
                <c:pt idx="1682">
                  <c:v>75.572000000000003</c:v>
                </c:pt>
                <c:pt idx="1683">
                  <c:v>75.581999999999994</c:v>
                </c:pt>
                <c:pt idx="1684">
                  <c:v>75.569000000000003</c:v>
                </c:pt>
                <c:pt idx="1685">
                  <c:v>75.569999999999993</c:v>
                </c:pt>
                <c:pt idx="1686">
                  <c:v>75.58</c:v>
                </c:pt>
                <c:pt idx="1687">
                  <c:v>75.572000000000003</c:v>
                </c:pt>
                <c:pt idx="1688">
                  <c:v>75.573999999999998</c:v>
                </c:pt>
                <c:pt idx="1689">
                  <c:v>75.581000000000003</c:v>
                </c:pt>
                <c:pt idx="1690">
                  <c:v>75.576999999999998</c:v>
                </c:pt>
                <c:pt idx="1691">
                  <c:v>75.584000000000003</c:v>
                </c:pt>
                <c:pt idx="1692">
                  <c:v>75.591999999999999</c:v>
                </c:pt>
                <c:pt idx="1693">
                  <c:v>75.587000000000003</c:v>
                </c:pt>
                <c:pt idx="1694">
                  <c:v>75.591999999999999</c:v>
                </c:pt>
                <c:pt idx="1695">
                  <c:v>75.596000000000004</c:v>
                </c:pt>
                <c:pt idx="1696">
                  <c:v>75.566000000000003</c:v>
                </c:pt>
                <c:pt idx="1697">
                  <c:v>75.588999999999999</c:v>
                </c:pt>
                <c:pt idx="1698">
                  <c:v>75.594999999999999</c:v>
                </c:pt>
                <c:pt idx="1699">
                  <c:v>75.605000000000004</c:v>
                </c:pt>
                <c:pt idx="1700">
                  <c:v>75.61</c:v>
                </c:pt>
                <c:pt idx="1701">
                  <c:v>75.597999999999999</c:v>
                </c:pt>
                <c:pt idx="1702">
                  <c:v>75.597999999999999</c:v>
                </c:pt>
                <c:pt idx="1703">
                  <c:v>75.600999999999999</c:v>
                </c:pt>
                <c:pt idx="1704">
                  <c:v>75.613</c:v>
                </c:pt>
                <c:pt idx="1705">
                  <c:v>75.608999999999995</c:v>
                </c:pt>
                <c:pt idx="1706">
                  <c:v>75.611000000000004</c:v>
                </c:pt>
                <c:pt idx="1707">
                  <c:v>75.587999999999994</c:v>
                </c:pt>
                <c:pt idx="1708">
                  <c:v>75.593999999999994</c:v>
                </c:pt>
                <c:pt idx="1709">
                  <c:v>75.599999999999994</c:v>
                </c:pt>
                <c:pt idx="1710">
                  <c:v>75.614000000000004</c:v>
                </c:pt>
                <c:pt idx="1711">
                  <c:v>75.608000000000004</c:v>
                </c:pt>
                <c:pt idx="1712">
                  <c:v>75.613</c:v>
                </c:pt>
                <c:pt idx="1713">
                  <c:v>75.614000000000004</c:v>
                </c:pt>
                <c:pt idx="1714">
                  <c:v>75.611000000000004</c:v>
                </c:pt>
                <c:pt idx="1715">
                  <c:v>75.606999999999999</c:v>
                </c:pt>
                <c:pt idx="1716">
                  <c:v>75.614999999999995</c:v>
                </c:pt>
                <c:pt idx="1717">
                  <c:v>75.623000000000005</c:v>
                </c:pt>
                <c:pt idx="1718">
                  <c:v>75.608999999999995</c:v>
                </c:pt>
                <c:pt idx="1719">
                  <c:v>75.626999999999995</c:v>
                </c:pt>
                <c:pt idx="1720">
                  <c:v>75.614000000000004</c:v>
                </c:pt>
                <c:pt idx="1721">
                  <c:v>75.620999999999995</c:v>
                </c:pt>
                <c:pt idx="1722">
                  <c:v>75.625</c:v>
                </c:pt>
                <c:pt idx="1723">
                  <c:v>75.631</c:v>
                </c:pt>
                <c:pt idx="1724">
                  <c:v>75.616</c:v>
                </c:pt>
                <c:pt idx="1725">
                  <c:v>75.616</c:v>
                </c:pt>
                <c:pt idx="1726">
                  <c:v>75.616</c:v>
                </c:pt>
                <c:pt idx="1727">
                  <c:v>75.623000000000005</c:v>
                </c:pt>
                <c:pt idx="1728">
                  <c:v>75.617000000000004</c:v>
                </c:pt>
                <c:pt idx="1729">
                  <c:v>75.614999999999995</c:v>
                </c:pt>
                <c:pt idx="1730">
                  <c:v>75.623000000000005</c:v>
                </c:pt>
                <c:pt idx="1731">
                  <c:v>75.611999999999995</c:v>
                </c:pt>
                <c:pt idx="1732">
                  <c:v>75.603999999999999</c:v>
                </c:pt>
                <c:pt idx="1733">
                  <c:v>75.619</c:v>
                </c:pt>
                <c:pt idx="1734">
                  <c:v>75.638000000000005</c:v>
                </c:pt>
                <c:pt idx="1735">
                  <c:v>75.58</c:v>
                </c:pt>
                <c:pt idx="1736">
                  <c:v>75.55</c:v>
                </c:pt>
                <c:pt idx="1737">
                  <c:v>75.55</c:v>
                </c:pt>
                <c:pt idx="1738">
                  <c:v>75.545000000000002</c:v>
                </c:pt>
                <c:pt idx="1739">
                  <c:v>75.549000000000007</c:v>
                </c:pt>
                <c:pt idx="1740">
                  <c:v>75.566999999999993</c:v>
                </c:pt>
                <c:pt idx="1741">
                  <c:v>75.557000000000002</c:v>
                </c:pt>
                <c:pt idx="1742">
                  <c:v>75.558000000000007</c:v>
                </c:pt>
                <c:pt idx="1743">
                  <c:v>75.548000000000002</c:v>
                </c:pt>
                <c:pt idx="1744">
                  <c:v>75.548000000000002</c:v>
                </c:pt>
                <c:pt idx="1745">
                  <c:v>75.555999999999997</c:v>
                </c:pt>
                <c:pt idx="1746">
                  <c:v>75.561999999999998</c:v>
                </c:pt>
                <c:pt idx="1747">
                  <c:v>75.561000000000007</c:v>
                </c:pt>
                <c:pt idx="1748">
                  <c:v>75.540000000000006</c:v>
                </c:pt>
                <c:pt idx="1749">
                  <c:v>75.552000000000007</c:v>
                </c:pt>
                <c:pt idx="1750">
                  <c:v>75.540000000000006</c:v>
                </c:pt>
                <c:pt idx="1751">
                  <c:v>75.551000000000002</c:v>
                </c:pt>
                <c:pt idx="1752">
                  <c:v>75.542000000000002</c:v>
                </c:pt>
                <c:pt idx="1753">
                  <c:v>75.537000000000006</c:v>
                </c:pt>
                <c:pt idx="1754">
                  <c:v>75.540999999999997</c:v>
                </c:pt>
                <c:pt idx="1755">
                  <c:v>75.534000000000006</c:v>
                </c:pt>
                <c:pt idx="1756">
                  <c:v>75.557000000000002</c:v>
                </c:pt>
                <c:pt idx="1757">
                  <c:v>75.572000000000003</c:v>
                </c:pt>
                <c:pt idx="1758">
                  <c:v>75.552999999999997</c:v>
                </c:pt>
                <c:pt idx="1759">
                  <c:v>75.546000000000006</c:v>
                </c:pt>
                <c:pt idx="1760">
                  <c:v>75.528000000000006</c:v>
                </c:pt>
                <c:pt idx="1761">
                  <c:v>75.555999999999997</c:v>
                </c:pt>
                <c:pt idx="1762">
                  <c:v>75.552999999999997</c:v>
                </c:pt>
                <c:pt idx="1763">
                  <c:v>75.554000000000002</c:v>
                </c:pt>
                <c:pt idx="1764">
                  <c:v>75.555999999999997</c:v>
                </c:pt>
                <c:pt idx="1765">
                  <c:v>75.548000000000002</c:v>
                </c:pt>
                <c:pt idx="1766">
                  <c:v>75.545000000000002</c:v>
                </c:pt>
                <c:pt idx="1767">
                  <c:v>75.539000000000001</c:v>
                </c:pt>
                <c:pt idx="1768">
                  <c:v>75.543999999999997</c:v>
                </c:pt>
                <c:pt idx="1769">
                  <c:v>75.540999999999997</c:v>
                </c:pt>
                <c:pt idx="1770">
                  <c:v>75.554000000000002</c:v>
                </c:pt>
                <c:pt idx="1771">
                  <c:v>75.551000000000002</c:v>
                </c:pt>
                <c:pt idx="1772">
                  <c:v>75.534999999999997</c:v>
                </c:pt>
                <c:pt idx="1773">
                  <c:v>75.55</c:v>
                </c:pt>
                <c:pt idx="1774">
                  <c:v>75.546000000000006</c:v>
                </c:pt>
                <c:pt idx="1775">
                  <c:v>75.543999999999997</c:v>
                </c:pt>
                <c:pt idx="1776">
                  <c:v>75.552000000000007</c:v>
                </c:pt>
                <c:pt idx="1777">
                  <c:v>75.55</c:v>
                </c:pt>
                <c:pt idx="1778">
                  <c:v>75.557000000000002</c:v>
                </c:pt>
                <c:pt idx="1779">
                  <c:v>75.548000000000002</c:v>
                </c:pt>
                <c:pt idx="1780">
                  <c:v>75.540000000000006</c:v>
                </c:pt>
                <c:pt idx="1781">
                  <c:v>75.548000000000002</c:v>
                </c:pt>
                <c:pt idx="1782">
                  <c:v>75.548000000000002</c:v>
                </c:pt>
                <c:pt idx="1783">
                  <c:v>75.56</c:v>
                </c:pt>
                <c:pt idx="1784">
                  <c:v>75.548000000000002</c:v>
                </c:pt>
                <c:pt idx="1785">
                  <c:v>75.537999999999997</c:v>
                </c:pt>
                <c:pt idx="1786">
                  <c:v>75.548000000000002</c:v>
                </c:pt>
                <c:pt idx="1787">
                  <c:v>75.558000000000007</c:v>
                </c:pt>
                <c:pt idx="1788">
                  <c:v>75.546000000000006</c:v>
                </c:pt>
                <c:pt idx="1789">
                  <c:v>75.536000000000001</c:v>
                </c:pt>
                <c:pt idx="1790">
                  <c:v>75.543999999999997</c:v>
                </c:pt>
                <c:pt idx="1791">
                  <c:v>75.55</c:v>
                </c:pt>
                <c:pt idx="1792">
                  <c:v>75.552999999999997</c:v>
                </c:pt>
                <c:pt idx="1793">
                  <c:v>75.537000000000006</c:v>
                </c:pt>
                <c:pt idx="1794">
                  <c:v>75.548000000000002</c:v>
                </c:pt>
                <c:pt idx="1795">
                  <c:v>75.546999999999997</c:v>
                </c:pt>
                <c:pt idx="1796">
                  <c:v>75.569999999999993</c:v>
                </c:pt>
                <c:pt idx="1797">
                  <c:v>75.539000000000001</c:v>
                </c:pt>
                <c:pt idx="1798">
                  <c:v>75.55</c:v>
                </c:pt>
                <c:pt idx="1799">
                  <c:v>75.557000000000002</c:v>
                </c:pt>
                <c:pt idx="1800">
                  <c:v>75.540000000000006</c:v>
                </c:pt>
                <c:pt idx="1801">
                  <c:v>75.543000000000006</c:v>
                </c:pt>
                <c:pt idx="1802">
                  <c:v>75.549000000000007</c:v>
                </c:pt>
                <c:pt idx="1803">
                  <c:v>75.552999999999997</c:v>
                </c:pt>
                <c:pt idx="1804">
                  <c:v>75.537999999999997</c:v>
                </c:pt>
                <c:pt idx="1805">
                  <c:v>75.537000000000006</c:v>
                </c:pt>
                <c:pt idx="1806">
                  <c:v>75.561999999999998</c:v>
                </c:pt>
                <c:pt idx="1807">
                  <c:v>75.537000000000006</c:v>
                </c:pt>
                <c:pt idx="1808">
                  <c:v>75.542000000000002</c:v>
                </c:pt>
                <c:pt idx="1809">
                  <c:v>75.531999999999996</c:v>
                </c:pt>
                <c:pt idx="1810">
                  <c:v>75.563000000000002</c:v>
                </c:pt>
                <c:pt idx="1811">
                  <c:v>75.557000000000002</c:v>
                </c:pt>
                <c:pt idx="1812">
                  <c:v>75.548000000000002</c:v>
                </c:pt>
                <c:pt idx="1813">
                  <c:v>75.53</c:v>
                </c:pt>
                <c:pt idx="1814">
                  <c:v>75.531999999999996</c:v>
                </c:pt>
                <c:pt idx="1815">
                  <c:v>75.543000000000006</c:v>
                </c:pt>
                <c:pt idx="1816">
                  <c:v>75.55</c:v>
                </c:pt>
                <c:pt idx="1817">
                  <c:v>75.549000000000007</c:v>
                </c:pt>
                <c:pt idx="1818">
                  <c:v>75.548000000000002</c:v>
                </c:pt>
                <c:pt idx="1819">
                  <c:v>75.534000000000006</c:v>
                </c:pt>
                <c:pt idx="1820">
                  <c:v>75.555999999999997</c:v>
                </c:pt>
                <c:pt idx="1821">
                  <c:v>75.55</c:v>
                </c:pt>
                <c:pt idx="1822">
                  <c:v>75.536000000000001</c:v>
                </c:pt>
                <c:pt idx="1823">
                  <c:v>75.543999999999997</c:v>
                </c:pt>
                <c:pt idx="1824">
                  <c:v>75.551000000000002</c:v>
                </c:pt>
                <c:pt idx="1825">
                  <c:v>75.540999999999997</c:v>
                </c:pt>
                <c:pt idx="1826">
                  <c:v>75.537999999999997</c:v>
                </c:pt>
                <c:pt idx="1827">
                  <c:v>75.554000000000002</c:v>
                </c:pt>
                <c:pt idx="1828">
                  <c:v>75.543000000000006</c:v>
                </c:pt>
                <c:pt idx="1829">
                  <c:v>75.551000000000002</c:v>
                </c:pt>
                <c:pt idx="1830">
                  <c:v>75.558000000000007</c:v>
                </c:pt>
                <c:pt idx="1831">
                  <c:v>75.545000000000002</c:v>
                </c:pt>
                <c:pt idx="1832">
                  <c:v>75.533000000000001</c:v>
                </c:pt>
                <c:pt idx="1833">
                  <c:v>75.546999999999997</c:v>
                </c:pt>
                <c:pt idx="1834">
                  <c:v>75.542000000000002</c:v>
                </c:pt>
                <c:pt idx="1835">
                  <c:v>75.548000000000002</c:v>
                </c:pt>
                <c:pt idx="1836">
                  <c:v>75.549000000000007</c:v>
                </c:pt>
                <c:pt idx="1837">
                  <c:v>75.527000000000001</c:v>
                </c:pt>
                <c:pt idx="1838">
                  <c:v>75.546999999999997</c:v>
                </c:pt>
                <c:pt idx="1839">
                  <c:v>75.55</c:v>
                </c:pt>
                <c:pt idx="1840">
                  <c:v>75.55</c:v>
                </c:pt>
                <c:pt idx="1841">
                  <c:v>75.555000000000007</c:v>
                </c:pt>
                <c:pt idx="1842">
                  <c:v>75.552999999999997</c:v>
                </c:pt>
                <c:pt idx="1843">
                  <c:v>75.55</c:v>
                </c:pt>
                <c:pt idx="1844">
                  <c:v>75.555000000000007</c:v>
                </c:pt>
                <c:pt idx="1845">
                  <c:v>75.552000000000007</c:v>
                </c:pt>
                <c:pt idx="1846">
                  <c:v>75.546000000000006</c:v>
                </c:pt>
                <c:pt idx="1847">
                  <c:v>75.540000000000006</c:v>
                </c:pt>
                <c:pt idx="1848">
                  <c:v>75.563000000000002</c:v>
                </c:pt>
                <c:pt idx="1849">
                  <c:v>75.536000000000001</c:v>
                </c:pt>
                <c:pt idx="1850">
                  <c:v>75.546000000000006</c:v>
                </c:pt>
                <c:pt idx="1851">
                  <c:v>75.540000000000006</c:v>
                </c:pt>
                <c:pt idx="1852">
                  <c:v>75.546000000000006</c:v>
                </c:pt>
                <c:pt idx="1853">
                  <c:v>75.540000000000006</c:v>
                </c:pt>
                <c:pt idx="1854">
                  <c:v>75.552999999999997</c:v>
                </c:pt>
                <c:pt idx="1855">
                  <c:v>75.549000000000007</c:v>
                </c:pt>
                <c:pt idx="1856">
                  <c:v>75.546999999999997</c:v>
                </c:pt>
                <c:pt idx="1857">
                  <c:v>75.549000000000007</c:v>
                </c:pt>
                <c:pt idx="1858">
                  <c:v>75.554000000000002</c:v>
                </c:pt>
                <c:pt idx="1859">
                  <c:v>75.540000000000006</c:v>
                </c:pt>
                <c:pt idx="1860">
                  <c:v>75.534000000000006</c:v>
                </c:pt>
                <c:pt idx="1861">
                  <c:v>75.549000000000007</c:v>
                </c:pt>
                <c:pt idx="1862">
                  <c:v>75.546000000000006</c:v>
                </c:pt>
                <c:pt idx="1863">
                  <c:v>75.540999999999997</c:v>
                </c:pt>
                <c:pt idx="1864">
                  <c:v>75.548000000000002</c:v>
                </c:pt>
                <c:pt idx="1865">
                  <c:v>75.546000000000006</c:v>
                </c:pt>
                <c:pt idx="1866">
                  <c:v>75.543999999999997</c:v>
                </c:pt>
                <c:pt idx="1867">
                  <c:v>75.543999999999997</c:v>
                </c:pt>
                <c:pt idx="1868">
                  <c:v>75.537999999999997</c:v>
                </c:pt>
                <c:pt idx="1869">
                  <c:v>75.551000000000002</c:v>
                </c:pt>
                <c:pt idx="1870">
                  <c:v>75.549000000000007</c:v>
                </c:pt>
                <c:pt idx="1871">
                  <c:v>75.55</c:v>
                </c:pt>
                <c:pt idx="1872">
                  <c:v>75.549000000000007</c:v>
                </c:pt>
                <c:pt idx="1873">
                  <c:v>75.546999999999997</c:v>
                </c:pt>
                <c:pt idx="1874">
                  <c:v>75.56</c:v>
                </c:pt>
                <c:pt idx="1875">
                  <c:v>75.555000000000007</c:v>
                </c:pt>
                <c:pt idx="1876">
                  <c:v>75.564999999999998</c:v>
                </c:pt>
                <c:pt idx="1877">
                  <c:v>75.540999999999997</c:v>
                </c:pt>
                <c:pt idx="1878">
                  <c:v>75.537999999999997</c:v>
                </c:pt>
                <c:pt idx="1879">
                  <c:v>75.554000000000002</c:v>
                </c:pt>
                <c:pt idx="1880">
                  <c:v>75.555999999999997</c:v>
                </c:pt>
                <c:pt idx="1881">
                  <c:v>75.558999999999997</c:v>
                </c:pt>
                <c:pt idx="1882">
                  <c:v>75.551000000000002</c:v>
                </c:pt>
                <c:pt idx="1883">
                  <c:v>75.552999999999997</c:v>
                </c:pt>
                <c:pt idx="1884">
                  <c:v>75.554000000000002</c:v>
                </c:pt>
                <c:pt idx="1885">
                  <c:v>75.56</c:v>
                </c:pt>
                <c:pt idx="1886">
                  <c:v>75.555999999999997</c:v>
                </c:pt>
                <c:pt idx="1887">
                  <c:v>75.552000000000007</c:v>
                </c:pt>
                <c:pt idx="1888">
                  <c:v>75.564999999999998</c:v>
                </c:pt>
                <c:pt idx="1889">
                  <c:v>75.555000000000007</c:v>
                </c:pt>
                <c:pt idx="1890">
                  <c:v>75.548000000000002</c:v>
                </c:pt>
                <c:pt idx="1891">
                  <c:v>75.546000000000006</c:v>
                </c:pt>
                <c:pt idx="1892">
                  <c:v>75.557000000000002</c:v>
                </c:pt>
                <c:pt idx="1893">
                  <c:v>75.552999999999997</c:v>
                </c:pt>
                <c:pt idx="1894">
                  <c:v>75.548000000000002</c:v>
                </c:pt>
                <c:pt idx="1895">
                  <c:v>75.563999999999993</c:v>
                </c:pt>
                <c:pt idx="1896">
                  <c:v>75.555000000000007</c:v>
                </c:pt>
                <c:pt idx="1897">
                  <c:v>75.570999999999998</c:v>
                </c:pt>
                <c:pt idx="1898">
                  <c:v>75.564999999999998</c:v>
                </c:pt>
                <c:pt idx="1899">
                  <c:v>75.548000000000002</c:v>
                </c:pt>
                <c:pt idx="1900">
                  <c:v>75.56</c:v>
                </c:pt>
                <c:pt idx="1901">
                  <c:v>75.548000000000002</c:v>
                </c:pt>
                <c:pt idx="1902">
                  <c:v>75.552000000000007</c:v>
                </c:pt>
                <c:pt idx="1903">
                  <c:v>75.549000000000007</c:v>
                </c:pt>
                <c:pt idx="1904">
                  <c:v>75.569000000000003</c:v>
                </c:pt>
                <c:pt idx="1905">
                  <c:v>75.572000000000003</c:v>
                </c:pt>
                <c:pt idx="1906">
                  <c:v>75.557000000000002</c:v>
                </c:pt>
                <c:pt idx="1907">
                  <c:v>75.569000000000003</c:v>
                </c:pt>
                <c:pt idx="1908">
                  <c:v>75.558999999999997</c:v>
                </c:pt>
                <c:pt idx="1909">
                  <c:v>75.564999999999998</c:v>
                </c:pt>
                <c:pt idx="1910">
                  <c:v>75.551000000000002</c:v>
                </c:pt>
                <c:pt idx="1911">
                  <c:v>75.566000000000003</c:v>
                </c:pt>
                <c:pt idx="1912">
                  <c:v>75.563999999999993</c:v>
                </c:pt>
                <c:pt idx="1913">
                  <c:v>75.581000000000003</c:v>
                </c:pt>
                <c:pt idx="1914">
                  <c:v>75.546000000000006</c:v>
                </c:pt>
                <c:pt idx="1915">
                  <c:v>75.566000000000003</c:v>
                </c:pt>
                <c:pt idx="1916">
                  <c:v>75.563000000000002</c:v>
                </c:pt>
                <c:pt idx="1917">
                  <c:v>75.567999999999998</c:v>
                </c:pt>
                <c:pt idx="1918">
                  <c:v>75.552999999999997</c:v>
                </c:pt>
                <c:pt idx="1919">
                  <c:v>75.554000000000002</c:v>
                </c:pt>
                <c:pt idx="1920">
                  <c:v>75.563000000000002</c:v>
                </c:pt>
                <c:pt idx="1921">
                  <c:v>75.566000000000003</c:v>
                </c:pt>
                <c:pt idx="1922">
                  <c:v>75.566000000000003</c:v>
                </c:pt>
                <c:pt idx="1923">
                  <c:v>75.578999999999994</c:v>
                </c:pt>
                <c:pt idx="1924">
                  <c:v>75.561999999999998</c:v>
                </c:pt>
                <c:pt idx="1925">
                  <c:v>75.569000000000003</c:v>
                </c:pt>
                <c:pt idx="1926">
                  <c:v>75.58</c:v>
                </c:pt>
                <c:pt idx="1927">
                  <c:v>75.564999999999998</c:v>
                </c:pt>
                <c:pt idx="1928">
                  <c:v>75.575999999999993</c:v>
                </c:pt>
                <c:pt idx="1929">
                  <c:v>75.573999999999998</c:v>
                </c:pt>
                <c:pt idx="1930">
                  <c:v>75.551000000000002</c:v>
                </c:pt>
                <c:pt idx="1931">
                  <c:v>75.563999999999993</c:v>
                </c:pt>
                <c:pt idx="1932">
                  <c:v>75.566999999999993</c:v>
                </c:pt>
                <c:pt idx="1933">
                  <c:v>75.569999999999993</c:v>
                </c:pt>
                <c:pt idx="1934">
                  <c:v>75.581000000000003</c:v>
                </c:pt>
                <c:pt idx="1935">
                  <c:v>75.570999999999998</c:v>
                </c:pt>
                <c:pt idx="1936">
                  <c:v>75.56</c:v>
                </c:pt>
                <c:pt idx="1937">
                  <c:v>75.570999999999998</c:v>
                </c:pt>
                <c:pt idx="1938">
                  <c:v>75.570999999999998</c:v>
                </c:pt>
                <c:pt idx="1939">
                  <c:v>75.573999999999998</c:v>
                </c:pt>
                <c:pt idx="1940">
                  <c:v>75.59</c:v>
                </c:pt>
                <c:pt idx="1941">
                  <c:v>75.561999999999998</c:v>
                </c:pt>
                <c:pt idx="1942">
                  <c:v>75.567999999999998</c:v>
                </c:pt>
                <c:pt idx="1943">
                  <c:v>75.566999999999993</c:v>
                </c:pt>
                <c:pt idx="1944">
                  <c:v>75.573999999999998</c:v>
                </c:pt>
                <c:pt idx="1945">
                  <c:v>75.581000000000003</c:v>
                </c:pt>
                <c:pt idx="1946">
                  <c:v>75.582999999999998</c:v>
                </c:pt>
                <c:pt idx="1947">
                  <c:v>75.585999999999999</c:v>
                </c:pt>
                <c:pt idx="1948">
                  <c:v>75.569000000000003</c:v>
                </c:pt>
                <c:pt idx="1949">
                  <c:v>75.563999999999993</c:v>
                </c:pt>
                <c:pt idx="1950">
                  <c:v>75.570999999999998</c:v>
                </c:pt>
                <c:pt idx="1951">
                  <c:v>75.575000000000003</c:v>
                </c:pt>
                <c:pt idx="1952">
                  <c:v>75.58</c:v>
                </c:pt>
                <c:pt idx="1953">
                  <c:v>75.591999999999999</c:v>
                </c:pt>
                <c:pt idx="1954">
                  <c:v>75.561000000000007</c:v>
                </c:pt>
                <c:pt idx="1955">
                  <c:v>75.570999999999998</c:v>
                </c:pt>
                <c:pt idx="1956">
                  <c:v>75.578000000000003</c:v>
                </c:pt>
                <c:pt idx="1957">
                  <c:v>75.573999999999998</c:v>
                </c:pt>
                <c:pt idx="1958">
                  <c:v>75.572999999999993</c:v>
                </c:pt>
                <c:pt idx="1959">
                  <c:v>75.58</c:v>
                </c:pt>
                <c:pt idx="1960">
                  <c:v>75.573999999999998</c:v>
                </c:pt>
                <c:pt idx="1961">
                  <c:v>75.566999999999993</c:v>
                </c:pt>
                <c:pt idx="1962">
                  <c:v>75.566999999999993</c:v>
                </c:pt>
                <c:pt idx="1963">
                  <c:v>75.564999999999998</c:v>
                </c:pt>
                <c:pt idx="1964">
                  <c:v>75.573999999999998</c:v>
                </c:pt>
                <c:pt idx="1965">
                  <c:v>75.554000000000002</c:v>
                </c:pt>
                <c:pt idx="1966">
                  <c:v>75.566000000000003</c:v>
                </c:pt>
                <c:pt idx="1967">
                  <c:v>75.52</c:v>
                </c:pt>
                <c:pt idx="1968">
                  <c:v>75.548000000000002</c:v>
                </c:pt>
                <c:pt idx="1969">
                  <c:v>75.555000000000007</c:v>
                </c:pt>
                <c:pt idx="1970">
                  <c:v>75.563999999999993</c:v>
                </c:pt>
                <c:pt idx="1971">
                  <c:v>75.555000000000007</c:v>
                </c:pt>
                <c:pt idx="1972">
                  <c:v>75.551000000000002</c:v>
                </c:pt>
                <c:pt idx="1973">
                  <c:v>75.543999999999997</c:v>
                </c:pt>
                <c:pt idx="1974">
                  <c:v>75.549000000000007</c:v>
                </c:pt>
                <c:pt idx="1975">
                  <c:v>75.557000000000002</c:v>
                </c:pt>
                <c:pt idx="1976">
                  <c:v>75.570999999999998</c:v>
                </c:pt>
                <c:pt idx="1977">
                  <c:v>75.552999999999997</c:v>
                </c:pt>
                <c:pt idx="1978">
                  <c:v>75.545000000000002</c:v>
                </c:pt>
                <c:pt idx="1979">
                  <c:v>75.555000000000007</c:v>
                </c:pt>
                <c:pt idx="1980">
                  <c:v>75.552000000000007</c:v>
                </c:pt>
                <c:pt idx="1981">
                  <c:v>75.564999999999998</c:v>
                </c:pt>
                <c:pt idx="1982">
                  <c:v>75.567999999999998</c:v>
                </c:pt>
                <c:pt idx="1983">
                  <c:v>75.56</c:v>
                </c:pt>
                <c:pt idx="1984">
                  <c:v>75.561000000000007</c:v>
                </c:pt>
                <c:pt idx="1985">
                  <c:v>75.564999999999998</c:v>
                </c:pt>
                <c:pt idx="1986">
                  <c:v>75.572999999999993</c:v>
                </c:pt>
                <c:pt idx="1987">
                  <c:v>75.561000000000007</c:v>
                </c:pt>
                <c:pt idx="1988">
                  <c:v>75.569000000000003</c:v>
                </c:pt>
                <c:pt idx="1989">
                  <c:v>75.558999999999997</c:v>
                </c:pt>
                <c:pt idx="1990">
                  <c:v>75.558000000000007</c:v>
                </c:pt>
                <c:pt idx="1991">
                  <c:v>75.552999999999997</c:v>
                </c:pt>
                <c:pt idx="1992">
                  <c:v>75.572999999999993</c:v>
                </c:pt>
                <c:pt idx="1993">
                  <c:v>75.558999999999997</c:v>
                </c:pt>
                <c:pt idx="1994">
                  <c:v>75.563000000000002</c:v>
                </c:pt>
                <c:pt idx="1995">
                  <c:v>75.563999999999993</c:v>
                </c:pt>
                <c:pt idx="1996">
                  <c:v>75.557000000000002</c:v>
                </c:pt>
                <c:pt idx="1997">
                  <c:v>75.563999999999993</c:v>
                </c:pt>
                <c:pt idx="1998">
                  <c:v>75.569000000000003</c:v>
                </c:pt>
                <c:pt idx="1999">
                  <c:v>75.563000000000002</c:v>
                </c:pt>
                <c:pt idx="2000">
                  <c:v>75.569000000000003</c:v>
                </c:pt>
                <c:pt idx="2001">
                  <c:v>75.552000000000007</c:v>
                </c:pt>
                <c:pt idx="2002">
                  <c:v>75.563999999999993</c:v>
                </c:pt>
                <c:pt idx="2003">
                  <c:v>75.555999999999997</c:v>
                </c:pt>
                <c:pt idx="2004">
                  <c:v>75.582999999999998</c:v>
                </c:pt>
                <c:pt idx="2005">
                  <c:v>75.573999999999998</c:v>
                </c:pt>
                <c:pt idx="2006">
                  <c:v>75.570999999999998</c:v>
                </c:pt>
                <c:pt idx="2007">
                  <c:v>75.585999999999999</c:v>
                </c:pt>
                <c:pt idx="2008">
                  <c:v>75.558000000000007</c:v>
                </c:pt>
                <c:pt idx="2009">
                  <c:v>75.566999999999993</c:v>
                </c:pt>
                <c:pt idx="2010">
                  <c:v>75.576999999999998</c:v>
                </c:pt>
                <c:pt idx="2011">
                  <c:v>75.572999999999993</c:v>
                </c:pt>
                <c:pt idx="2012">
                  <c:v>75.581000000000003</c:v>
                </c:pt>
                <c:pt idx="2013">
                  <c:v>75.567999999999998</c:v>
                </c:pt>
                <c:pt idx="2014">
                  <c:v>75.566999999999993</c:v>
                </c:pt>
                <c:pt idx="2015">
                  <c:v>75.564999999999998</c:v>
                </c:pt>
                <c:pt idx="2016">
                  <c:v>75.569999999999993</c:v>
                </c:pt>
                <c:pt idx="2017">
                  <c:v>75.569999999999993</c:v>
                </c:pt>
                <c:pt idx="2018">
                  <c:v>75.587000000000003</c:v>
                </c:pt>
                <c:pt idx="2019">
                  <c:v>75.575999999999993</c:v>
                </c:pt>
                <c:pt idx="2020">
                  <c:v>75.572999999999993</c:v>
                </c:pt>
                <c:pt idx="2021">
                  <c:v>75.576999999999998</c:v>
                </c:pt>
                <c:pt idx="2022">
                  <c:v>75.572000000000003</c:v>
                </c:pt>
                <c:pt idx="2023">
                  <c:v>75.545000000000002</c:v>
                </c:pt>
                <c:pt idx="2024">
                  <c:v>75.507999999999996</c:v>
                </c:pt>
                <c:pt idx="2025">
                  <c:v>75.497</c:v>
                </c:pt>
                <c:pt idx="2026">
                  <c:v>75.5</c:v>
                </c:pt>
                <c:pt idx="2027">
                  <c:v>75.498000000000005</c:v>
                </c:pt>
                <c:pt idx="2028">
                  <c:v>75.494</c:v>
                </c:pt>
                <c:pt idx="2029">
                  <c:v>75.483000000000004</c:v>
                </c:pt>
                <c:pt idx="2030">
                  <c:v>75.498000000000005</c:v>
                </c:pt>
                <c:pt idx="2031">
                  <c:v>75.494</c:v>
                </c:pt>
                <c:pt idx="2032">
                  <c:v>75.486999999999995</c:v>
                </c:pt>
                <c:pt idx="2033">
                  <c:v>75.472999999999999</c:v>
                </c:pt>
                <c:pt idx="2034">
                  <c:v>75.489000000000004</c:v>
                </c:pt>
                <c:pt idx="2035">
                  <c:v>75.483000000000004</c:v>
                </c:pt>
                <c:pt idx="2036">
                  <c:v>75.478999999999999</c:v>
                </c:pt>
                <c:pt idx="2037">
                  <c:v>75.495999999999995</c:v>
                </c:pt>
                <c:pt idx="2038">
                  <c:v>75.48</c:v>
                </c:pt>
                <c:pt idx="2039">
                  <c:v>75.488</c:v>
                </c:pt>
                <c:pt idx="2040">
                  <c:v>75.486000000000004</c:v>
                </c:pt>
                <c:pt idx="2041">
                  <c:v>75.472999999999999</c:v>
                </c:pt>
                <c:pt idx="2042">
                  <c:v>75.48</c:v>
                </c:pt>
                <c:pt idx="2043">
                  <c:v>75.484999999999999</c:v>
                </c:pt>
                <c:pt idx="2044">
                  <c:v>75.472999999999999</c:v>
                </c:pt>
                <c:pt idx="2045">
                  <c:v>75.494</c:v>
                </c:pt>
                <c:pt idx="2046">
                  <c:v>75.488</c:v>
                </c:pt>
                <c:pt idx="2047">
                  <c:v>75.474999999999994</c:v>
                </c:pt>
                <c:pt idx="2048">
                  <c:v>75.474000000000004</c:v>
                </c:pt>
                <c:pt idx="2049">
                  <c:v>75.468999999999994</c:v>
                </c:pt>
                <c:pt idx="2050">
                  <c:v>75.477000000000004</c:v>
                </c:pt>
                <c:pt idx="2051">
                  <c:v>75.48</c:v>
                </c:pt>
                <c:pt idx="2052">
                  <c:v>75.481999999999999</c:v>
                </c:pt>
                <c:pt idx="2053">
                  <c:v>75.504000000000005</c:v>
                </c:pt>
                <c:pt idx="2054">
                  <c:v>75.548000000000002</c:v>
                </c:pt>
                <c:pt idx="2055">
                  <c:v>75.548000000000002</c:v>
                </c:pt>
                <c:pt idx="2056">
                  <c:v>75.548000000000002</c:v>
                </c:pt>
                <c:pt idx="2057">
                  <c:v>75.552999999999997</c:v>
                </c:pt>
                <c:pt idx="2058">
                  <c:v>75.572000000000003</c:v>
                </c:pt>
                <c:pt idx="2059">
                  <c:v>75.546999999999997</c:v>
                </c:pt>
                <c:pt idx="2060">
                  <c:v>75.548000000000002</c:v>
                </c:pt>
                <c:pt idx="2061">
                  <c:v>75.543000000000006</c:v>
                </c:pt>
                <c:pt idx="2062">
                  <c:v>75.564999999999998</c:v>
                </c:pt>
                <c:pt idx="2063">
                  <c:v>75.555999999999997</c:v>
                </c:pt>
                <c:pt idx="2064">
                  <c:v>75.563000000000002</c:v>
                </c:pt>
                <c:pt idx="2065">
                  <c:v>75.552000000000007</c:v>
                </c:pt>
                <c:pt idx="2066">
                  <c:v>75.552999999999997</c:v>
                </c:pt>
                <c:pt idx="2067">
                  <c:v>75.552999999999997</c:v>
                </c:pt>
                <c:pt idx="2068">
                  <c:v>75.557000000000002</c:v>
                </c:pt>
                <c:pt idx="2069">
                  <c:v>75.558999999999997</c:v>
                </c:pt>
                <c:pt idx="2070">
                  <c:v>75.561999999999998</c:v>
                </c:pt>
                <c:pt idx="2071">
                  <c:v>75.540999999999997</c:v>
                </c:pt>
                <c:pt idx="2072">
                  <c:v>75.525000000000006</c:v>
                </c:pt>
                <c:pt idx="2073">
                  <c:v>75.561000000000007</c:v>
                </c:pt>
                <c:pt idx="2074">
                  <c:v>75.561999999999998</c:v>
                </c:pt>
                <c:pt idx="2075">
                  <c:v>75.557000000000002</c:v>
                </c:pt>
                <c:pt idx="2076">
                  <c:v>75.561000000000007</c:v>
                </c:pt>
                <c:pt idx="2077">
                  <c:v>75.552999999999997</c:v>
                </c:pt>
                <c:pt idx="2078">
                  <c:v>75.555999999999997</c:v>
                </c:pt>
                <c:pt idx="2079">
                  <c:v>75.558999999999997</c:v>
                </c:pt>
                <c:pt idx="2080">
                  <c:v>75.548000000000002</c:v>
                </c:pt>
                <c:pt idx="2081">
                  <c:v>75.561000000000007</c:v>
                </c:pt>
                <c:pt idx="2082">
                  <c:v>75.555999999999997</c:v>
                </c:pt>
                <c:pt idx="2083">
                  <c:v>75.522999999999996</c:v>
                </c:pt>
                <c:pt idx="2084">
                  <c:v>75.546000000000006</c:v>
                </c:pt>
                <c:pt idx="2085">
                  <c:v>75.542000000000002</c:v>
                </c:pt>
                <c:pt idx="2086">
                  <c:v>75.566999999999993</c:v>
                </c:pt>
                <c:pt idx="2087">
                  <c:v>75.56</c:v>
                </c:pt>
                <c:pt idx="2088">
                  <c:v>75.546999999999997</c:v>
                </c:pt>
                <c:pt idx="2089">
                  <c:v>75.558000000000007</c:v>
                </c:pt>
                <c:pt idx="2090">
                  <c:v>75.546999999999997</c:v>
                </c:pt>
                <c:pt idx="2091">
                  <c:v>75.563000000000002</c:v>
                </c:pt>
                <c:pt idx="2092">
                  <c:v>75.555000000000007</c:v>
                </c:pt>
                <c:pt idx="2093">
                  <c:v>75.551000000000002</c:v>
                </c:pt>
                <c:pt idx="2094">
                  <c:v>75.555999999999997</c:v>
                </c:pt>
                <c:pt idx="2095">
                  <c:v>75.546999999999997</c:v>
                </c:pt>
                <c:pt idx="2096">
                  <c:v>75.567999999999998</c:v>
                </c:pt>
                <c:pt idx="2097">
                  <c:v>75.555000000000007</c:v>
                </c:pt>
                <c:pt idx="2098">
                  <c:v>75.563000000000002</c:v>
                </c:pt>
                <c:pt idx="2099">
                  <c:v>75.554000000000002</c:v>
                </c:pt>
                <c:pt idx="2100">
                  <c:v>75.551000000000002</c:v>
                </c:pt>
                <c:pt idx="2101">
                  <c:v>75.546999999999997</c:v>
                </c:pt>
                <c:pt idx="2102">
                  <c:v>75.555999999999997</c:v>
                </c:pt>
                <c:pt idx="2103">
                  <c:v>75.563000000000002</c:v>
                </c:pt>
                <c:pt idx="2104">
                  <c:v>75.551000000000002</c:v>
                </c:pt>
                <c:pt idx="2105">
                  <c:v>75.558000000000007</c:v>
                </c:pt>
                <c:pt idx="2106">
                  <c:v>75.567999999999998</c:v>
                </c:pt>
                <c:pt idx="2107">
                  <c:v>75.555000000000007</c:v>
                </c:pt>
                <c:pt idx="2108">
                  <c:v>75.552000000000007</c:v>
                </c:pt>
                <c:pt idx="2109">
                  <c:v>75.55</c:v>
                </c:pt>
                <c:pt idx="2110">
                  <c:v>75.561999999999998</c:v>
                </c:pt>
                <c:pt idx="2111">
                  <c:v>75.552000000000007</c:v>
                </c:pt>
                <c:pt idx="2112">
                  <c:v>75.558000000000007</c:v>
                </c:pt>
                <c:pt idx="2113">
                  <c:v>75.55</c:v>
                </c:pt>
                <c:pt idx="2114">
                  <c:v>75.576999999999998</c:v>
                </c:pt>
                <c:pt idx="2115">
                  <c:v>75.569000000000003</c:v>
                </c:pt>
                <c:pt idx="2116">
                  <c:v>75.570999999999998</c:v>
                </c:pt>
                <c:pt idx="2117">
                  <c:v>75.561999999999998</c:v>
                </c:pt>
                <c:pt idx="2118">
                  <c:v>75.552999999999997</c:v>
                </c:pt>
                <c:pt idx="2119">
                  <c:v>75.557000000000002</c:v>
                </c:pt>
                <c:pt idx="2120">
                  <c:v>75.552000000000007</c:v>
                </c:pt>
                <c:pt idx="2121">
                  <c:v>75.552999999999997</c:v>
                </c:pt>
                <c:pt idx="2122">
                  <c:v>75.555999999999997</c:v>
                </c:pt>
                <c:pt idx="2123">
                  <c:v>75.548000000000002</c:v>
                </c:pt>
                <c:pt idx="2124">
                  <c:v>75.545000000000002</c:v>
                </c:pt>
                <c:pt idx="2125">
                  <c:v>75.552999999999997</c:v>
                </c:pt>
                <c:pt idx="2126">
                  <c:v>75.569999999999993</c:v>
                </c:pt>
                <c:pt idx="2127">
                  <c:v>75.567999999999998</c:v>
                </c:pt>
                <c:pt idx="2128">
                  <c:v>75.582999999999998</c:v>
                </c:pt>
                <c:pt idx="2129">
                  <c:v>75.555999999999997</c:v>
                </c:pt>
                <c:pt idx="2130">
                  <c:v>75.555999999999997</c:v>
                </c:pt>
                <c:pt idx="2131">
                  <c:v>75.552999999999997</c:v>
                </c:pt>
                <c:pt idx="2132">
                  <c:v>75.558999999999997</c:v>
                </c:pt>
                <c:pt idx="2133">
                  <c:v>75.558000000000007</c:v>
                </c:pt>
                <c:pt idx="2134">
                  <c:v>75.555000000000007</c:v>
                </c:pt>
                <c:pt idx="2135">
                  <c:v>75.56</c:v>
                </c:pt>
                <c:pt idx="2136">
                  <c:v>75.558000000000007</c:v>
                </c:pt>
                <c:pt idx="2137">
                  <c:v>75.546000000000006</c:v>
                </c:pt>
                <c:pt idx="2138">
                  <c:v>75.561999999999998</c:v>
                </c:pt>
                <c:pt idx="2139">
                  <c:v>75.561000000000007</c:v>
                </c:pt>
                <c:pt idx="2140">
                  <c:v>75.552999999999997</c:v>
                </c:pt>
                <c:pt idx="2141">
                  <c:v>75.543000000000006</c:v>
                </c:pt>
                <c:pt idx="2142">
                  <c:v>75.552999999999997</c:v>
                </c:pt>
                <c:pt idx="2143">
                  <c:v>75.552000000000007</c:v>
                </c:pt>
                <c:pt idx="2144">
                  <c:v>75.552999999999997</c:v>
                </c:pt>
                <c:pt idx="2145">
                  <c:v>75.555000000000007</c:v>
                </c:pt>
                <c:pt idx="2146">
                  <c:v>75.543999999999997</c:v>
                </c:pt>
                <c:pt idx="2147">
                  <c:v>75.551000000000002</c:v>
                </c:pt>
                <c:pt idx="2148">
                  <c:v>75.545000000000002</c:v>
                </c:pt>
                <c:pt idx="2149">
                  <c:v>75.561999999999998</c:v>
                </c:pt>
                <c:pt idx="2150">
                  <c:v>75.569000000000003</c:v>
                </c:pt>
                <c:pt idx="2151">
                  <c:v>75.543999999999997</c:v>
                </c:pt>
                <c:pt idx="2152">
                  <c:v>75.527000000000001</c:v>
                </c:pt>
                <c:pt idx="2153">
                  <c:v>75.546000000000006</c:v>
                </c:pt>
                <c:pt idx="2154">
                  <c:v>75.55</c:v>
                </c:pt>
                <c:pt idx="2155">
                  <c:v>75.558000000000007</c:v>
                </c:pt>
                <c:pt idx="2156">
                  <c:v>75.555999999999997</c:v>
                </c:pt>
                <c:pt idx="2157">
                  <c:v>75.546000000000006</c:v>
                </c:pt>
                <c:pt idx="2158">
                  <c:v>75.543999999999997</c:v>
                </c:pt>
                <c:pt idx="2159">
                  <c:v>75.540999999999997</c:v>
                </c:pt>
                <c:pt idx="2160">
                  <c:v>75.543999999999997</c:v>
                </c:pt>
                <c:pt idx="2161">
                  <c:v>75.546000000000006</c:v>
                </c:pt>
                <c:pt idx="2162">
                  <c:v>75.566999999999993</c:v>
                </c:pt>
                <c:pt idx="2163">
                  <c:v>75.56</c:v>
                </c:pt>
                <c:pt idx="2164">
                  <c:v>75.53</c:v>
                </c:pt>
                <c:pt idx="2165">
                  <c:v>75.561000000000007</c:v>
                </c:pt>
                <c:pt idx="2166">
                  <c:v>75.558000000000007</c:v>
                </c:pt>
                <c:pt idx="2167">
                  <c:v>75.540000000000006</c:v>
                </c:pt>
                <c:pt idx="2168">
                  <c:v>75.555999999999997</c:v>
                </c:pt>
                <c:pt idx="2169">
                  <c:v>75.551000000000002</c:v>
                </c:pt>
                <c:pt idx="2170">
                  <c:v>75.548000000000002</c:v>
                </c:pt>
                <c:pt idx="2171">
                  <c:v>75.55</c:v>
                </c:pt>
                <c:pt idx="2172">
                  <c:v>75.534000000000006</c:v>
                </c:pt>
                <c:pt idx="2173">
                  <c:v>75.552000000000007</c:v>
                </c:pt>
                <c:pt idx="2174">
                  <c:v>75.558999999999997</c:v>
                </c:pt>
                <c:pt idx="2175">
                  <c:v>75.549000000000007</c:v>
                </c:pt>
                <c:pt idx="2176">
                  <c:v>75.528000000000006</c:v>
                </c:pt>
                <c:pt idx="2177">
                  <c:v>75.528999999999996</c:v>
                </c:pt>
                <c:pt idx="2178">
                  <c:v>75.561000000000007</c:v>
                </c:pt>
                <c:pt idx="2179">
                  <c:v>75.55</c:v>
                </c:pt>
                <c:pt idx="2180">
                  <c:v>75.543000000000006</c:v>
                </c:pt>
                <c:pt idx="2181">
                  <c:v>75.543999999999997</c:v>
                </c:pt>
                <c:pt idx="2182">
                  <c:v>75.542000000000002</c:v>
                </c:pt>
                <c:pt idx="2183">
                  <c:v>75.542000000000002</c:v>
                </c:pt>
                <c:pt idx="2184">
                  <c:v>75.531000000000006</c:v>
                </c:pt>
                <c:pt idx="2185">
                  <c:v>75.55</c:v>
                </c:pt>
                <c:pt idx="2186">
                  <c:v>75.539000000000001</c:v>
                </c:pt>
                <c:pt idx="2187">
                  <c:v>75.545000000000002</c:v>
                </c:pt>
                <c:pt idx="2188">
                  <c:v>75.540999999999997</c:v>
                </c:pt>
                <c:pt idx="2189">
                  <c:v>75.53</c:v>
                </c:pt>
                <c:pt idx="2190">
                  <c:v>75.552999999999997</c:v>
                </c:pt>
                <c:pt idx="2191">
                  <c:v>75.554000000000002</c:v>
                </c:pt>
                <c:pt idx="2192">
                  <c:v>75.548000000000002</c:v>
                </c:pt>
                <c:pt idx="2193">
                  <c:v>75.539000000000001</c:v>
                </c:pt>
                <c:pt idx="2194">
                  <c:v>75.539000000000001</c:v>
                </c:pt>
                <c:pt idx="2195">
                  <c:v>75.540000000000006</c:v>
                </c:pt>
                <c:pt idx="2196">
                  <c:v>75.543999999999997</c:v>
                </c:pt>
                <c:pt idx="2197">
                  <c:v>75.543999999999997</c:v>
                </c:pt>
                <c:pt idx="2198">
                  <c:v>75.546000000000006</c:v>
                </c:pt>
                <c:pt idx="2199">
                  <c:v>75.558000000000007</c:v>
                </c:pt>
                <c:pt idx="2200">
                  <c:v>75.545000000000002</c:v>
                </c:pt>
                <c:pt idx="2201">
                  <c:v>75.536000000000001</c:v>
                </c:pt>
                <c:pt idx="2202">
                  <c:v>75.552000000000007</c:v>
                </c:pt>
                <c:pt idx="2203">
                  <c:v>75.561000000000007</c:v>
                </c:pt>
                <c:pt idx="2204">
                  <c:v>75.546000000000006</c:v>
                </c:pt>
                <c:pt idx="2205">
                  <c:v>75.542000000000002</c:v>
                </c:pt>
                <c:pt idx="2206">
                  <c:v>75.531000000000006</c:v>
                </c:pt>
                <c:pt idx="2207">
                  <c:v>75.557000000000002</c:v>
                </c:pt>
                <c:pt idx="2208">
                  <c:v>75.548000000000002</c:v>
                </c:pt>
                <c:pt idx="2209">
                  <c:v>75.561000000000007</c:v>
                </c:pt>
                <c:pt idx="2210">
                  <c:v>75.548000000000002</c:v>
                </c:pt>
                <c:pt idx="2211">
                  <c:v>75.555000000000007</c:v>
                </c:pt>
                <c:pt idx="2212">
                  <c:v>75.563000000000002</c:v>
                </c:pt>
                <c:pt idx="2213">
                  <c:v>75.558999999999997</c:v>
                </c:pt>
                <c:pt idx="2214">
                  <c:v>75.570999999999998</c:v>
                </c:pt>
                <c:pt idx="2215">
                  <c:v>75.567999999999998</c:v>
                </c:pt>
                <c:pt idx="2216">
                  <c:v>75.561000000000007</c:v>
                </c:pt>
                <c:pt idx="2217">
                  <c:v>75.558999999999997</c:v>
                </c:pt>
                <c:pt idx="2218">
                  <c:v>75.561999999999998</c:v>
                </c:pt>
                <c:pt idx="2219">
                  <c:v>75.576999999999998</c:v>
                </c:pt>
                <c:pt idx="2220">
                  <c:v>75.566999999999993</c:v>
                </c:pt>
                <c:pt idx="2221">
                  <c:v>75.566999999999993</c:v>
                </c:pt>
                <c:pt idx="2222">
                  <c:v>75.566000000000003</c:v>
                </c:pt>
                <c:pt idx="2223">
                  <c:v>75.566000000000003</c:v>
                </c:pt>
                <c:pt idx="2224">
                  <c:v>75.569999999999993</c:v>
                </c:pt>
                <c:pt idx="2225">
                  <c:v>75.575000000000003</c:v>
                </c:pt>
                <c:pt idx="2226">
                  <c:v>75.566000000000003</c:v>
                </c:pt>
                <c:pt idx="2227">
                  <c:v>75.578000000000003</c:v>
                </c:pt>
                <c:pt idx="2228">
                  <c:v>75.581999999999994</c:v>
                </c:pt>
                <c:pt idx="2229">
                  <c:v>75.572999999999993</c:v>
                </c:pt>
                <c:pt idx="2230">
                  <c:v>75.564999999999998</c:v>
                </c:pt>
                <c:pt idx="2231">
                  <c:v>75.584000000000003</c:v>
                </c:pt>
                <c:pt idx="2232">
                  <c:v>75.581000000000003</c:v>
                </c:pt>
                <c:pt idx="2233">
                  <c:v>75.593000000000004</c:v>
                </c:pt>
                <c:pt idx="2234">
                  <c:v>75.587999999999994</c:v>
                </c:pt>
                <c:pt idx="2235">
                  <c:v>75.584999999999994</c:v>
                </c:pt>
                <c:pt idx="2236">
                  <c:v>75.594999999999999</c:v>
                </c:pt>
                <c:pt idx="2237">
                  <c:v>75.59</c:v>
                </c:pt>
                <c:pt idx="2238">
                  <c:v>75.594999999999999</c:v>
                </c:pt>
                <c:pt idx="2239">
                  <c:v>75.605000000000004</c:v>
                </c:pt>
                <c:pt idx="2240">
                  <c:v>75.597999999999999</c:v>
                </c:pt>
                <c:pt idx="2241">
                  <c:v>75.578999999999994</c:v>
                </c:pt>
                <c:pt idx="2242">
                  <c:v>75.596999999999994</c:v>
                </c:pt>
                <c:pt idx="2243">
                  <c:v>75.608000000000004</c:v>
                </c:pt>
                <c:pt idx="2244">
                  <c:v>75.605999999999995</c:v>
                </c:pt>
                <c:pt idx="2245">
                  <c:v>75.599000000000004</c:v>
                </c:pt>
                <c:pt idx="2246">
                  <c:v>75.602000000000004</c:v>
                </c:pt>
                <c:pt idx="2247">
                  <c:v>75.614000000000004</c:v>
                </c:pt>
                <c:pt idx="2248">
                  <c:v>75.614999999999995</c:v>
                </c:pt>
                <c:pt idx="2249">
                  <c:v>75.605000000000004</c:v>
                </c:pt>
                <c:pt idx="2250">
                  <c:v>75.605000000000004</c:v>
                </c:pt>
                <c:pt idx="2251">
                  <c:v>75.623000000000005</c:v>
                </c:pt>
                <c:pt idx="2252">
                  <c:v>75.629000000000005</c:v>
                </c:pt>
                <c:pt idx="2253">
                  <c:v>75.632000000000005</c:v>
                </c:pt>
                <c:pt idx="2254">
                  <c:v>75.614000000000004</c:v>
                </c:pt>
                <c:pt idx="2255">
                  <c:v>75.602000000000004</c:v>
                </c:pt>
                <c:pt idx="2256">
                  <c:v>75.614000000000004</c:v>
                </c:pt>
                <c:pt idx="2257">
                  <c:v>75.602000000000004</c:v>
                </c:pt>
                <c:pt idx="2258">
                  <c:v>75.599999999999994</c:v>
                </c:pt>
                <c:pt idx="2259">
                  <c:v>75.599999999999994</c:v>
                </c:pt>
                <c:pt idx="2260">
                  <c:v>75.620999999999995</c:v>
                </c:pt>
                <c:pt idx="2261">
                  <c:v>75.605999999999995</c:v>
                </c:pt>
                <c:pt idx="2262">
                  <c:v>75.602000000000004</c:v>
                </c:pt>
                <c:pt idx="2263">
                  <c:v>75.602000000000004</c:v>
                </c:pt>
                <c:pt idx="2264">
                  <c:v>75.599000000000004</c:v>
                </c:pt>
                <c:pt idx="2265">
                  <c:v>75.588999999999999</c:v>
                </c:pt>
                <c:pt idx="2266">
                  <c:v>75.603999999999999</c:v>
                </c:pt>
                <c:pt idx="2267">
                  <c:v>75.614999999999995</c:v>
                </c:pt>
                <c:pt idx="2268">
                  <c:v>75.590999999999994</c:v>
                </c:pt>
                <c:pt idx="2269">
                  <c:v>75.59</c:v>
                </c:pt>
                <c:pt idx="2270">
                  <c:v>75.578000000000003</c:v>
                </c:pt>
                <c:pt idx="2271">
                  <c:v>75.603999999999999</c:v>
                </c:pt>
                <c:pt idx="2272">
                  <c:v>75.602999999999994</c:v>
                </c:pt>
                <c:pt idx="2273">
                  <c:v>75.597999999999999</c:v>
                </c:pt>
                <c:pt idx="2274">
                  <c:v>75.587000000000003</c:v>
                </c:pt>
                <c:pt idx="2275">
                  <c:v>75.596000000000004</c:v>
                </c:pt>
                <c:pt idx="2276">
                  <c:v>75.569000000000003</c:v>
                </c:pt>
                <c:pt idx="2277">
                  <c:v>75.587000000000003</c:v>
                </c:pt>
                <c:pt idx="2278">
                  <c:v>75.585999999999999</c:v>
                </c:pt>
                <c:pt idx="2279">
                  <c:v>75.602000000000004</c:v>
                </c:pt>
                <c:pt idx="2280">
                  <c:v>75.584000000000003</c:v>
                </c:pt>
                <c:pt idx="2281">
                  <c:v>75.58</c:v>
                </c:pt>
                <c:pt idx="2282">
                  <c:v>75.581999999999994</c:v>
                </c:pt>
                <c:pt idx="2283">
                  <c:v>75.614999999999995</c:v>
                </c:pt>
                <c:pt idx="2284">
                  <c:v>75.570999999999998</c:v>
                </c:pt>
                <c:pt idx="2285">
                  <c:v>75.585999999999999</c:v>
                </c:pt>
                <c:pt idx="2286">
                  <c:v>75.58</c:v>
                </c:pt>
                <c:pt idx="2287">
                  <c:v>75.582999999999998</c:v>
                </c:pt>
                <c:pt idx="2288">
                  <c:v>75.573999999999998</c:v>
                </c:pt>
                <c:pt idx="2289">
                  <c:v>75.572999999999993</c:v>
                </c:pt>
                <c:pt idx="2290">
                  <c:v>75.564999999999998</c:v>
                </c:pt>
                <c:pt idx="2291">
                  <c:v>75.587999999999994</c:v>
                </c:pt>
                <c:pt idx="2292">
                  <c:v>75.575000000000003</c:v>
                </c:pt>
                <c:pt idx="2293">
                  <c:v>75.558000000000007</c:v>
                </c:pt>
                <c:pt idx="2294">
                  <c:v>75.576999999999998</c:v>
                </c:pt>
                <c:pt idx="2295">
                  <c:v>75.567999999999998</c:v>
                </c:pt>
                <c:pt idx="2296">
                  <c:v>75.578000000000003</c:v>
                </c:pt>
                <c:pt idx="2297">
                  <c:v>75.575999999999993</c:v>
                </c:pt>
                <c:pt idx="2298">
                  <c:v>75.564999999999998</c:v>
                </c:pt>
                <c:pt idx="2299">
                  <c:v>75.587000000000003</c:v>
                </c:pt>
                <c:pt idx="2300">
                  <c:v>75.558000000000007</c:v>
                </c:pt>
                <c:pt idx="2301">
                  <c:v>75.575000000000003</c:v>
                </c:pt>
                <c:pt idx="2302">
                  <c:v>75.575999999999993</c:v>
                </c:pt>
                <c:pt idx="2303">
                  <c:v>75.570999999999998</c:v>
                </c:pt>
                <c:pt idx="2304">
                  <c:v>75.569000000000003</c:v>
                </c:pt>
                <c:pt idx="2305">
                  <c:v>75.552000000000007</c:v>
                </c:pt>
                <c:pt idx="2306">
                  <c:v>75.573999999999998</c:v>
                </c:pt>
                <c:pt idx="2307">
                  <c:v>75.570999999999998</c:v>
                </c:pt>
                <c:pt idx="2308">
                  <c:v>75.572000000000003</c:v>
                </c:pt>
                <c:pt idx="2309">
                  <c:v>75.582999999999998</c:v>
                </c:pt>
                <c:pt idx="2310">
                  <c:v>75.581000000000003</c:v>
                </c:pt>
                <c:pt idx="2311">
                  <c:v>75.561999999999998</c:v>
                </c:pt>
                <c:pt idx="2312">
                  <c:v>75.576999999999998</c:v>
                </c:pt>
                <c:pt idx="2313">
                  <c:v>75.563999999999993</c:v>
                </c:pt>
                <c:pt idx="2314">
                  <c:v>75.578999999999994</c:v>
                </c:pt>
                <c:pt idx="2315">
                  <c:v>75.572000000000003</c:v>
                </c:pt>
                <c:pt idx="2316">
                  <c:v>75.570999999999998</c:v>
                </c:pt>
                <c:pt idx="2317">
                  <c:v>75.557000000000002</c:v>
                </c:pt>
                <c:pt idx="2318">
                  <c:v>75.564999999999998</c:v>
                </c:pt>
                <c:pt idx="2319">
                  <c:v>75.587999999999994</c:v>
                </c:pt>
                <c:pt idx="2320">
                  <c:v>75.572999999999993</c:v>
                </c:pt>
                <c:pt idx="2321">
                  <c:v>75.573999999999998</c:v>
                </c:pt>
                <c:pt idx="2322">
                  <c:v>75.575000000000003</c:v>
                </c:pt>
                <c:pt idx="2323">
                  <c:v>75.572999999999993</c:v>
                </c:pt>
                <c:pt idx="2324">
                  <c:v>75.581000000000003</c:v>
                </c:pt>
                <c:pt idx="2325">
                  <c:v>75.569999999999993</c:v>
                </c:pt>
                <c:pt idx="2326">
                  <c:v>75.575999999999993</c:v>
                </c:pt>
                <c:pt idx="2327">
                  <c:v>75.570999999999998</c:v>
                </c:pt>
                <c:pt idx="2328">
                  <c:v>75.569999999999993</c:v>
                </c:pt>
                <c:pt idx="2329">
                  <c:v>75.566999999999993</c:v>
                </c:pt>
                <c:pt idx="2330">
                  <c:v>75.570999999999998</c:v>
                </c:pt>
                <c:pt idx="2331">
                  <c:v>75.573999999999998</c:v>
                </c:pt>
                <c:pt idx="2332">
                  <c:v>75.572999999999993</c:v>
                </c:pt>
                <c:pt idx="2333">
                  <c:v>75.572999999999993</c:v>
                </c:pt>
                <c:pt idx="2334">
                  <c:v>75.570999999999998</c:v>
                </c:pt>
                <c:pt idx="2335">
                  <c:v>75.572000000000003</c:v>
                </c:pt>
                <c:pt idx="2336">
                  <c:v>75.569000000000003</c:v>
                </c:pt>
                <c:pt idx="2337">
                  <c:v>75.567999999999998</c:v>
                </c:pt>
                <c:pt idx="2338">
                  <c:v>75.570999999999998</c:v>
                </c:pt>
                <c:pt idx="2339">
                  <c:v>75.572000000000003</c:v>
                </c:pt>
                <c:pt idx="2340">
                  <c:v>75.572000000000003</c:v>
                </c:pt>
                <c:pt idx="2341">
                  <c:v>75.572000000000003</c:v>
                </c:pt>
                <c:pt idx="2342">
                  <c:v>75.56</c:v>
                </c:pt>
                <c:pt idx="2343">
                  <c:v>75.572000000000003</c:v>
                </c:pt>
                <c:pt idx="2344">
                  <c:v>75.570999999999998</c:v>
                </c:pt>
                <c:pt idx="2345">
                  <c:v>75.564999999999998</c:v>
                </c:pt>
                <c:pt idx="2346">
                  <c:v>75.576999999999998</c:v>
                </c:pt>
                <c:pt idx="2347">
                  <c:v>75.569000000000003</c:v>
                </c:pt>
                <c:pt idx="2348">
                  <c:v>75.584000000000003</c:v>
                </c:pt>
                <c:pt idx="2349">
                  <c:v>75.573999999999998</c:v>
                </c:pt>
                <c:pt idx="2350">
                  <c:v>75.572999999999993</c:v>
                </c:pt>
                <c:pt idx="2351">
                  <c:v>75.582999999999998</c:v>
                </c:pt>
                <c:pt idx="2352">
                  <c:v>75.563000000000002</c:v>
                </c:pt>
                <c:pt idx="2353">
                  <c:v>75.575000000000003</c:v>
                </c:pt>
                <c:pt idx="2354">
                  <c:v>75.567999999999998</c:v>
                </c:pt>
                <c:pt idx="2355">
                  <c:v>75.578000000000003</c:v>
                </c:pt>
                <c:pt idx="2356">
                  <c:v>75.56</c:v>
                </c:pt>
                <c:pt idx="2357">
                  <c:v>75.563000000000002</c:v>
                </c:pt>
                <c:pt idx="2358">
                  <c:v>75.581000000000003</c:v>
                </c:pt>
                <c:pt idx="2359">
                  <c:v>75.591999999999999</c:v>
                </c:pt>
                <c:pt idx="2360">
                  <c:v>75.58</c:v>
                </c:pt>
                <c:pt idx="2361">
                  <c:v>75.567999999999998</c:v>
                </c:pt>
                <c:pt idx="2362">
                  <c:v>75.572999999999993</c:v>
                </c:pt>
                <c:pt idx="2363">
                  <c:v>75.572000000000003</c:v>
                </c:pt>
                <c:pt idx="2364">
                  <c:v>75.572000000000003</c:v>
                </c:pt>
                <c:pt idx="2365">
                  <c:v>75.572999999999993</c:v>
                </c:pt>
                <c:pt idx="2366">
                  <c:v>75.569000000000003</c:v>
                </c:pt>
                <c:pt idx="2367">
                  <c:v>75.566000000000003</c:v>
                </c:pt>
                <c:pt idx="2368">
                  <c:v>75.578999999999994</c:v>
                </c:pt>
                <c:pt idx="2369">
                  <c:v>75.588999999999999</c:v>
                </c:pt>
                <c:pt idx="2370">
                  <c:v>75.557000000000002</c:v>
                </c:pt>
                <c:pt idx="2371">
                  <c:v>75.585999999999999</c:v>
                </c:pt>
                <c:pt idx="2372">
                  <c:v>75.578999999999994</c:v>
                </c:pt>
                <c:pt idx="2373">
                  <c:v>75.558000000000007</c:v>
                </c:pt>
                <c:pt idx="2374">
                  <c:v>75.567999999999998</c:v>
                </c:pt>
                <c:pt idx="2375">
                  <c:v>75.572999999999993</c:v>
                </c:pt>
                <c:pt idx="2376">
                  <c:v>75.563000000000002</c:v>
                </c:pt>
                <c:pt idx="2377">
                  <c:v>75.572000000000003</c:v>
                </c:pt>
                <c:pt idx="2378">
                  <c:v>75.569000000000003</c:v>
                </c:pt>
                <c:pt idx="2379">
                  <c:v>75.557000000000002</c:v>
                </c:pt>
                <c:pt idx="2380">
                  <c:v>75.588999999999999</c:v>
                </c:pt>
                <c:pt idx="2381">
                  <c:v>75.578999999999994</c:v>
                </c:pt>
                <c:pt idx="2382">
                  <c:v>75.569999999999993</c:v>
                </c:pt>
                <c:pt idx="2383">
                  <c:v>75.587999999999994</c:v>
                </c:pt>
                <c:pt idx="2384">
                  <c:v>75.570999999999998</c:v>
                </c:pt>
                <c:pt idx="2385">
                  <c:v>75.564999999999998</c:v>
                </c:pt>
                <c:pt idx="2386">
                  <c:v>75.55</c:v>
                </c:pt>
                <c:pt idx="2387">
                  <c:v>75.561000000000007</c:v>
                </c:pt>
                <c:pt idx="2388">
                  <c:v>75.576999999999998</c:v>
                </c:pt>
                <c:pt idx="2389">
                  <c:v>75.578999999999994</c:v>
                </c:pt>
                <c:pt idx="2390">
                  <c:v>75.567999999999998</c:v>
                </c:pt>
                <c:pt idx="2391">
                  <c:v>75.569999999999993</c:v>
                </c:pt>
                <c:pt idx="2392">
                  <c:v>75.573999999999998</c:v>
                </c:pt>
                <c:pt idx="2393">
                  <c:v>75.566999999999993</c:v>
                </c:pt>
                <c:pt idx="2394">
                  <c:v>75.572999999999993</c:v>
                </c:pt>
                <c:pt idx="2395">
                  <c:v>75.581999999999994</c:v>
                </c:pt>
                <c:pt idx="2396">
                  <c:v>75.581999999999994</c:v>
                </c:pt>
                <c:pt idx="2397">
                  <c:v>75.566000000000003</c:v>
                </c:pt>
                <c:pt idx="2398">
                  <c:v>75.566000000000003</c:v>
                </c:pt>
                <c:pt idx="2399">
                  <c:v>75.587000000000003</c:v>
                </c:pt>
                <c:pt idx="2400">
                  <c:v>75.582999999999998</c:v>
                </c:pt>
                <c:pt idx="2401">
                  <c:v>75.591999999999999</c:v>
                </c:pt>
                <c:pt idx="2402">
                  <c:v>75.566999999999993</c:v>
                </c:pt>
                <c:pt idx="2403">
                  <c:v>75.578999999999994</c:v>
                </c:pt>
                <c:pt idx="2404">
                  <c:v>75.569000000000003</c:v>
                </c:pt>
                <c:pt idx="2405">
                  <c:v>75.569999999999993</c:v>
                </c:pt>
                <c:pt idx="2406">
                  <c:v>75.558000000000007</c:v>
                </c:pt>
                <c:pt idx="2407">
                  <c:v>75.575000000000003</c:v>
                </c:pt>
                <c:pt idx="2408">
                  <c:v>75.570999999999998</c:v>
                </c:pt>
                <c:pt idx="2409">
                  <c:v>75.563000000000002</c:v>
                </c:pt>
                <c:pt idx="2410">
                  <c:v>75.569999999999993</c:v>
                </c:pt>
                <c:pt idx="2411">
                  <c:v>75.563999999999993</c:v>
                </c:pt>
                <c:pt idx="2412">
                  <c:v>75.570999999999998</c:v>
                </c:pt>
                <c:pt idx="2413">
                  <c:v>75.578999999999994</c:v>
                </c:pt>
                <c:pt idx="2414">
                  <c:v>75.572999999999993</c:v>
                </c:pt>
                <c:pt idx="2415">
                  <c:v>75.564999999999998</c:v>
                </c:pt>
                <c:pt idx="2416">
                  <c:v>75.566999999999993</c:v>
                </c:pt>
                <c:pt idx="2417">
                  <c:v>75.581000000000003</c:v>
                </c:pt>
                <c:pt idx="2418">
                  <c:v>75.561000000000007</c:v>
                </c:pt>
                <c:pt idx="2419">
                  <c:v>75.573999999999998</c:v>
                </c:pt>
                <c:pt idx="2420">
                  <c:v>75.576999999999998</c:v>
                </c:pt>
                <c:pt idx="2421">
                  <c:v>75.581000000000003</c:v>
                </c:pt>
                <c:pt idx="2422">
                  <c:v>75.581999999999994</c:v>
                </c:pt>
                <c:pt idx="2423">
                  <c:v>75.599000000000004</c:v>
                </c:pt>
                <c:pt idx="2424">
                  <c:v>75.600999999999999</c:v>
                </c:pt>
                <c:pt idx="2425">
                  <c:v>75.59</c:v>
                </c:pt>
                <c:pt idx="2426">
                  <c:v>75.605999999999995</c:v>
                </c:pt>
                <c:pt idx="2427">
                  <c:v>75.594999999999999</c:v>
                </c:pt>
                <c:pt idx="2428">
                  <c:v>75.599000000000004</c:v>
                </c:pt>
                <c:pt idx="2429">
                  <c:v>75.605000000000004</c:v>
                </c:pt>
                <c:pt idx="2430">
                  <c:v>75.596999999999994</c:v>
                </c:pt>
                <c:pt idx="2431">
                  <c:v>75.599000000000004</c:v>
                </c:pt>
                <c:pt idx="2432">
                  <c:v>75.591999999999999</c:v>
                </c:pt>
                <c:pt idx="2433">
                  <c:v>75.594999999999999</c:v>
                </c:pt>
                <c:pt idx="2434">
                  <c:v>75.587999999999994</c:v>
                </c:pt>
                <c:pt idx="2435">
                  <c:v>75.608000000000004</c:v>
                </c:pt>
                <c:pt idx="2436">
                  <c:v>75.594999999999999</c:v>
                </c:pt>
                <c:pt idx="2437">
                  <c:v>75.599000000000004</c:v>
                </c:pt>
                <c:pt idx="2438">
                  <c:v>75.587000000000003</c:v>
                </c:pt>
                <c:pt idx="2439">
                  <c:v>75.573999999999998</c:v>
                </c:pt>
                <c:pt idx="2440">
                  <c:v>75.578999999999994</c:v>
                </c:pt>
                <c:pt idx="2441">
                  <c:v>75.585999999999999</c:v>
                </c:pt>
                <c:pt idx="2442">
                  <c:v>75.588999999999999</c:v>
                </c:pt>
                <c:pt idx="2443">
                  <c:v>75.576999999999998</c:v>
                </c:pt>
                <c:pt idx="2444">
                  <c:v>75.576999999999998</c:v>
                </c:pt>
                <c:pt idx="2445">
                  <c:v>75.59</c:v>
                </c:pt>
                <c:pt idx="2446">
                  <c:v>75.564999999999998</c:v>
                </c:pt>
                <c:pt idx="2447">
                  <c:v>75.582999999999998</c:v>
                </c:pt>
                <c:pt idx="2448">
                  <c:v>75.584999999999994</c:v>
                </c:pt>
                <c:pt idx="2449">
                  <c:v>75.578999999999994</c:v>
                </c:pt>
                <c:pt idx="2450">
                  <c:v>75.578999999999994</c:v>
                </c:pt>
                <c:pt idx="2451">
                  <c:v>75.582999999999998</c:v>
                </c:pt>
                <c:pt idx="2452">
                  <c:v>75.573999999999998</c:v>
                </c:pt>
                <c:pt idx="2453">
                  <c:v>75.581000000000003</c:v>
                </c:pt>
                <c:pt idx="2454">
                  <c:v>75.569000000000003</c:v>
                </c:pt>
                <c:pt idx="2455">
                  <c:v>75.588999999999999</c:v>
                </c:pt>
                <c:pt idx="2456">
                  <c:v>75.578000000000003</c:v>
                </c:pt>
                <c:pt idx="2457">
                  <c:v>75.569999999999993</c:v>
                </c:pt>
                <c:pt idx="2458">
                  <c:v>75.569999999999993</c:v>
                </c:pt>
                <c:pt idx="2459">
                  <c:v>75.572000000000003</c:v>
                </c:pt>
                <c:pt idx="2460">
                  <c:v>75.587000000000003</c:v>
                </c:pt>
                <c:pt idx="2461">
                  <c:v>75.590999999999994</c:v>
                </c:pt>
                <c:pt idx="2462">
                  <c:v>75.576999999999998</c:v>
                </c:pt>
                <c:pt idx="2463">
                  <c:v>75.56</c:v>
                </c:pt>
                <c:pt idx="2464">
                  <c:v>75.567999999999998</c:v>
                </c:pt>
                <c:pt idx="2465">
                  <c:v>75.563999999999993</c:v>
                </c:pt>
                <c:pt idx="2466">
                  <c:v>75.56</c:v>
                </c:pt>
                <c:pt idx="2467">
                  <c:v>75.566000000000003</c:v>
                </c:pt>
                <c:pt idx="2468">
                  <c:v>75.557000000000002</c:v>
                </c:pt>
                <c:pt idx="2469">
                  <c:v>75.557000000000002</c:v>
                </c:pt>
                <c:pt idx="2470">
                  <c:v>75.563999999999993</c:v>
                </c:pt>
                <c:pt idx="2471">
                  <c:v>75.552000000000007</c:v>
                </c:pt>
                <c:pt idx="2472">
                  <c:v>75.558999999999997</c:v>
                </c:pt>
                <c:pt idx="2473">
                  <c:v>75.554000000000002</c:v>
                </c:pt>
                <c:pt idx="2474">
                  <c:v>75.525000000000006</c:v>
                </c:pt>
                <c:pt idx="2475">
                  <c:v>75.563000000000002</c:v>
                </c:pt>
                <c:pt idx="2476">
                  <c:v>75.540000000000006</c:v>
                </c:pt>
                <c:pt idx="2477">
                  <c:v>75.548000000000002</c:v>
                </c:pt>
                <c:pt idx="2478">
                  <c:v>75.542000000000002</c:v>
                </c:pt>
                <c:pt idx="2479">
                  <c:v>75.552999999999997</c:v>
                </c:pt>
                <c:pt idx="2480">
                  <c:v>75.549000000000007</c:v>
                </c:pt>
                <c:pt idx="2481">
                  <c:v>75.543000000000006</c:v>
                </c:pt>
                <c:pt idx="2482">
                  <c:v>75.531999999999996</c:v>
                </c:pt>
                <c:pt idx="2483">
                  <c:v>75.542000000000002</c:v>
                </c:pt>
                <c:pt idx="2484">
                  <c:v>75.528999999999996</c:v>
                </c:pt>
                <c:pt idx="2485">
                  <c:v>75.540999999999997</c:v>
                </c:pt>
                <c:pt idx="2486">
                  <c:v>75.525000000000006</c:v>
                </c:pt>
                <c:pt idx="2487">
                  <c:v>75.527000000000001</c:v>
                </c:pt>
                <c:pt idx="2488">
                  <c:v>75.534000000000006</c:v>
                </c:pt>
                <c:pt idx="2489">
                  <c:v>75.528000000000006</c:v>
                </c:pt>
                <c:pt idx="2490">
                  <c:v>75.522000000000006</c:v>
                </c:pt>
                <c:pt idx="2491">
                  <c:v>75.522999999999996</c:v>
                </c:pt>
                <c:pt idx="2492">
                  <c:v>75.531999999999996</c:v>
                </c:pt>
                <c:pt idx="2493">
                  <c:v>75.522999999999996</c:v>
                </c:pt>
                <c:pt idx="2494">
                  <c:v>75.525999999999996</c:v>
                </c:pt>
                <c:pt idx="2495">
                  <c:v>75.518000000000001</c:v>
                </c:pt>
                <c:pt idx="2496">
                  <c:v>75.506</c:v>
                </c:pt>
                <c:pt idx="2497">
                  <c:v>75.522000000000006</c:v>
                </c:pt>
                <c:pt idx="2498">
                  <c:v>75.518000000000001</c:v>
                </c:pt>
                <c:pt idx="2499">
                  <c:v>75.513999999999996</c:v>
                </c:pt>
                <c:pt idx="2500">
                  <c:v>75.533000000000001</c:v>
                </c:pt>
                <c:pt idx="2501">
                  <c:v>75.525999999999996</c:v>
                </c:pt>
                <c:pt idx="2502">
                  <c:v>75.516000000000005</c:v>
                </c:pt>
                <c:pt idx="2503">
                  <c:v>75.507999999999996</c:v>
                </c:pt>
                <c:pt idx="2504">
                  <c:v>75.515000000000001</c:v>
                </c:pt>
                <c:pt idx="2505">
                  <c:v>75.516999999999996</c:v>
                </c:pt>
                <c:pt idx="2506">
                  <c:v>75.516000000000005</c:v>
                </c:pt>
                <c:pt idx="2507">
                  <c:v>75.510000000000005</c:v>
                </c:pt>
                <c:pt idx="2508">
                  <c:v>75.512</c:v>
                </c:pt>
                <c:pt idx="2509">
                  <c:v>75.506</c:v>
                </c:pt>
                <c:pt idx="2510">
                  <c:v>75.513000000000005</c:v>
                </c:pt>
                <c:pt idx="2511">
                  <c:v>75.497</c:v>
                </c:pt>
                <c:pt idx="2512">
                  <c:v>75.524000000000001</c:v>
                </c:pt>
                <c:pt idx="2513">
                  <c:v>75.507999999999996</c:v>
                </c:pt>
                <c:pt idx="2514">
                  <c:v>75.494</c:v>
                </c:pt>
                <c:pt idx="2515">
                  <c:v>75.489999999999995</c:v>
                </c:pt>
                <c:pt idx="2516">
                  <c:v>75.504000000000005</c:v>
                </c:pt>
                <c:pt idx="2517">
                  <c:v>75.491</c:v>
                </c:pt>
                <c:pt idx="2518">
                  <c:v>75.512</c:v>
                </c:pt>
                <c:pt idx="2519">
                  <c:v>75.510999999999996</c:v>
                </c:pt>
                <c:pt idx="2520">
                  <c:v>75.498000000000005</c:v>
                </c:pt>
                <c:pt idx="2521">
                  <c:v>75.498999999999995</c:v>
                </c:pt>
                <c:pt idx="2522">
                  <c:v>75.512</c:v>
                </c:pt>
                <c:pt idx="2523">
                  <c:v>75.489999999999995</c:v>
                </c:pt>
                <c:pt idx="2524">
                  <c:v>75.491</c:v>
                </c:pt>
                <c:pt idx="2525">
                  <c:v>75.504999999999995</c:v>
                </c:pt>
                <c:pt idx="2526">
                  <c:v>75.536000000000001</c:v>
                </c:pt>
                <c:pt idx="2527">
                  <c:v>75.575999999999993</c:v>
                </c:pt>
                <c:pt idx="2528">
                  <c:v>75.58</c:v>
                </c:pt>
                <c:pt idx="2529">
                  <c:v>75.582999999999998</c:v>
                </c:pt>
                <c:pt idx="2530">
                  <c:v>75.561000000000007</c:v>
                </c:pt>
                <c:pt idx="2531">
                  <c:v>75.563999999999993</c:v>
                </c:pt>
                <c:pt idx="2532">
                  <c:v>75.575000000000003</c:v>
                </c:pt>
                <c:pt idx="2533">
                  <c:v>75.584999999999994</c:v>
                </c:pt>
                <c:pt idx="2534">
                  <c:v>75.537000000000006</c:v>
                </c:pt>
                <c:pt idx="2535">
                  <c:v>75.492999999999995</c:v>
                </c:pt>
                <c:pt idx="2536">
                  <c:v>75.501999999999995</c:v>
                </c:pt>
                <c:pt idx="2537">
                  <c:v>75.504999999999995</c:v>
                </c:pt>
                <c:pt idx="2538">
                  <c:v>75.52</c:v>
                </c:pt>
                <c:pt idx="2539">
                  <c:v>75.495000000000005</c:v>
                </c:pt>
                <c:pt idx="2540">
                  <c:v>75.543999999999997</c:v>
                </c:pt>
                <c:pt idx="2541">
                  <c:v>75.591999999999999</c:v>
                </c:pt>
                <c:pt idx="2542">
                  <c:v>75.575000000000003</c:v>
                </c:pt>
                <c:pt idx="2543">
                  <c:v>75.575999999999993</c:v>
                </c:pt>
                <c:pt idx="2544">
                  <c:v>75.575999999999993</c:v>
                </c:pt>
                <c:pt idx="2545">
                  <c:v>75.575999999999993</c:v>
                </c:pt>
                <c:pt idx="2546">
                  <c:v>75.587000000000003</c:v>
                </c:pt>
                <c:pt idx="2547">
                  <c:v>75.578000000000003</c:v>
                </c:pt>
                <c:pt idx="2548">
                  <c:v>75.585999999999999</c:v>
                </c:pt>
                <c:pt idx="2549">
                  <c:v>75.587000000000003</c:v>
                </c:pt>
                <c:pt idx="2550">
                  <c:v>75.575999999999993</c:v>
                </c:pt>
                <c:pt idx="2551">
                  <c:v>75.584000000000003</c:v>
                </c:pt>
                <c:pt idx="2552">
                  <c:v>75.591999999999999</c:v>
                </c:pt>
                <c:pt idx="2553">
                  <c:v>75.588999999999999</c:v>
                </c:pt>
                <c:pt idx="2554">
                  <c:v>75.593999999999994</c:v>
                </c:pt>
                <c:pt idx="2555">
                  <c:v>75.563999999999993</c:v>
                </c:pt>
                <c:pt idx="2556">
                  <c:v>75.569000000000003</c:v>
                </c:pt>
                <c:pt idx="2557">
                  <c:v>75.581999999999994</c:v>
                </c:pt>
                <c:pt idx="2558">
                  <c:v>75.585999999999999</c:v>
                </c:pt>
                <c:pt idx="2559">
                  <c:v>75.588999999999999</c:v>
                </c:pt>
                <c:pt idx="2560">
                  <c:v>75.576999999999998</c:v>
                </c:pt>
                <c:pt idx="2561">
                  <c:v>75.587000000000003</c:v>
                </c:pt>
                <c:pt idx="2562">
                  <c:v>75.575999999999993</c:v>
                </c:pt>
                <c:pt idx="2563">
                  <c:v>75.575000000000003</c:v>
                </c:pt>
                <c:pt idx="2564">
                  <c:v>75.584999999999994</c:v>
                </c:pt>
                <c:pt idx="2565">
                  <c:v>75.599999999999994</c:v>
                </c:pt>
                <c:pt idx="2566">
                  <c:v>75.573999999999998</c:v>
                </c:pt>
                <c:pt idx="2567">
                  <c:v>75.578000000000003</c:v>
                </c:pt>
                <c:pt idx="2568">
                  <c:v>75.578000000000003</c:v>
                </c:pt>
                <c:pt idx="2569">
                  <c:v>75.567999999999998</c:v>
                </c:pt>
                <c:pt idx="2570">
                  <c:v>75.588999999999999</c:v>
                </c:pt>
                <c:pt idx="2571">
                  <c:v>75.581999999999994</c:v>
                </c:pt>
                <c:pt idx="2572">
                  <c:v>75.578000000000003</c:v>
                </c:pt>
                <c:pt idx="2573">
                  <c:v>75.578999999999994</c:v>
                </c:pt>
                <c:pt idx="2574">
                  <c:v>75.575999999999993</c:v>
                </c:pt>
                <c:pt idx="2575">
                  <c:v>75.58</c:v>
                </c:pt>
                <c:pt idx="2576">
                  <c:v>75.608999999999995</c:v>
                </c:pt>
                <c:pt idx="2577">
                  <c:v>75.581999999999994</c:v>
                </c:pt>
                <c:pt idx="2578">
                  <c:v>75.581999999999994</c:v>
                </c:pt>
                <c:pt idx="2579">
                  <c:v>75.594999999999999</c:v>
                </c:pt>
                <c:pt idx="2580">
                  <c:v>75.600999999999999</c:v>
                </c:pt>
                <c:pt idx="2581">
                  <c:v>75.584999999999994</c:v>
                </c:pt>
                <c:pt idx="2582">
                  <c:v>75.576999999999998</c:v>
                </c:pt>
                <c:pt idx="2583">
                  <c:v>75.587999999999994</c:v>
                </c:pt>
                <c:pt idx="2584">
                  <c:v>75.578999999999994</c:v>
                </c:pt>
                <c:pt idx="2585">
                  <c:v>75.585999999999999</c:v>
                </c:pt>
                <c:pt idx="2586">
                  <c:v>75.590999999999994</c:v>
                </c:pt>
                <c:pt idx="2587">
                  <c:v>75.576999999999998</c:v>
                </c:pt>
                <c:pt idx="2588">
                  <c:v>75.587000000000003</c:v>
                </c:pt>
                <c:pt idx="2589">
                  <c:v>75.593999999999994</c:v>
                </c:pt>
                <c:pt idx="2590">
                  <c:v>75.575000000000003</c:v>
                </c:pt>
                <c:pt idx="2591">
                  <c:v>75.591999999999999</c:v>
                </c:pt>
                <c:pt idx="2592">
                  <c:v>75.584000000000003</c:v>
                </c:pt>
                <c:pt idx="2593">
                  <c:v>75.594999999999999</c:v>
                </c:pt>
                <c:pt idx="2594">
                  <c:v>75.576999999999998</c:v>
                </c:pt>
                <c:pt idx="2595">
                  <c:v>75.572999999999993</c:v>
                </c:pt>
                <c:pt idx="2596">
                  <c:v>75.588999999999999</c:v>
                </c:pt>
                <c:pt idx="2597">
                  <c:v>75.584000000000003</c:v>
                </c:pt>
                <c:pt idx="2598">
                  <c:v>75.585999999999999</c:v>
                </c:pt>
                <c:pt idx="2599">
                  <c:v>75.596999999999994</c:v>
                </c:pt>
                <c:pt idx="2600">
                  <c:v>75.587999999999994</c:v>
                </c:pt>
                <c:pt idx="2601">
                  <c:v>75.584000000000003</c:v>
                </c:pt>
                <c:pt idx="2602">
                  <c:v>75.596000000000004</c:v>
                </c:pt>
                <c:pt idx="2603">
                  <c:v>75.593999999999994</c:v>
                </c:pt>
                <c:pt idx="2604">
                  <c:v>75.593999999999994</c:v>
                </c:pt>
                <c:pt idx="2605">
                  <c:v>75.588999999999999</c:v>
                </c:pt>
                <c:pt idx="2606">
                  <c:v>75.576999999999998</c:v>
                </c:pt>
                <c:pt idx="2607">
                  <c:v>75.588999999999999</c:v>
                </c:pt>
                <c:pt idx="2608">
                  <c:v>75.587999999999994</c:v>
                </c:pt>
                <c:pt idx="2609">
                  <c:v>75.572000000000003</c:v>
                </c:pt>
                <c:pt idx="2610">
                  <c:v>75.587000000000003</c:v>
                </c:pt>
                <c:pt idx="2611">
                  <c:v>75.584000000000003</c:v>
                </c:pt>
                <c:pt idx="2612">
                  <c:v>75.59</c:v>
                </c:pt>
                <c:pt idx="2613">
                  <c:v>75.585999999999999</c:v>
                </c:pt>
                <c:pt idx="2614">
                  <c:v>75.570999999999998</c:v>
                </c:pt>
                <c:pt idx="2615">
                  <c:v>75.578999999999994</c:v>
                </c:pt>
                <c:pt idx="2616">
                  <c:v>75.594999999999999</c:v>
                </c:pt>
                <c:pt idx="2617">
                  <c:v>75.602000000000004</c:v>
                </c:pt>
                <c:pt idx="2618">
                  <c:v>75.578000000000003</c:v>
                </c:pt>
                <c:pt idx="2619">
                  <c:v>75.59</c:v>
                </c:pt>
                <c:pt idx="2620">
                  <c:v>75.599999999999994</c:v>
                </c:pt>
                <c:pt idx="2621">
                  <c:v>75.591999999999999</c:v>
                </c:pt>
                <c:pt idx="2622">
                  <c:v>75.587999999999994</c:v>
                </c:pt>
                <c:pt idx="2623">
                  <c:v>75.596000000000004</c:v>
                </c:pt>
                <c:pt idx="2624">
                  <c:v>75.585999999999999</c:v>
                </c:pt>
                <c:pt idx="2625">
                  <c:v>75.591999999999999</c:v>
                </c:pt>
                <c:pt idx="2626">
                  <c:v>75.581000000000003</c:v>
                </c:pt>
                <c:pt idx="2627">
                  <c:v>75.584000000000003</c:v>
                </c:pt>
                <c:pt idx="2628">
                  <c:v>75.588999999999999</c:v>
                </c:pt>
                <c:pt idx="2629">
                  <c:v>75.611000000000004</c:v>
                </c:pt>
                <c:pt idx="2630">
                  <c:v>75.564999999999998</c:v>
                </c:pt>
                <c:pt idx="2631">
                  <c:v>75.582999999999998</c:v>
                </c:pt>
                <c:pt idx="2632">
                  <c:v>75.58</c:v>
                </c:pt>
                <c:pt idx="2633">
                  <c:v>75.581999999999994</c:v>
                </c:pt>
                <c:pt idx="2634">
                  <c:v>75.590999999999994</c:v>
                </c:pt>
                <c:pt idx="2635">
                  <c:v>75.587000000000003</c:v>
                </c:pt>
                <c:pt idx="2636">
                  <c:v>75.588999999999999</c:v>
                </c:pt>
                <c:pt idx="2637">
                  <c:v>75.594999999999999</c:v>
                </c:pt>
                <c:pt idx="2638">
                  <c:v>75.590999999999994</c:v>
                </c:pt>
                <c:pt idx="2639">
                  <c:v>75.591999999999999</c:v>
                </c:pt>
                <c:pt idx="2640">
                  <c:v>75.588999999999999</c:v>
                </c:pt>
                <c:pt idx="2641">
                  <c:v>75.581000000000003</c:v>
                </c:pt>
                <c:pt idx="2642">
                  <c:v>75.588999999999999</c:v>
                </c:pt>
                <c:pt idx="2643">
                  <c:v>75.584000000000003</c:v>
                </c:pt>
                <c:pt idx="2644">
                  <c:v>75.593000000000004</c:v>
                </c:pt>
                <c:pt idx="2645">
                  <c:v>75.602999999999994</c:v>
                </c:pt>
                <c:pt idx="2646">
                  <c:v>75.578000000000003</c:v>
                </c:pt>
                <c:pt idx="2647">
                  <c:v>75.572999999999993</c:v>
                </c:pt>
                <c:pt idx="2648">
                  <c:v>75.599999999999994</c:v>
                </c:pt>
                <c:pt idx="2649">
                  <c:v>75.602999999999994</c:v>
                </c:pt>
                <c:pt idx="2650">
                  <c:v>75.587000000000003</c:v>
                </c:pt>
                <c:pt idx="2651">
                  <c:v>75.578999999999994</c:v>
                </c:pt>
                <c:pt idx="2652">
                  <c:v>75.582999999999998</c:v>
                </c:pt>
                <c:pt idx="2653">
                  <c:v>75.561000000000007</c:v>
                </c:pt>
                <c:pt idx="2654">
                  <c:v>75.581999999999994</c:v>
                </c:pt>
                <c:pt idx="2655">
                  <c:v>75.575000000000003</c:v>
                </c:pt>
                <c:pt idx="2656">
                  <c:v>75.593999999999994</c:v>
                </c:pt>
                <c:pt idx="2657">
                  <c:v>75.596000000000004</c:v>
                </c:pt>
                <c:pt idx="2658">
                  <c:v>75.588999999999999</c:v>
                </c:pt>
                <c:pt idx="2659">
                  <c:v>75.578999999999994</c:v>
                </c:pt>
                <c:pt idx="2660">
                  <c:v>75.59</c:v>
                </c:pt>
                <c:pt idx="2661">
                  <c:v>75.602000000000004</c:v>
                </c:pt>
                <c:pt idx="2662">
                  <c:v>75.575999999999993</c:v>
                </c:pt>
                <c:pt idx="2663">
                  <c:v>75.591999999999999</c:v>
                </c:pt>
                <c:pt idx="2664">
                  <c:v>75.585999999999999</c:v>
                </c:pt>
                <c:pt idx="2665">
                  <c:v>75.587000000000003</c:v>
                </c:pt>
                <c:pt idx="2666">
                  <c:v>75.596999999999994</c:v>
                </c:pt>
                <c:pt idx="2667">
                  <c:v>75.582999999999998</c:v>
                </c:pt>
                <c:pt idx="2668">
                  <c:v>75.603999999999999</c:v>
                </c:pt>
                <c:pt idx="2669">
                  <c:v>75.581999999999994</c:v>
                </c:pt>
                <c:pt idx="2670">
                  <c:v>75.576999999999998</c:v>
                </c:pt>
                <c:pt idx="2671">
                  <c:v>75.587999999999994</c:v>
                </c:pt>
                <c:pt idx="2672">
                  <c:v>75.588999999999999</c:v>
                </c:pt>
                <c:pt idx="2673">
                  <c:v>75.591999999999999</c:v>
                </c:pt>
                <c:pt idx="2674">
                  <c:v>75.572000000000003</c:v>
                </c:pt>
                <c:pt idx="2675">
                  <c:v>75.585999999999999</c:v>
                </c:pt>
                <c:pt idx="2676">
                  <c:v>75.573999999999998</c:v>
                </c:pt>
                <c:pt idx="2677">
                  <c:v>75.578000000000003</c:v>
                </c:pt>
                <c:pt idx="2678">
                  <c:v>75.58</c:v>
                </c:pt>
                <c:pt idx="2679">
                  <c:v>75.587000000000003</c:v>
                </c:pt>
                <c:pt idx="2680">
                  <c:v>75.572000000000003</c:v>
                </c:pt>
                <c:pt idx="2681">
                  <c:v>75.584000000000003</c:v>
                </c:pt>
                <c:pt idx="2682">
                  <c:v>75.599000000000004</c:v>
                </c:pt>
                <c:pt idx="2683">
                  <c:v>75.575999999999993</c:v>
                </c:pt>
                <c:pt idx="2684">
                  <c:v>75.581999999999994</c:v>
                </c:pt>
                <c:pt idx="2685">
                  <c:v>75.572999999999993</c:v>
                </c:pt>
                <c:pt idx="2686">
                  <c:v>75.58</c:v>
                </c:pt>
                <c:pt idx="2687">
                  <c:v>75.588999999999999</c:v>
                </c:pt>
                <c:pt idx="2688">
                  <c:v>75.596000000000004</c:v>
                </c:pt>
                <c:pt idx="2689">
                  <c:v>75.587000000000003</c:v>
                </c:pt>
                <c:pt idx="2690">
                  <c:v>75.593000000000004</c:v>
                </c:pt>
                <c:pt idx="2691">
                  <c:v>75.58</c:v>
                </c:pt>
                <c:pt idx="2692">
                  <c:v>75.587000000000003</c:v>
                </c:pt>
                <c:pt idx="2693">
                  <c:v>75.587000000000003</c:v>
                </c:pt>
                <c:pt idx="2694">
                  <c:v>75.582999999999998</c:v>
                </c:pt>
                <c:pt idx="2695">
                  <c:v>75.575000000000003</c:v>
                </c:pt>
                <c:pt idx="2696">
                  <c:v>75.585999999999999</c:v>
                </c:pt>
                <c:pt idx="2697">
                  <c:v>75.587999999999994</c:v>
                </c:pt>
                <c:pt idx="2698">
                  <c:v>75.587000000000003</c:v>
                </c:pt>
                <c:pt idx="2699">
                  <c:v>75.591999999999999</c:v>
                </c:pt>
                <c:pt idx="2700">
                  <c:v>75.575000000000003</c:v>
                </c:pt>
                <c:pt idx="2701">
                  <c:v>75.587000000000003</c:v>
                </c:pt>
                <c:pt idx="2702">
                  <c:v>75.588999999999999</c:v>
                </c:pt>
                <c:pt idx="2703">
                  <c:v>75.59</c:v>
                </c:pt>
                <c:pt idx="2704">
                  <c:v>75.578999999999994</c:v>
                </c:pt>
                <c:pt idx="2705">
                  <c:v>75.581000000000003</c:v>
                </c:pt>
                <c:pt idx="2706">
                  <c:v>75.59</c:v>
                </c:pt>
                <c:pt idx="2707">
                  <c:v>75.576999999999998</c:v>
                </c:pt>
                <c:pt idx="2708">
                  <c:v>75.570999999999998</c:v>
                </c:pt>
                <c:pt idx="2709">
                  <c:v>75.590999999999994</c:v>
                </c:pt>
                <c:pt idx="2710">
                  <c:v>75.596999999999994</c:v>
                </c:pt>
                <c:pt idx="2711">
                  <c:v>75.587999999999994</c:v>
                </c:pt>
                <c:pt idx="2712">
                  <c:v>75.584999999999994</c:v>
                </c:pt>
                <c:pt idx="2713">
                  <c:v>75.58</c:v>
                </c:pt>
                <c:pt idx="2714">
                  <c:v>75.59</c:v>
                </c:pt>
                <c:pt idx="2715">
                  <c:v>75.585999999999999</c:v>
                </c:pt>
                <c:pt idx="2716">
                  <c:v>75.578000000000003</c:v>
                </c:pt>
                <c:pt idx="2717">
                  <c:v>75.584999999999994</c:v>
                </c:pt>
                <c:pt idx="2718">
                  <c:v>75.581000000000003</c:v>
                </c:pt>
                <c:pt idx="2719">
                  <c:v>75.594999999999999</c:v>
                </c:pt>
                <c:pt idx="2720">
                  <c:v>75.578000000000003</c:v>
                </c:pt>
                <c:pt idx="2721">
                  <c:v>75.608000000000004</c:v>
                </c:pt>
                <c:pt idx="2722">
                  <c:v>75.591999999999999</c:v>
                </c:pt>
                <c:pt idx="2723">
                  <c:v>75.584999999999994</c:v>
                </c:pt>
                <c:pt idx="2724">
                  <c:v>75.596999999999994</c:v>
                </c:pt>
                <c:pt idx="2725">
                  <c:v>75.591999999999999</c:v>
                </c:pt>
                <c:pt idx="2726">
                  <c:v>75.585999999999999</c:v>
                </c:pt>
                <c:pt idx="2727">
                  <c:v>75.59</c:v>
                </c:pt>
                <c:pt idx="2728">
                  <c:v>75.584999999999994</c:v>
                </c:pt>
                <c:pt idx="2729">
                  <c:v>75.584999999999994</c:v>
                </c:pt>
                <c:pt idx="2730">
                  <c:v>75.597999999999999</c:v>
                </c:pt>
                <c:pt idx="2731">
                  <c:v>75.581999999999994</c:v>
                </c:pt>
                <c:pt idx="2732">
                  <c:v>75.593000000000004</c:v>
                </c:pt>
                <c:pt idx="2733">
                  <c:v>75.585999999999999</c:v>
                </c:pt>
                <c:pt idx="2734">
                  <c:v>75.585999999999999</c:v>
                </c:pt>
                <c:pt idx="2735">
                  <c:v>75.558000000000007</c:v>
                </c:pt>
                <c:pt idx="2736">
                  <c:v>75.564999999999998</c:v>
                </c:pt>
                <c:pt idx="2737">
                  <c:v>75.570999999999998</c:v>
                </c:pt>
                <c:pt idx="2738">
                  <c:v>75.588999999999999</c:v>
                </c:pt>
                <c:pt idx="2739">
                  <c:v>75.569999999999993</c:v>
                </c:pt>
                <c:pt idx="2740">
                  <c:v>75.575999999999993</c:v>
                </c:pt>
                <c:pt idx="2741">
                  <c:v>75.578999999999994</c:v>
                </c:pt>
                <c:pt idx="2742">
                  <c:v>75.572000000000003</c:v>
                </c:pt>
                <c:pt idx="2743">
                  <c:v>75.569000000000003</c:v>
                </c:pt>
                <c:pt idx="2744">
                  <c:v>75.590999999999994</c:v>
                </c:pt>
                <c:pt idx="2745">
                  <c:v>75.611999999999995</c:v>
                </c:pt>
                <c:pt idx="2746">
                  <c:v>75.582999999999998</c:v>
                </c:pt>
                <c:pt idx="2747">
                  <c:v>75.564999999999998</c:v>
                </c:pt>
                <c:pt idx="2748">
                  <c:v>75.578999999999994</c:v>
                </c:pt>
                <c:pt idx="2749">
                  <c:v>75.584000000000003</c:v>
                </c:pt>
                <c:pt idx="2750">
                  <c:v>75.578000000000003</c:v>
                </c:pt>
                <c:pt idx="2751">
                  <c:v>75.566000000000003</c:v>
                </c:pt>
                <c:pt idx="2752">
                  <c:v>75.585999999999999</c:v>
                </c:pt>
                <c:pt idx="2753">
                  <c:v>75.575000000000003</c:v>
                </c:pt>
                <c:pt idx="2754">
                  <c:v>75.575999999999993</c:v>
                </c:pt>
                <c:pt idx="2755">
                  <c:v>75.593999999999994</c:v>
                </c:pt>
                <c:pt idx="2756">
                  <c:v>75.575999999999993</c:v>
                </c:pt>
                <c:pt idx="2757">
                  <c:v>75.578999999999994</c:v>
                </c:pt>
                <c:pt idx="2758">
                  <c:v>75.594999999999999</c:v>
                </c:pt>
                <c:pt idx="2759">
                  <c:v>75.576999999999998</c:v>
                </c:pt>
                <c:pt idx="2760">
                  <c:v>75.581000000000003</c:v>
                </c:pt>
                <c:pt idx="2761">
                  <c:v>75.578999999999994</c:v>
                </c:pt>
                <c:pt idx="2762">
                  <c:v>75.590999999999994</c:v>
                </c:pt>
                <c:pt idx="2763">
                  <c:v>75.596000000000004</c:v>
                </c:pt>
                <c:pt idx="2764">
                  <c:v>75.602000000000004</c:v>
                </c:pt>
                <c:pt idx="2765">
                  <c:v>75.597999999999999</c:v>
                </c:pt>
                <c:pt idx="2766">
                  <c:v>75.596999999999994</c:v>
                </c:pt>
                <c:pt idx="2767">
                  <c:v>75.593000000000004</c:v>
                </c:pt>
                <c:pt idx="2768">
                  <c:v>75.587000000000003</c:v>
                </c:pt>
                <c:pt idx="2769">
                  <c:v>75.605000000000004</c:v>
                </c:pt>
                <c:pt idx="2770">
                  <c:v>75.605000000000004</c:v>
                </c:pt>
                <c:pt idx="2771">
                  <c:v>75.587000000000003</c:v>
                </c:pt>
                <c:pt idx="2772">
                  <c:v>75.58</c:v>
                </c:pt>
                <c:pt idx="2773">
                  <c:v>75.597999999999999</c:v>
                </c:pt>
                <c:pt idx="2774">
                  <c:v>75.605000000000004</c:v>
                </c:pt>
                <c:pt idx="2775">
                  <c:v>75.596000000000004</c:v>
                </c:pt>
                <c:pt idx="2776">
                  <c:v>75.596999999999994</c:v>
                </c:pt>
                <c:pt idx="2777">
                  <c:v>75.600999999999999</c:v>
                </c:pt>
                <c:pt idx="2778">
                  <c:v>75.603999999999999</c:v>
                </c:pt>
                <c:pt idx="2779">
                  <c:v>75.587999999999994</c:v>
                </c:pt>
                <c:pt idx="2780">
                  <c:v>75.617000000000004</c:v>
                </c:pt>
                <c:pt idx="2781">
                  <c:v>75.614000000000004</c:v>
                </c:pt>
                <c:pt idx="2782">
                  <c:v>75.611999999999995</c:v>
                </c:pt>
                <c:pt idx="2783">
                  <c:v>75.61</c:v>
                </c:pt>
                <c:pt idx="2784">
                  <c:v>75.61</c:v>
                </c:pt>
                <c:pt idx="2785">
                  <c:v>75.611000000000004</c:v>
                </c:pt>
                <c:pt idx="2786">
                  <c:v>75.617999999999995</c:v>
                </c:pt>
                <c:pt idx="2787">
                  <c:v>75.611999999999995</c:v>
                </c:pt>
                <c:pt idx="2788">
                  <c:v>75.617000000000004</c:v>
                </c:pt>
                <c:pt idx="2789">
                  <c:v>75.623000000000005</c:v>
                </c:pt>
                <c:pt idx="2790">
                  <c:v>75.629000000000005</c:v>
                </c:pt>
                <c:pt idx="2791">
                  <c:v>75.626999999999995</c:v>
                </c:pt>
                <c:pt idx="2792">
                  <c:v>75.623000000000005</c:v>
                </c:pt>
                <c:pt idx="2793">
                  <c:v>75.63</c:v>
                </c:pt>
                <c:pt idx="2794">
                  <c:v>75.63</c:v>
                </c:pt>
                <c:pt idx="2795">
                  <c:v>75.626000000000005</c:v>
                </c:pt>
                <c:pt idx="2796">
                  <c:v>75.63</c:v>
                </c:pt>
                <c:pt idx="2797">
                  <c:v>75.638999999999996</c:v>
                </c:pt>
                <c:pt idx="2798">
                  <c:v>75.641000000000005</c:v>
                </c:pt>
                <c:pt idx="2799">
                  <c:v>75.634</c:v>
                </c:pt>
                <c:pt idx="2800">
                  <c:v>75.629000000000005</c:v>
                </c:pt>
                <c:pt idx="2801">
                  <c:v>75.647000000000006</c:v>
                </c:pt>
                <c:pt idx="2802">
                  <c:v>75.63</c:v>
                </c:pt>
                <c:pt idx="2803">
                  <c:v>75.647000000000006</c:v>
                </c:pt>
                <c:pt idx="2804">
                  <c:v>75.638000000000005</c:v>
                </c:pt>
                <c:pt idx="2805">
                  <c:v>75.635000000000005</c:v>
                </c:pt>
                <c:pt idx="2806">
                  <c:v>75.647000000000006</c:v>
                </c:pt>
                <c:pt idx="2807">
                  <c:v>75.652000000000001</c:v>
                </c:pt>
                <c:pt idx="2808">
                  <c:v>75.647999999999996</c:v>
                </c:pt>
                <c:pt idx="2809">
                  <c:v>75.647999999999996</c:v>
                </c:pt>
                <c:pt idx="2810">
                  <c:v>75.66</c:v>
                </c:pt>
                <c:pt idx="2811">
                  <c:v>75.659000000000006</c:v>
                </c:pt>
                <c:pt idx="2812">
                  <c:v>75.647999999999996</c:v>
                </c:pt>
                <c:pt idx="2813">
                  <c:v>75.661000000000001</c:v>
                </c:pt>
                <c:pt idx="2814">
                  <c:v>75.656999999999996</c:v>
                </c:pt>
                <c:pt idx="2815">
                  <c:v>75.656000000000006</c:v>
                </c:pt>
                <c:pt idx="2816">
                  <c:v>75.641999999999996</c:v>
                </c:pt>
                <c:pt idx="2817">
                  <c:v>75.662999999999997</c:v>
                </c:pt>
                <c:pt idx="2818">
                  <c:v>75.653000000000006</c:v>
                </c:pt>
                <c:pt idx="2819">
                  <c:v>75.662000000000006</c:v>
                </c:pt>
                <c:pt idx="2820">
                  <c:v>75.659000000000006</c:v>
                </c:pt>
                <c:pt idx="2821">
                  <c:v>75.667000000000002</c:v>
                </c:pt>
                <c:pt idx="2822">
                  <c:v>75.66</c:v>
                </c:pt>
                <c:pt idx="2823">
                  <c:v>75.667000000000002</c:v>
                </c:pt>
                <c:pt idx="2824">
                  <c:v>75.622</c:v>
                </c:pt>
                <c:pt idx="2825">
                  <c:v>75.622</c:v>
                </c:pt>
                <c:pt idx="2826">
                  <c:v>75.626000000000005</c:v>
                </c:pt>
                <c:pt idx="2827">
                  <c:v>75.619</c:v>
                </c:pt>
                <c:pt idx="2828">
                  <c:v>75.628</c:v>
                </c:pt>
                <c:pt idx="2829">
                  <c:v>75.620999999999995</c:v>
                </c:pt>
                <c:pt idx="2830">
                  <c:v>75.626000000000005</c:v>
                </c:pt>
                <c:pt idx="2831">
                  <c:v>75.608000000000004</c:v>
                </c:pt>
                <c:pt idx="2832">
                  <c:v>75.616</c:v>
                </c:pt>
                <c:pt idx="2833">
                  <c:v>75.617000000000004</c:v>
                </c:pt>
                <c:pt idx="2834">
                  <c:v>75.641000000000005</c:v>
                </c:pt>
                <c:pt idx="2835">
                  <c:v>75.67</c:v>
                </c:pt>
                <c:pt idx="2836">
                  <c:v>75.667000000000002</c:v>
                </c:pt>
                <c:pt idx="2837">
                  <c:v>75.647000000000006</c:v>
                </c:pt>
                <c:pt idx="2838">
                  <c:v>75.620999999999995</c:v>
                </c:pt>
                <c:pt idx="2839">
                  <c:v>75.602999999999994</c:v>
                </c:pt>
                <c:pt idx="2840">
                  <c:v>75.611999999999995</c:v>
                </c:pt>
                <c:pt idx="2841">
                  <c:v>75.606999999999999</c:v>
                </c:pt>
                <c:pt idx="2842">
                  <c:v>75.617999999999995</c:v>
                </c:pt>
                <c:pt idx="2843">
                  <c:v>75.613</c:v>
                </c:pt>
                <c:pt idx="2844">
                  <c:v>75.608999999999995</c:v>
                </c:pt>
                <c:pt idx="2845">
                  <c:v>75.600999999999999</c:v>
                </c:pt>
                <c:pt idx="2846">
                  <c:v>75.611999999999995</c:v>
                </c:pt>
                <c:pt idx="2847">
                  <c:v>75.600999999999999</c:v>
                </c:pt>
                <c:pt idx="2848">
                  <c:v>75.594999999999999</c:v>
                </c:pt>
                <c:pt idx="2849">
                  <c:v>75.602000000000004</c:v>
                </c:pt>
                <c:pt idx="2850">
                  <c:v>75.608000000000004</c:v>
                </c:pt>
                <c:pt idx="2851">
                  <c:v>75.596999999999994</c:v>
                </c:pt>
                <c:pt idx="2852">
                  <c:v>75.606999999999999</c:v>
                </c:pt>
                <c:pt idx="2853">
                  <c:v>75.594999999999999</c:v>
                </c:pt>
                <c:pt idx="2854">
                  <c:v>75.605999999999995</c:v>
                </c:pt>
                <c:pt idx="2855">
                  <c:v>75.614000000000004</c:v>
                </c:pt>
                <c:pt idx="2856">
                  <c:v>75.606999999999999</c:v>
                </c:pt>
                <c:pt idx="2857">
                  <c:v>75.599000000000004</c:v>
                </c:pt>
                <c:pt idx="2858">
                  <c:v>75.603999999999999</c:v>
                </c:pt>
                <c:pt idx="2859">
                  <c:v>75.59</c:v>
                </c:pt>
                <c:pt idx="2860">
                  <c:v>75.617999999999995</c:v>
                </c:pt>
                <c:pt idx="2861">
                  <c:v>75.597999999999999</c:v>
                </c:pt>
                <c:pt idx="2862">
                  <c:v>75.605000000000004</c:v>
                </c:pt>
                <c:pt idx="2863">
                  <c:v>75.603999999999999</c:v>
                </c:pt>
                <c:pt idx="2864">
                  <c:v>75.605999999999995</c:v>
                </c:pt>
                <c:pt idx="2865">
                  <c:v>75.605999999999995</c:v>
                </c:pt>
                <c:pt idx="2866">
                  <c:v>75.608999999999995</c:v>
                </c:pt>
                <c:pt idx="2867">
                  <c:v>75.605000000000004</c:v>
                </c:pt>
                <c:pt idx="2868">
                  <c:v>75.597999999999999</c:v>
                </c:pt>
                <c:pt idx="2869">
                  <c:v>75.602000000000004</c:v>
                </c:pt>
                <c:pt idx="2870">
                  <c:v>75.602000000000004</c:v>
                </c:pt>
                <c:pt idx="2871">
                  <c:v>75.605999999999995</c:v>
                </c:pt>
                <c:pt idx="2872">
                  <c:v>75.611000000000004</c:v>
                </c:pt>
                <c:pt idx="2873">
                  <c:v>75.596000000000004</c:v>
                </c:pt>
                <c:pt idx="2874">
                  <c:v>75.593000000000004</c:v>
                </c:pt>
                <c:pt idx="2875">
                  <c:v>75.590999999999994</c:v>
                </c:pt>
                <c:pt idx="2876">
                  <c:v>75.584999999999994</c:v>
                </c:pt>
                <c:pt idx="2877">
                  <c:v>75.602000000000004</c:v>
                </c:pt>
                <c:pt idx="2878">
                  <c:v>75.596999999999994</c:v>
                </c:pt>
                <c:pt idx="2879">
                  <c:v>75.600999999999999</c:v>
                </c:pt>
                <c:pt idx="2880">
                  <c:v>75.602000000000004</c:v>
                </c:pt>
                <c:pt idx="2881">
                  <c:v>75.614000000000004</c:v>
                </c:pt>
                <c:pt idx="2882">
                  <c:v>75.603999999999999</c:v>
                </c:pt>
                <c:pt idx="2883">
                  <c:v>75.59</c:v>
                </c:pt>
                <c:pt idx="2884">
                  <c:v>75.614999999999995</c:v>
                </c:pt>
                <c:pt idx="2885">
                  <c:v>75.599000000000004</c:v>
                </c:pt>
                <c:pt idx="2886">
                  <c:v>75.596999999999994</c:v>
                </c:pt>
                <c:pt idx="2887">
                  <c:v>75.614000000000004</c:v>
                </c:pt>
                <c:pt idx="2888">
                  <c:v>75.593999999999994</c:v>
                </c:pt>
                <c:pt idx="2889">
                  <c:v>75.596999999999994</c:v>
                </c:pt>
                <c:pt idx="2890">
                  <c:v>75.611000000000004</c:v>
                </c:pt>
                <c:pt idx="2891">
                  <c:v>75.62</c:v>
                </c:pt>
                <c:pt idx="2892">
                  <c:v>75.608000000000004</c:v>
                </c:pt>
                <c:pt idx="2893">
                  <c:v>75.608000000000004</c:v>
                </c:pt>
                <c:pt idx="2894">
                  <c:v>75.596000000000004</c:v>
                </c:pt>
                <c:pt idx="2895">
                  <c:v>75.606999999999999</c:v>
                </c:pt>
                <c:pt idx="2896">
                  <c:v>75.600999999999999</c:v>
                </c:pt>
                <c:pt idx="2897">
                  <c:v>75.584000000000003</c:v>
                </c:pt>
                <c:pt idx="2898">
                  <c:v>75.593999999999994</c:v>
                </c:pt>
                <c:pt idx="2899">
                  <c:v>75.614999999999995</c:v>
                </c:pt>
                <c:pt idx="2900">
                  <c:v>75.600999999999999</c:v>
                </c:pt>
                <c:pt idx="2901">
                  <c:v>75.611999999999995</c:v>
                </c:pt>
                <c:pt idx="2902">
                  <c:v>75.597999999999999</c:v>
                </c:pt>
                <c:pt idx="2903">
                  <c:v>75.605000000000004</c:v>
                </c:pt>
                <c:pt idx="2904">
                  <c:v>75.605999999999995</c:v>
                </c:pt>
                <c:pt idx="2905">
                  <c:v>75.597999999999999</c:v>
                </c:pt>
                <c:pt idx="2906">
                  <c:v>75.622</c:v>
                </c:pt>
                <c:pt idx="2907">
                  <c:v>75.584000000000003</c:v>
                </c:pt>
                <c:pt idx="2908">
                  <c:v>75.606999999999999</c:v>
                </c:pt>
                <c:pt idx="2909">
                  <c:v>75.602999999999994</c:v>
                </c:pt>
                <c:pt idx="2910">
                  <c:v>75.614000000000004</c:v>
                </c:pt>
                <c:pt idx="2911">
                  <c:v>75.603999999999999</c:v>
                </c:pt>
                <c:pt idx="2912">
                  <c:v>75.606999999999999</c:v>
                </c:pt>
                <c:pt idx="2913">
                  <c:v>75.61</c:v>
                </c:pt>
                <c:pt idx="2914">
                  <c:v>75.588999999999999</c:v>
                </c:pt>
                <c:pt idx="2915">
                  <c:v>75.606999999999999</c:v>
                </c:pt>
                <c:pt idx="2916">
                  <c:v>75.584999999999994</c:v>
                </c:pt>
                <c:pt idx="2917">
                  <c:v>75.596000000000004</c:v>
                </c:pt>
                <c:pt idx="2918">
                  <c:v>75.587999999999994</c:v>
                </c:pt>
                <c:pt idx="2919">
                  <c:v>75.599999999999994</c:v>
                </c:pt>
                <c:pt idx="2920">
                  <c:v>75.606999999999999</c:v>
                </c:pt>
                <c:pt idx="2921">
                  <c:v>75.608999999999995</c:v>
                </c:pt>
                <c:pt idx="2922">
                  <c:v>75.597999999999999</c:v>
                </c:pt>
                <c:pt idx="2923">
                  <c:v>75.608999999999995</c:v>
                </c:pt>
                <c:pt idx="2924">
                  <c:v>75.605000000000004</c:v>
                </c:pt>
                <c:pt idx="2925">
                  <c:v>75.603999999999999</c:v>
                </c:pt>
                <c:pt idx="2926">
                  <c:v>75.596999999999994</c:v>
                </c:pt>
                <c:pt idx="2927">
                  <c:v>75.597999999999999</c:v>
                </c:pt>
                <c:pt idx="2928">
                  <c:v>75.593999999999994</c:v>
                </c:pt>
                <c:pt idx="2929">
                  <c:v>75.593000000000004</c:v>
                </c:pt>
                <c:pt idx="2930">
                  <c:v>75.606999999999999</c:v>
                </c:pt>
                <c:pt idx="2931">
                  <c:v>75.593000000000004</c:v>
                </c:pt>
                <c:pt idx="2932">
                  <c:v>75.602999999999994</c:v>
                </c:pt>
                <c:pt idx="2933">
                  <c:v>75.606999999999999</c:v>
                </c:pt>
                <c:pt idx="2934">
                  <c:v>75.596999999999994</c:v>
                </c:pt>
                <c:pt idx="2935">
                  <c:v>75.603999999999999</c:v>
                </c:pt>
                <c:pt idx="2936">
                  <c:v>75.594999999999999</c:v>
                </c:pt>
                <c:pt idx="2937">
                  <c:v>75.596000000000004</c:v>
                </c:pt>
                <c:pt idx="2938">
                  <c:v>75.620999999999995</c:v>
                </c:pt>
                <c:pt idx="2939">
                  <c:v>75.614999999999995</c:v>
                </c:pt>
                <c:pt idx="2940">
                  <c:v>75.593999999999994</c:v>
                </c:pt>
                <c:pt idx="2941">
                  <c:v>75.597999999999999</c:v>
                </c:pt>
                <c:pt idx="2942">
                  <c:v>75.602000000000004</c:v>
                </c:pt>
                <c:pt idx="2943">
                  <c:v>75.611999999999995</c:v>
                </c:pt>
                <c:pt idx="2944">
                  <c:v>75.61</c:v>
                </c:pt>
                <c:pt idx="2945">
                  <c:v>75.602000000000004</c:v>
                </c:pt>
                <c:pt idx="2946">
                  <c:v>75.600999999999999</c:v>
                </c:pt>
                <c:pt idx="2947">
                  <c:v>75.606999999999999</c:v>
                </c:pt>
                <c:pt idx="2948">
                  <c:v>75.600999999999999</c:v>
                </c:pt>
                <c:pt idx="2949">
                  <c:v>75.605999999999995</c:v>
                </c:pt>
                <c:pt idx="2950">
                  <c:v>75.600999999999999</c:v>
                </c:pt>
                <c:pt idx="2951">
                  <c:v>75.603999999999999</c:v>
                </c:pt>
                <c:pt idx="2952">
                  <c:v>75.605000000000004</c:v>
                </c:pt>
                <c:pt idx="2953">
                  <c:v>75.617000000000004</c:v>
                </c:pt>
                <c:pt idx="2954">
                  <c:v>75.614999999999995</c:v>
                </c:pt>
                <c:pt idx="2955">
                  <c:v>75.602000000000004</c:v>
                </c:pt>
                <c:pt idx="2956">
                  <c:v>75.602999999999994</c:v>
                </c:pt>
                <c:pt idx="2957">
                  <c:v>75.597999999999999</c:v>
                </c:pt>
                <c:pt idx="2958">
                  <c:v>75.597999999999999</c:v>
                </c:pt>
                <c:pt idx="2959">
                  <c:v>75.608000000000004</c:v>
                </c:pt>
                <c:pt idx="2960">
                  <c:v>75.623000000000005</c:v>
                </c:pt>
                <c:pt idx="2961">
                  <c:v>75.593000000000004</c:v>
                </c:pt>
                <c:pt idx="2962">
                  <c:v>75.602999999999994</c:v>
                </c:pt>
                <c:pt idx="2963">
                  <c:v>75.603999999999999</c:v>
                </c:pt>
                <c:pt idx="2964">
                  <c:v>75.603999999999999</c:v>
                </c:pt>
                <c:pt idx="2965">
                  <c:v>75.605999999999995</c:v>
                </c:pt>
                <c:pt idx="2966">
                  <c:v>75.629000000000005</c:v>
                </c:pt>
                <c:pt idx="2967">
                  <c:v>75.605999999999995</c:v>
                </c:pt>
                <c:pt idx="2968">
                  <c:v>75.606999999999999</c:v>
                </c:pt>
                <c:pt idx="2969">
                  <c:v>75.594999999999999</c:v>
                </c:pt>
                <c:pt idx="2970">
                  <c:v>75.602999999999994</c:v>
                </c:pt>
                <c:pt idx="2971">
                  <c:v>75.611000000000004</c:v>
                </c:pt>
                <c:pt idx="2972">
                  <c:v>75.62</c:v>
                </c:pt>
                <c:pt idx="2973">
                  <c:v>75.61</c:v>
                </c:pt>
                <c:pt idx="2974">
                  <c:v>75.600999999999999</c:v>
                </c:pt>
                <c:pt idx="2975">
                  <c:v>75.599000000000004</c:v>
                </c:pt>
                <c:pt idx="2976">
                  <c:v>75.605000000000004</c:v>
                </c:pt>
                <c:pt idx="2977">
                  <c:v>75.614000000000004</c:v>
                </c:pt>
                <c:pt idx="2978">
                  <c:v>75.603999999999999</c:v>
                </c:pt>
                <c:pt idx="2979">
                  <c:v>75.61</c:v>
                </c:pt>
                <c:pt idx="2980">
                  <c:v>75.596999999999994</c:v>
                </c:pt>
                <c:pt idx="2981">
                  <c:v>75.606999999999999</c:v>
                </c:pt>
                <c:pt idx="2982">
                  <c:v>75.616</c:v>
                </c:pt>
                <c:pt idx="2983">
                  <c:v>75.599000000000004</c:v>
                </c:pt>
                <c:pt idx="2984">
                  <c:v>75.608000000000004</c:v>
                </c:pt>
                <c:pt idx="2985">
                  <c:v>75.611999999999995</c:v>
                </c:pt>
                <c:pt idx="2986">
                  <c:v>75.602999999999994</c:v>
                </c:pt>
                <c:pt idx="2987">
                  <c:v>75.61</c:v>
                </c:pt>
                <c:pt idx="2988">
                  <c:v>75.599999999999994</c:v>
                </c:pt>
                <c:pt idx="2989">
                  <c:v>75.616</c:v>
                </c:pt>
                <c:pt idx="2990">
                  <c:v>75.619</c:v>
                </c:pt>
                <c:pt idx="2991">
                  <c:v>75.643000000000001</c:v>
                </c:pt>
                <c:pt idx="2992">
                  <c:v>75.593999999999994</c:v>
                </c:pt>
                <c:pt idx="2993">
                  <c:v>75.600999999999999</c:v>
                </c:pt>
                <c:pt idx="2994">
                  <c:v>75.619</c:v>
                </c:pt>
                <c:pt idx="2995">
                  <c:v>75.611000000000004</c:v>
                </c:pt>
                <c:pt idx="2996">
                  <c:v>75.611000000000004</c:v>
                </c:pt>
                <c:pt idx="2997">
                  <c:v>75.605999999999995</c:v>
                </c:pt>
                <c:pt idx="2998">
                  <c:v>75.608000000000004</c:v>
                </c:pt>
                <c:pt idx="2999">
                  <c:v>75.61</c:v>
                </c:pt>
                <c:pt idx="3000">
                  <c:v>75.605999999999995</c:v>
                </c:pt>
                <c:pt idx="3001">
                  <c:v>75.613</c:v>
                </c:pt>
                <c:pt idx="3002">
                  <c:v>75.602000000000004</c:v>
                </c:pt>
                <c:pt idx="3003">
                  <c:v>75.620999999999995</c:v>
                </c:pt>
                <c:pt idx="3004">
                  <c:v>75.605000000000004</c:v>
                </c:pt>
                <c:pt idx="3005">
                  <c:v>75.611000000000004</c:v>
                </c:pt>
                <c:pt idx="3006">
                  <c:v>75.641000000000005</c:v>
                </c:pt>
                <c:pt idx="3007">
                  <c:v>75.617999999999995</c:v>
                </c:pt>
                <c:pt idx="3008">
                  <c:v>75.606999999999999</c:v>
                </c:pt>
                <c:pt idx="3009">
                  <c:v>75.614999999999995</c:v>
                </c:pt>
                <c:pt idx="3010">
                  <c:v>75.626000000000005</c:v>
                </c:pt>
                <c:pt idx="3011">
                  <c:v>75.611000000000004</c:v>
                </c:pt>
                <c:pt idx="3012">
                  <c:v>75.617999999999995</c:v>
                </c:pt>
                <c:pt idx="3013">
                  <c:v>75.617000000000004</c:v>
                </c:pt>
                <c:pt idx="3014">
                  <c:v>75.611999999999995</c:v>
                </c:pt>
                <c:pt idx="3015">
                  <c:v>75.63</c:v>
                </c:pt>
                <c:pt idx="3016">
                  <c:v>75.63</c:v>
                </c:pt>
                <c:pt idx="3017">
                  <c:v>75.631</c:v>
                </c:pt>
                <c:pt idx="3018">
                  <c:v>75.613</c:v>
                </c:pt>
                <c:pt idx="3019">
                  <c:v>75.635000000000005</c:v>
                </c:pt>
                <c:pt idx="3020">
                  <c:v>75.611999999999995</c:v>
                </c:pt>
                <c:pt idx="3021">
                  <c:v>75.623999999999995</c:v>
                </c:pt>
                <c:pt idx="3022">
                  <c:v>75.626999999999995</c:v>
                </c:pt>
                <c:pt idx="3023">
                  <c:v>75.625</c:v>
                </c:pt>
                <c:pt idx="3024">
                  <c:v>75.608999999999995</c:v>
                </c:pt>
                <c:pt idx="3025">
                  <c:v>75.625</c:v>
                </c:pt>
                <c:pt idx="3026">
                  <c:v>75.629000000000005</c:v>
                </c:pt>
                <c:pt idx="3027">
                  <c:v>75.619</c:v>
                </c:pt>
                <c:pt idx="3028">
                  <c:v>75.632000000000005</c:v>
                </c:pt>
                <c:pt idx="3029">
                  <c:v>75.626999999999995</c:v>
                </c:pt>
                <c:pt idx="3030">
                  <c:v>75.634</c:v>
                </c:pt>
                <c:pt idx="3031">
                  <c:v>75.641999999999996</c:v>
                </c:pt>
                <c:pt idx="3032">
                  <c:v>75.629000000000005</c:v>
                </c:pt>
                <c:pt idx="3033">
                  <c:v>75.626999999999995</c:v>
                </c:pt>
                <c:pt idx="3034">
                  <c:v>75.617000000000004</c:v>
                </c:pt>
                <c:pt idx="3035">
                  <c:v>75.63</c:v>
                </c:pt>
                <c:pt idx="3036">
                  <c:v>75.622</c:v>
                </c:pt>
                <c:pt idx="3037">
                  <c:v>75.620999999999995</c:v>
                </c:pt>
                <c:pt idx="3038">
                  <c:v>75.626000000000005</c:v>
                </c:pt>
                <c:pt idx="3039">
                  <c:v>75.623999999999995</c:v>
                </c:pt>
                <c:pt idx="3040">
                  <c:v>75.629000000000005</c:v>
                </c:pt>
                <c:pt idx="3041">
                  <c:v>75.629000000000005</c:v>
                </c:pt>
                <c:pt idx="3042">
                  <c:v>75.623000000000005</c:v>
                </c:pt>
                <c:pt idx="3043">
                  <c:v>75.646000000000001</c:v>
                </c:pt>
                <c:pt idx="3044">
                  <c:v>75.623000000000005</c:v>
                </c:pt>
                <c:pt idx="3045">
                  <c:v>75.61</c:v>
                </c:pt>
                <c:pt idx="3046">
                  <c:v>75.623000000000005</c:v>
                </c:pt>
                <c:pt idx="3047">
                  <c:v>75.626000000000005</c:v>
                </c:pt>
                <c:pt idx="3048">
                  <c:v>75.629000000000005</c:v>
                </c:pt>
                <c:pt idx="3049">
                  <c:v>75.632999999999996</c:v>
                </c:pt>
                <c:pt idx="3050">
                  <c:v>75.643000000000001</c:v>
                </c:pt>
                <c:pt idx="3051">
                  <c:v>75.63</c:v>
                </c:pt>
                <c:pt idx="3052">
                  <c:v>75.637</c:v>
                </c:pt>
                <c:pt idx="3053">
                  <c:v>75.620999999999995</c:v>
                </c:pt>
                <c:pt idx="3054">
                  <c:v>75.629000000000005</c:v>
                </c:pt>
                <c:pt idx="3055">
                  <c:v>75.635999999999996</c:v>
                </c:pt>
                <c:pt idx="3056">
                  <c:v>75.638000000000005</c:v>
                </c:pt>
                <c:pt idx="3057">
                  <c:v>75.620999999999995</c:v>
                </c:pt>
                <c:pt idx="3058">
                  <c:v>75.628</c:v>
                </c:pt>
                <c:pt idx="3059">
                  <c:v>75.629000000000005</c:v>
                </c:pt>
                <c:pt idx="3060">
                  <c:v>75.622</c:v>
                </c:pt>
                <c:pt idx="3061">
                  <c:v>75.634</c:v>
                </c:pt>
                <c:pt idx="3062">
                  <c:v>75.632999999999996</c:v>
                </c:pt>
                <c:pt idx="3063">
                  <c:v>75.632999999999996</c:v>
                </c:pt>
                <c:pt idx="3064">
                  <c:v>75.623000000000005</c:v>
                </c:pt>
                <c:pt idx="3065">
                  <c:v>75.623999999999995</c:v>
                </c:pt>
                <c:pt idx="3066">
                  <c:v>75.623000000000005</c:v>
                </c:pt>
                <c:pt idx="3067">
                  <c:v>75.63</c:v>
                </c:pt>
                <c:pt idx="3068">
                  <c:v>75.641999999999996</c:v>
                </c:pt>
                <c:pt idx="3069">
                  <c:v>75.631</c:v>
                </c:pt>
                <c:pt idx="3070">
                  <c:v>75.603999999999999</c:v>
                </c:pt>
                <c:pt idx="3071">
                  <c:v>75.63</c:v>
                </c:pt>
                <c:pt idx="3072">
                  <c:v>75.626000000000005</c:v>
                </c:pt>
                <c:pt idx="3073">
                  <c:v>75.616</c:v>
                </c:pt>
                <c:pt idx="3074">
                  <c:v>75.623000000000005</c:v>
                </c:pt>
                <c:pt idx="3075">
                  <c:v>75.616</c:v>
                </c:pt>
                <c:pt idx="3076">
                  <c:v>75.605999999999995</c:v>
                </c:pt>
                <c:pt idx="3077">
                  <c:v>75.616</c:v>
                </c:pt>
                <c:pt idx="3078">
                  <c:v>75.605000000000004</c:v>
                </c:pt>
                <c:pt idx="3079">
                  <c:v>75.611999999999995</c:v>
                </c:pt>
                <c:pt idx="3080">
                  <c:v>75.611999999999995</c:v>
                </c:pt>
                <c:pt idx="3081">
                  <c:v>75.608000000000004</c:v>
                </c:pt>
                <c:pt idx="3082">
                  <c:v>75.606999999999999</c:v>
                </c:pt>
                <c:pt idx="3083">
                  <c:v>75.632999999999996</c:v>
                </c:pt>
                <c:pt idx="3084">
                  <c:v>75.59</c:v>
                </c:pt>
                <c:pt idx="3085">
                  <c:v>75.558999999999997</c:v>
                </c:pt>
                <c:pt idx="3086">
                  <c:v>75.527000000000001</c:v>
                </c:pt>
                <c:pt idx="3087">
                  <c:v>75.548000000000002</c:v>
                </c:pt>
                <c:pt idx="3088">
                  <c:v>75.536000000000001</c:v>
                </c:pt>
                <c:pt idx="3089">
                  <c:v>75.542000000000002</c:v>
                </c:pt>
                <c:pt idx="3090">
                  <c:v>75.534999999999997</c:v>
                </c:pt>
                <c:pt idx="3091">
                  <c:v>75.546000000000006</c:v>
                </c:pt>
                <c:pt idx="3092">
                  <c:v>75.537999999999997</c:v>
                </c:pt>
                <c:pt idx="3093">
                  <c:v>75.534999999999997</c:v>
                </c:pt>
                <c:pt idx="3094">
                  <c:v>75.539000000000001</c:v>
                </c:pt>
                <c:pt idx="3095">
                  <c:v>75.549000000000007</c:v>
                </c:pt>
                <c:pt idx="3096">
                  <c:v>75.543000000000006</c:v>
                </c:pt>
                <c:pt idx="3097">
                  <c:v>75.537999999999997</c:v>
                </c:pt>
                <c:pt idx="3098">
                  <c:v>75.543000000000006</c:v>
                </c:pt>
                <c:pt idx="3099">
                  <c:v>75.545000000000002</c:v>
                </c:pt>
                <c:pt idx="3100">
                  <c:v>75.542000000000002</c:v>
                </c:pt>
                <c:pt idx="3101">
                  <c:v>75.543999999999997</c:v>
                </c:pt>
                <c:pt idx="3102">
                  <c:v>75.542000000000002</c:v>
                </c:pt>
                <c:pt idx="3103">
                  <c:v>75.542000000000002</c:v>
                </c:pt>
                <c:pt idx="3104">
                  <c:v>75.540000000000006</c:v>
                </c:pt>
                <c:pt idx="3105">
                  <c:v>75.534999999999997</c:v>
                </c:pt>
                <c:pt idx="3106">
                  <c:v>75.525000000000006</c:v>
                </c:pt>
                <c:pt idx="3107">
                  <c:v>75.543000000000006</c:v>
                </c:pt>
                <c:pt idx="3108">
                  <c:v>75.539000000000001</c:v>
                </c:pt>
                <c:pt idx="3109">
                  <c:v>75.552999999999997</c:v>
                </c:pt>
                <c:pt idx="3110">
                  <c:v>75.540999999999997</c:v>
                </c:pt>
                <c:pt idx="3111">
                  <c:v>75.56</c:v>
                </c:pt>
                <c:pt idx="3112">
                  <c:v>75.566000000000003</c:v>
                </c:pt>
                <c:pt idx="3113">
                  <c:v>75.558999999999997</c:v>
                </c:pt>
                <c:pt idx="3114">
                  <c:v>75.561000000000007</c:v>
                </c:pt>
                <c:pt idx="3115">
                  <c:v>75.55</c:v>
                </c:pt>
                <c:pt idx="3116">
                  <c:v>75.572999999999993</c:v>
                </c:pt>
                <c:pt idx="3117">
                  <c:v>75.563999999999993</c:v>
                </c:pt>
                <c:pt idx="3118">
                  <c:v>75.563000000000002</c:v>
                </c:pt>
                <c:pt idx="3119">
                  <c:v>75.561000000000007</c:v>
                </c:pt>
                <c:pt idx="3120">
                  <c:v>75.585999999999999</c:v>
                </c:pt>
                <c:pt idx="3121">
                  <c:v>75.564999999999998</c:v>
                </c:pt>
                <c:pt idx="3122">
                  <c:v>75.578000000000003</c:v>
                </c:pt>
                <c:pt idx="3123">
                  <c:v>75.578000000000003</c:v>
                </c:pt>
                <c:pt idx="3124">
                  <c:v>75.569000000000003</c:v>
                </c:pt>
                <c:pt idx="3125">
                  <c:v>75.566999999999993</c:v>
                </c:pt>
                <c:pt idx="3126">
                  <c:v>75.573999999999998</c:v>
                </c:pt>
                <c:pt idx="3127">
                  <c:v>75.570999999999998</c:v>
                </c:pt>
                <c:pt idx="3128">
                  <c:v>75.591999999999999</c:v>
                </c:pt>
                <c:pt idx="3129">
                  <c:v>75.585999999999999</c:v>
                </c:pt>
                <c:pt idx="3130">
                  <c:v>75.584000000000003</c:v>
                </c:pt>
                <c:pt idx="3131">
                  <c:v>75.573999999999998</c:v>
                </c:pt>
                <c:pt idx="3132">
                  <c:v>75.611000000000004</c:v>
                </c:pt>
                <c:pt idx="3133">
                  <c:v>75.570999999999998</c:v>
                </c:pt>
                <c:pt idx="3134">
                  <c:v>75.590999999999994</c:v>
                </c:pt>
                <c:pt idx="3135">
                  <c:v>75.591999999999999</c:v>
                </c:pt>
                <c:pt idx="3136">
                  <c:v>75.587000000000003</c:v>
                </c:pt>
                <c:pt idx="3137">
                  <c:v>75.578000000000003</c:v>
                </c:pt>
                <c:pt idx="3138">
                  <c:v>75.582999999999998</c:v>
                </c:pt>
                <c:pt idx="3139">
                  <c:v>75.593999999999994</c:v>
                </c:pt>
                <c:pt idx="3140">
                  <c:v>75.584000000000003</c:v>
                </c:pt>
                <c:pt idx="3141">
                  <c:v>75.587999999999994</c:v>
                </c:pt>
                <c:pt idx="3142">
                  <c:v>75.581000000000003</c:v>
                </c:pt>
                <c:pt idx="3143">
                  <c:v>75.59</c:v>
                </c:pt>
                <c:pt idx="3144">
                  <c:v>75.584999999999994</c:v>
                </c:pt>
                <c:pt idx="3145">
                  <c:v>75.581999999999994</c:v>
                </c:pt>
                <c:pt idx="3146">
                  <c:v>75.575000000000003</c:v>
                </c:pt>
                <c:pt idx="3147">
                  <c:v>75.603999999999999</c:v>
                </c:pt>
                <c:pt idx="3148">
                  <c:v>75.596999999999994</c:v>
                </c:pt>
                <c:pt idx="3149">
                  <c:v>75.585999999999999</c:v>
                </c:pt>
                <c:pt idx="3150">
                  <c:v>75.587000000000003</c:v>
                </c:pt>
                <c:pt idx="3151">
                  <c:v>75.588999999999999</c:v>
                </c:pt>
                <c:pt idx="3152">
                  <c:v>75.596999999999994</c:v>
                </c:pt>
                <c:pt idx="3153">
                  <c:v>75.602000000000004</c:v>
                </c:pt>
                <c:pt idx="3154">
                  <c:v>75.599000000000004</c:v>
                </c:pt>
                <c:pt idx="3155">
                  <c:v>75.599000000000004</c:v>
                </c:pt>
                <c:pt idx="3156">
                  <c:v>75.603999999999999</c:v>
                </c:pt>
                <c:pt idx="3157">
                  <c:v>75.596999999999994</c:v>
                </c:pt>
                <c:pt idx="3158">
                  <c:v>75.597999999999999</c:v>
                </c:pt>
                <c:pt idx="3159">
                  <c:v>75.62</c:v>
                </c:pt>
                <c:pt idx="3160">
                  <c:v>75.603999999999999</c:v>
                </c:pt>
                <c:pt idx="3161">
                  <c:v>75.61</c:v>
                </c:pt>
                <c:pt idx="3162">
                  <c:v>75.617000000000004</c:v>
                </c:pt>
                <c:pt idx="3163">
                  <c:v>75.614999999999995</c:v>
                </c:pt>
                <c:pt idx="3164">
                  <c:v>75.611999999999995</c:v>
                </c:pt>
                <c:pt idx="3165">
                  <c:v>75.611000000000004</c:v>
                </c:pt>
                <c:pt idx="3166">
                  <c:v>75.608000000000004</c:v>
                </c:pt>
                <c:pt idx="3167">
                  <c:v>75.62</c:v>
                </c:pt>
                <c:pt idx="3168">
                  <c:v>75.587999999999994</c:v>
                </c:pt>
                <c:pt idx="3169">
                  <c:v>75.625</c:v>
                </c:pt>
                <c:pt idx="3170">
                  <c:v>75.617000000000004</c:v>
                </c:pt>
                <c:pt idx="3171">
                  <c:v>75.616</c:v>
                </c:pt>
                <c:pt idx="3172">
                  <c:v>75.631</c:v>
                </c:pt>
                <c:pt idx="3173">
                  <c:v>75.602000000000004</c:v>
                </c:pt>
                <c:pt idx="3174">
                  <c:v>75.617000000000004</c:v>
                </c:pt>
                <c:pt idx="3175">
                  <c:v>75.611000000000004</c:v>
                </c:pt>
                <c:pt idx="3176">
                  <c:v>75.628</c:v>
                </c:pt>
                <c:pt idx="3177">
                  <c:v>75.62</c:v>
                </c:pt>
                <c:pt idx="3178">
                  <c:v>75.614999999999995</c:v>
                </c:pt>
                <c:pt idx="3179">
                  <c:v>75.611000000000004</c:v>
                </c:pt>
                <c:pt idx="3180">
                  <c:v>75.622</c:v>
                </c:pt>
                <c:pt idx="3181">
                  <c:v>75.614999999999995</c:v>
                </c:pt>
                <c:pt idx="3182">
                  <c:v>75.608999999999995</c:v>
                </c:pt>
                <c:pt idx="3183">
                  <c:v>75.619</c:v>
                </c:pt>
                <c:pt idx="3184">
                  <c:v>75.614000000000004</c:v>
                </c:pt>
                <c:pt idx="3185">
                  <c:v>75.614000000000004</c:v>
                </c:pt>
                <c:pt idx="3186">
                  <c:v>75.591999999999999</c:v>
                </c:pt>
                <c:pt idx="3187">
                  <c:v>75.620999999999995</c:v>
                </c:pt>
                <c:pt idx="3188">
                  <c:v>75.611000000000004</c:v>
                </c:pt>
                <c:pt idx="3189">
                  <c:v>75.622</c:v>
                </c:pt>
                <c:pt idx="3190">
                  <c:v>75.606999999999999</c:v>
                </c:pt>
                <c:pt idx="3191">
                  <c:v>75.611999999999995</c:v>
                </c:pt>
                <c:pt idx="3192">
                  <c:v>75.61</c:v>
                </c:pt>
                <c:pt idx="3193">
                  <c:v>75.617000000000004</c:v>
                </c:pt>
                <c:pt idx="3194">
                  <c:v>75.62</c:v>
                </c:pt>
                <c:pt idx="3195">
                  <c:v>75.62</c:v>
                </c:pt>
                <c:pt idx="3196">
                  <c:v>75.613</c:v>
                </c:pt>
                <c:pt idx="3197">
                  <c:v>75.611000000000004</c:v>
                </c:pt>
                <c:pt idx="3198">
                  <c:v>75.608999999999995</c:v>
                </c:pt>
                <c:pt idx="3199">
                  <c:v>75.614000000000004</c:v>
                </c:pt>
                <c:pt idx="3200">
                  <c:v>75.623000000000005</c:v>
                </c:pt>
                <c:pt idx="3201">
                  <c:v>75.603999999999999</c:v>
                </c:pt>
                <c:pt idx="3202">
                  <c:v>75.603999999999999</c:v>
                </c:pt>
                <c:pt idx="3203">
                  <c:v>75.611999999999995</c:v>
                </c:pt>
                <c:pt idx="3204">
                  <c:v>75.611000000000004</c:v>
                </c:pt>
                <c:pt idx="3205">
                  <c:v>75.611999999999995</c:v>
                </c:pt>
                <c:pt idx="3206">
                  <c:v>75.616</c:v>
                </c:pt>
                <c:pt idx="3207">
                  <c:v>75.608000000000004</c:v>
                </c:pt>
                <c:pt idx="3208">
                  <c:v>75.603999999999999</c:v>
                </c:pt>
                <c:pt idx="3209">
                  <c:v>75.619</c:v>
                </c:pt>
                <c:pt idx="3210">
                  <c:v>75.61</c:v>
                </c:pt>
                <c:pt idx="3211">
                  <c:v>75.611000000000004</c:v>
                </c:pt>
                <c:pt idx="3212">
                  <c:v>75.631</c:v>
                </c:pt>
                <c:pt idx="3213">
                  <c:v>75.617000000000004</c:v>
                </c:pt>
                <c:pt idx="3214">
                  <c:v>75.603999999999999</c:v>
                </c:pt>
                <c:pt idx="3215">
                  <c:v>75.623999999999995</c:v>
                </c:pt>
                <c:pt idx="3216">
                  <c:v>75.614999999999995</c:v>
                </c:pt>
                <c:pt idx="3217">
                  <c:v>75.617000000000004</c:v>
                </c:pt>
                <c:pt idx="3218">
                  <c:v>75.623000000000005</c:v>
                </c:pt>
                <c:pt idx="3219">
                  <c:v>75.620999999999995</c:v>
                </c:pt>
                <c:pt idx="3220">
                  <c:v>75.606999999999999</c:v>
                </c:pt>
                <c:pt idx="3221">
                  <c:v>75.617000000000004</c:v>
                </c:pt>
                <c:pt idx="3222">
                  <c:v>75.613</c:v>
                </c:pt>
                <c:pt idx="3223">
                  <c:v>75.623000000000005</c:v>
                </c:pt>
                <c:pt idx="3224">
                  <c:v>75.620999999999995</c:v>
                </c:pt>
                <c:pt idx="3225">
                  <c:v>75.596999999999994</c:v>
                </c:pt>
                <c:pt idx="3226">
                  <c:v>75.593000000000004</c:v>
                </c:pt>
                <c:pt idx="3227">
                  <c:v>75.608999999999995</c:v>
                </c:pt>
                <c:pt idx="3228">
                  <c:v>75.61</c:v>
                </c:pt>
                <c:pt idx="3229">
                  <c:v>75.616</c:v>
                </c:pt>
                <c:pt idx="3230">
                  <c:v>75.606999999999999</c:v>
                </c:pt>
                <c:pt idx="3231">
                  <c:v>75.620999999999995</c:v>
                </c:pt>
                <c:pt idx="3232">
                  <c:v>75.617000000000004</c:v>
                </c:pt>
                <c:pt idx="3233">
                  <c:v>75.614000000000004</c:v>
                </c:pt>
                <c:pt idx="3234">
                  <c:v>75.620999999999995</c:v>
                </c:pt>
                <c:pt idx="3235">
                  <c:v>75.616</c:v>
                </c:pt>
                <c:pt idx="3236">
                  <c:v>75.623999999999995</c:v>
                </c:pt>
                <c:pt idx="3237">
                  <c:v>75.616</c:v>
                </c:pt>
                <c:pt idx="3238">
                  <c:v>75.611999999999995</c:v>
                </c:pt>
                <c:pt idx="3239">
                  <c:v>75.616</c:v>
                </c:pt>
                <c:pt idx="3240">
                  <c:v>75.619</c:v>
                </c:pt>
                <c:pt idx="3241">
                  <c:v>75.622</c:v>
                </c:pt>
                <c:pt idx="3242">
                  <c:v>75.619</c:v>
                </c:pt>
                <c:pt idx="3243">
                  <c:v>75.617999999999995</c:v>
                </c:pt>
                <c:pt idx="3244">
                  <c:v>75.608000000000004</c:v>
                </c:pt>
                <c:pt idx="3245">
                  <c:v>75.61</c:v>
                </c:pt>
                <c:pt idx="3246">
                  <c:v>75.623000000000005</c:v>
                </c:pt>
                <c:pt idx="3247">
                  <c:v>75.616</c:v>
                </c:pt>
                <c:pt idx="3248">
                  <c:v>75.616</c:v>
                </c:pt>
                <c:pt idx="3249">
                  <c:v>75.623000000000005</c:v>
                </c:pt>
                <c:pt idx="3250">
                  <c:v>75.603999999999999</c:v>
                </c:pt>
                <c:pt idx="3251">
                  <c:v>75.625</c:v>
                </c:pt>
                <c:pt idx="3252">
                  <c:v>75.632999999999996</c:v>
                </c:pt>
                <c:pt idx="3253">
                  <c:v>75.614000000000004</c:v>
                </c:pt>
                <c:pt idx="3254">
                  <c:v>75.622</c:v>
                </c:pt>
                <c:pt idx="3255">
                  <c:v>75.614999999999995</c:v>
                </c:pt>
                <c:pt idx="3256">
                  <c:v>75.626000000000005</c:v>
                </c:pt>
                <c:pt idx="3257">
                  <c:v>75.623000000000005</c:v>
                </c:pt>
                <c:pt idx="3258">
                  <c:v>75.61</c:v>
                </c:pt>
                <c:pt idx="3259">
                  <c:v>75.611999999999995</c:v>
                </c:pt>
                <c:pt idx="3260">
                  <c:v>75.616</c:v>
                </c:pt>
                <c:pt idx="3261">
                  <c:v>75.626999999999995</c:v>
                </c:pt>
                <c:pt idx="3262">
                  <c:v>75.608999999999995</c:v>
                </c:pt>
                <c:pt idx="3263">
                  <c:v>75.617000000000004</c:v>
                </c:pt>
                <c:pt idx="3264">
                  <c:v>75.638000000000005</c:v>
                </c:pt>
                <c:pt idx="3265">
                  <c:v>75.611999999999995</c:v>
                </c:pt>
                <c:pt idx="3266">
                  <c:v>75.614000000000004</c:v>
                </c:pt>
                <c:pt idx="3267">
                  <c:v>75.619</c:v>
                </c:pt>
                <c:pt idx="3268">
                  <c:v>75.617999999999995</c:v>
                </c:pt>
                <c:pt idx="3269">
                  <c:v>75.614000000000004</c:v>
                </c:pt>
                <c:pt idx="3270">
                  <c:v>75.625</c:v>
                </c:pt>
                <c:pt idx="3271">
                  <c:v>75.623000000000005</c:v>
                </c:pt>
                <c:pt idx="3272">
                  <c:v>75.62</c:v>
                </c:pt>
                <c:pt idx="3273">
                  <c:v>75.606999999999999</c:v>
                </c:pt>
                <c:pt idx="3274">
                  <c:v>75.626000000000005</c:v>
                </c:pt>
                <c:pt idx="3275">
                  <c:v>75.625</c:v>
                </c:pt>
                <c:pt idx="3276">
                  <c:v>75.634</c:v>
                </c:pt>
                <c:pt idx="3277">
                  <c:v>75.622</c:v>
                </c:pt>
                <c:pt idx="3278">
                  <c:v>75.608999999999995</c:v>
                </c:pt>
                <c:pt idx="3279">
                  <c:v>75.608999999999995</c:v>
                </c:pt>
                <c:pt idx="3280">
                  <c:v>75.619</c:v>
                </c:pt>
                <c:pt idx="3281">
                  <c:v>75.611999999999995</c:v>
                </c:pt>
                <c:pt idx="3282">
                  <c:v>75.62</c:v>
                </c:pt>
                <c:pt idx="3283">
                  <c:v>75.634</c:v>
                </c:pt>
                <c:pt idx="3284">
                  <c:v>75.596999999999994</c:v>
                </c:pt>
                <c:pt idx="3285">
                  <c:v>75.62</c:v>
                </c:pt>
                <c:pt idx="3286">
                  <c:v>75.619</c:v>
                </c:pt>
                <c:pt idx="3287">
                  <c:v>75.608000000000004</c:v>
                </c:pt>
                <c:pt idx="3288">
                  <c:v>75.616</c:v>
                </c:pt>
                <c:pt idx="3289">
                  <c:v>75.597999999999999</c:v>
                </c:pt>
                <c:pt idx="3290">
                  <c:v>75.584999999999994</c:v>
                </c:pt>
                <c:pt idx="3291">
                  <c:v>75.614999999999995</c:v>
                </c:pt>
                <c:pt idx="3292">
                  <c:v>75.603999999999999</c:v>
                </c:pt>
                <c:pt idx="3293">
                  <c:v>75.605999999999995</c:v>
                </c:pt>
                <c:pt idx="3294">
                  <c:v>75.605999999999995</c:v>
                </c:pt>
                <c:pt idx="3295">
                  <c:v>75.616</c:v>
                </c:pt>
                <c:pt idx="3296">
                  <c:v>75.603999999999999</c:v>
                </c:pt>
                <c:pt idx="3297">
                  <c:v>75.606999999999999</c:v>
                </c:pt>
                <c:pt idx="3298">
                  <c:v>75.61</c:v>
                </c:pt>
                <c:pt idx="3299">
                  <c:v>75.611000000000004</c:v>
                </c:pt>
                <c:pt idx="3300">
                  <c:v>75.611999999999995</c:v>
                </c:pt>
                <c:pt idx="3301">
                  <c:v>75.602000000000004</c:v>
                </c:pt>
                <c:pt idx="3302">
                  <c:v>75.596999999999994</c:v>
                </c:pt>
                <c:pt idx="3303">
                  <c:v>75.614000000000004</c:v>
                </c:pt>
                <c:pt idx="3304">
                  <c:v>75.61</c:v>
                </c:pt>
                <c:pt idx="3305">
                  <c:v>75.617000000000004</c:v>
                </c:pt>
                <c:pt idx="3306">
                  <c:v>75.613</c:v>
                </c:pt>
                <c:pt idx="3307">
                  <c:v>75.613</c:v>
                </c:pt>
                <c:pt idx="3308">
                  <c:v>75.600999999999999</c:v>
                </c:pt>
                <c:pt idx="3309">
                  <c:v>75.606999999999999</c:v>
                </c:pt>
                <c:pt idx="3310">
                  <c:v>75.617000000000004</c:v>
                </c:pt>
                <c:pt idx="3311">
                  <c:v>75.61</c:v>
                </c:pt>
                <c:pt idx="3312">
                  <c:v>75.61</c:v>
                </c:pt>
                <c:pt idx="3313">
                  <c:v>75.608999999999995</c:v>
                </c:pt>
                <c:pt idx="3314">
                  <c:v>75.616</c:v>
                </c:pt>
                <c:pt idx="3315">
                  <c:v>75.629000000000005</c:v>
                </c:pt>
                <c:pt idx="3316">
                  <c:v>75.641999999999996</c:v>
                </c:pt>
                <c:pt idx="3317">
                  <c:v>75.623000000000005</c:v>
                </c:pt>
                <c:pt idx="3318">
                  <c:v>75.606999999999999</c:v>
                </c:pt>
                <c:pt idx="3319">
                  <c:v>75.611000000000004</c:v>
                </c:pt>
                <c:pt idx="3320">
                  <c:v>75.619</c:v>
                </c:pt>
                <c:pt idx="3321">
                  <c:v>75.623000000000005</c:v>
                </c:pt>
                <c:pt idx="3322">
                  <c:v>75.63</c:v>
                </c:pt>
                <c:pt idx="3323">
                  <c:v>75.629000000000005</c:v>
                </c:pt>
                <c:pt idx="3324">
                  <c:v>75.626000000000005</c:v>
                </c:pt>
                <c:pt idx="3325">
                  <c:v>75.622</c:v>
                </c:pt>
                <c:pt idx="3326">
                  <c:v>75.622</c:v>
                </c:pt>
                <c:pt idx="3327">
                  <c:v>75.623999999999995</c:v>
                </c:pt>
                <c:pt idx="3328">
                  <c:v>75.632000000000005</c:v>
                </c:pt>
                <c:pt idx="3329">
                  <c:v>75.637</c:v>
                </c:pt>
                <c:pt idx="3330">
                  <c:v>75.63</c:v>
                </c:pt>
                <c:pt idx="3331">
                  <c:v>75.631</c:v>
                </c:pt>
                <c:pt idx="3332">
                  <c:v>75.64</c:v>
                </c:pt>
                <c:pt idx="3333">
                  <c:v>75.632000000000005</c:v>
                </c:pt>
                <c:pt idx="3334">
                  <c:v>75.656000000000006</c:v>
                </c:pt>
                <c:pt idx="3335">
                  <c:v>75.647999999999996</c:v>
                </c:pt>
                <c:pt idx="3336">
                  <c:v>75.649000000000001</c:v>
                </c:pt>
                <c:pt idx="3337">
                  <c:v>75.647999999999996</c:v>
                </c:pt>
                <c:pt idx="3338">
                  <c:v>75.635000000000005</c:v>
                </c:pt>
                <c:pt idx="3339">
                  <c:v>75.646000000000001</c:v>
                </c:pt>
                <c:pt idx="3340">
                  <c:v>75.644000000000005</c:v>
                </c:pt>
                <c:pt idx="3341">
                  <c:v>75.655000000000001</c:v>
                </c:pt>
                <c:pt idx="3342">
                  <c:v>75.646000000000001</c:v>
                </c:pt>
                <c:pt idx="3343">
                  <c:v>75.677999999999997</c:v>
                </c:pt>
                <c:pt idx="3344">
                  <c:v>75.688999999999993</c:v>
                </c:pt>
                <c:pt idx="3345">
                  <c:v>75.674999999999997</c:v>
                </c:pt>
                <c:pt idx="3346">
                  <c:v>75.679000000000002</c:v>
                </c:pt>
                <c:pt idx="3347">
                  <c:v>75.680999999999997</c:v>
                </c:pt>
                <c:pt idx="3348">
                  <c:v>75.677000000000007</c:v>
                </c:pt>
                <c:pt idx="3349">
                  <c:v>75.677000000000007</c:v>
                </c:pt>
                <c:pt idx="3350">
                  <c:v>75.671000000000006</c:v>
                </c:pt>
                <c:pt idx="3351">
                  <c:v>75.656000000000006</c:v>
                </c:pt>
                <c:pt idx="3352">
                  <c:v>75.662999999999997</c:v>
                </c:pt>
                <c:pt idx="3353">
                  <c:v>75.667000000000002</c:v>
                </c:pt>
                <c:pt idx="3354">
                  <c:v>75.685000000000002</c:v>
                </c:pt>
                <c:pt idx="3355">
                  <c:v>75.662000000000006</c:v>
                </c:pt>
                <c:pt idx="3356">
                  <c:v>75.674999999999997</c:v>
                </c:pt>
                <c:pt idx="3357">
                  <c:v>75.674999999999997</c:v>
                </c:pt>
                <c:pt idx="3358">
                  <c:v>75.661000000000001</c:v>
                </c:pt>
                <c:pt idx="3359">
                  <c:v>75.665000000000006</c:v>
                </c:pt>
                <c:pt idx="3360">
                  <c:v>75.677000000000007</c:v>
                </c:pt>
                <c:pt idx="3361">
                  <c:v>75.662000000000006</c:v>
                </c:pt>
                <c:pt idx="3362">
                  <c:v>75.665000000000006</c:v>
                </c:pt>
                <c:pt idx="3363">
                  <c:v>75.671999999999997</c:v>
                </c:pt>
                <c:pt idx="3364">
                  <c:v>75.662999999999997</c:v>
                </c:pt>
                <c:pt idx="3365">
                  <c:v>75.665000000000006</c:v>
                </c:pt>
                <c:pt idx="3366">
                  <c:v>75.652000000000001</c:v>
                </c:pt>
                <c:pt idx="3367">
                  <c:v>75.664000000000001</c:v>
                </c:pt>
                <c:pt idx="3368">
                  <c:v>75.67</c:v>
                </c:pt>
                <c:pt idx="3369">
                  <c:v>75.655000000000001</c:v>
                </c:pt>
                <c:pt idx="3370">
                  <c:v>75.644000000000005</c:v>
                </c:pt>
                <c:pt idx="3371">
                  <c:v>75.647999999999996</c:v>
                </c:pt>
                <c:pt idx="3372">
                  <c:v>75.644000000000005</c:v>
                </c:pt>
                <c:pt idx="3373">
                  <c:v>75.66</c:v>
                </c:pt>
                <c:pt idx="3374">
                  <c:v>75.650000000000006</c:v>
                </c:pt>
                <c:pt idx="3375">
                  <c:v>75.7</c:v>
                </c:pt>
                <c:pt idx="3376">
                  <c:v>75.697999999999993</c:v>
                </c:pt>
                <c:pt idx="3377">
                  <c:v>75.697000000000003</c:v>
                </c:pt>
                <c:pt idx="3378">
                  <c:v>75.698999999999998</c:v>
                </c:pt>
                <c:pt idx="3379">
                  <c:v>75.680000000000007</c:v>
                </c:pt>
                <c:pt idx="3380">
                  <c:v>75.688000000000002</c:v>
                </c:pt>
                <c:pt idx="3381">
                  <c:v>75.709999999999994</c:v>
                </c:pt>
                <c:pt idx="3382">
                  <c:v>75.692999999999998</c:v>
                </c:pt>
                <c:pt idx="3383">
                  <c:v>75.701999999999998</c:v>
                </c:pt>
                <c:pt idx="3384">
                  <c:v>75.691000000000003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EA-4407-A2C6-B5839C836DA9}"/>
            </c:ext>
          </c:extLst>
        </c:ser>
        <c:ser>
          <c:idx val="4"/>
          <c:order val="4"/>
          <c:tx>
            <c:strRef>
              <c:f>Quench_85K_50A!$X$16</c:f>
              <c:strCache>
                <c:ptCount val="1"/>
                <c:pt idx="0">
                  <c:v>CL_d</c:v>
                </c:pt>
              </c:strCache>
            </c:strRef>
          </c:tx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Quench_85K_50A!$X$17:$X$3401</c:f>
              <c:numCache>
                <c:formatCode>0.0</c:formatCode>
                <c:ptCount val="3385"/>
                <c:pt idx="0">
                  <c:v>76.019000000000005</c:v>
                </c:pt>
                <c:pt idx="1">
                  <c:v>76.028000000000006</c:v>
                </c:pt>
                <c:pt idx="2">
                  <c:v>75.983999999999995</c:v>
                </c:pt>
                <c:pt idx="3">
                  <c:v>76.034000000000006</c:v>
                </c:pt>
                <c:pt idx="4">
                  <c:v>76.022000000000006</c:v>
                </c:pt>
                <c:pt idx="5">
                  <c:v>76.043000000000006</c:v>
                </c:pt>
                <c:pt idx="6">
                  <c:v>76.016999999999996</c:v>
                </c:pt>
                <c:pt idx="7">
                  <c:v>76.043000000000006</c:v>
                </c:pt>
                <c:pt idx="8">
                  <c:v>76.037999999999997</c:v>
                </c:pt>
                <c:pt idx="9">
                  <c:v>76.043999999999997</c:v>
                </c:pt>
                <c:pt idx="10">
                  <c:v>75.992000000000004</c:v>
                </c:pt>
                <c:pt idx="11">
                  <c:v>76.024000000000001</c:v>
                </c:pt>
                <c:pt idx="12">
                  <c:v>76.027000000000001</c:v>
                </c:pt>
                <c:pt idx="13">
                  <c:v>76.004999999999995</c:v>
                </c:pt>
                <c:pt idx="14">
                  <c:v>76.028000000000006</c:v>
                </c:pt>
                <c:pt idx="15">
                  <c:v>76.007000000000005</c:v>
                </c:pt>
                <c:pt idx="16">
                  <c:v>75.992999999999995</c:v>
                </c:pt>
                <c:pt idx="17">
                  <c:v>76.028999999999996</c:v>
                </c:pt>
                <c:pt idx="18">
                  <c:v>76.034000000000006</c:v>
                </c:pt>
                <c:pt idx="19">
                  <c:v>76.004999999999995</c:v>
                </c:pt>
                <c:pt idx="20">
                  <c:v>75.984999999999999</c:v>
                </c:pt>
                <c:pt idx="21">
                  <c:v>75.965000000000003</c:v>
                </c:pt>
                <c:pt idx="22">
                  <c:v>76.022999999999996</c:v>
                </c:pt>
                <c:pt idx="23">
                  <c:v>76.004999999999995</c:v>
                </c:pt>
                <c:pt idx="24">
                  <c:v>76.010999999999996</c:v>
                </c:pt>
                <c:pt idx="25">
                  <c:v>76</c:v>
                </c:pt>
                <c:pt idx="26">
                  <c:v>75.994</c:v>
                </c:pt>
                <c:pt idx="27">
                  <c:v>76.006</c:v>
                </c:pt>
                <c:pt idx="28">
                  <c:v>75.962999999999994</c:v>
                </c:pt>
                <c:pt idx="29">
                  <c:v>75.992999999999995</c:v>
                </c:pt>
                <c:pt idx="30">
                  <c:v>75.989999999999995</c:v>
                </c:pt>
                <c:pt idx="31">
                  <c:v>75.992999999999995</c:v>
                </c:pt>
                <c:pt idx="32">
                  <c:v>76.004999999999995</c:v>
                </c:pt>
                <c:pt idx="33">
                  <c:v>76.028999999999996</c:v>
                </c:pt>
                <c:pt idx="34">
                  <c:v>75.977999999999994</c:v>
                </c:pt>
                <c:pt idx="35">
                  <c:v>75.983000000000004</c:v>
                </c:pt>
                <c:pt idx="36">
                  <c:v>75.980999999999995</c:v>
                </c:pt>
                <c:pt idx="37">
                  <c:v>76.031999999999996</c:v>
                </c:pt>
                <c:pt idx="38">
                  <c:v>75.97</c:v>
                </c:pt>
                <c:pt idx="39">
                  <c:v>75.974999999999994</c:v>
                </c:pt>
                <c:pt idx="40">
                  <c:v>75.986999999999995</c:v>
                </c:pt>
                <c:pt idx="41">
                  <c:v>75.980999999999995</c:v>
                </c:pt>
                <c:pt idx="42">
                  <c:v>75.992999999999995</c:v>
                </c:pt>
                <c:pt idx="43">
                  <c:v>76.004000000000005</c:v>
                </c:pt>
                <c:pt idx="44">
                  <c:v>75.965000000000003</c:v>
                </c:pt>
                <c:pt idx="45">
                  <c:v>75.924000000000007</c:v>
                </c:pt>
                <c:pt idx="46">
                  <c:v>75.992000000000004</c:v>
                </c:pt>
                <c:pt idx="47">
                  <c:v>76.019000000000005</c:v>
                </c:pt>
                <c:pt idx="48">
                  <c:v>75.978999999999999</c:v>
                </c:pt>
                <c:pt idx="49">
                  <c:v>75.978999999999999</c:v>
                </c:pt>
                <c:pt idx="50">
                  <c:v>75.968999999999994</c:v>
                </c:pt>
                <c:pt idx="51">
                  <c:v>75.966999999999999</c:v>
                </c:pt>
                <c:pt idx="52">
                  <c:v>75.974999999999994</c:v>
                </c:pt>
                <c:pt idx="53">
                  <c:v>75.965000000000003</c:v>
                </c:pt>
                <c:pt idx="54">
                  <c:v>75.965999999999994</c:v>
                </c:pt>
                <c:pt idx="55">
                  <c:v>75.953999999999994</c:v>
                </c:pt>
                <c:pt idx="56">
                  <c:v>75.954999999999998</c:v>
                </c:pt>
                <c:pt idx="57">
                  <c:v>75.947000000000003</c:v>
                </c:pt>
                <c:pt idx="58">
                  <c:v>75.89</c:v>
                </c:pt>
                <c:pt idx="59">
                  <c:v>75.995999999999995</c:v>
                </c:pt>
                <c:pt idx="60">
                  <c:v>75.960999999999999</c:v>
                </c:pt>
                <c:pt idx="61">
                  <c:v>75.953000000000003</c:v>
                </c:pt>
                <c:pt idx="62">
                  <c:v>75.956000000000003</c:v>
                </c:pt>
                <c:pt idx="63">
                  <c:v>75.933999999999997</c:v>
                </c:pt>
                <c:pt idx="64">
                  <c:v>75.945999999999998</c:v>
                </c:pt>
                <c:pt idx="65">
                  <c:v>75.978999999999999</c:v>
                </c:pt>
                <c:pt idx="66">
                  <c:v>75.98</c:v>
                </c:pt>
                <c:pt idx="67">
                  <c:v>75.992000000000004</c:v>
                </c:pt>
                <c:pt idx="68">
                  <c:v>75.933000000000007</c:v>
                </c:pt>
                <c:pt idx="69">
                  <c:v>75.962999999999994</c:v>
                </c:pt>
                <c:pt idx="70">
                  <c:v>75.921000000000006</c:v>
                </c:pt>
                <c:pt idx="71">
                  <c:v>75.983000000000004</c:v>
                </c:pt>
                <c:pt idx="72">
                  <c:v>75.995999999999995</c:v>
                </c:pt>
                <c:pt idx="73">
                  <c:v>75.963999999999999</c:v>
                </c:pt>
                <c:pt idx="74">
                  <c:v>75.954999999999998</c:v>
                </c:pt>
                <c:pt idx="75">
                  <c:v>75.944999999999993</c:v>
                </c:pt>
                <c:pt idx="76">
                  <c:v>75.986000000000004</c:v>
                </c:pt>
                <c:pt idx="77">
                  <c:v>75.972999999999999</c:v>
                </c:pt>
                <c:pt idx="78">
                  <c:v>75.932000000000002</c:v>
                </c:pt>
                <c:pt idx="79">
                  <c:v>75.938000000000002</c:v>
                </c:pt>
                <c:pt idx="80">
                  <c:v>75.947999999999993</c:v>
                </c:pt>
                <c:pt idx="81">
                  <c:v>75.941999999999993</c:v>
                </c:pt>
                <c:pt idx="82">
                  <c:v>75.936000000000007</c:v>
                </c:pt>
                <c:pt idx="83">
                  <c:v>75.942999999999998</c:v>
                </c:pt>
                <c:pt idx="84">
                  <c:v>75.974000000000004</c:v>
                </c:pt>
                <c:pt idx="85">
                  <c:v>75.948999999999998</c:v>
                </c:pt>
                <c:pt idx="86">
                  <c:v>75.959000000000003</c:v>
                </c:pt>
                <c:pt idx="87">
                  <c:v>75.902000000000001</c:v>
                </c:pt>
                <c:pt idx="88">
                  <c:v>75.930000000000007</c:v>
                </c:pt>
                <c:pt idx="89">
                  <c:v>75.968000000000004</c:v>
                </c:pt>
                <c:pt idx="90">
                  <c:v>75.953000000000003</c:v>
                </c:pt>
                <c:pt idx="91">
                  <c:v>75.959000000000003</c:v>
                </c:pt>
                <c:pt idx="92">
                  <c:v>75.960999999999999</c:v>
                </c:pt>
                <c:pt idx="93">
                  <c:v>75.936000000000007</c:v>
                </c:pt>
                <c:pt idx="94">
                  <c:v>75.965999999999994</c:v>
                </c:pt>
                <c:pt idx="95">
                  <c:v>75.953999999999994</c:v>
                </c:pt>
                <c:pt idx="96">
                  <c:v>75.956999999999994</c:v>
                </c:pt>
                <c:pt idx="97">
                  <c:v>75.950999999999993</c:v>
                </c:pt>
                <c:pt idx="98">
                  <c:v>75.938999999999993</c:v>
                </c:pt>
                <c:pt idx="99">
                  <c:v>75.956999999999994</c:v>
                </c:pt>
                <c:pt idx="100">
                  <c:v>75.930999999999997</c:v>
                </c:pt>
                <c:pt idx="101">
                  <c:v>75.953999999999994</c:v>
                </c:pt>
                <c:pt idx="102">
                  <c:v>75.956999999999994</c:v>
                </c:pt>
                <c:pt idx="103">
                  <c:v>75.944999999999993</c:v>
                </c:pt>
                <c:pt idx="104">
                  <c:v>75.968999999999994</c:v>
                </c:pt>
                <c:pt idx="105">
                  <c:v>75.968999999999994</c:v>
                </c:pt>
                <c:pt idx="106">
                  <c:v>75.989999999999995</c:v>
                </c:pt>
                <c:pt idx="107">
                  <c:v>75.980999999999995</c:v>
                </c:pt>
                <c:pt idx="108">
                  <c:v>75.962000000000003</c:v>
                </c:pt>
                <c:pt idx="109">
                  <c:v>76.022000000000006</c:v>
                </c:pt>
                <c:pt idx="110">
                  <c:v>75.971000000000004</c:v>
                </c:pt>
                <c:pt idx="111">
                  <c:v>75.935000000000002</c:v>
                </c:pt>
                <c:pt idx="112">
                  <c:v>75.921999999999997</c:v>
                </c:pt>
                <c:pt idx="113">
                  <c:v>75.954999999999998</c:v>
                </c:pt>
                <c:pt idx="114">
                  <c:v>75.97</c:v>
                </c:pt>
                <c:pt idx="115">
                  <c:v>75.986999999999995</c:v>
                </c:pt>
                <c:pt idx="116">
                  <c:v>75.972999999999999</c:v>
                </c:pt>
                <c:pt idx="117">
                  <c:v>75.977000000000004</c:v>
                </c:pt>
                <c:pt idx="118">
                  <c:v>75.980999999999995</c:v>
                </c:pt>
                <c:pt idx="119">
                  <c:v>75.977000000000004</c:v>
                </c:pt>
                <c:pt idx="120">
                  <c:v>75.974000000000004</c:v>
                </c:pt>
                <c:pt idx="121">
                  <c:v>75.965000000000003</c:v>
                </c:pt>
                <c:pt idx="122">
                  <c:v>75.991</c:v>
                </c:pt>
                <c:pt idx="123">
                  <c:v>75.977000000000004</c:v>
                </c:pt>
                <c:pt idx="124">
                  <c:v>75.992000000000004</c:v>
                </c:pt>
                <c:pt idx="125">
                  <c:v>75.956000000000003</c:v>
                </c:pt>
                <c:pt idx="126">
                  <c:v>75.98</c:v>
                </c:pt>
                <c:pt idx="127">
                  <c:v>75.971999999999994</c:v>
                </c:pt>
                <c:pt idx="128">
                  <c:v>75.975999999999999</c:v>
                </c:pt>
                <c:pt idx="129">
                  <c:v>75.972999999999999</c:v>
                </c:pt>
                <c:pt idx="130">
                  <c:v>75.980999999999995</c:v>
                </c:pt>
                <c:pt idx="131">
                  <c:v>75.97</c:v>
                </c:pt>
                <c:pt idx="132">
                  <c:v>75.977000000000004</c:v>
                </c:pt>
                <c:pt idx="133">
                  <c:v>75.971999999999994</c:v>
                </c:pt>
                <c:pt idx="134">
                  <c:v>75.975999999999999</c:v>
                </c:pt>
                <c:pt idx="135">
                  <c:v>75.972999999999999</c:v>
                </c:pt>
                <c:pt idx="136">
                  <c:v>75.972999999999999</c:v>
                </c:pt>
                <c:pt idx="137">
                  <c:v>75.981999999999999</c:v>
                </c:pt>
                <c:pt idx="138">
                  <c:v>75.971000000000004</c:v>
                </c:pt>
                <c:pt idx="139">
                  <c:v>75.968000000000004</c:v>
                </c:pt>
                <c:pt idx="140">
                  <c:v>75.980999999999995</c:v>
                </c:pt>
                <c:pt idx="141">
                  <c:v>75.98</c:v>
                </c:pt>
                <c:pt idx="142">
                  <c:v>75.974000000000004</c:v>
                </c:pt>
                <c:pt idx="143">
                  <c:v>75.971999999999994</c:v>
                </c:pt>
                <c:pt idx="144">
                  <c:v>75.971999999999994</c:v>
                </c:pt>
                <c:pt idx="145">
                  <c:v>75.975999999999999</c:v>
                </c:pt>
                <c:pt idx="146">
                  <c:v>75.983000000000004</c:v>
                </c:pt>
                <c:pt idx="147">
                  <c:v>75.965000000000003</c:v>
                </c:pt>
                <c:pt idx="148">
                  <c:v>75.965000000000003</c:v>
                </c:pt>
                <c:pt idx="149">
                  <c:v>75.974000000000004</c:v>
                </c:pt>
                <c:pt idx="150">
                  <c:v>75.977999999999994</c:v>
                </c:pt>
                <c:pt idx="151">
                  <c:v>75.966999999999999</c:v>
                </c:pt>
                <c:pt idx="152">
                  <c:v>75.977999999999994</c:v>
                </c:pt>
                <c:pt idx="153">
                  <c:v>75.972999999999999</c:v>
                </c:pt>
                <c:pt idx="154">
                  <c:v>75.975999999999999</c:v>
                </c:pt>
                <c:pt idx="155">
                  <c:v>75.983999999999995</c:v>
                </c:pt>
                <c:pt idx="156">
                  <c:v>75.975999999999999</c:v>
                </c:pt>
                <c:pt idx="157">
                  <c:v>75.97</c:v>
                </c:pt>
                <c:pt idx="158">
                  <c:v>75.980999999999995</c:v>
                </c:pt>
                <c:pt idx="159">
                  <c:v>75.971999999999994</c:v>
                </c:pt>
                <c:pt idx="160">
                  <c:v>75.983000000000004</c:v>
                </c:pt>
                <c:pt idx="161">
                  <c:v>75.968000000000004</c:v>
                </c:pt>
                <c:pt idx="162">
                  <c:v>75.974999999999994</c:v>
                </c:pt>
                <c:pt idx="163">
                  <c:v>75.980999999999995</c:v>
                </c:pt>
                <c:pt idx="164">
                  <c:v>75.966999999999999</c:v>
                </c:pt>
                <c:pt idx="165">
                  <c:v>75.974999999999994</c:v>
                </c:pt>
                <c:pt idx="166">
                  <c:v>75.980999999999995</c:v>
                </c:pt>
                <c:pt idx="167">
                  <c:v>75.977000000000004</c:v>
                </c:pt>
                <c:pt idx="168">
                  <c:v>75.959999999999994</c:v>
                </c:pt>
                <c:pt idx="169">
                  <c:v>75.972999999999999</c:v>
                </c:pt>
                <c:pt idx="170">
                  <c:v>75.972999999999999</c:v>
                </c:pt>
                <c:pt idx="171">
                  <c:v>75.983999999999995</c:v>
                </c:pt>
                <c:pt idx="172">
                  <c:v>75.966999999999999</c:v>
                </c:pt>
                <c:pt idx="173">
                  <c:v>75.966999999999999</c:v>
                </c:pt>
                <c:pt idx="174">
                  <c:v>75.977999999999994</c:v>
                </c:pt>
                <c:pt idx="175">
                  <c:v>75.972999999999999</c:v>
                </c:pt>
                <c:pt idx="176">
                  <c:v>75.968999999999994</c:v>
                </c:pt>
                <c:pt idx="177">
                  <c:v>75.966999999999999</c:v>
                </c:pt>
                <c:pt idx="178">
                  <c:v>75.977000000000004</c:v>
                </c:pt>
                <c:pt idx="179">
                  <c:v>75.97</c:v>
                </c:pt>
                <c:pt idx="180">
                  <c:v>75.977000000000004</c:v>
                </c:pt>
                <c:pt idx="181">
                  <c:v>75.971999999999994</c:v>
                </c:pt>
                <c:pt idx="182">
                  <c:v>75.977000000000004</c:v>
                </c:pt>
                <c:pt idx="183">
                  <c:v>75.98</c:v>
                </c:pt>
                <c:pt idx="184">
                  <c:v>75.977999999999994</c:v>
                </c:pt>
                <c:pt idx="185">
                  <c:v>75.980999999999995</c:v>
                </c:pt>
                <c:pt idx="186">
                  <c:v>75.97</c:v>
                </c:pt>
                <c:pt idx="187">
                  <c:v>75.960999999999999</c:v>
                </c:pt>
                <c:pt idx="188">
                  <c:v>75.977999999999994</c:v>
                </c:pt>
                <c:pt idx="189">
                  <c:v>75.974000000000004</c:v>
                </c:pt>
                <c:pt idx="190">
                  <c:v>75.971999999999994</c:v>
                </c:pt>
                <c:pt idx="191">
                  <c:v>75.965999999999994</c:v>
                </c:pt>
                <c:pt idx="192">
                  <c:v>75.972999999999999</c:v>
                </c:pt>
                <c:pt idx="193">
                  <c:v>75.968999999999994</c:v>
                </c:pt>
                <c:pt idx="194">
                  <c:v>75.972999999999999</c:v>
                </c:pt>
                <c:pt idx="195">
                  <c:v>75.959999999999994</c:v>
                </c:pt>
                <c:pt idx="196">
                  <c:v>75.97</c:v>
                </c:pt>
                <c:pt idx="197">
                  <c:v>75.972999999999999</c:v>
                </c:pt>
                <c:pt idx="198">
                  <c:v>75.977000000000004</c:v>
                </c:pt>
                <c:pt idx="199">
                  <c:v>75.974000000000004</c:v>
                </c:pt>
                <c:pt idx="200">
                  <c:v>75.978999999999999</c:v>
                </c:pt>
                <c:pt idx="201">
                  <c:v>75.960999999999999</c:v>
                </c:pt>
                <c:pt idx="202">
                  <c:v>75.983000000000004</c:v>
                </c:pt>
                <c:pt idx="203">
                  <c:v>75.972999999999999</c:v>
                </c:pt>
                <c:pt idx="204">
                  <c:v>75.977000000000004</c:v>
                </c:pt>
                <c:pt idx="205">
                  <c:v>75.971999999999994</c:v>
                </c:pt>
                <c:pt idx="206">
                  <c:v>75.977999999999994</c:v>
                </c:pt>
                <c:pt idx="207">
                  <c:v>75.97</c:v>
                </c:pt>
                <c:pt idx="208">
                  <c:v>75.971999999999994</c:v>
                </c:pt>
                <c:pt idx="209">
                  <c:v>75.975999999999999</c:v>
                </c:pt>
                <c:pt idx="210">
                  <c:v>75.984999999999999</c:v>
                </c:pt>
                <c:pt idx="211">
                  <c:v>75.974999999999994</c:v>
                </c:pt>
                <c:pt idx="212">
                  <c:v>75.97</c:v>
                </c:pt>
                <c:pt idx="213">
                  <c:v>75.968999999999994</c:v>
                </c:pt>
                <c:pt idx="214">
                  <c:v>75.971999999999994</c:v>
                </c:pt>
                <c:pt idx="215">
                  <c:v>75.975999999999999</c:v>
                </c:pt>
                <c:pt idx="216">
                  <c:v>75.966999999999999</c:v>
                </c:pt>
                <c:pt idx="217">
                  <c:v>75.959000000000003</c:v>
                </c:pt>
                <c:pt idx="218">
                  <c:v>75.974999999999994</c:v>
                </c:pt>
                <c:pt idx="219">
                  <c:v>75.974999999999994</c:v>
                </c:pt>
                <c:pt idx="220">
                  <c:v>75.975999999999999</c:v>
                </c:pt>
                <c:pt idx="221">
                  <c:v>75.968000000000004</c:v>
                </c:pt>
                <c:pt idx="222">
                  <c:v>75.978999999999999</c:v>
                </c:pt>
                <c:pt idx="223">
                  <c:v>75.953999999999994</c:v>
                </c:pt>
                <c:pt idx="224">
                  <c:v>75.977999999999994</c:v>
                </c:pt>
                <c:pt idx="225">
                  <c:v>75.977999999999994</c:v>
                </c:pt>
                <c:pt idx="226">
                  <c:v>75.953000000000003</c:v>
                </c:pt>
                <c:pt idx="227">
                  <c:v>75.986000000000004</c:v>
                </c:pt>
                <c:pt idx="228">
                  <c:v>75.965000000000003</c:v>
                </c:pt>
                <c:pt idx="229">
                  <c:v>75.971999999999994</c:v>
                </c:pt>
                <c:pt idx="230">
                  <c:v>75.980999999999995</c:v>
                </c:pt>
                <c:pt idx="231">
                  <c:v>75.974000000000004</c:v>
                </c:pt>
                <c:pt idx="232">
                  <c:v>75.975999999999999</c:v>
                </c:pt>
                <c:pt idx="233">
                  <c:v>75.975999999999999</c:v>
                </c:pt>
                <c:pt idx="234">
                  <c:v>75.963999999999999</c:v>
                </c:pt>
                <c:pt idx="235">
                  <c:v>75.986999999999995</c:v>
                </c:pt>
                <c:pt idx="236">
                  <c:v>75.971000000000004</c:v>
                </c:pt>
                <c:pt idx="237">
                  <c:v>75.971999999999994</c:v>
                </c:pt>
                <c:pt idx="238">
                  <c:v>75.965000000000003</c:v>
                </c:pt>
                <c:pt idx="239">
                  <c:v>75.981999999999999</c:v>
                </c:pt>
                <c:pt idx="240">
                  <c:v>75.965999999999994</c:v>
                </c:pt>
                <c:pt idx="241">
                  <c:v>75.965999999999994</c:v>
                </c:pt>
                <c:pt idx="242">
                  <c:v>75.968000000000004</c:v>
                </c:pt>
                <c:pt idx="243">
                  <c:v>75.972999999999999</c:v>
                </c:pt>
                <c:pt idx="244">
                  <c:v>75.98</c:v>
                </c:pt>
                <c:pt idx="245">
                  <c:v>75.974999999999994</c:v>
                </c:pt>
                <c:pt idx="246">
                  <c:v>75.971999999999994</c:v>
                </c:pt>
                <c:pt idx="247">
                  <c:v>75.978999999999999</c:v>
                </c:pt>
                <c:pt idx="248">
                  <c:v>75.971000000000004</c:v>
                </c:pt>
                <c:pt idx="249">
                  <c:v>75.971000000000004</c:v>
                </c:pt>
                <c:pt idx="250">
                  <c:v>75.974000000000004</c:v>
                </c:pt>
                <c:pt idx="251">
                  <c:v>75.971000000000004</c:v>
                </c:pt>
                <c:pt idx="252">
                  <c:v>75.956000000000003</c:v>
                </c:pt>
                <c:pt idx="253">
                  <c:v>75.97</c:v>
                </c:pt>
                <c:pt idx="254">
                  <c:v>75.980999999999995</c:v>
                </c:pt>
                <c:pt idx="255">
                  <c:v>75.977000000000004</c:v>
                </c:pt>
                <c:pt idx="256">
                  <c:v>75.971000000000004</c:v>
                </c:pt>
                <c:pt idx="257">
                  <c:v>75.971999999999994</c:v>
                </c:pt>
                <c:pt idx="258">
                  <c:v>75.986000000000004</c:v>
                </c:pt>
                <c:pt idx="259">
                  <c:v>75.968999999999994</c:v>
                </c:pt>
                <c:pt idx="260">
                  <c:v>75.965999999999994</c:v>
                </c:pt>
                <c:pt idx="261">
                  <c:v>75.97</c:v>
                </c:pt>
                <c:pt idx="262">
                  <c:v>75.971999999999994</c:v>
                </c:pt>
                <c:pt idx="263">
                  <c:v>75.974000000000004</c:v>
                </c:pt>
                <c:pt idx="264">
                  <c:v>75.960999999999999</c:v>
                </c:pt>
                <c:pt idx="265">
                  <c:v>75.974000000000004</c:v>
                </c:pt>
                <c:pt idx="266">
                  <c:v>75.968999999999994</c:v>
                </c:pt>
                <c:pt idx="267">
                  <c:v>75.959999999999994</c:v>
                </c:pt>
                <c:pt idx="268">
                  <c:v>75.956999999999994</c:v>
                </c:pt>
                <c:pt idx="269">
                  <c:v>75.947000000000003</c:v>
                </c:pt>
                <c:pt idx="270">
                  <c:v>75.948999999999998</c:v>
                </c:pt>
                <c:pt idx="271">
                  <c:v>75.953000000000003</c:v>
                </c:pt>
                <c:pt idx="272">
                  <c:v>75.947000000000003</c:v>
                </c:pt>
                <c:pt idx="273">
                  <c:v>75.938999999999993</c:v>
                </c:pt>
                <c:pt idx="274">
                  <c:v>75.966999999999999</c:v>
                </c:pt>
                <c:pt idx="275">
                  <c:v>75.978999999999999</c:v>
                </c:pt>
                <c:pt idx="276">
                  <c:v>75.97</c:v>
                </c:pt>
                <c:pt idx="277">
                  <c:v>75.942999999999998</c:v>
                </c:pt>
                <c:pt idx="278">
                  <c:v>75.950999999999993</c:v>
                </c:pt>
                <c:pt idx="279">
                  <c:v>75.944999999999993</c:v>
                </c:pt>
                <c:pt idx="280">
                  <c:v>75.94</c:v>
                </c:pt>
                <c:pt idx="281">
                  <c:v>75.935000000000002</c:v>
                </c:pt>
                <c:pt idx="282">
                  <c:v>75.947999999999993</c:v>
                </c:pt>
                <c:pt idx="283">
                  <c:v>75.947000000000003</c:v>
                </c:pt>
                <c:pt idx="284">
                  <c:v>75.941000000000003</c:v>
                </c:pt>
                <c:pt idx="285">
                  <c:v>75.932000000000002</c:v>
                </c:pt>
                <c:pt idx="286">
                  <c:v>75.938000000000002</c:v>
                </c:pt>
                <c:pt idx="287">
                  <c:v>75.938000000000002</c:v>
                </c:pt>
                <c:pt idx="288">
                  <c:v>75.94</c:v>
                </c:pt>
                <c:pt idx="289">
                  <c:v>75.915000000000006</c:v>
                </c:pt>
                <c:pt idx="290">
                  <c:v>75.927000000000007</c:v>
                </c:pt>
                <c:pt idx="291">
                  <c:v>75.933000000000007</c:v>
                </c:pt>
                <c:pt idx="292">
                  <c:v>75.938000000000002</c:v>
                </c:pt>
                <c:pt idx="293">
                  <c:v>75.938999999999993</c:v>
                </c:pt>
                <c:pt idx="294">
                  <c:v>75.933000000000007</c:v>
                </c:pt>
                <c:pt idx="295">
                  <c:v>75.932000000000002</c:v>
                </c:pt>
                <c:pt idx="296">
                  <c:v>75.930999999999997</c:v>
                </c:pt>
                <c:pt idx="297">
                  <c:v>75.933000000000007</c:v>
                </c:pt>
                <c:pt idx="298">
                  <c:v>75.924999999999997</c:v>
                </c:pt>
                <c:pt idx="299">
                  <c:v>75.929000000000002</c:v>
                </c:pt>
                <c:pt idx="300">
                  <c:v>75.930999999999997</c:v>
                </c:pt>
                <c:pt idx="301">
                  <c:v>75.924000000000007</c:v>
                </c:pt>
                <c:pt idx="302">
                  <c:v>75.924000000000007</c:v>
                </c:pt>
                <c:pt idx="303">
                  <c:v>75.927999999999997</c:v>
                </c:pt>
                <c:pt idx="304">
                  <c:v>75.927000000000007</c:v>
                </c:pt>
                <c:pt idx="305">
                  <c:v>75.938999999999993</c:v>
                </c:pt>
                <c:pt idx="306">
                  <c:v>75.926000000000002</c:v>
                </c:pt>
                <c:pt idx="307">
                  <c:v>75.930000000000007</c:v>
                </c:pt>
                <c:pt idx="308">
                  <c:v>75.932000000000002</c:v>
                </c:pt>
                <c:pt idx="309">
                  <c:v>75.923000000000002</c:v>
                </c:pt>
                <c:pt idx="310">
                  <c:v>75.924999999999997</c:v>
                </c:pt>
                <c:pt idx="311">
                  <c:v>75.930999999999997</c:v>
                </c:pt>
                <c:pt idx="312">
                  <c:v>75.927000000000007</c:v>
                </c:pt>
                <c:pt idx="313">
                  <c:v>75.935000000000002</c:v>
                </c:pt>
                <c:pt idx="314">
                  <c:v>75.92</c:v>
                </c:pt>
                <c:pt idx="315">
                  <c:v>75.912999999999997</c:v>
                </c:pt>
                <c:pt idx="316">
                  <c:v>75.927000000000007</c:v>
                </c:pt>
                <c:pt idx="317">
                  <c:v>75.927000000000007</c:v>
                </c:pt>
                <c:pt idx="318">
                  <c:v>75.930000000000007</c:v>
                </c:pt>
                <c:pt idx="319">
                  <c:v>75.924000000000007</c:v>
                </c:pt>
                <c:pt idx="320">
                  <c:v>75.921000000000006</c:v>
                </c:pt>
                <c:pt idx="321">
                  <c:v>75.933000000000007</c:v>
                </c:pt>
                <c:pt idx="322">
                  <c:v>75.936000000000007</c:v>
                </c:pt>
                <c:pt idx="323">
                  <c:v>75.933999999999997</c:v>
                </c:pt>
                <c:pt idx="324">
                  <c:v>75.932000000000002</c:v>
                </c:pt>
                <c:pt idx="325">
                  <c:v>75.932000000000002</c:v>
                </c:pt>
                <c:pt idx="326">
                  <c:v>75.929000000000002</c:v>
                </c:pt>
                <c:pt idx="327">
                  <c:v>75.930999999999997</c:v>
                </c:pt>
                <c:pt idx="328">
                  <c:v>75.927999999999997</c:v>
                </c:pt>
                <c:pt idx="329">
                  <c:v>75.932000000000002</c:v>
                </c:pt>
                <c:pt idx="330">
                  <c:v>75.930999999999997</c:v>
                </c:pt>
                <c:pt idx="331">
                  <c:v>75.936000000000007</c:v>
                </c:pt>
                <c:pt idx="332">
                  <c:v>75.930999999999997</c:v>
                </c:pt>
                <c:pt idx="333">
                  <c:v>75.932000000000002</c:v>
                </c:pt>
                <c:pt idx="334">
                  <c:v>75.927999999999997</c:v>
                </c:pt>
                <c:pt idx="335">
                  <c:v>75.936000000000007</c:v>
                </c:pt>
                <c:pt idx="336">
                  <c:v>75.930000000000007</c:v>
                </c:pt>
                <c:pt idx="337">
                  <c:v>75.936999999999998</c:v>
                </c:pt>
                <c:pt idx="338">
                  <c:v>76.003</c:v>
                </c:pt>
                <c:pt idx="339">
                  <c:v>76.003</c:v>
                </c:pt>
                <c:pt idx="340">
                  <c:v>76.003</c:v>
                </c:pt>
                <c:pt idx="341">
                  <c:v>76.004000000000005</c:v>
                </c:pt>
                <c:pt idx="342">
                  <c:v>76.004999999999995</c:v>
                </c:pt>
                <c:pt idx="343">
                  <c:v>75.995000000000005</c:v>
                </c:pt>
                <c:pt idx="344">
                  <c:v>75.991</c:v>
                </c:pt>
                <c:pt idx="345">
                  <c:v>76.004999999999995</c:v>
                </c:pt>
                <c:pt idx="346">
                  <c:v>75.995999999999995</c:v>
                </c:pt>
                <c:pt idx="347">
                  <c:v>75.998999999999995</c:v>
                </c:pt>
                <c:pt idx="348">
                  <c:v>76.001999999999995</c:v>
                </c:pt>
                <c:pt idx="349">
                  <c:v>75.995000000000005</c:v>
                </c:pt>
                <c:pt idx="350">
                  <c:v>76.004999999999995</c:v>
                </c:pt>
                <c:pt idx="351">
                  <c:v>75.989999999999995</c:v>
                </c:pt>
                <c:pt idx="352">
                  <c:v>75.998000000000005</c:v>
                </c:pt>
                <c:pt idx="353">
                  <c:v>75.992000000000004</c:v>
                </c:pt>
                <c:pt idx="354">
                  <c:v>75.998999999999995</c:v>
                </c:pt>
                <c:pt idx="355">
                  <c:v>75.992000000000004</c:v>
                </c:pt>
                <c:pt idx="356">
                  <c:v>75.997</c:v>
                </c:pt>
                <c:pt idx="357">
                  <c:v>75.992999999999995</c:v>
                </c:pt>
                <c:pt idx="358">
                  <c:v>75.992999999999995</c:v>
                </c:pt>
                <c:pt idx="359">
                  <c:v>75.995000000000005</c:v>
                </c:pt>
                <c:pt idx="360">
                  <c:v>76</c:v>
                </c:pt>
                <c:pt idx="361">
                  <c:v>75.983000000000004</c:v>
                </c:pt>
                <c:pt idx="362">
                  <c:v>75.989999999999995</c:v>
                </c:pt>
                <c:pt idx="363">
                  <c:v>75.995000000000005</c:v>
                </c:pt>
                <c:pt idx="364">
                  <c:v>75.986000000000004</c:v>
                </c:pt>
                <c:pt idx="365">
                  <c:v>75.995999999999995</c:v>
                </c:pt>
                <c:pt idx="366">
                  <c:v>75.994</c:v>
                </c:pt>
                <c:pt idx="367">
                  <c:v>75.981999999999999</c:v>
                </c:pt>
                <c:pt idx="368">
                  <c:v>76.006</c:v>
                </c:pt>
                <c:pt idx="369">
                  <c:v>75.991</c:v>
                </c:pt>
                <c:pt idx="370">
                  <c:v>75.984999999999999</c:v>
                </c:pt>
                <c:pt idx="371">
                  <c:v>75.98</c:v>
                </c:pt>
                <c:pt idx="372">
                  <c:v>75.988</c:v>
                </c:pt>
                <c:pt idx="373">
                  <c:v>75.991</c:v>
                </c:pt>
                <c:pt idx="374">
                  <c:v>75.983999999999995</c:v>
                </c:pt>
                <c:pt idx="375">
                  <c:v>75.975999999999999</c:v>
                </c:pt>
                <c:pt idx="376">
                  <c:v>75.992999999999995</c:v>
                </c:pt>
                <c:pt idx="377">
                  <c:v>75.978999999999999</c:v>
                </c:pt>
                <c:pt idx="378">
                  <c:v>75.977000000000004</c:v>
                </c:pt>
                <c:pt idx="379">
                  <c:v>75.980999999999995</c:v>
                </c:pt>
                <c:pt idx="380">
                  <c:v>75.986000000000004</c:v>
                </c:pt>
                <c:pt idx="381">
                  <c:v>75.98</c:v>
                </c:pt>
                <c:pt idx="382">
                  <c:v>75.972999999999999</c:v>
                </c:pt>
                <c:pt idx="383">
                  <c:v>75.983999999999995</c:v>
                </c:pt>
                <c:pt idx="384">
                  <c:v>75.965999999999994</c:v>
                </c:pt>
                <c:pt idx="385">
                  <c:v>75.983000000000004</c:v>
                </c:pt>
                <c:pt idx="386">
                  <c:v>75.98</c:v>
                </c:pt>
                <c:pt idx="387">
                  <c:v>75.98</c:v>
                </c:pt>
                <c:pt idx="388">
                  <c:v>75.978999999999999</c:v>
                </c:pt>
                <c:pt idx="389">
                  <c:v>75.971999999999994</c:v>
                </c:pt>
                <c:pt idx="390">
                  <c:v>75.974999999999994</c:v>
                </c:pt>
                <c:pt idx="391">
                  <c:v>75.957999999999998</c:v>
                </c:pt>
                <c:pt idx="392">
                  <c:v>75.981999999999999</c:v>
                </c:pt>
                <c:pt idx="393">
                  <c:v>75.98</c:v>
                </c:pt>
                <c:pt idx="394">
                  <c:v>75.972999999999999</c:v>
                </c:pt>
                <c:pt idx="395">
                  <c:v>75.977999999999994</c:v>
                </c:pt>
                <c:pt idx="396">
                  <c:v>75.981999999999999</c:v>
                </c:pt>
                <c:pt idx="397">
                  <c:v>75.98</c:v>
                </c:pt>
                <c:pt idx="398">
                  <c:v>75.98</c:v>
                </c:pt>
                <c:pt idx="399">
                  <c:v>75.968000000000004</c:v>
                </c:pt>
                <c:pt idx="400">
                  <c:v>75.978999999999999</c:v>
                </c:pt>
                <c:pt idx="401">
                  <c:v>75.974999999999994</c:v>
                </c:pt>
                <c:pt idx="402">
                  <c:v>75.983000000000004</c:v>
                </c:pt>
                <c:pt idx="403">
                  <c:v>75.975999999999999</c:v>
                </c:pt>
                <c:pt idx="404">
                  <c:v>75.980999999999995</c:v>
                </c:pt>
                <c:pt idx="405">
                  <c:v>75.977999999999994</c:v>
                </c:pt>
                <c:pt idx="406">
                  <c:v>75.986000000000004</c:v>
                </c:pt>
                <c:pt idx="407">
                  <c:v>75.968999999999994</c:v>
                </c:pt>
                <c:pt idx="408">
                  <c:v>75.965999999999994</c:v>
                </c:pt>
                <c:pt idx="409">
                  <c:v>75.974000000000004</c:v>
                </c:pt>
                <c:pt idx="410">
                  <c:v>75.974000000000004</c:v>
                </c:pt>
                <c:pt idx="411">
                  <c:v>75.974000000000004</c:v>
                </c:pt>
                <c:pt idx="412">
                  <c:v>75.991</c:v>
                </c:pt>
                <c:pt idx="413">
                  <c:v>75.974000000000004</c:v>
                </c:pt>
                <c:pt idx="414">
                  <c:v>75.980999999999995</c:v>
                </c:pt>
                <c:pt idx="415">
                  <c:v>75.971999999999994</c:v>
                </c:pt>
                <c:pt idx="416">
                  <c:v>75.97</c:v>
                </c:pt>
                <c:pt idx="417">
                  <c:v>75.977999999999994</c:v>
                </c:pt>
                <c:pt idx="418">
                  <c:v>75.978999999999999</c:v>
                </c:pt>
                <c:pt idx="419">
                  <c:v>75.972999999999999</c:v>
                </c:pt>
                <c:pt idx="420">
                  <c:v>75.974000000000004</c:v>
                </c:pt>
                <c:pt idx="421">
                  <c:v>75.989999999999995</c:v>
                </c:pt>
                <c:pt idx="422">
                  <c:v>75.988</c:v>
                </c:pt>
                <c:pt idx="423">
                  <c:v>75.978999999999999</c:v>
                </c:pt>
                <c:pt idx="424">
                  <c:v>75.978999999999999</c:v>
                </c:pt>
                <c:pt idx="425">
                  <c:v>75.968999999999994</c:v>
                </c:pt>
                <c:pt idx="426">
                  <c:v>75.974999999999994</c:v>
                </c:pt>
                <c:pt idx="427">
                  <c:v>75.977999999999994</c:v>
                </c:pt>
                <c:pt idx="428">
                  <c:v>75.975999999999999</c:v>
                </c:pt>
                <c:pt idx="429">
                  <c:v>75.971999999999994</c:v>
                </c:pt>
                <c:pt idx="430">
                  <c:v>75.968999999999994</c:v>
                </c:pt>
                <c:pt idx="431">
                  <c:v>75.981999999999999</c:v>
                </c:pt>
                <c:pt idx="432">
                  <c:v>75.971000000000004</c:v>
                </c:pt>
                <c:pt idx="433">
                  <c:v>75.975999999999999</c:v>
                </c:pt>
                <c:pt idx="434">
                  <c:v>75.983000000000004</c:v>
                </c:pt>
                <c:pt idx="435">
                  <c:v>75.974000000000004</c:v>
                </c:pt>
                <c:pt idx="436">
                  <c:v>75.963999999999999</c:v>
                </c:pt>
                <c:pt idx="437">
                  <c:v>75.971999999999994</c:v>
                </c:pt>
                <c:pt idx="438">
                  <c:v>75.983000000000004</c:v>
                </c:pt>
                <c:pt idx="439">
                  <c:v>75.974000000000004</c:v>
                </c:pt>
                <c:pt idx="440">
                  <c:v>75.980999999999995</c:v>
                </c:pt>
                <c:pt idx="441">
                  <c:v>75.965000000000003</c:v>
                </c:pt>
                <c:pt idx="442">
                  <c:v>75.962000000000003</c:v>
                </c:pt>
                <c:pt idx="443">
                  <c:v>75.972999999999999</c:v>
                </c:pt>
                <c:pt idx="444">
                  <c:v>75.974999999999994</c:v>
                </c:pt>
                <c:pt idx="445">
                  <c:v>75.974000000000004</c:v>
                </c:pt>
                <c:pt idx="446">
                  <c:v>75.975999999999999</c:v>
                </c:pt>
                <c:pt idx="447">
                  <c:v>75.974000000000004</c:v>
                </c:pt>
                <c:pt idx="448">
                  <c:v>75.971000000000004</c:v>
                </c:pt>
                <c:pt idx="449">
                  <c:v>75.971999999999994</c:v>
                </c:pt>
                <c:pt idx="450">
                  <c:v>75.980999999999995</c:v>
                </c:pt>
                <c:pt idx="451">
                  <c:v>75.965999999999994</c:v>
                </c:pt>
                <c:pt idx="452">
                  <c:v>75.971000000000004</c:v>
                </c:pt>
                <c:pt idx="453">
                  <c:v>75.971999999999994</c:v>
                </c:pt>
                <c:pt idx="454">
                  <c:v>75.980999999999995</c:v>
                </c:pt>
                <c:pt idx="455">
                  <c:v>75.971000000000004</c:v>
                </c:pt>
                <c:pt idx="456">
                  <c:v>75.972999999999999</c:v>
                </c:pt>
                <c:pt idx="457">
                  <c:v>75.977999999999994</c:v>
                </c:pt>
                <c:pt idx="458">
                  <c:v>75.986000000000004</c:v>
                </c:pt>
                <c:pt idx="459">
                  <c:v>75.971000000000004</c:v>
                </c:pt>
                <c:pt idx="460">
                  <c:v>75.968000000000004</c:v>
                </c:pt>
                <c:pt idx="461">
                  <c:v>75.977999999999994</c:v>
                </c:pt>
                <c:pt idx="462">
                  <c:v>75.983000000000004</c:v>
                </c:pt>
                <c:pt idx="463">
                  <c:v>75.98</c:v>
                </c:pt>
                <c:pt idx="464">
                  <c:v>75.977000000000004</c:v>
                </c:pt>
                <c:pt idx="465">
                  <c:v>75.992999999999995</c:v>
                </c:pt>
                <c:pt idx="466">
                  <c:v>75.983999999999995</c:v>
                </c:pt>
                <c:pt idx="467">
                  <c:v>75.974000000000004</c:v>
                </c:pt>
                <c:pt idx="468">
                  <c:v>75.980999999999995</c:v>
                </c:pt>
                <c:pt idx="469">
                  <c:v>75.980999999999995</c:v>
                </c:pt>
                <c:pt idx="470">
                  <c:v>75.980999999999995</c:v>
                </c:pt>
                <c:pt idx="471">
                  <c:v>75.988</c:v>
                </c:pt>
                <c:pt idx="472">
                  <c:v>75.991</c:v>
                </c:pt>
                <c:pt idx="473">
                  <c:v>75.998000000000005</c:v>
                </c:pt>
                <c:pt idx="474">
                  <c:v>75.98</c:v>
                </c:pt>
                <c:pt idx="475">
                  <c:v>75.983000000000004</c:v>
                </c:pt>
                <c:pt idx="476">
                  <c:v>75.984999999999999</c:v>
                </c:pt>
                <c:pt idx="477">
                  <c:v>75.994</c:v>
                </c:pt>
                <c:pt idx="478">
                  <c:v>75.977000000000004</c:v>
                </c:pt>
                <c:pt idx="479">
                  <c:v>75.986000000000004</c:v>
                </c:pt>
                <c:pt idx="480">
                  <c:v>75.986999999999995</c:v>
                </c:pt>
                <c:pt idx="481">
                  <c:v>75.983000000000004</c:v>
                </c:pt>
                <c:pt idx="482">
                  <c:v>75.986999999999995</c:v>
                </c:pt>
                <c:pt idx="483">
                  <c:v>75.980999999999995</c:v>
                </c:pt>
                <c:pt idx="484">
                  <c:v>75.988</c:v>
                </c:pt>
                <c:pt idx="485">
                  <c:v>75.994</c:v>
                </c:pt>
                <c:pt idx="486">
                  <c:v>76.034999999999997</c:v>
                </c:pt>
                <c:pt idx="487">
                  <c:v>75.986000000000004</c:v>
                </c:pt>
                <c:pt idx="488">
                  <c:v>75.997</c:v>
                </c:pt>
                <c:pt idx="489">
                  <c:v>75.992000000000004</c:v>
                </c:pt>
                <c:pt idx="490">
                  <c:v>75.997</c:v>
                </c:pt>
                <c:pt idx="491">
                  <c:v>75.989999999999995</c:v>
                </c:pt>
                <c:pt idx="492">
                  <c:v>76.001999999999995</c:v>
                </c:pt>
                <c:pt idx="493">
                  <c:v>75.977000000000004</c:v>
                </c:pt>
                <c:pt idx="494">
                  <c:v>75.986999999999995</c:v>
                </c:pt>
                <c:pt idx="495">
                  <c:v>75.997</c:v>
                </c:pt>
                <c:pt idx="496">
                  <c:v>76.003</c:v>
                </c:pt>
                <c:pt idx="497">
                  <c:v>75.992999999999995</c:v>
                </c:pt>
                <c:pt idx="498">
                  <c:v>75.998999999999995</c:v>
                </c:pt>
                <c:pt idx="499">
                  <c:v>75.997</c:v>
                </c:pt>
                <c:pt idx="500">
                  <c:v>75.995999999999995</c:v>
                </c:pt>
                <c:pt idx="501">
                  <c:v>76.001999999999995</c:v>
                </c:pt>
                <c:pt idx="502">
                  <c:v>76.004000000000005</c:v>
                </c:pt>
                <c:pt idx="503">
                  <c:v>75.994</c:v>
                </c:pt>
                <c:pt idx="504">
                  <c:v>75.983999999999995</c:v>
                </c:pt>
                <c:pt idx="505">
                  <c:v>76.007999999999996</c:v>
                </c:pt>
                <c:pt idx="506">
                  <c:v>76.004999999999995</c:v>
                </c:pt>
                <c:pt idx="507">
                  <c:v>76.015000000000001</c:v>
                </c:pt>
                <c:pt idx="508">
                  <c:v>75.998999999999995</c:v>
                </c:pt>
                <c:pt idx="509">
                  <c:v>76.019000000000005</c:v>
                </c:pt>
                <c:pt idx="510">
                  <c:v>76.013999999999996</c:v>
                </c:pt>
                <c:pt idx="511">
                  <c:v>76.003</c:v>
                </c:pt>
                <c:pt idx="512">
                  <c:v>76.007999999999996</c:v>
                </c:pt>
                <c:pt idx="513">
                  <c:v>76.012</c:v>
                </c:pt>
                <c:pt idx="514">
                  <c:v>76.004000000000005</c:v>
                </c:pt>
                <c:pt idx="515">
                  <c:v>76.012</c:v>
                </c:pt>
                <c:pt idx="516">
                  <c:v>76.016999999999996</c:v>
                </c:pt>
                <c:pt idx="517">
                  <c:v>76.024000000000001</c:v>
                </c:pt>
                <c:pt idx="518">
                  <c:v>76.007999999999996</c:v>
                </c:pt>
                <c:pt idx="519">
                  <c:v>76.013999999999996</c:v>
                </c:pt>
                <c:pt idx="520">
                  <c:v>76.003</c:v>
                </c:pt>
                <c:pt idx="521">
                  <c:v>76.024000000000001</c:v>
                </c:pt>
                <c:pt idx="522">
                  <c:v>76.021000000000001</c:v>
                </c:pt>
                <c:pt idx="523">
                  <c:v>76.015000000000001</c:v>
                </c:pt>
                <c:pt idx="524">
                  <c:v>76.003</c:v>
                </c:pt>
                <c:pt idx="525">
                  <c:v>76.021000000000001</c:v>
                </c:pt>
                <c:pt idx="526">
                  <c:v>76.016000000000005</c:v>
                </c:pt>
                <c:pt idx="527">
                  <c:v>76.022000000000006</c:v>
                </c:pt>
                <c:pt idx="528">
                  <c:v>76.024000000000001</c:v>
                </c:pt>
                <c:pt idx="529">
                  <c:v>76.024000000000001</c:v>
                </c:pt>
                <c:pt idx="530">
                  <c:v>76.02</c:v>
                </c:pt>
                <c:pt idx="531">
                  <c:v>76.016000000000005</c:v>
                </c:pt>
                <c:pt idx="532">
                  <c:v>76.02</c:v>
                </c:pt>
                <c:pt idx="533">
                  <c:v>76.033000000000001</c:v>
                </c:pt>
                <c:pt idx="534">
                  <c:v>76.02</c:v>
                </c:pt>
                <c:pt idx="535">
                  <c:v>76.03</c:v>
                </c:pt>
                <c:pt idx="536">
                  <c:v>76.013000000000005</c:v>
                </c:pt>
                <c:pt idx="537">
                  <c:v>76.024000000000001</c:v>
                </c:pt>
                <c:pt idx="538">
                  <c:v>76.019000000000005</c:v>
                </c:pt>
                <c:pt idx="539">
                  <c:v>76.025999999999996</c:v>
                </c:pt>
                <c:pt idx="540">
                  <c:v>76.022999999999996</c:v>
                </c:pt>
                <c:pt idx="541">
                  <c:v>76.021000000000001</c:v>
                </c:pt>
                <c:pt idx="542">
                  <c:v>76.016999999999996</c:v>
                </c:pt>
                <c:pt idx="543">
                  <c:v>76.028999999999996</c:v>
                </c:pt>
                <c:pt idx="544">
                  <c:v>76.033000000000001</c:v>
                </c:pt>
                <c:pt idx="545">
                  <c:v>76.042000000000002</c:v>
                </c:pt>
                <c:pt idx="546">
                  <c:v>76.024000000000001</c:v>
                </c:pt>
                <c:pt idx="547">
                  <c:v>76.025000000000006</c:v>
                </c:pt>
                <c:pt idx="548">
                  <c:v>76.016000000000005</c:v>
                </c:pt>
                <c:pt idx="549">
                  <c:v>76.024000000000001</c:v>
                </c:pt>
                <c:pt idx="550">
                  <c:v>76.028000000000006</c:v>
                </c:pt>
                <c:pt idx="551">
                  <c:v>76.021000000000001</c:v>
                </c:pt>
                <c:pt idx="552">
                  <c:v>76.021000000000001</c:v>
                </c:pt>
                <c:pt idx="553">
                  <c:v>76.025000000000006</c:v>
                </c:pt>
                <c:pt idx="554">
                  <c:v>76.019000000000005</c:v>
                </c:pt>
                <c:pt idx="555">
                  <c:v>76.016000000000005</c:v>
                </c:pt>
                <c:pt idx="556">
                  <c:v>76.013999999999996</c:v>
                </c:pt>
                <c:pt idx="557">
                  <c:v>76.013000000000005</c:v>
                </c:pt>
                <c:pt idx="558">
                  <c:v>76.022000000000006</c:v>
                </c:pt>
                <c:pt idx="559">
                  <c:v>76.012</c:v>
                </c:pt>
                <c:pt idx="560">
                  <c:v>75.995999999999995</c:v>
                </c:pt>
                <c:pt idx="561">
                  <c:v>76.031000000000006</c:v>
                </c:pt>
                <c:pt idx="562">
                  <c:v>76.006</c:v>
                </c:pt>
                <c:pt idx="563">
                  <c:v>76.006</c:v>
                </c:pt>
                <c:pt idx="564">
                  <c:v>76.013000000000005</c:v>
                </c:pt>
                <c:pt idx="565">
                  <c:v>76.013000000000005</c:v>
                </c:pt>
                <c:pt idx="566">
                  <c:v>76.013999999999996</c:v>
                </c:pt>
                <c:pt idx="567">
                  <c:v>76.001999999999995</c:v>
                </c:pt>
                <c:pt idx="568">
                  <c:v>76.010999999999996</c:v>
                </c:pt>
                <c:pt idx="569">
                  <c:v>76.007999999999996</c:v>
                </c:pt>
                <c:pt idx="570">
                  <c:v>76.009</c:v>
                </c:pt>
                <c:pt idx="571">
                  <c:v>76.007000000000005</c:v>
                </c:pt>
                <c:pt idx="572">
                  <c:v>75.977000000000004</c:v>
                </c:pt>
                <c:pt idx="573">
                  <c:v>75.944999999999993</c:v>
                </c:pt>
                <c:pt idx="574">
                  <c:v>75.947000000000003</c:v>
                </c:pt>
                <c:pt idx="575">
                  <c:v>75.938000000000002</c:v>
                </c:pt>
                <c:pt idx="576">
                  <c:v>75.954999999999998</c:v>
                </c:pt>
                <c:pt idx="577">
                  <c:v>75.951999999999998</c:v>
                </c:pt>
                <c:pt idx="578">
                  <c:v>75.956000000000003</c:v>
                </c:pt>
                <c:pt idx="579">
                  <c:v>75.948999999999998</c:v>
                </c:pt>
                <c:pt idx="580">
                  <c:v>75.956999999999994</c:v>
                </c:pt>
                <c:pt idx="581">
                  <c:v>75.953000000000003</c:v>
                </c:pt>
                <c:pt idx="582">
                  <c:v>75.954999999999998</c:v>
                </c:pt>
                <c:pt idx="583">
                  <c:v>75.941999999999993</c:v>
                </c:pt>
                <c:pt idx="584">
                  <c:v>75.953999999999994</c:v>
                </c:pt>
                <c:pt idx="585">
                  <c:v>75.950999999999993</c:v>
                </c:pt>
                <c:pt idx="586">
                  <c:v>75.962999999999994</c:v>
                </c:pt>
                <c:pt idx="587">
                  <c:v>75.953000000000003</c:v>
                </c:pt>
                <c:pt idx="588">
                  <c:v>75.965999999999994</c:v>
                </c:pt>
                <c:pt idx="589">
                  <c:v>75.972999999999999</c:v>
                </c:pt>
                <c:pt idx="590">
                  <c:v>75.98</c:v>
                </c:pt>
                <c:pt idx="591">
                  <c:v>75.988</c:v>
                </c:pt>
                <c:pt idx="592">
                  <c:v>75.98</c:v>
                </c:pt>
                <c:pt idx="593">
                  <c:v>75.977000000000004</c:v>
                </c:pt>
                <c:pt idx="594">
                  <c:v>75.959999999999994</c:v>
                </c:pt>
                <c:pt idx="595">
                  <c:v>75.974000000000004</c:v>
                </c:pt>
                <c:pt idx="596">
                  <c:v>75.959000000000003</c:v>
                </c:pt>
                <c:pt idx="597">
                  <c:v>75.956999999999994</c:v>
                </c:pt>
                <c:pt idx="598">
                  <c:v>75.965000000000003</c:v>
                </c:pt>
                <c:pt idx="599">
                  <c:v>75.975999999999999</c:v>
                </c:pt>
                <c:pt idx="600">
                  <c:v>75.972999999999999</c:v>
                </c:pt>
                <c:pt idx="601">
                  <c:v>75.975999999999999</c:v>
                </c:pt>
                <c:pt idx="602">
                  <c:v>75.960999999999999</c:v>
                </c:pt>
                <c:pt idx="603">
                  <c:v>75.966999999999999</c:v>
                </c:pt>
                <c:pt idx="604">
                  <c:v>75.959999999999994</c:v>
                </c:pt>
                <c:pt idx="605">
                  <c:v>75.971000000000004</c:v>
                </c:pt>
                <c:pt idx="606">
                  <c:v>75.966999999999999</c:v>
                </c:pt>
                <c:pt idx="607">
                  <c:v>75.968999999999994</c:v>
                </c:pt>
                <c:pt idx="608">
                  <c:v>75.966999999999999</c:v>
                </c:pt>
                <c:pt idx="609">
                  <c:v>75.966999999999999</c:v>
                </c:pt>
                <c:pt idx="610">
                  <c:v>75.968999999999994</c:v>
                </c:pt>
                <c:pt idx="611">
                  <c:v>75.966999999999999</c:v>
                </c:pt>
                <c:pt idx="612">
                  <c:v>75.968000000000004</c:v>
                </c:pt>
                <c:pt idx="613">
                  <c:v>75.968000000000004</c:v>
                </c:pt>
                <c:pt idx="614">
                  <c:v>75.962999999999994</c:v>
                </c:pt>
                <c:pt idx="615">
                  <c:v>75.989000000000004</c:v>
                </c:pt>
                <c:pt idx="616">
                  <c:v>75.962000000000003</c:v>
                </c:pt>
                <c:pt idx="617">
                  <c:v>75.974000000000004</c:v>
                </c:pt>
                <c:pt idx="618">
                  <c:v>75.974999999999994</c:v>
                </c:pt>
                <c:pt idx="619">
                  <c:v>75.977000000000004</c:v>
                </c:pt>
                <c:pt idx="620">
                  <c:v>75.974000000000004</c:v>
                </c:pt>
                <c:pt idx="621">
                  <c:v>75.971999999999994</c:v>
                </c:pt>
                <c:pt idx="622">
                  <c:v>75.953000000000003</c:v>
                </c:pt>
                <c:pt idx="623">
                  <c:v>75.972999999999999</c:v>
                </c:pt>
                <c:pt idx="624">
                  <c:v>75.97</c:v>
                </c:pt>
                <c:pt idx="625">
                  <c:v>75.972999999999999</c:v>
                </c:pt>
                <c:pt idx="626">
                  <c:v>75.966999999999999</c:v>
                </c:pt>
                <c:pt idx="627">
                  <c:v>75.974999999999994</c:v>
                </c:pt>
                <c:pt idx="628">
                  <c:v>75.97</c:v>
                </c:pt>
                <c:pt idx="629">
                  <c:v>75.97</c:v>
                </c:pt>
                <c:pt idx="630">
                  <c:v>75.975999999999999</c:v>
                </c:pt>
                <c:pt idx="631">
                  <c:v>75.983000000000004</c:v>
                </c:pt>
                <c:pt idx="632">
                  <c:v>75.98</c:v>
                </c:pt>
                <c:pt idx="633">
                  <c:v>75.971000000000004</c:v>
                </c:pt>
                <c:pt idx="634">
                  <c:v>75.980999999999995</c:v>
                </c:pt>
                <c:pt idx="635">
                  <c:v>75.968999999999994</c:v>
                </c:pt>
                <c:pt idx="636">
                  <c:v>75.98</c:v>
                </c:pt>
                <c:pt idx="637">
                  <c:v>75.983000000000004</c:v>
                </c:pt>
                <c:pt idx="638">
                  <c:v>75.977000000000004</c:v>
                </c:pt>
                <c:pt idx="639">
                  <c:v>75.983000000000004</c:v>
                </c:pt>
                <c:pt idx="640">
                  <c:v>75.97</c:v>
                </c:pt>
                <c:pt idx="641">
                  <c:v>75.989000000000004</c:v>
                </c:pt>
                <c:pt idx="642">
                  <c:v>75.986000000000004</c:v>
                </c:pt>
                <c:pt idx="643">
                  <c:v>75.977000000000004</c:v>
                </c:pt>
                <c:pt idx="644">
                  <c:v>75.980999999999995</c:v>
                </c:pt>
                <c:pt idx="645">
                  <c:v>75.995000000000005</c:v>
                </c:pt>
                <c:pt idx="646">
                  <c:v>75.971999999999994</c:v>
                </c:pt>
                <c:pt idx="647">
                  <c:v>75.971999999999994</c:v>
                </c:pt>
                <c:pt idx="648">
                  <c:v>75.971999999999994</c:v>
                </c:pt>
                <c:pt idx="649">
                  <c:v>75.977000000000004</c:v>
                </c:pt>
                <c:pt idx="650">
                  <c:v>75.980999999999995</c:v>
                </c:pt>
                <c:pt idx="651">
                  <c:v>75.965000000000003</c:v>
                </c:pt>
                <c:pt idx="652">
                  <c:v>75.971999999999994</c:v>
                </c:pt>
                <c:pt idx="653">
                  <c:v>75.977999999999994</c:v>
                </c:pt>
                <c:pt idx="654">
                  <c:v>75.977999999999994</c:v>
                </c:pt>
                <c:pt idx="655">
                  <c:v>75.968999999999994</c:v>
                </c:pt>
                <c:pt idx="656">
                  <c:v>75.977000000000004</c:v>
                </c:pt>
                <c:pt idx="657">
                  <c:v>75.974999999999994</c:v>
                </c:pt>
                <c:pt idx="658">
                  <c:v>75.975999999999999</c:v>
                </c:pt>
                <c:pt idx="659">
                  <c:v>75.978999999999999</c:v>
                </c:pt>
                <c:pt idx="660">
                  <c:v>75.959999999999994</c:v>
                </c:pt>
                <c:pt idx="661">
                  <c:v>75.981999999999999</c:v>
                </c:pt>
                <c:pt idx="662">
                  <c:v>75.971999999999994</c:v>
                </c:pt>
                <c:pt idx="663">
                  <c:v>75.972999999999999</c:v>
                </c:pt>
                <c:pt idx="664">
                  <c:v>75.977000000000004</c:v>
                </c:pt>
                <c:pt idx="665">
                  <c:v>75.98</c:v>
                </c:pt>
                <c:pt idx="666">
                  <c:v>75.983000000000004</c:v>
                </c:pt>
                <c:pt idx="667">
                  <c:v>75.977999999999994</c:v>
                </c:pt>
                <c:pt idx="668">
                  <c:v>75.960999999999999</c:v>
                </c:pt>
                <c:pt idx="669">
                  <c:v>75.984999999999999</c:v>
                </c:pt>
                <c:pt idx="670">
                  <c:v>75.972999999999999</c:v>
                </c:pt>
                <c:pt idx="671">
                  <c:v>75.974999999999994</c:v>
                </c:pt>
                <c:pt idx="672">
                  <c:v>75.977000000000004</c:v>
                </c:pt>
                <c:pt idx="673">
                  <c:v>75.977000000000004</c:v>
                </c:pt>
                <c:pt idx="674">
                  <c:v>75.971999999999994</c:v>
                </c:pt>
                <c:pt idx="675">
                  <c:v>75.98</c:v>
                </c:pt>
                <c:pt idx="676">
                  <c:v>75.97</c:v>
                </c:pt>
                <c:pt idx="677">
                  <c:v>75.971999999999994</c:v>
                </c:pt>
                <c:pt idx="678">
                  <c:v>75.975999999999999</c:v>
                </c:pt>
                <c:pt idx="679">
                  <c:v>75.977000000000004</c:v>
                </c:pt>
                <c:pt idx="680">
                  <c:v>75.971999999999994</c:v>
                </c:pt>
                <c:pt idx="681">
                  <c:v>75.977999999999994</c:v>
                </c:pt>
                <c:pt idx="682">
                  <c:v>75.966999999999999</c:v>
                </c:pt>
                <c:pt idx="683">
                  <c:v>75.977000000000004</c:v>
                </c:pt>
                <c:pt idx="684">
                  <c:v>75.974999999999994</c:v>
                </c:pt>
                <c:pt idx="685">
                  <c:v>75.98</c:v>
                </c:pt>
                <c:pt idx="686">
                  <c:v>75.983999999999995</c:v>
                </c:pt>
                <c:pt idx="687">
                  <c:v>75.975999999999999</c:v>
                </c:pt>
                <c:pt idx="688">
                  <c:v>75.978999999999999</c:v>
                </c:pt>
                <c:pt idx="689">
                  <c:v>75.968000000000004</c:v>
                </c:pt>
                <c:pt idx="690">
                  <c:v>75.971000000000004</c:v>
                </c:pt>
                <c:pt idx="691">
                  <c:v>75.984999999999999</c:v>
                </c:pt>
                <c:pt idx="692">
                  <c:v>75.974999999999994</c:v>
                </c:pt>
                <c:pt idx="693">
                  <c:v>75.971999999999994</c:v>
                </c:pt>
                <c:pt idx="694">
                  <c:v>75.975999999999999</c:v>
                </c:pt>
                <c:pt idx="695">
                  <c:v>75.971000000000004</c:v>
                </c:pt>
                <c:pt idx="696">
                  <c:v>75.977000000000004</c:v>
                </c:pt>
                <c:pt idx="697">
                  <c:v>75.968000000000004</c:v>
                </c:pt>
                <c:pt idx="698">
                  <c:v>75.974000000000004</c:v>
                </c:pt>
                <c:pt idx="699">
                  <c:v>75.991</c:v>
                </c:pt>
                <c:pt idx="700">
                  <c:v>75.977999999999994</c:v>
                </c:pt>
                <c:pt idx="701">
                  <c:v>75.978999999999999</c:v>
                </c:pt>
                <c:pt idx="702">
                  <c:v>75.975999999999999</c:v>
                </c:pt>
                <c:pt idx="703">
                  <c:v>75.98</c:v>
                </c:pt>
                <c:pt idx="704">
                  <c:v>75.977999999999994</c:v>
                </c:pt>
                <c:pt idx="705">
                  <c:v>75.983000000000004</c:v>
                </c:pt>
                <c:pt idx="706">
                  <c:v>75.97</c:v>
                </c:pt>
                <c:pt idx="707">
                  <c:v>75.992000000000004</c:v>
                </c:pt>
                <c:pt idx="708">
                  <c:v>75.978999999999999</c:v>
                </c:pt>
                <c:pt idx="709">
                  <c:v>75.98</c:v>
                </c:pt>
                <c:pt idx="710">
                  <c:v>75.975999999999999</c:v>
                </c:pt>
                <c:pt idx="711">
                  <c:v>75.988</c:v>
                </c:pt>
                <c:pt idx="712">
                  <c:v>75.978999999999999</c:v>
                </c:pt>
                <c:pt idx="713">
                  <c:v>75.972999999999999</c:v>
                </c:pt>
                <c:pt idx="714">
                  <c:v>75.977999999999994</c:v>
                </c:pt>
                <c:pt idx="715">
                  <c:v>75.981999999999999</c:v>
                </c:pt>
                <c:pt idx="716">
                  <c:v>75.977000000000004</c:v>
                </c:pt>
                <c:pt idx="717">
                  <c:v>75.977000000000004</c:v>
                </c:pt>
                <c:pt idx="718">
                  <c:v>75.977000000000004</c:v>
                </c:pt>
                <c:pt idx="719">
                  <c:v>75.974000000000004</c:v>
                </c:pt>
                <c:pt idx="720">
                  <c:v>75.981999999999999</c:v>
                </c:pt>
                <c:pt idx="721">
                  <c:v>75.978999999999999</c:v>
                </c:pt>
                <c:pt idx="722">
                  <c:v>75.971000000000004</c:v>
                </c:pt>
                <c:pt idx="723">
                  <c:v>75.994</c:v>
                </c:pt>
                <c:pt idx="724">
                  <c:v>75.972999999999999</c:v>
                </c:pt>
                <c:pt idx="725">
                  <c:v>75.981999999999999</c:v>
                </c:pt>
                <c:pt idx="726">
                  <c:v>75.98</c:v>
                </c:pt>
                <c:pt idx="727">
                  <c:v>75.975999999999999</c:v>
                </c:pt>
                <c:pt idx="728">
                  <c:v>75.980999999999995</c:v>
                </c:pt>
                <c:pt idx="729">
                  <c:v>75.978999999999999</c:v>
                </c:pt>
                <c:pt idx="730">
                  <c:v>75.983999999999995</c:v>
                </c:pt>
                <c:pt idx="731">
                  <c:v>75.98</c:v>
                </c:pt>
                <c:pt idx="732">
                  <c:v>75.98</c:v>
                </c:pt>
                <c:pt idx="733">
                  <c:v>75.978999999999999</c:v>
                </c:pt>
                <c:pt idx="734">
                  <c:v>75.983999999999995</c:v>
                </c:pt>
                <c:pt idx="735">
                  <c:v>75.980999999999995</c:v>
                </c:pt>
                <c:pt idx="736">
                  <c:v>75.974999999999994</c:v>
                </c:pt>
                <c:pt idx="737">
                  <c:v>75.991</c:v>
                </c:pt>
                <c:pt idx="738">
                  <c:v>75.971000000000004</c:v>
                </c:pt>
                <c:pt idx="739">
                  <c:v>75.977999999999994</c:v>
                </c:pt>
                <c:pt idx="740">
                  <c:v>75.984999999999999</c:v>
                </c:pt>
                <c:pt idx="741">
                  <c:v>75.977000000000004</c:v>
                </c:pt>
                <c:pt idx="742">
                  <c:v>75.975999999999999</c:v>
                </c:pt>
                <c:pt idx="743">
                  <c:v>75.981999999999999</c:v>
                </c:pt>
                <c:pt idx="744">
                  <c:v>75.980999999999995</c:v>
                </c:pt>
                <c:pt idx="745">
                  <c:v>75.977999999999994</c:v>
                </c:pt>
                <c:pt idx="746">
                  <c:v>75.977999999999994</c:v>
                </c:pt>
                <c:pt idx="747">
                  <c:v>75.97</c:v>
                </c:pt>
                <c:pt idx="748">
                  <c:v>75.977999999999994</c:v>
                </c:pt>
                <c:pt idx="749">
                  <c:v>75.978999999999999</c:v>
                </c:pt>
                <c:pt idx="750">
                  <c:v>75.977000000000004</c:v>
                </c:pt>
                <c:pt idx="751">
                  <c:v>75.98</c:v>
                </c:pt>
                <c:pt idx="752">
                  <c:v>75.974999999999994</c:v>
                </c:pt>
                <c:pt idx="753">
                  <c:v>75.98</c:v>
                </c:pt>
                <c:pt idx="754">
                  <c:v>75.972999999999999</c:v>
                </c:pt>
                <c:pt idx="755">
                  <c:v>75.981999999999999</c:v>
                </c:pt>
                <c:pt idx="756">
                  <c:v>75.983000000000004</c:v>
                </c:pt>
                <c:pt idx="757">
                  <c:v>75.977999999999994</c:v>
                </c:pt>
                <c:pt idx="758">
                  <c:v>75.974000000000004</c:v>
                </c:pt>
                <c:pt idx="759">
                  <c:v>75.977999999999994</c:v>
                </c:pt>
                <c:pt idx="760">
                  <c:v>75.974999999999994</c:v>
                </c:pt>
                <c:pt idx="761">
                  <c:v>75.966999999999999</c:v>
                </c:pt>
                <c:pt idx="762">
                  <c:v>75.983000000000004</c:v>
                </c:pt>
                <c:pt idx="763">
                  <c:v>75.981999999999999</c:v>
                </c:pt>
                <c:pt idx="764">
                  <c:v>75.966999999999999</c:v>
                </c:pt>
                <c:pt idx="765">
                  <c:v>75.980999999999995</c:v>
                </c:pt>
                <c:pt idx="766">
                  <c:v>75.965999999999994</c:v>
                </c:pt>
                <c:pt idx="767">
                  <c:v>75.983000000000004</c:v>
                </c:pt>
                <c:pt idx="768">
                  <c:v>75.965000000000003</c:v>
                </c:pt>
                <c:pt idx="769">
                  <c:v>75.959999999999994</c:v>
                </c:pt>
                <c:pt idx="770">
                  <c:v>75.975999999999999</c:v>
                </c:pt>
                <c:pt idx="771">
                  <c:v>75.986999999999995</c:v>
                </c:pt>
                <c:pt idx="772">
                  <c:v>75.972999999999999</c:v>
                </c:pt>
                <c:pt idx="773">
                  <c:v>75.977999999999994</c:v>
                </c:pt>
                <c:pt idx="774">
                  <c:v>75.975999999999999</c:v>
                </c:pt>
                <c:pt idx="775">
                  <c:v>75.972999999999999</c:v>
                </c:pt>
                <c:pt idx="776">
                  <c:v>75.974000000000004</c:v>
                </c:pt>
                <c:pt idx="777">
                  <c:v>75.977999999999994</c:v>
                </c:pt>
                <c:pt idx="778">
                  <c:v>75.975999999999999</c:v>
                </c:pt>
                <c:pt idx="779">
                  <c:v>75.98</c:v>
                </c:pt>
                <c:pt idx="780">
                  <c:v>75.971000000000004</c:v>
                </c:pt>
                <c:pt idx="781">
                  <c:v>75.974000000000004</c:v>
                </c:pt>
                <c:pt idx="782">
                  <c:v>75.974999999999994</c:v>
                </c:pt>
                <c:pt idx="783">
                  <c:v>75.963999999999999</c:v>
                </c:pt>
                <c:pt idx="784">
                  <c:v>75.972999999999999</c:v>
                </c:pt>
                <c:pt idx="785">
                  <c:v>75.97</c:v>
                </c:pt>
                <c:pt idx="786">
                  <c:v>75.97</c:v>
                </c:pt>
                <c:pt idx="787">
                  <c:v>75.966999999999999</c:v>
                </c:pt>
                <c:pt idx="788">
                  <c:v>75.968999999999994</c:v>
                </c:pt>
                <c:pt idx="789">
                  <c:v>75.962999999999994</c:v>
                </c:pt>
                <c:pt idx="790">
                  <c:v>75.968000000000004</c:v>
                </c:pt>
                <c:pt idx="791">
                  <c:v>75.947999999999993</c:v>
                </c:pt>
                <c:pt idx="792">
                  <c:v>75.941999999999993</c:v>
                </c:pt>
                <c:pt idx="793">
                  <c:v>75.945999999999998</c:v>
                </c:pt>
                <c:pt idx="794">
                  <c:v>75.936000000000007</c:v>
                </c:pt>
                <c:pt idx="795">
                  <c:v>75.938000000000002</c:v>
                </c:pt>
                <c:pt idx="796">
                  <c:v>75.94</c:v>
                </c:pt>
                <c:pt idx="797">
                  <c:v>75.941999999999993</c:v>
                </c:pt>
                <c:pt idx="798">
                  <c:v>75.944000000000003</c:v>
                </c:pt>
                <c:pt idx="799">
                  <c:v>75.959999999999994</c:v>
                </c:pt>
                <c:pt idx="800">
                  <c:v>75.947000000000003</c:v>
                </c:pt>
                <c:pt idx="801">
                  <c:v>75.944000000000003</c:v>
                </c:pt>
                <c:pt idx="802">
                  <c:v>75.944000000000003</c:v>
                </c:pt>
                <c:pt idx="803">
                  <c:v>75.947000000000003</c:v>
                </c:pt>
                <c:pt idx="804">
                  <c:v>75.95</c:v>
                </c:pt>
                <c:pt idx="805">
                  <c:v>75.947000000000003</c:v>
                </c:pt>
                <c:pt idx="806">
                  <c:v>75.947000000000003</c:v>
                </c:pt>
                <c:pt idx="807">
                  <c:v>75.950999999999993</c:v>
                </c:pt>
                <c:pt idx="808">
                  <c:v>75.947999999999993</c:v>
                </c:pt>
                <c:pt idx="809">
                  <c:v>75.959999999999994</c:v>
                </c:pt>
                <c:pt idx="810">
                  <c:v>75.953000000000003</c:v>
                </c:pt>
                <c:pt idx="811">
                  <c:v>75.953999999999994</c:v>
                </c:pt>
                <c:pt idx="812">
                  <c:v>75.960999999999999</c:v>
                </c:pt>
                <c:pt idx="813">
                  <c:v>75.960999999999999</c:v>
                </c:pt>
                <c:pt idx="814">
                  <c:v>75.959999999999994</c:v>
                </c:pt>
                <c:pt idx="815">
                  <c:v>75.971999999999994</c:v>
                </c:pt>
                <c:pt idx="816">
                  <c:v>75.971999999999994</c:v>
                </c:pt>
                <c:pt idx="817">
                  <c:v>75.97</c:v>
                </c:pt>
                <c:pt idx="818">
                  <c:v>75.968000000000004</c:v>
                </c:pt>
                <c:pt idx="819">
                  <c:v>75.97</c:v>
                </c:pt>
                <c:pt idx="820">
                  <c:v>75.98</c:v>
                </c:pt>
                <c:pt idx="821">
                  <c:v>75.98</c:v>
                </c:pt>
                <c:pt idx="822">
                  <c:v>75.971999999999994</c:v>
                </c:pt>
                <c:pt idx="823">
                  <c:v>75.977999999999994</c:v>
                </c:pt>
                <c:pt idx="824">
                  <c:v>75.98</c:v>
                </c:pt>
                <c:pt idx="825">
                  <c:v>75.983999999999995</c:v>
                </c:pt>
                <c:pt idx="826">
                  <c:v>75.984999999999999</c:v>
                </c:pt>
                <c:pt idx="827">
                  <c:v>75.977999999999994</c:v>
                </c:pt>
                <c:pt idx="828">
                  <c:v>75.988</c:v>
                </c:pt>
                <c:pt idx="829">
                  <c:v>75.991</c:v>
                </c:pt>
                <c:pt idx="830">
                  <c:v>75.983999999999995</c:v>
                </c:pt>
                <c:pt idx="831">
                  <c:v>75.992000000000004</c:v>
                </c:pt>
                <c:pt idx="832">
                  <c:v>75.988</c:v>
                </c:pt>
                <c:pt idx="833">
                  <c:v>75.994</c:v>
                </c:pt>
                <c:pt idx="834">
                  <c:v>75.992000000000004</c:v>
                </c:pt>
                <c:pt idx="835">
                  <c:v>75.988</c:v>
                </c:pt>
                <c:pt idx="836">
                  <c:v>75.986000000000004</c:v>
                </c:pt>
                <c:pt idx="837">
                  <c:v>76.001000000000005</c:v>
                </c:pt>
                <c:pt idx="838">
                  <c:v>75.998999999999995</c:v>
                </c:pt>
                <c:pt idx="839">
                  <c:v>75.989000000000004</c:v>
                </c:pt>
                <c:pt idx="840">
                  <c:v>75.933000000000007</c:v>
                </c:pt>
                <c:pt idx="841">
                  <c:v>75.930000000000007</c:v>
                </c:pt>
                <c:pt idx="842">
                  <c:v>75.960999999999999</c:v>
                </c:pt>
                <c:pt idx="843">
                  <c:v>75.935000000000002</c:v>
                </c:pt>
                <c:pt idx="844">
                  <c:v>75.923000000000002</c:v>
                </c:pt>
                <c:pt idx="845">
                  <c:v>75.927999999999997</c:v>
                </c:pt>
                <c:pt idx="846">
                  <c:v>75.933000000000007</c:v>
                </c:pt>
                <c:pt idx="847">
                  <c:v>75.930999999999997</c:v>
                </c:pt>
                <c:pt idx="848">
                  <c:v>76.006</c:v>
                </c:pt>
                <c:pt idx="849">
                  <c:v>76.004000000000005</c:v>
                </c:pt>
                <c:pt idx="850">
                  <c:v>76.007000000000005</c:v>
                </c:pt>
                <c:pt idx="851">
                  <c:v>76.007999999999996</c:v>
                </c:pt>
                <c:pt idx="852">
                  <c:v>75.995000000000005</c:v>
                </c:pt>
                <c:pt idx="853">
                  <c:v>76.004999999999995</c:v>
                </c:pt>
                <c:pt idx="854">
                  <c:v>76.007000000000005</c:v>
                </c:pt>
                <c:pt idx="855">
                  <c:v>76.007000000000005</c:v>
                </c:pt>
                <c:pt idx="856">
                  <c:v>76.013000000000005</c:v>
                </c:pt>
                <c:pt idx="857">
                  <c:v>76.004000000000005</c:v>
                </c:pt>
                <c:pt idx="858">
                  <c:v>76.007999999999996</c:v>
                </c:pt>
                <c:pt idx="859">
                  <c:v>76.019000000000005</c:v>
                </c:pt>
                <c:pt idx="860">
                  <c:v>76.003</c:v>
                </c:pt>
                <c:pt idx="861">
                  <c:v>76.013999999999996</c:v>
                </c:pt>
                <c:pt idx="862">
                  <c:v>76.016000000000005</c:v>
                </c:pt>
                <c:pt idx="863">
                  <c:v>76.010000000000005</c:v>
                </c:pt>
                <c:pt idx="864">
                  <c:v>76.021000000000001</c:v>
                </c:pt>
                <c:pt idx="865">
                  <c:v>76.012</c:v>
                </c:pt>
                <c:pt idx="866">
                  <c:v>76.016999999999996</c:v>
                </c:pt>
                <c:pt idx="867">
                  <c:v>76.018000000000001</c:v>
                </c:pt>
                <c:pt idx="868">
                  <c:v>76.007000000000005</c:v>
                </c:pt>
                <c:pt idx="869">
                  <c:v>76.022000000000006</c:v>
                </c:pt>
                <c:pt idx="870">
                  <c:v>76.007999999999996</c:v>
                </c:pt>
                <c:pt idx="871">
                  <c:v>76.013000000000005</c:v>
                </c:pt>
                <c:pt idx="872">
                  <c:v>76.016999999999996</c:v>
                </c:pt>
                <c:pt idx="873">
                  <c:v>76.006</c:v>
                </c:pt>
                <c:pt idx="874">
                  <c:v>76.02</c:v>
                </c:pt>
                <c:pt idx="875">
                  <c:v>76.012</c:v>
                </c:pt>
                <c:pt idx="876">
                  <c:v>76.009</c:v>
                </c:pt>
                <c:pt idx="877">
                  <c:v>76.010000000000005</c:v>
                </c:pt>
                <c:pt idx="878">
                  <c:v>76</c:v>
                </c:pt>
                <c:pt idx="879">
                  <c:v>75.998000000000005</c:v>
                </c:pt>
                <c:pt idx="880">
                  <c:v>76.012</c:v>
                </c:pt>
                <c:pt idx="881">
                  <c:v>76.016999999999996</c:v>
                </c:pt>
                <c:pt idx="882">
                  <c:v>76.016999999999996</c:v>
                </c:pt>
                <c:pt idx="883">
                  <c:v>76.007999999999996</c:v>
                </c:pt>
                <c:pt idx="884">
                  <c:v>76.009</c:v>
                </c:pt>
                <c:pt idx="885">
                  <c:v>76.010000000000005</c:v>
                </c:pt>
                <c:pt idx="886">
                  <c:v>76.010000000000005</c:v>
                </c:pt>
                <c:pt idx="887">
                  <c:v>76.007000000000005</c:v>
                </c:pt>
                <c:pt idx="888">
                  <c:v>76.012</c:v>
                </c:pt>
                <c:pt idx="889">
                  <c:v>76</c:v>
                </c:pt>
                <c:pt idx="890">
                  <c:v>76.022999999999996</c:v>
                </c:pt>
                <c:pt idx="891">
                  <c:v>76.015000000000001</c:v>
                </c:pt>
                <c:pt idx="892">
                  <c:v>76.012</c:v>
                </c:pt>
                <c:pt idx="893">
                  <c:v>76.004999999999995</c:v>
                </c:pt>
                <c:pt idx="894">
                  <c:v>75.998999999999995</c:v>
                </c:pt>
                <c:pt idx="895">
                  <c:v>76.016000000000005</c:v>
                </c:pt>
                <c:pt idx="896">
                  <c:v>76.001999999999995</c:v>
                </c:pt>
                <c:pt idx="897">
                  <c:v>75.991</c:v>
                </c:pt>
                <c:pt idx="898">
                  <c:v>76.010999999999996</c:v>
                </c:pt>
                <c:pt idx="899">
                  <c:v>75.992000000000004</c:v>
                </c:pt>
                <c:pt idx="900">
                  <c:v>76.003</c:v>
                </c:pt>
                <c:pt idx="901">
                  <c:v>76.004999999999995</c:v>
                </c:pt>
                <c:pt idx="902">
                  <c:v>76.004000000000005</c:v>
                </c:pt>
                <c:pt idx="903">
                  <c:v>75.991</c:v>
                </c:pt>
                <c:pt idx="904">
                  <c:v>75.974000000000004</c:v>
                </c:pt>
                <c:pt idx="905">
                  <c:v>75.977999999999994</c:v>
                </c:pt>
                <c:pt idx="906">
                  <c:v>75.989999999999995</c:v>
                </c:pt>
                <c:pt idx="907">
                  <c:v>75.988</c:v>
                </c:pt>
                <c:pt idx="908">
                  <c:v>75.984999999999999</c:v>
                </c:pt>
                <c:pt idx="909">
                  <c:v>75.994</c:v>
                </c:pt>
                <c:pt idx="910">
                  <c:v>75.986999999999995</c:v>
                </c:pt>
                <c:pt idx="911">
                  <c:v>75.977000000000004</c:v>
                </c:pt>
                <c:pt idx="912">
                  <c:v>75.977000000000004</c:v>
                </c:pt>
                <c:pt idx="913">
                  <c:v>75.995000000000005</c:v>
                </c:pt>
                <c:pt idx="914">
                  <c:v>75.989000000000004</c:v>
                </c:pt>
                <c:pt idx="915">
                  <c:v>75.983000000000004</c:v>
                </c:pt>
                <c:pt idx="916">
                  <c:v>75.997</c:v>
                </c:pt>
                <c:pt idx="917">
                  <c:v>75.983000000000004</c:v>
                </c:pt>
                <c:pt idx="918">
                  <c:v>75.98</c:v>
                </c:pt>
                <c:pt idx="919">
                  <c:v>75.989999999999995</c:v>
                </c:pt>
                <c:pt idx="920">
                  <c:v>75.989000000000004</c:v>
                </c:pt>
                <c:pt idx="921">
                  <c:v>75.978999999999999</c:v>
                </c:pt>
                <c:pt idx="922">
                  <c:v>75.98</c:v>
                </c:pt>
                <c:pt idx="923">
                  <c:v>75.986000000000004</c:v>
                </c:pt>
                <c:pt idx="924">
                  <c:v>75.983000000000004</c:v>
                </c:pt>
                <c:pt idx="925">
                  <c:v>75.977999999999994</c:v>
                </c:pt>
                <c:pt idx="926">
                  <c:v>75.980999999999995</c:v>
                </c:pt>
                <c:pt idx="927">
                  <c:v>76.001999999999995</c:v>
                </c:pt>
                <c:pt idx="928">
                  <c:v>75.974000000000004</c:v>
                </c:pt>
                <c:pt idx="929">
                  <c:v>75.988</c:v>
                </c:pt>
                <c:pt idx="930">
                  <c:v>75.984999999999999</c:v>
                </c:pt>
                <c:pt idx="931">
                  <c:v>75.983999999999995</c:v>
                </c:pt>
                <c:pt idx="932">
                  <c:v>75.992000000000004</c:v>
                </c:pt>
                <c:pt idx="933">
                  <c:v>75.988</c:v>
                </c:pt>
                <c:pt idx="934">
                  <c:v>75.992999999999995</c:v>
                </c:pt>
                <c:pt idx="935">
                  <c:v>75.992000000000004</c:v>
                </c:pt>
                <c:pt idx="936">
                  <c:v>75.992000000000004</c:v>
                </c:pt>
                <c:pt idx="937">
                  <c:v>75.978999999999999</c:v>
                </c:pt>
                <c:pt idx="938">
                  <c:v>75.989999999999995</c:v>
                </c:pt>
                <c:pt idx="939">
                  <c:v>75.980999999999995</c:v>
                </c:pt>
                <c:pt idx="940">
                  <c:v>75.983000000000004</c:v>
                </c:pt>
                <c:pt idx="941">
                  <c:v>75.994</c:v>
                </c:pt>
                <c:pt idx="942">
                  <c:v>75.977999999999994</c:v>
                </c:pt>
                <c:pt idx="943">
                  <c:v>75.988</c:v>
                </c:pt>
                <c:pt idx="944">
                  <c:v>75.983000000000004</c:v>
                </c:pt>
                <c:pt idx="945">
                  <c:v>75.977000000000004</c:v>
                </c:pt>
                <c:pt idx="946">
                  <c:v>75.983000000000004</c:v>
                </c:pt>
                <c:pt idx="947">
                  <c:v>75.978999999999999</c:v>
                </c:pt>
                <c:pt idx="948">
                  <c:v>75.986000000000004</c:v>
                </c:pt>
                <c:pt idx="949">
                  <c:v>75.972999999999999</c:v>
                </c:pt>
                <c:pt idx="950">
                  <c:v>75.984999999999999</c:v>
                </c:pt>
                <c:pt idx="951">
                  <c:v>75.986000000000004</c:v>
                </c:pt>
                <c:pt idx="952">
                  <c:v>75.974999999999994</c:v>
                </c:pt>
                <c:pt idx="953">
                  <c:v>75.98</c:v>
                </c:pt>
                <c:pt idx="954">
                  <c:v>75.986999999999995</c:v>
                </c:pt>
                <c:pt idx="955">
                  <c:v>75.989000000000004</c:v>
                </c:pt>
                <c:pt idx="956">
                  <c:v>75.995999999999995</c:v>
                </c:pt>
                <c:pt idx="957">
                  <c:v>75.975999999999999</c:v>
                </c:pt>
                <c:pt idx="958">
                  <c:v>75.983999999999995</c:v>
                </c:pt>
                <c:pt idx="959">
                  <c:v>75.983999999999995</c:v>
                </c:pt>
                <c:pt idx="960">
                  <c:v>75.984999999999999</c:v>
                </c:pt>
                <c:pt idx="961">
                  <c:v>75.986000000000004</c:v>
                </c:pt>
                <c:pt idx="962">
                  <c:v>75.989000000000004</c:v>
                </c:pt>
                <c:pt idx="963">
                  <c:v>75.988</c:v>
                </c:pt>
                <c:pt idx="964">
                  <c:v>75.992999999999995</c:v>
                </c:pt>
                <c:pt idx="965">
                  <c:v>75.981999999999999</c:v>
                </c:pt>
                <c:pt idx="966">
                  <c:v>75.992999999999995</c:v>
                </c:pt>
                <c:pt idx="967">
                  <c:v>75.983000000000004</c:v>
                </c:pt>
                <c:pt idx="968">
                  <c:v>75.995999999999995</c:v>
                </c:pt>
                <c:pt idx="969">
                  <c:v>75.989000000000004</c:v>
                </c:pt>
                <c:pt idx="970">
                  <c:v>75.981999999999999</c:v>
                </c:pt>
                <c:pt idx="971">
                  <c:v>75.977000000000004</c:v>
                </c:pt>
                <c:pt idx="972">
                  <c:v>75.995000000000005</c:v>
                </c:pt>
                <c:pt idx="973">
                  <c:v>75.983999999999995</c:v>
                </c:pt>
                <c:pt idx="974">
                  <c:v>75.997</c:v>
                </c:pt>
                <c:pt idx="975">
                  <c:v>75.991</c:v>
                </c:pt>
                <c:pt idx="976">
                  <c:v>76</c:v>
                </c:pt>
                <c:pt idx="977">
                  <c:v>75.986999999999995</c:v>
                </c:pt>
                <c:pt idx="978">
                  <c:v>75.989999999999995</c:v>
                </c:pt>
                <c:pt idx="979">
                  <c:v>74.265000000000001</c:v>
                </c:pt>
                <c:pt idx="980">
                  <c:v>76.001999999999995</c:v>
                </c:pt>
                <c:pt idx="981">
                  <c:v>75.981999999999999</c:v>
                </c:pt>
                <c:pt idx="982">
                  <c:v>75.992000000000004</c:v>
                </c:pt>
                <c:pt idx="983">
                  <c:v>75.992999999999995</c:v>
                </c:pt>
                <c:pt idx="984">
                  <c:v>76.007000000000005</c:v>
                </c:pt>
                <c:pt idx="985">
                  <c:v>75.972999999999999</c:v>
                </c:pt>
                <c:pt idx="986">
                  <c:v>75.989999999999995</c:v>
                </c:pt>
                <c:pt idx="987">
                  <c:v>76</c:v>
                </c:pt>
                <c:pt idx="988">
                  <c:v>75.995000000000005</c:v>
                </c:pt>
                <c:pt idx="989">
                  <c:v>76.001999999999995</c:v>
                </c:pt>
                <c:pt idx="990">
                  <c:v>75.994</c:v>
                </c:pt>
                <c:pt idx="991">
                  <c:v>75.992999999999995</c:v>
                </c:pt>
                <c:pt idx="992">
                  <c:v>75.989000000000004</c:v>
                </c:pt>
                <c:pt idx="993">
                  <c:v>75.981999999999999</c:v>
                </c:pt>
                <c:pt idx="994">
                  <c:v>75.994</c:v>
                </c:pt>
                <c:pt idx="995">
                  <c:v>75.995999999999995</c:v>
                </c:pt>
                <c:pt idx="996">
                  <c:v>75.997</c:v>
                </c:pt>
                <c:pt idx="997">
                  <c:v>75.986000000000004</c:v>
                </c:pt>
                <c:pt idx="998">
                  <c:v>75.986999999999995</c:v>
                </c:pt>
                <c:pt idx="999">
                  <c:v>76.010000000000005</c:v>
                </c:pt>
                <c:pt idx="1000">
                  <c:v>75.980999999999995</c:v>
                </c:pt>
                <c:pt idx="1001">
                  <c:v>75.992999999999995</c:v>
                </c:pt>
                <c:pt idx="1002">
                  <c:v>76.004999999999995</c:v>
                </c:pt>
                <c:pt idx="1003">
                  <c:v>75.989999999999995</c:v>
                </c:pt>
                <c:pt idx="1004">
                  <c:v>75.983999999999995</c:v>
                </c:pt>
                <c:pt idx="1005">
                  <c:v>76.004999999999995</c:v>
                </c:pt>
                <c:pt idx="1006">
                  <c:v>75.998999999999995</c:v>
                </c:pt>
                <c:pt idx="1007">
                  <c:v>75.988</c:v>
                </c:pt>
                <c:pt idx="1008">
                  <c:v>75.994</c:v>
                </c:pt>
                <c:pt idx="1009">
                  <c:v>76.003</c:v>
                </c:pt>
                <c:pt idx="1010">
                  <c:v>75.957999999999998</c:v>
                </c:pt>
                <c:pt idx="1011">
                  <c:v>76.016000000000005</c:v>
                </c:pt>
                <c:pt idx="1012">
                  <c:v>75.983999999999995</c:v>
                </c:pt>
                <c:pt idx="1013">
                  <c:v>76.012</c:v>
                </c:pt>
                <c:pt idx="1014">
                  <c:v>75.992000000000004</c:v>
                </c:pt>
                <c:pt idx="1015">
                  <c:v>75.983000000000004</c:v>
                </c:pt>
                <c:pt idx="1016">
                  <c:v>75.977999999999994</c:v>
                </c:pt>
                <c:pt idx="1017">
                  <c:v>75.989000000000004</c:v>
                </c:pt>
                <c:pt idx="1018">
                  <c:v>75.986000000000004</c:v>
                </c:pt>
                <c:pt idx="1019">
                  <c:v>75.992000000000004</c:v>
                </c:pt>
                <c:pt idx="1020">
                  <c:v>76.001000000000005</c:v>
                </c:pt>
                <c:pt idx="1021">
                  <c:v>76.006</c:v>
                </c:pt>
                <c:pt idx="1022">
                  <c:v>75.998000000000005</c:v>
                </c:pt>
                <c:pt idx="1023">
                  <c:v>75.998000000000005</c:v>
                </c:pt>
                <c:pt idx="1024">
                  <c:v>76</c:v>
                </c:pt>
                <c:pt idx="1025">
                  <c:v>75.998000000000005</c:v>
                </c:pt>
                <c:pt idx="1026">
                  <c:v>75.992999999999995</c:v>
                </c:pt>
                <c:pt idx="1027">
                  <c:v>76.003</c:v>
                </c:pt>
                <c:pt idx="1028">
                  <c:v>76.013000000000005</c:v>
                </c:pt>
                <c:pt idx="1029">
                  <c:v>76.022000000000006</c:v>
                </c:pt>
                <c:pt idx="1030">
                  <c:v>75.959000000000003</c:v>
                </c:pt>
                <c:pt idx="1031">
                  <c:v>76.004999999999995</c:v>
                </c:pt>
                <c:pt idx="1032">
                  <c:v>76.001999999999995</c:v>
                </c:pt>
                <c:pt idx="1033">
                  <c:v>76.007000000000005</c:v>
                </c:pt>
                <c:pt idx="1034">
                  <c:v>75.988</c:v>
                </c:pt>
                <c:pt idx="1035">
                  <c:v>76.010000000000005</c:v>
                </c:pt>
                <c:pt idx="1036">
                  <c:v>76.010000000000005</c:v>
                </c:pt>
                <c:pt idx="1037">
                  <c:v>76.028999999999996</c:v>
                </c:pt>
                <c:pt idx="1038">
                  <c:v>76.001999999999995</c:v>
                </c:pt>
                <c:pt idx="1039">
                  <c:v>76</c:v>
                </c:pt>
                <c:pt idx="1040">
                  <c:v>76.009</c:v>
                </c:pt>
                <c:pt idx="1041">
                  <c:v>76.022999999999996</c:v>
                </c:pt>
                <c:pt idx="1042">
                  <c:v>76.016999999999996</c:v>
                </c:pt>
                <c:pt idx="1043">
                  <c:v>76.022999999999996</c:v>
                </c:pt>
                <c:pt idx="1044">
                  <c:v>75.994</c:v>
                </c:pt>
                <c:pt idx="1045">
                  <c:v>76.007000000000005</c:v>
                </c:pt>
                <c:pt idx="1046">
                  <c:v>76.012</c:v>
                </c:pt>
                <c:pt idx="1047">
                  <c:v>76.036000000000001</c:v>
                </c:pt>
                <c:pt idx="1048">
                  <c:v>76.027000000000001</c:v>
                </c:pt>
                <c:pt idx="1049">
                  <c:v>76.025000000000006</c:v>
                </c:pt>
                <c:pt idx="1050">
                  <c:v>76.022999999999996</c:v>
                </c:pt>
                <c:pt idx="1051">
                  <c:v>76.018000000000001</c:v>
                </c:pt>
                <c:pt idx="1052">
                  <c:v>76.013999999999996</c:v>
                </c:pt>
                <c:pt idx="1053">
                  <c:v>76.037999999999997</c:v>
                </c:pt>
                <c:pt idx="1054">
                  <c:v>76.031000000000006</c:v>
                </c:pt>
                <c:pt idx="1055">
                  <c:v>76.012</c:v>
                </c:pt>
                <c:pt idx="1056">
                  <c:v>76.025000000000006</c:v>
                </c:pt>
                <c:pt idx="1057">
                  <c:v>76.031000000000006</c:v>
                </c:pt>
                <c:pt idx="1058">
                  <c:v>76.025999999999996</c:v>
                </c:pt>
                <c:pt idx="1059">
                  <c:v>76.033000000000001</c:v>
                </c:pt>
                <c:pt idx="1060">
                  <c:v>76.022999999999996</c:v>
                </c:pt>
                <c:pt idx="1061">
                  <c:v>76.031000000000006</c:v>
                </c:pt>
                <c:pt idx="1062">
                  <c:v>76.040000000000006</c:v>
                </c:pt>
                <c:pt idx="1063">
                  <c:v>76.024000000000001</c:v>
                </c:pt>
                <c:pt idx="1064">
                  <c:v>76.03</c:v>
                </c:pt>
                <c:pt idx="1065">
                  <c:v>76.039000000000001</c:v>
                </c:pt>
                <c:pt idx="1066">
                  <c:v>76.042000000000002</c:v>
                </c:pt>
                <c:pt idx="1067">
                  <c:v>76.03</c:v>
                </c:pt>
                <c:pt idx="1068">
                  <c:v>76.015000000000001</c:v>
                </c:pt>
                <c:pt idx="1069">
                  <c:v>76.046999999999997</c:v>
                </c:pt>
                <c:pt idx="1070">
                  <c:v>76.040999999999997</c:v>
                </c:pt>
                <c:pt idx="1071">
                  <c:v>76.037999999999997</c:v>
                </c:pt>
                <c:pt idx="1072">
                  <c:v>76.034000000000006</c:v>
                </c:pt>
                <c:pt idx="1073">
                  <c:v>76.031999999999996</c:v>
                </c:pt>
                <c:pt idx="1074">
                  <c:v>76.039000000000001</c:v>
                </c:pt>
                <c:pt idx="1075">
                  <c:v>76.037000000000006</c:v>
                </c:pt>
                <c:pt idx="1076">
                  <c:v>76.027000000000001</c:v>
                </c:pt>
                <c:pt idx="1077">
                  <c:v>76.043999999999997</c:v>
                </c:pt>
                <c:pt idx="1078">
                  <c:v>76.043000000000006</c:v>
                </c:pt>
                <c:pt idx="1079">
                  <c:v>76.016999999999996</c:v>
                </c:pt>
                <c:pt idx="1080">
                  <c:v>76.040999999999997</c:v>
                </c:pt>
                <c:pt idx="1081">
                  <c:v>76.037000000000006</c:v>
                </c:pt>
                <c:pt idx="1082">
                  <c:v>76.046000000000006</c:v>
                </c:pt>
                <c:pt idx="1083">
                  <c:v>76.037999999999997</c:v>
                </c:pt>
                <c:pt idx="1084">
                  <c:v>76.025000000000006</c:v>
                </c:pt>
                <c:pt idx="1085">
                  <c:v>76.039000000000001</c:v>
                </c:pt>
                <c:pt idx="1086">
                  <c:v>76.043999999999997</c:v>
                </c:pt>
                <c:pt idx="1087">
                  <c:v>76.052000000000007</c:v>
                </c:pt>
                <c:pt idx="1088">
                  <c:v>76.046999999999997</c:v>
                </c:pt>
                <c:pt idx="1089">
                  <c:v>76.052000000000007</c:v>
                </c:pt>
                <c:pt idx="1090">
                  <c:v>76.045000000000002</c:v>
                </c:pt>
                <c:pt idx="1091">
                  <c:v>76.025000000000006</c:v>
                </c:pt>
                <c:pt idx="1092">
                  <c:v>76.010999999999996</c:v>
                </c:pt>
                <c:pt idx="1093">
                  <c:v>76.034999999999997</c:v>
                </c:pt>
                <c:pt idx="1094">
                  <c:v>76.061999999999998</c:v>
                </c:pt>
                <c:pt idx="1095">
                  <c:v>76.043999999999997</c:v>
                </c:pt>
                <c:pt idx="1096">
                  <c:v>76.054000000000002</c:v>
                </c:pt>
                <c:pt idx="1097">
                  <c:v>76.028999999999996</c:v>
                </c:pt>
                <c:pt idx="1098">
                  <c:v>76.031999999999996</c:v>
                </c:pt>
                <c:pt idx="1099">
                  <c:v>76.031999999999996</c:v>
                </c:pt>
                <c:pt idx="1100">
                  <c:v>76.039000000000001</c:v>
                </c:pt>
                <c:pt idx="1101">
                  <c:v>76.037000000000006</c:v>
                </c:pt>
                <c:pt idx="1102">
                  <c:v>76.048000000000002</c:v>
                </c:pt>
                <c:pt idx="1103">
                  <c:v>76.039000000000001</c:v>
                </c:pt>
                <c:pt idx="1104">
                  <c:v>76.012</c:v>
                </c:pt>
                <c:pt idx="1105">
                  <c:v>76.021000000000001</c:v>
                </c:pt>
                <c:pt idx="1106">
                  <c:v>76.046000000000006</c:v>
                </c:pt>
                <c:pt idx="1107">
                  <c:v>76.034000000000006</c:v>
                </c:pt>
                <c:pt idx="1108">
                  <c:v>76.042000000000002</c:v>
                </c:pt>
                <c:pt idx="1109">
                  <c:v>76.021000000000001</c:v>
                </c:pt>
                <c:pt idx="1110">
                  <c:v>76.040000000000006</c:v>
                </c:pt>
                <c:pt idx="1111">
                  <c:v>76.033000000000001</c:v>
                </c:pt>
                <c:pt idx="1112">
                  <c:v>76.022000000000006</c:v>
                </c:pt>
                <c:pt idx="1113">
                  <c:v>76.051000000000002</c:v>
                </c:pt>
                <c:pt idx="1114">
                  <c:v>76.016999999999996</c:v>
                </c:pt>
                <c:pt idx="1115">
                  <c:v>76.028000000000006</c:v>
                </c:pt>
                <c:pt idx="1116">
                  <c:v>76.022000000000006</c:v>
                </c:pt>
                <c:pt idx="1117">
                  <c:v>76.021000000000001</c:v>
                </c:pt>
                <c:pt idx="1118">
                  <c:v>76.031000000000006</c:v>
                </c:pt>
                <c:pt idx="1119">
                  <c:v>76.03</c:v>
                </c:pt>
                <c:pt idx="1120">
                  <c:v>76.013000000000005</c:v>
                </c:pt>
                <c:pt idx="1121">
                  <c:v>76.039000000000001</c:v>
                </c:pt>
                <c:pt idx="1122">
                  <c:v>76.013999999999996</c:v>
                </c:pt>
                <c:pt idx="1123">
                  <c:v>76.012</c:v>
                </c:pt>
                <c:pt idx="1124">
                  <c:v>76.004999999999995</c:v>
                </c:pt>
                <c:pt idx="1125">
                  <c:v>76.010000000000005</c:v>
                </c:pt>
                <c:pt idx="1126">
                  <c:v>76.019000000000005</c:v>
                </c:pt>
                <c:pt idx="1127">
                  <c:v>76.013000000000005</c:v>
                </c:pt>
                <c:pt idx="1128">
                  <c:v>76.009</c:v>
                </c:pt>
                <c:pt idx="1129">
                  <c:v>76.004000000000005</c:v>
                </c:pt>
                <c:pt idx="1130">
                  <c:v>76.004999999999995</c:v>
                </c:pt>
                <c:pt idx="1131">
                  <c:v>75.978999999999999</c:v>
                </c:pt>
                <c:pt idx="1132">
                  <c:v>75.966999999999999</c:v>
                </c:pt>
                <c:pt idx="1133">
                  <c:v>75.968000000000004</c:v>
                </c:pt>
                <c:pt idx="1134">
                  <c:v>75.960999999999999</c:v>
                </c:pt>
                <c:pt idx="1135">
                  <c:v>76.001000000000005</c:v>
                </c:pt>
                <c:pt idx="1136">
                  <c:v>75.975999999999999</c:v>
                </c:pt>
                <c:pt idx="1137">
                  <c:v>75.980999999999995</c:v>
                </c:pt>
                <c:pt idx="1138">
                  <c:v>75.977000000000004</c:v>
                </c:pt>
                <c:pt idx="1139">
                  <c:v>75.972999999999999</c:v>
                </c:pt>
                <c:pt idx="1140">
                  <c:v>75.975999999999999</c:v>
                </c:pt>
                <c:pt idx="1141">
                  <c:v>75.983000000000004</c:v>
                </c:pt>
                <c:pt idx="1142">
                  <c:v>75.983000000000004</c:v>
                </c:pt>
                <c:pt idx="1143">
                  <c:v>75.991</c:v>
                </c:pt>
                <c:pt idx="1144">
                  <c:v>75.984999999999999</c:v>
                </c:pt>
                <c:pt idx="1145">
                  <c:v>75.983000000000004</c:v>
                </c:pt>
                <c:pt idx="1146">
                  <c:v>75.984999999999999</c:v>
                </c:pt>
                <c:pt idx="1147">
                  <c:v>75.986000000000004</c:v>
                </c:pt>
                <c:pt idx="1148">
                  <c:v>76.003</c:v>
                </c:pt>
                <c:pt idx="1149">
                  <c:v>75.98</c:v>
                </c:pt>
                <c:pt idx="1150">
                  <c:v>75.977999999999994</c:v>
                </c:pt>
                <c:pt idx="1151">
                  <c:v>75.986000000000004</c:v>
                </c:pt>
                <c:pt idx="1152">
                  <c:v>75.975999999999999</c:v>
                </c:pt>
                <c:pt idx="1153">
                  <c:v>75.977999999999994</c:v>
                </c:pt>
                <c:pt idx="1154">
                  <c:v>75.977999999999994</c:v>
                </c:pt>
                <c:pt idx="1155">
                  <c:v>75.986999999999995</c:v>
                </c:pt>
                <c:pt idx="1156">
                  <c:v>75.989000000000004</c:v>
                </c:pt>
                <c:pt idx="1157">
                  <c:v>75.972999999999999</c:v>
                </c:pt>
                <c:pt idx="1158">
                  <c:v>75.986000000000004</c:v>
                </c:pt>
                <c:pt idx="1159">
                  <c:v>75.992999999999995</c:v>
                </c:pt>
                <c:pt idx="1160">
                  <c:v>75.992999999999995</c:v>
                </c:pt>
                <c:pt idx="1161">
                  <c:v>75.972999999999999</c:v>
                </c:pt>
                <c:pt idx="1162">
                  <c:v>75.957999999999998</c:v>
                </c:pt>
                <c:pt idx="1163">
                  <c:v>75.956999999999994</c:v>
                </c:pt>
                <c:pt idx="1164">
                  <c:v>75.974000000000004</c:v>
                </c:pt>
                <c:pt idx="1165">
                  <c:v>75.977000000000004</c:v>
                </c:pt>
                <c:pt idx="1166">
                  <c:v>75.960999999999999</c:v>
                </c:pt>
                <c:pt idx="1167">
                  <c:v>75.977999999999994</c:v>
                </c:pt>
                <c:pt idx="1168">
                  <c:v>76.006</c:v>
                </c:pt>
                <c:pt idx="1169">
                  <c:v>75.944999999999993</c:v>
                </c:pt>
                <c:pt idx="1170">
                  <c:v>75.986999999999995</c:v>
                </c:pt>
                <c:pt idx="1171">
                  <c:v>76.016999999999996</c:v>
                </c:pt>
                <c:pt idx="1172">
                  <c:v>75.995999999999995</c:v>
                </c:pt>
                <c:pt idx="1173">
                  <c:v>75.994</c:v>
                </c:pt>
                <c:pt idx="1174">
                  <c:v>75.986999999999995</c:v>
                </c:pt>
                <c:pt idx="1175">
                  <c:v>75.995000000000005</c:v>
                </c:pt>
                <c:pt idx="1176">
                  <c:v>76.012</c:v>
                </c:pt>
                <c:pt idx="1177">
                  <c:v>75.986999999999995</c:v>
                </c:pt>
                <c:pt idx="1178">
                  <c:v>75.994</c:v>
                </c:pt>
                <c:pt idx="1179">
                  <c:v>75.995000000000005</c:v>
                </c:pt>
                <c:pt idx="1180">
                  <c:v>76.001999999999995</c:v>
                </c:pt>
                <c:pt idx="1181">
                  <c:v>75.992000000000004</c:v>
                </c:pt>
                <c:pt idx="1182">
                  <c:v>75.994</c:v>
                </c:pt>
                <c:pt idx="1183">
                  <c:v>76.013999999999996</c:v>
                </c:pt>
                <c:pt idx="1184">
                  <c:v>75.991</c:v>
                </c:pt>
                <c:pt idx="1185">
                  <c:v>75.995000000000005</c:v>
                </c:pt>
                <c:pt idx="1186">
                  <c:v>75.974999999999994</c:v>
                </c:pt>
                <c:pt idx="1187">
                  <c:v>75.995000000000005</c:v>
                </c:pt>
                <c:pt idx="1188">
                  <c:v>75.989000000000004</c:v>
                </c:pt>
                <c:pt idx="1189">
                  <c:v>76.003</c:v>
                </c:pt>
                <c:pt idx="1190">
                  <c:v>76.003</c:v>
                </c:pt>
                <c:pt idx="1191">
                  <c:v>75.981999999999999</c:v>
                </c:pt>
                <c:pt idx="1192">
                  <c:v>76.010000000000005</c:v>
                </c:pt>
                <c:pt idx="1193">
                  <c:v>75.984999999999999</c:v>
                </c:pt>
                <c:pt idx="1194">
                  <c:v>75.975999999999999</c:v>
                </c:pt>
                <c:pt idx="1195">
                  <c:v>75.998000000000005</c:v>
                </c:pt>
                <c:pt idx="1196">
                  <c:v>75.995000000000005</c:v>
                </c:pt>
                <c:pt idx="1197">
                  <c:v>75.971999999999994</c:v>
                </c:pt>
                <c:pt idx="1198">
                  <c:v>75.994</c:v>
                </c:pt>
                <c:pt idx="1199">
                  <c:v>75.989000000000004</c:v>
                </c:pt>
                <c:pt idx="1200">
                  <c:v>76.019000000000005</c:v>
                </c:pt>
                <c:pt idx="1201">
                  <c:v>75.986999999999995</c:v>
                </c:pt>
                <c:pt idx="1202">
                  <c:v>75.991</c:v>
                </c:pt>
                <c:pt idx="1203">
                  <c:v>75.995999999999995</c:v>
                </c:pt>
                <c:pt idx="1204">
                  <c:v>75.995999999999995</c:v>
                </c:pt>
                <c:pt idx="1205">
                  <c:v>76</c:v>
                </c:pt>
                <c:pt idx="1206">
                  <c:v>76.013999999999996</c:v>
                </c:pt>
                <c:pt idx="1207">
                  <c:v>75.984999999999999</c:v>
                </c:pt>
                <c:pt idx="1208">
                  <c:v>76.012</c:v>
                </c:pt>
                <c:pt idx="1209">
                  <c:v>76.006</c:v>
                </c:pt>
                <c:pt idx="1210">
                  <c:v>75.972999999999999</c:v>
                </c:pt>
                <c:pt idx="1211">
                  <c:v>75.998000000000005</c:v>
                </c:pt>
                <c:pt idx="1212">
                  <c:v>75.998999999999995</c:v>
                </c:pt>
                <c:pt idx="1213">
                  <c:v>75.997</c:v>
                </c:pt>
                <c:pt idx="1214">
                  <c:v>76.021000000000001</c:v>
                </c:pt>
                <c:pt idx="1215">
                  <c:v>75.991</c:v>
                </c:pt>
                <c:pt idx="1216">
                  <c:v>76.007999999999996</c:v>
                </c:pt>
                <c:pt idx="1217">
                  <c:v>75.998999999999995</c:v>
                </c:pt>
                <c:pt idx="1218">
                  <c:v>76.004000000000005</c:v>
                </c:pt>
                <c:pt idx="1219">
                  <c:v>76.006</c:v>
                </c:pt>
                <c:pt idx="1220">
                  <c:v>76.003</c:v>
                </c:pt>
                <c:pt idx="1221">
                  <c:v>75.977000000000004</c:v>
                </c:pt>
                <c:pt idx="1222">
                  <c:v>75.975999999999999</c:v>
                </c:pt>
                <c:pt idx="1223">
                  <c:v>75.983999999999995</c:v>
                </c:pt>
                <c:pt idx="1224">
                  <c:v>75.998999999999995</c:v>
                </c:pt>
                <c:pt idx="1225">
                  <c:v>76.003</c:v>
                </c:pt>
                <c:pt idx="1226">
                  <c:v>76.004999999999995</c:v>
                </c:pt>
                <c:pt idx="1227">
                  <c:v>75.992999999999995</c:v>
                </c:pt>
                <c:pt idx="1228">
                  <c:v>75.997</c:v>
                </c:pt>
                <c:pt idx="1229">
                  <c:v>75.983999999999995</c:v>
                </c:pt>
                <c:pt idx="1230">
                  <c:v>76.001000000000005</c:v>
                </c:pt>
                <c:pt idx="1231">
                  <c:v>75.998000000000005</c:v>
                </c:pt>
                <c:pt idx="1232">
                  <c:v>75.995000000000005</c:v>
                </c:pt>
                <c:pt idx="1233">
                  <c:v>75.998999999999995</c:v>
                </c:pt>
                <c:pt idx="1234">
                  <c:v>76.001000000000005</c:v>
                </c:pt>
                <c:pt idx="1235">
                  <c:v>75.981999999999999</c:v>
                </c:pt>
                <c:pt idx="1236">
                  <c:v>76.004000000000005</c:v>
                </c:pt>
                <c:pt idx="1237">
                  <c:v>76.010000000000005</c:v>
                </c:pt>
                <c:pt idx="1238">
                  <c:v>76.004999999999995</c:v>
                </c:pt>
                <c:pt idx="1239">
                  <c:v>75.995999999999995</c:v>
                </c:pt>
                <c:pt idx="1240">
                  <c:v>75.988</c:v>
                </c:pt>
                <c:pt idx="1241">
                  <c:v>75.998000000000005</c:v>
                </c:pt>
                <c:pt idx="1242">
                  <c:v>75.983000000000004</c:v>
                </c:pt>
                <c:pt idx="1243">
                  <c:v>75.986999999999995</c:v>
                </c:pt>
                <c:pt idx="1244">
                  <c:v>75.998999999999995</c:v>
                </c:pt>
                <c:pt idx="1245">
                  <c:v>76.034000000000006</c:v>
                </c:pt>
                <c:pt idx="1246">
                  <c:v>75.998000000000005</c:v>
                </c:pt>
                <c:pt idx="1247">
                  <c:v>75.992000000000004</c:v>
                </c:pt>
                <c:pt idx="1248">
                  <c:v>75.998999999999995</c:v>
                </c:pt>
                <c:pt idx="1249">
                  <c:v>76.015000000000001</c:v>
                </c:pt>
                <c:pt idx="1250">
                  <c:v>75.995999999999995</c:v>
                </c:pt>
                <c:pt idx="1251">
                  <c:v>75.986000000000004</c:v>
                </c:pt>
                <c:pt idx="1252">
                  <c:v>75.994</c:v>
                </c:pt>
                <c:pt idx="1253">
                  <c:v>75.998000000000005</c:v>
                </c:pt>
                <c:pt idx="1254">
                  <c:v>76.001000000000005</c:v>
                </c:pt>
                <c:pt idx="1255">
                  <c:v>75.968999999999994</c:v>
                </c:pt>
                <c:pt idx="1256">
                  <c:v>76.013999999999996</c:v>
                </c:pt>
                <c:pt idx="1257">
                  <c:v>75.989000000000004</c:v>
                </c:pt>
                <c:pt idx="1258">
                  <c:v>75.989000000000004</c:v>
                </c:pt>
                <c:pt idx="1259">
                  <c:v>75.960999999999999</c:v>
                </c:pt>
                <c:pt idx="1260">
                  <c:v>75.998000000000005</c:v>
                </c:pt>
                <c:pt idx="1261">
                  <c:v>76.006</c:v>
                </c:pt>
                <c:pt idx="1262">
                  <c:v>75.991</c:v>
                </c:pt>
                <c:pt idx="1263">
                  <c:v>75.994</c:v>
                </c:pt>
                <c:pt idx="1264">
                  <c:v>76.007000000000005</c:v>
                </c:pt>
                <c:pt idx="1265">
                  <c:v>75.995999999999995</c:v>
                </c:pt>
                <c:pt idx="1266">
                  <c:v>76.006</c:v>
                </c:pt>
                <c:pt idx="1267">
                  <c:v>76.006</c:v>
                </c:pt>
                <c:pt idx="1268">
                  <c:v>75.998000000000005</c:v>
                </c:pt>
                <c:pt idx="1269">
                  <c:v>75.998000000000005</c:v>
                </c:pt>
                <c:pt idx="1270">
                  <c:v>76.001999999999995</c:v>
                </c:pt>
                <c:pt idx="1271">
                  <c:v>76.004999999999995</c:v>
                </c:pt>
                <c:pt idx="1272">
                  <c:v>75.997</c:v>
                </c:pt>
                <c:pt idx="1273">
                  <c:v>75.995999999999995</c:v>
                </c:pt>
                <c:pt idx="1274">
                  <c:v>76.004000000000005</c:v>
                </c:pt>
                <c:pt idx="1275">
                  <c:v>75.992000000000004</c:v>
                </c:pt>
                <c:pt idx="1276">
                  <c:v>75.995999999999995</c:v>
                </c:pt>
                <c:pt idx="1277">
                  <c:v>76.007000000000005</c:v>
                </c:pt>
                <c:pt idx="1278">
                  <c:v>75.992999999999995</c:v>
                </c:pt>
                <c:pt idx="1279">
                  <c:v>75.995999999999995</c:v>
                </c:pt>
                <c:pt idx="1280">
                  <c:v>75.975999999999999</c:v>
                </c:pt>
                <c:pt idx="1281">
                  <c:v>76.025999999999996</c:v>
                </c:pt>
                <c:pt idx="1282">
                  <c:v>75.988</c:v>
                </c:pt>
                <c:pt idx="1283">
                  <c:v>75.992000000000004</c:v>
                </c:pt>
                <c:pt idx="1284">
                  <c:v>75.992999999999995</c:v>
                </c:pt>
                <c:pt idx="1285">
                  <c:v>76.001999999999995</c:v>
                </c:pt>
                <c:pt idx="1286">
                  <c:v>75.991</c:v>
                </c:pt>
                <c:pt idx="1287">
                  <c:v>75.994</c:v>
                </c:pt>
                <c:pt idx="1288">
                  <c:v>75.997</c:v>
                </c:pt>
                <c:pt idx="1289">
                  <c:v>76.009</c:v>
                </c:pt>
                <c:pt idx="1290">
                  <c:v>75.998000000000005</c:v>
                </c:pt>
                <c:pt idx="1291">
                  <c:v>76.010999999999996</c:v>
                </c:pt>
                <c:pt idx="1292">
                  <c:v>76.004999999999995</c:v>
                </c:pt>
                <c:pt idx="1293">
                  <c:v>75.989000000000004</c:v>
                </c:pt>
                <c:pt idx="1294">
                  <c:v>76.004999999999995</c:v>
                </c:pt>
                <c:pt idx="1295">
                  <c:v>76.003</c:v>
                </c:pt>
                <c:pt idx="1296">
                  <c:v>75.995000000000005</c:v>
                </c:pt>
                <c:pt idx="1297">
                  <c:v>76.004999999999995</c:v>
                </c:pt>
                <c:pt idx="1298">
                  <c:v>76.012</c:v>
                </c:pt>
                <c:pt idx="1299">
                  <c:v>76.006</c:v>
                </c:pt>
                <c:pt idx="1300">
                  <c:v>75.995000000000005</c:v>
                </c:pt>
                <c:pt idx="1301">
                  <c:v>76.006</c:v>
                </c:pt>
                <c:pt idx="1302">
                  <c:v>75.997</c:v>
                </c:pt>
                <c:pt idx="1303">
                  <c:v>76.001000000000005</c:v>
                </c:pt>
                <c:pt idx="1304">
                  <c:v>75.984999999999999</c:v>
                </c:pt>
                <c:pt idx="1305">
                  <c:v>75.989999999999995</c:v>
                </c:pt>
                <c:pt idx="1306">
                  <c:v>75.992000000000004</c:v>
                </c:pt>
                <c:pt idx="1307">
                  <c:v>75.992999999999995</c:v>
                </c:pt>
                <c:pt idx="1308">
                  <c:v>75.998000000000005</c:v>
                </c:pt>
                <c:pt idx="1309">
                  <c:v>76.004999999999995</c:v>
                </c:pt>
                <c:pt idx="1310">
                  <c:v>75.998000000000005</c:v>
                </c:pt>
                <c:pt idx="1311">
                  <c:v>75.995000000000005</c:v>
                </c:pt>
                <c:pt idx="1312">
                  <c:v>75.998999999999995</c:v>
                </c:pt>
                <c:pt idx="1313">
                  <c:v>76.004000000000005</c:v>
                </c:pt>
                <c:pt idx="1314">
                  <c:v>75.989000000000004</c:v>
                </c:pt>
                <c:pt idx="1315">
                  <c:v>75.991</c:v>
                </c:pt>
                <c:pt idx="1316">
                  <c:v>75.997</c:v>
                </c:pt>
                <c:pt idx="1317">
                  <c:v>76.003</c:v>
                </c:pt>
                <c:pt idx="1318">
                  <c:v>75.995999999999995</c:v>
                </c:pt>
                <c:pt idx="1319">
                  <c:v>76.004999999999995</c:v>
                </c:pt>
                <c:pt idx="1320">
                  <c:v>75.998999999999995</c:v>
                </c:pt>
                <c:pt idx="1321">
                  <c:v>75.995999999999995</c:v>
                </c:pt>
                <c:pt idx="1322">
                  <c:v>75.986000000000004</c:v>
                </c:pt>
                <c:pt idx="1323">
                  <c:v>75.998000000000005</c:v>
                </c:pt>
                <c:pt idx="1324">
                  <c:v>75.998000000000005</c:v>
                </c:pt>
                <c:pt idx="1325">
                  <c:v>76.006</c:v>
                </c:pt>
                <c:pt idx="1326">
                  <c:v>75.995000000000005</c:v>
                </c:pt>
                <c:pt idx="1327">
                  <c:v>76</c:v>
                </c:pt>
                <c:pt idx="1328">
                  <c:v>75.981999999999999</c:v>
                </c:pt>
                <c:pt idx="1329">
                  <c:v>76.001999999999995</c:v>
                </c:pt>
                <c:pt idx="1330">
                  <c:v>75.995000000000005</c:v>
                </c:pt>
                <c:pt idx="1331">
                  <c:v>76.001000000000005</c:v>
                </c:pt>
                <c:pt idx="1332">
                  <c:v>75.991</c:v>
                </c:pt>
                <c:pt idx="1333">
                  <c:v>75.992000000000004</c:v>
                </c:pt>
                <c:pt idx="1334">
                  <c:v>75.95</c:v>
                </c:pt>
                <c:pt idx="1335">
                  <c:v>75.975999999999999</c:v>
                </c:pt>
                <c:pt idx="1336">
                  <c:v>76.003</c:v>
                </c:pt>
                <c:pt idx="1337">
                  <c:v>76</c:v>
                </c:pt>
                <c:pt idx="1338">
                  <c:v>75.986999999999995</c:v>
                </c:pt>
                <c:pt idx="1339">
                  <c:v>76</c:v>
                </c:pt>
                <c:pt idx="1340">
                  <c:v>75.997</c:v>
                </c:pt>
                <c:pt idx="1341">
                  <c:v>75.959999999999994</c:v>
                </c:pt>
                <c:pt idx="1342">
                  <c:v>76.019000000000005</c:v>
                </c:pt>
                <c:pt idx="1343">
                  <c:v>75.991</c:v>
                </c:pt>
                <c:pt idx="1344">
                  <c:v>75.989999999999995</c:v>
                </c:pt>
                <c:pt idx="1345">
                  <c:v>75.981999999999999</c:v>
                </c:pt>
                <c:pt idx="1346">
                  <c:v>75.986000000000004</c:v>
                </c:pt>
                <c:pt idx="1347">
                  <c:v>75.984999999999999</c:v>
                </c:pt>
                <c:pt idx="1348">
                  <c:v>75.992000000000004</c:v>
                </c:pt>
                <c:pt idx="1349">
                  <c:v>75.997</c:v>
                </c:pt>
                <c:pt idx="1350">
                  <c:v>76.003</c:v>
                </c:pt>
                <c:pt idx="1351">
                  <c:v>76.001000000000005</c:v>
                </c:pt>
                <c:pt idx="1352">
                  <c:v>75.97</c:v>
                </c:pt>
                <c:pt idx="1353">
                  <c:v>75.98</c:v>
                </c:pt>
                <c:pt idx="1354">
                  <c:v>75.986000000000004</c:v>
                </c:pt>
                <c:pt idx="1355">
                  <c:v>76.010000000000005</c:v>
                </c:pt>
                <c:pt idx="1356">
                  <c:v>75.989000000000004</c:v>
                </c:pt>
                <c:pt idx="1357">
                  <c:v>75.968999999999994</c:v>
                </c:pt>
                <c:pt idx="1358">
                  <c:v>75.998000000000005</c:v>
                </c:pt>
                <c:pt idx="1359">
                  <c:v>76.012</c:v>
                </c:pt>
                <c:pt idx="1360">
                  <c:v>75.984999999999999</c:v>
                </c:pt>
                <c:pt idx="1361">
                  <c:v>76.003</c:v>
                </c:pt>
                <c:pt idx="1362">
                  <c:v>75.992000000000004</c:v>
                </c:pt>
                <c:pt idx="1363">
                  <c:v>75.975999999999999</c:v>
                </c:pt>
                <c:pt idx="1364">
                  <c:v>75.977000000000004</c:v>
                </c:pt>
                <c:pt idx="1365">
                  <c:v>75.959000000000003</c:v>
                </c:pt>
                <c:pt idx="1366">
                  <c:v>75.988</c:v>
                </c:pt>
                <c:pt idx="1367">
                  <c:v>75.98</c:v>
                </c:pt>
                <c:pt idx="1368">
                  <c:v>75.959999999999994</c:v>
                </c:pt>
                <c:pt idx="1369">
                  <c:v>75.966999999999999</c:v>
                </c:pt>
                <c:pt idx="1370">
                  <c:v>75.971999999999994</c:v>
                </c:pt>
                <c:pt idx="1371">
                  <c:v>75.968999999999994</c:v>
                </c:pt>
                <c:pt idx="1372">
                  <c:v>75.962999999999994</c:v>
                </c:pt>
                <c:pt idx="1373">
                  <c:v>75.971000000000004</c:v>
                </c:pt>
                <c:pt idx="1374">
                  <c:v>75.971000000000004</c:v>
                </c:pt>
                <c:pt idx="1375">
                  <c:v>75.97</c:v>
                </c:pt>
                <c:pt idx="1376">
                  <c:v>75.962999999999994</c:v>
                </c:pt>
                <c:pt idx="1377">
                  <c:v>75.971999999999994</c:v>
                </c:pt>
                <c:pt idx="1378">
                  <c:v>75.959000000000003</c:v>
                </c:pt>
                <c:pt idx="1379">
                  <c:v>75.992999999999995</c:v>
                </c:pt>
                <c:pt idx="1380">
                  <c:v>75.948999999999998</c:v>
                </c:pt>
                <c:pt idx="1381">
                  <c:v>75.962999999999994</c:v>
                </c:pt>
                <c:pt idx="1382">
                  <c:v>75.957999999999998</c:v>
                </c:pt>
                <c:pt idx="1383">
                  <c:v>75.953999999999994</c:v>
                </c:pt>
                <c:pt idx="1384">
                  <c:v>76.003</c:v>
                </c:pt>
                <c:pt idx="1385">
                  <c:v>75.97</c:v>
                </c:pt>
                <c:pt idx="1386">
                  <c:v>75.947000000000003</c:v>
                </c:pt>
                <c:pt idx="1387">
                  <c:v>75.977000000000004</c:v>
                </c:pt>
                <c:pt idx="1388">
                  <c:v>75.957999999999998</c:v>
                </c:pt>
                <c:pt idx="1389">
                  <c:v>75.951999999999998</c:v>
                </c:pt>
                <c:pt idx="1390">
                  <c:v>75.956000000000003</c:v>
                </c:pt>
                <c:pt idx="1391">
                  <c:v>75.950999999999993</c:v>
                </c:pt>
                <c:pt idx="1392">
                  <c:v>75.960999999999999</c:v>
                </c:pt>
                <c:pt idx="1393">
                  <c:v>75.950999999999993</c:v>
                </c:pt>
                <c:pt idx="1394">
                  <c:v>75.951999999999998</c:v>
                </c:pt>
                <c:pt idx="1395">
                  <c:v>75.965999999999994</c:v>
                </c:pt>
                <c:pt idx="1396">
                  <c:v>75.962000000000003</c:v>
                </c:pt>
                <c:pt idx="1397">
                  <c:v>75.956999999999994</c:v>
                </c:pt>
                <c:pt idx="1398">
                  <c:v>75.954999999999998</c:v>
                </c:pt>
                <c:pt idx="1399">
                  <c:v>75.959999999999994</c:v>
                </c:pt>
                <c:pt idx="1400">
                  <c:v>75.944999999999993</c:v>
                </c:pt>
                <c:pt idx="1401">
                  <c:v>75.962000000000003</c:v>
                </c:pt>
                <c:pt idx="1402">
                  <c:v>75.975999999999999</c:v>
                </c:pt>
                <c:pt idx="1403">
                  <c:v>75.959999999999994</c:v>
                </c:pt>
                <c:pt idx="1404">
                  <c:v>75.965000000000003</c:v>
                </c:pt>
                <c:pt idx="1405">
                  <c:v>75.957999999999998</c:v>
                </c:pt>
                <c:pt idx="1406">
                  <c:v>75.942999999999998</c:v>
                </c:pt>
                <c:pt idx="1407">
                  <c:v>75.962999999999994</c:v>
                </c:pt>
                <c:pt idx="1408">
                  <c:v>75.998999999999995</c:v>
                </c:pt>
                <c:pt idx="1409">
                  <c:v>76.039000000000001</c:v>
                </c:pt>
                <c:pt idx="1410">
                  <c:v>76.02</c:v>
                </c:pt>
                <c:pt idx="1411">
                  <c:v>76.016000000000005</c:v>
                </c:pt>
                <c:pt idx="1412">
                  <c:v>76.024000000000001</c:v>
                </c:pt>
                <c:pt idx="1413">
                  <c:v>76.021000000000001</c:v>
                </c:pt>
                <c:pt idx="1414">
                  <c:v>76.034000000000006</c:v>
                </c:pt>
                <c:pt idx="1415">
                  <c:v>76.039000000000001</c:v>
                </c:pt>
                <c:pt idx="1416">
                  <c:v>76.046999999999997</c:v>
                </c:pt>
                <c:pt idx="1417">
                  <c:v>76.028000000000006</c:v>
                </c:pt>
                <c:pt idx="1418">
                  <c:v>76.028999999999996</c:v>
                </c:pt>
                <c:pt idx="1419">
                  <c:v>76.037000000000006</c:v>
                </c:pt>
                <c:pt idx="1420">
                  <c:v>76.045000000000002</c:v>
                </c:pt>
                <c:pt idx="1421">
                  <c:v>76.03</c:v>
                </c:pt>
                <c:pt idx="1422">
                  <c:v>76.025999999999996</c:v>
                </c:pt>
                <c:pt idx="1423">
                  <c:v>76.025000000000006</c:v>
                </c:pt>
                <c:pt idx="1424">
                  <c:v>76.037000000000006</c:v>
                </c:pt>
                <c:pt idx="1425">
                  <c:v>76.040000000000006</c:v>
                </c:pt>
                <c:pt idx="1426">
                  <c:v>76.031999999999996</c:v>
                </c:pt>
                <c:pt idx="1427">
                  <c:v>76.034999999999997</c:v>
                </c:pt>
                <c:pt idx="1428">
                  <c:v>76.036000000000001</c:v>
                </c:pt>
                <c:pt idx="1429">
                  <c:v>76.039000000000001</c:v>
                </c:pt>
                <c:pt idx="1430">
                  <c:v>76.03</c:v>
                </c:pt>
                <c:pt idx="1431">
                  <c:v>76.024000000000001</c:v>
                </c:pt>
                <c:pt idx="1432">
                  <c:v>76.031000000000006</c:v>
                </c:pt>
                <c:pt idx="1433">
                  <c:v>76.037999999999997</c:v>
                </c:pt>
                <c:pt idx="1434">
                  <c:v>76.033000000000001</c:v>
                </c:pt>
                <c:pt idx="1435">
                  <c:v>76.045000000000002</c:v>
                </c:pt>
                <c:pt idx="1436">
                  <c:v>76.034000000000006</c:v>
                </c:pt>
                <c:pt idx="1437">
                  <c:v>76.042000000000002</c:v>
                </c:pt>
                <c:pt idx="1438">
                  <c:v>76.027000000000001</c:v>
                </c:pt>
                <c:pt idx="1439">
                  <c:v>76.034999999999997</c:v>
                </c:pt>
                <c:pt idx="1440">
                  <c:v>76.028999999999996</c:v>
                </c:pt>
                <c:pt idx="1441">
                  <c:v>76.043999999999997</c:v>
                </c:pt>
                <c:pt idx="1442">
                  <c:v>76.037999999999997</c:v>
                </c:pt>
                <c:pt idx="1443">
                  <c:v>76.037000000000006</c:v>
                </c:pt>
                <c:pt idx="1444">
                  <c:v>76.025000000000006</c:v>
                </c:pt>
                <c:pt idx="1445">
                  <c:v>76.028000000000006</c:v>
                </c:pt>
                <c:pt idx="1446">
                  <c:v>76.021000000000001</c:v>
                </c:pt>
                <c:pt idx="1447">
                  <c:v>76.036000000000001</c:v>
                </c:pt>
                <c:pt idx="1448">
                  <c:v>76.046000000000006</c:v>
                </c:pt>
                <c:pt idx="1449">
                  <c:v>76.043000000000006</c:v>
                </c:pt>
                <c:pt idx="1450">
                  <c:v>76.021000000000001</c:v>
                </c:pt>
                <c:pt idx="1451">
                  <c:v>76.007000000000005</c:v>
                </c:pt>
                <c:pt idx="1452">
                  <c:v>76.019000000000005</c:v>
                </c:pt>
                <c:pt idx="1453">
                  <c:v>76.018000000000001</c:v>
                </c:pt>
                <c:pt idx="1454">
                  <c:v>76.028999999999996</c:v>
                </c:pt>
                <c:pt idx="1455">
                  <c:v>76.03</c:v>
                </c:pt>
                <c:pt idx="1456">
                  <c:v>76.034000000000006</c:v>
                </c:pt>
                <c:pt idx="1457">
                  <c:v>76.037000000000006</c:v>
                </c:pt>
                <c:pt idx="1458">
                  <c:v>76.027000000000001</c:v>
                </c:pt>
                <c:pt idx="1459">
                  <c:v>76.001000000000005</c:v>
                </c:pt>
                <c:pt idx="1460">
                  <c:v>76.048000000000002</c:v>
                </c:pt>
                <c:pt idx="1461">
                  <c:v>76.045000000000002</c:v>
                </c:pt>
                <c:pt idx="1462">
                  <c:v>76.034999999999997</c:v>
                </c:pt>
                <c:pt idx="1463">
                  <c:v>76.054000000000002</c:v>
                </c:pt>
                <c:pt idx="1464">
                  <c:v>76.027000000000001</c:v>
                </c:pt>
                <c:pt idx="1465">
                  <c:v>76.022999999999996</c:v>
                </c:pt>
                <c:pt idx="1466">
                  <c:v>76.022000000000006</c:v>
                </c:pt>
                <c:pt idx="1467">
                  <c:v>76.054000000000002</c:v>
                </c:pt>
                <c:pt idx="1468">
                  <c:v>76.013000000000005</c:v>
                </c:pt>
                <c:pt idx="1469">
                  <c:v>76.016000000000005</c:v>
                </c:pt>
                <c:pt idx="1470">
                  <c:v>75.998000000000005</c:v>
                </c:pt>
                <c:pt idx="1471">
                  <c:v>76.024000000000001</c:v>
                </c:pt>
                <c:pt idx="1472">
                  <c:v>76.024000000000001</c:v>
                </c:pt>
                <c:pt idx="1473">
                  <c:v>76.037000000000006</c:v>
                </c:pt>
                <c:pt idx="1474">
                  <c:v>76.009</c:v>
                </c:pt>
                <c:pt idx="1475">
                  <c:v>76.007000000000005</c:v>
                </c:pt>
                <c:pt idx="1476">
                  <c:v>76.019000000000005</c:v>
                </c:pt>
                <c:pt idx="1477">
                  <c:v>76.027000000000001</c:v>
                </c:pt>
                <c:pt idx="1478">
                  <c:v>76.015000000000001</c:v>
                </c:pt>
                <c:pt idx="1479">
                  <c:v>76.003</c:v>
                </c:pt>
                <c:pt idx="1480">
                  <c:v>76.03</c:v>
                </c:pt>
                <c:pt idx="1481">
                  <c:v>76.022999999999996</c:v>
                </c:pt>
                <c:pt idx="1482">
                  <c:v>76.010000000000005</c:v>
                </c:pt>
                <c:pt idx="1483">
                  <c:v>76.012</c:v>
                </c:pt>
                <c:pt idx="1484">
                  <c:v>76.025999999999996</c:v>
                </c:pt>
                <c:pt idx="1485">
                  <c:v>76.025000000000006</c:v>
                </c:pt>
                <c:pt idx="1486">
                  <c:v>76.001000000000005</c:v>
                </c:pt>
                <c:pt idx="1487">
                  <c:v>76.007999999999996</c:v>
                </c:pt>
                <c:pt idx="1488">
                  <c:v>76.007000000000005</c:v>
                </c:pt>
                <c:pt idx="1489">
                  <c:v>76</c:v>
                </c:pt>
                <c:pt idx="1490">
                  <c:v>76.025000000000006</c:v>
                </c:pt>
                <c:pt idx="1491">
                  <c:v>76.001999999999995</c:v>
                </c:pt>
                <c:pt idx="1492">
                  <c:v>76.015000000000001</c:v>
                </c:pt>
                <c:pt idx="1493">
                  <c:v>75.998999999999995</c:v>
                </c:pt>
                <c:pt idx="1494">
                  <c:v>76.004000000000005</c:v>
                </c:pt>
                <c:pt idx="1495">
                  <c:v>76.019000000000005</c:v>
                </c:pt>
                <c:pt idx="1496">
                  <c:v>76.019000000000005</c:v>
                </c:pt>
                <c:pt idx="1497">
                  <c:v>76.016999999999996</c:v>
                </c:pt>
                <c:pt idx="1498">
                  <c:v>76.016000000000005</c:v>
                </c:pt>
                <c:pt idx="1499">
                  <c:v>75.994</c:v>
                </c:pt>
                <c:pt idx="1500">
                  <c:v>76.013999999999996</c:v>
                </c:pt>
                <c:pt idx="1501">
                  <c:v>76.009</c:v>
                </c:pt>
                <c:pt idx="1502">
                  <c:v>76.025000000000006</c:v>
                </c:pt>
                <c:pt idx="1503">
                  <c:v>76.009</c:v>
                </c:pt>
                <c:pt idx="1504">
                  <c:v>76.007999999999996</c:v>
                </c:pt>
                <c:pt idx="1505">
                  <c:v>76.016000000000005</c:v>
                </c:pt>
                <c:pt idx="1506">
                  <c:v>76.012</c:v>
                </c:pt>
                <c:pt idx="1507">
                  <c:v>76.001999999999995</c:v>
                </c:pt>
                <c:pt idx="1508">
                  <c:v>76.010000000000005</c:v>
                </c:pt>
                <c:pt idx="1509">
                  <c:v>76.016999999999996</c:v>
                </c:pt>
                <c:pt idx="1510">
                  <c:v>76</c:v>
                </c:pt>
                <c:pt idx="1511">
                  <c:v>75.980999999999995</c:v>
                </c:pt>
                <c:pt idx="1512">
                  <c:v>76.022999999999996</c:v>
                </c:pt>
                <c:pt idx="1513">
                  <c:v>76.006</c:v>
                </c:pt>
                <c:pt idx="1514">
                  <c:v>76.043000000000006</c:v>
                </c:pt>
                <c:pt idx="1515">
                  <c:v>76.004000000000005</c:v>
                </c:pt>
                <c:pt idx="1516">
                  <c:v>76.013999999999996</c:v>
                </c:pt>
                <c:pt idx="1517">
                  <c:v>75.992999999999995</c:v>
                </c:pt>
                <c:pt idx="1518">
                  <c:v>75.995000000000005</c:v>
                </c:pt>
                <c:pt idx="1519">
                  <c:v>76.024000000000001</c:v>
                </c:pt>
                <c:pt idx="1520">
                  <c:v>76.007999999999996</c:v>
                </c:pt>
                <c:pt idx="1521">
                  <c:v>76.022000000000006</c:v>
                </c:pt>
                <c:pt idx="1522">
                  <c:v>76.007999999999996</c:v>
                </c:pt>
                <c:pt idx="1523">
                  <c:v>75.994</c:v>
                </c:pt>
                <c:pt idx="1524">
                  <c:v>75.992999999999995</c:v>
                </c:pt>
                <c:pt idx="1525">
                  <c:v>76.025000000000006</c:v>
                </c:pt>
                <c:pt idx="1526">
                  <c:v>76.019000000000005</c:v>
                </c:pt>
                <c:pt idx="1527">
                  <c:v>76.015000000000001</c:v>
                </c:pt>
                <c:pt idx="1528">
                  <c:v>75.998999999999995</c:v>
                </c:pt>
                <c:pt idx="1529">
                  <c:v>75.998000000000005</c:v>
                </c:pt>
                <c:pt idx="1530">
                  <c:v>75.983000000000004</c:v>
                </c:pt>
                <c:pt idx="1531">
                  <c:v>76.013999999999996</c:v>
                </c:pt>
                <c:pt idx="1532">
                  <c:v>75.998999999999995</c:v>
                </c:pt>
                <c:pt idx="1533">
                  <c:v>76.013000000000005</c:v>
                </c:pt>
                <c:pt idx="1534">
                  <c:v>76.003</c:v>
                </c:pt>
                <c:pt idx="1535">
                  <c:v>76</c:v>
                </c:pt>
                <c:pt idx="1536">
                  <c:v>76.007999999999996</c:v>
                </c:pt>
                <c:pt idx="1537">
                  <c:v>76.016999999999996</c:v>
                </c:pt>
                <c:pt idx="1538">
                  <c:v>76.007000000000005</c:v>
                </c:pt>
                <c:pt idx="1539">
                  <c:v>76.021000000000001</c:v>
                </c:pt>
                <c:pt idx="1540">
                  <c:v>75.989000000000004</c:v>
                </c:pt>
                <c:pt idx="1541">
                  <c:v>76.016999999999996</c:v>
                </c:pt>
                <c:pt idx="1542">
                  <c:v>76.004999999999995</c:v>
                </c:pt>
                <c:pt idx="1543">
                  <c:v>76.009</c:v>
                </c:pt>
                <c:pt idx="1544">
                  <c:v>76.007999999999996</c:v>
                </c:pt>
                <c:pt idx="1545">
                  <c:v>75.994</c:v>
                </c:pt>
                <c:pt idx="1546">
                  <c:v>76.019000000000005</c:v>
                </c:pt>
                <c:pt idx="1547">
                  <c:v>76.010999999999996</c:v>
                </c:pt>
                <c:pt idx="1548">
                  <c:v>75.992000000000004</c:v>
                </c:pt>
                <c:pt idx="1549">
                  <c:v>76.010999999999996</c:v>
                </c:pt>
                <c:pt idx="1550">
                  <c:v>76.015000000000001</c:v>
                </c:pt>
                <c:pt idx="1551">
                  <c:v>75.988</c:v>
                </c:pt>
                <c:pt idx="1552">
                  <c:v>76</c:v>
                </c:pt>
                <c:pt idx="1553">
                  <c:v>76.001000000000005</c:v>
                </c:pt>
                <c:pt idx="1554">
                  <c:v>76.010000000000005</c:v>
                </c:pt>
                <c:pt idx="1555">
                  <c:v>76.013999999999996</c:v>
                </c:pt>
                <c:pt idx="1556">
                  <c:v>76.018000000000001</c:v>
                </c:pt>
                <c:pt idx="1557">
                  <c:v>76.012</c:v>
                </c:pt>
                <c:pt idx="1558">
                  <c:v>76.003</c:v>
                </c:pt>
                <c:pt idx="1559">
                  <c:v>76.010000000000005</c:v>
                </c:pt>
                <c:pt idx="1560">
                  <c:v>76.019000000000005</c:v>
                </c:pt>
                <c:pt idx="1561">
                  <c:v>76.021000000000001</c:v>
                </c:pt>
                <c:pt idx="1562">
                  <c:v>76.028999999999996</c:v>
                </c:pt>
                <c:pt idx="1563">
                  <c:v>76.022000000000006</c:v>
                </c:pt>
                <c:pt idx="1564">
                  <c:v>76.001000000000005</c:v>
                </c:pt>
                <c:pt idx="1565">
                  <c:v>76.022000000000006</c:v>
                </c:pt>
                <c:pt idx="1566">
                  <c:v>76.013999999999996</c:v>
                </c:pt>
                <c:pt idx="1567">
                  <c:v>76.016999999999996</c:v>
                </c:pt>
                <c:pt idx="1568">
                  <c:v>76.010999999999996</c:v>
                </c:pt>
                <c:pt idx="1569">
                  <c:v>76.007999999999996</c:v>
                </c:pt>
                <c:pt idx="1570">
                  <c:v>76.010000000000005</c:v>
                </c:pt>
                <c:pt idx="1571">
                  <c:v>76.013000000000005</c:v>
                </c:pt>
                <c:pt idx="1572">
                  <c:v>75.989999999999995</c:v>
                </c:pt>
                <c:pt idx="1573">
                  <c:v>76.034000000000006</c:v>
                </c:pt>
                <c:pt idx="1574">
                  <c:v>75.998999999999995</c:v>
                </c:pt>
                <c:pt idx="1575">
                  <c:v>76</c:v>
                </c:pt>
                <c:pt idx="1576">
                  <c:v>75.995999999999995</c:v>
                </c:pt>
                <c:pt idx="1577">
                  <c:v>76.019000000000005</c:v>
                </c:pt>
                <c:pt idx="1578">
                  <c:v>76.025999999999996</c:v>
                </c:pt>
                <c:pt idx="1579">
                  <c:v>76.001999999999995</c:v>
                </c:pt>
                <c:pt idx="1580">
                  <c:v>76.012</c:v>
                </c:pt>
                <c:pt idx="1581">
                  <c:v>76.039000000000001</c:v>
                </c:pt>
                <c:pt idx="1582">
                  <c:v>75.997</c:v>
                </c:pt>
                <c:pt idx="1583">
                  <c:v>76.012</c:v>
                </c:pt>
                <c:pt idx="1584">
                  <c:v>76.03</c:v>
                </c:pt>
                <c:pt idx="1585">
                  <c:v>76.034000000000006</c:v>
                </c:pt>
                <c:pt idx="1586">
                  <c:v>76.016000000000005</c:v>
                </c:pt>
                <c:pt idx="1587">
                  <c:v>76.027000000000001</c:v>
                </c:pt>
                <c:pt idx="1588">
                  <c:v>76.012</c:v>
                </c:pt>
                <c:pt idx="1589">
                  <c:v>76.012</c:v>
                </c:pt>
                <c:pt idx="1590">
                  <c:v>76.033000000000001</c:v>
                </c:pt>
                <c:pt idx="1591">
                  <c:v>76.012</c:v>
                </c:pt>
                <c:pt idx="1592">
                  <c:v>76.018000000000001</c:v>
                </c:pt>
                <c:pt idx="1593">
                  <c:v>76.009</c:v>
                </c:pt>
                <c:pt idx="1594">
                  <c:v>76.013000000000005</c:v>
                </c:pt>
                <c:pt idx="1595">
                  <c:v>76.015000000000001</c:v>
                </c:pt>
                <c:pt idx="1596">
                  <c:v>76.016000000000005</c:v>
                </c:pt>
                <c:pt idx="1597">
                  <c:v>76.02</c:v>
                </c:pt>
                <c:pt idx="1598">
                  <c:v>76.001999999999995</c:v>
                </c:pt>
                <c:pt idx="1599">
                  <c:v>76.010000000000005</c:v>
                </c:pt>
                <c:pt idx="1600">
                  <c:v>76.012</c:v>
                </c:pt>
                <c:pt idx="1601">
                  <c:v>75.977999999999994</c:v>
                </c:pt>
                <c:pt idx="1602">
                  <c:v>76.040000000000006</c:v>
                </c:pt>
                <c:pt idx="1603">
                  <c:v>76.021000000000001</c:v>
                </c:pt>
                <c:pt idx="1604">
                  <c:v>76.001999999999995</c:v>
                </c:pt>
                <c:pt idx="1605">
                  <c:v>76.018000000000001</c:v>
                </c:pt>
                <c:pt idx="1606">
                  <c:v>76.001000000000005</c:v>
                </c:pt>
                <c:pt idx="1607">
                  <c:v>76.021000000000001</c:v>
                </c:pt>
                <c:pt idx="1608">
                  <c:v>76.016999999999996</c:v>
                </c:pt>
                <c:pt idx="1609">
                  <c:v>76.013999999999996</c:v>
                </c:pt>
                <c:pt idx="1610">
                  <c:v>76.013999999999996</c:v>
                </c:pt>
                <c:pt idx="1611">
                  <c:v>76.010999999999996</c:v>
                </c:pt>
                <c:pt idx="1612">
                  <c:v>75.992999999999995</c:v>
                </c:pt>
                <c:pt idx="1613">
                  <c:v>76.006</c:v>
                </c:pt>
                <c:pt idx="1614">
                  <c:v>76.007000000000005</c:v>
                </c:pt>
                <c:pt idx="1615">
                  <c:v>76.040999999999997</c:v>
                </c:pt>
                <c:pt idx="1616">
                  <c:v>75.992000000000004</c:v>
                </c:pt>
                <c:pt idx="1617">
                  <c:v>75.998000000000005</c:v>
                </c:pt>
                <c:pt idx="1618">
                  <c:v>76.007999999999996</c:v>
                </c:pt>
                <c:pt idx="1619">
                  <c:v>76.022999999999996</c:v>
                </c:pt>
                <c:pt idx="1620">
                  <c:v>76.013000000000005</c:v>
                </c:pt>
                <c:pt idx="1621">
                  <c:v>76.006</c:v>
                </c:pt>
                <c:pt idx="1622">
                  <c:v>76.021000000000001</c:v>
                </c:pt>
                <c:pt idx="1623">
                  <c:v>76.015000000000001</c:v>
                </c:pt>
                <c:pt idx="1624">
                  <c:v>76.009</c:v>
                </c:pt>
                <c:pt idx="1625">
                  <c:v>76.037000000000006</c:v>
                </c:pt>
                <c:pt idx="1626">
                  <c:v>76.009</c:v>
                </c:pt>
                <c:pt idx="1627">
                  <c:v>76.084000000000003</c:v>
                </c:pt>
                <c:pt idx="1628">
                  <c:v>76.042000000000002</c:v>
                </c:pt>
                <c:pt idx="1629">
                  <c:v>76.042000000000002</c:v>
                </c:pt>
                <c:pt idx="1630">
                  <c:v>76.064999999999998</c:v>
                </c:pt>
                <c:pt idx="1631">
                  <c:v>76.027000000000001</c:v>
                </c:pt>
                <c:pt idx="1632">
                  <c:v>76.007000000000005</c:v>
                </c:pt>
                <c:pt idx="1633">
                  <c:v>76.004999999999995</c:v>
                </c:pt>
                <c:pt idx="1634">
                  <c:v>76.022000000000006</c:v>
                </c:pt>
                <c:pt idx="1635">
                  <c:v>76.013999999999996</c:v>
                </c:pt>
                <c:pt idx="1636">
                  <c:v>76.010000000000005</c:v>
                </c:pt>
                <c:pt idx="1637">
                  <c:v>76.025000000000006</c:v>
                </c:pt>
                <c:pt idx="1638">
                  <c:v>76.036000000000001</c:v>
                </c:pt>
                <c:pt idx="1639">
                  <c:v>76.067999999999998</c:v>
                </c:pt>
                <c:pt idx="1640">
                  <c:v>76.049000000000007</c:v>
                </c:pt>
                <c:pt idx="1641">
                  <c:v>76.025000000000006</c:v>
                </c:pt>
                <c:pt idx="1642">
                  <c:v>76.081999999999994</c:v>
                </c:pt>
                <c:pt idx="1643">
                  <c:v>76.091999999999999</c:v>
                </c:pt>
                <c:pt idx="1644">
                  <c:v>76.084999999999994</c:v>
                </c:pt>
                <c:pt idx="1645">
                  <c:v>76.082999999999998</c:v>
                </c:pt>
                <c:pt idx="1646">
                  <c:v>76.066999999999993</c:v>
                </c:pt>
                <c:pt idx="1647">
                  <c:v>76.06</c:v>
                </c:pt>
                <c:pt idx="1648">
                  <c:v>76.058000000000007</c:v>
                </c:pt>
                <c:pt idx="1649">
                  <c:v>76.06</c:v>
                </c:pt>
                <c:pt idx="1650">
                  <c:v>76.067999999999998</c:v>
                </c:pt>
                <c:pt idx="1651">
                  <c:v>76.063000000000002</c:v>
                </c:pt>
                <c:pt idx="1652">
                  <c:v>76.064999999999998</c:v>
                </c:pt>
                <c:pt idx="1653">
                  <c:v>76.05</c:v>
                </c:pt>
                <c:pt idx="1654">
                  <c:v>76.084000000000003</c:v>
                </c:pt>
                <c:pt idx="1655">
                  <c:v>76.096000000000004</c:v>
                </c:pt>
                <c:pt idx="1656">
                  <c:v>76.066999999999993</c:v>
                </c:pt>
                <c:pt idx="1657">
                  <c:v>76.063999999999993</c:v>
                </c:pt>
                <c:pt idx="1658">
                  <c:v>76.052999999999997</c:v>
                </c:pt>
                <c:pt idx="1659">
                  <c:v>76.063000000000002</c:v>
                </c:pt>
                <c:pt idx="1660">
                  <c:v>76.05</c:v>
                </c:pt>
                <c:pt idx="1661">
                  <c:v>76.043000000000006</c:v>
                </c:pt>
                <c:pt idx="1662">
                  <c:v>76.072000000000003</c:v>
                </c:pt>
                <c:pt idx="1663">
                  <c:v>76.081000000000003</c:v>
                </c:pt>
                <c:pt idx="1664">
                  <c:v>76.067999999999998</c:v>
                </c:pt>
                <c:pt idx="1665">
                  <c:v>76.052000000000007</c:v>
                </c:pt>
                <c:pt idx="1666">
                  <c:v>76.049000000000007</c:v>
                </c:pt>
                <c:pt idx="1667">
                  <c:v>76.082999999999998</c:v>
                </c:pt>
                <c:pt idx="1668">
                  <c:v>76.046000000000006</c:v>
                </c:pt>
                <c:pt idx="1669">
                  <c:v>76.037999999999997</c:v>
                </c:pt>
                <c:pt idx="1670">
                  <c:v>76.052000000000007</c:v>
                </c:pt>
                <c:pt idx="1671">
                  <c:v>76.040999999999997</c:v>
                </c:pt>
                <c:pt idx="1672">
                  <c:v>76.066000000000003</c:v>
                </c:pt>
                <c:pt idx="1673">
                  <c:v>76.06</c:v>
                </c:pt>
                <c:pt idx="1674">
                  <c:v>76.031999999999996</c:v>
                </c:pt>
                <c:pt idx="1675">
                  <c:v>76.043000000000006</c:v>
                </c:pt>
                <c:pt idx="1676">
                  <c:v>76.042000000000002</c:v>
                </c:pt>
                <c:pt idx="1677">
                  <c:v>76.081000000000003</c:v>
                </c:pt>
                <c:pt idx="1678">
                  <c:v>76.048000000000002</c:v>
                </c:pt>
                <c:pt idx="1679">
                  <c:v>76.057000000000002</c:v>
                </c:pt>
                <c:pt idx="1680">
                  <c:v>76.037000000000006</c:v>
                </c:pt>
                <c:pt idx="1681">
                  <c:v>76.028999999999996</c:v>
                </c:pt>
                <c:pt idx="1682">
                  <c:v>76.058999999999997</c:v>
                </c:pt>
                <c:pt idx="1683">
                  <c:v>76.046000000000006</c:v>
                </c:pt>
                <c:pt idx="1684">
                  <c:v>76.055000000000007</c:v>
                </c:pt>
                <c:pt idx="1685">
                  <c:v>76.040999999999997</c:v>
                </c:pt>
                <c:pt idx="1686">
                  <c:v>76.022999999999996</c:v>
                </c:pt>
                <c:pt idx="1687">
                  <c:v>76.042000000000002</c:v>
                </c:pt>
                <c:pt idx="1688">
                  <c:v>76.031000000000006</c:v>
                </c:pt>
                <c:pt idx="1689">
                  <c:v>76.034000000000006</c:v>
                </c:pt>
                <c:pt idx="1690">
                  <c:v>76.031999999999996</c:v>
                </c:pt>
                <c:pt idx="1691">
                  <c:v>76.021000000000001</c:v>
                </c:pt>
                <c:pt idx="1692">
                  <c:v>76.019000000000005</c:v>
                </c:pt>
                <c:pt idx="1693">
                  <c:v>76.034999999999997</c:v>
                </c:pt>
                <c:pt idx="1694">
                  <c:v>76.016999999999996</c:v>
                </c:pt>
                <c:pt idx="1695">
                  <c:v>76.028000000000006</c:v>
                </c:pt>
                <c:pt idx="1696">
                  <c:v>76.06</c:v>
                </c:pt>
                <c:pt idx="1697">
                  <c:v>76.022000000000006</c:v>
                </c:pt>
                <c:pt idx="1698">
                  <c:v>76.004999999999995</c:v>
                </c:pt>
                <c:pt idx="1699">
                  <c:v>75.995999999999995</c:v>
                </c:pt>
                <c:pt idx="1700">
                  <c:v>76.012</c:v>
                </c:pt>
                <c:pt idx="1701">
                  <c:v>76.013999999999996</c:v>
                </c:pt>
                <c:pt idx="1702">
                  <c:v>76.024000000000001</c:v>
                </c:pt>
                <c:pt idx="1703">
                  <c:v>76.022999999999996</c:v>
                </c:pt>
                <c:pt idx="1704">
                  <c:v>76.001000000000005</c:v>
                </c:pt>
                <c:pt idx="1705">
                  <c:v>76.004999999999995</c:v>
                </c:pt>
                <c:pt idx="1706">
                  <c:v>76.009</c:v>
                </c:pt>
                <c:pt idx="1707">
                  <c:v>76.021000000000001</c:v>
                </c:pt>
                <c:pt idx="1708">
                  <c:v>76.028000000000006</c:v>
                </c:pt>
                <c:pt idx="1709">
                  <c:v>76.004000000000005</c:v>
                </c:pt>
                <c:pt idx="1710">
                  <c:v>75.991</c:v>
                </c:pt>
                <c:pt idx="1711">
                  <c:v>76.018000000000001</c:v>
                </c:pt>
                <c:pt idx="1712">
                  <c:v>76.001999999999995</c:v>
                </c:pt>
                <c:pt idx="1713">
                  <c:v>75.992000000000004</c:v>
                </c:pt>
                <c:pt idx="1714">
                  <c:v>76.001000000000005</c:v>
                </c:pt>
                <c:pt idx="1715">
                  <c:v>76.013000000000005</c:v>
                </c:pt>
                <c:pt idx="1716">
                  <c:v>76.016000000000005</c:v>
                </c:pt>
                <c:pt idx="1717">
                  <c:v>75.986999999999995</c:v>
                </c:pt>
                <c:pt idx="1718">
                  <c:v>75.995000000000005</c:v>
                </c:pt>
                <c:pt idx="1719">
                  <c:v>75.983999999999995</c:v>
                </c:pt>
                <c:pt idx="1720">
                  <c:v>76</c:v>
                </c:pt>
                <c:pt idx="1721">
                  <c:v>76.010000000000005</c:v>
                </c:pt>
                <c:pt idx="1722">
                  <c:v>76.001000000000005</c:v>
                </c:pt>
                <c:pt idx="1723">
                  <c:v>75.971000000000004</c:v>
                </c:pt>
                <c:pt idx="1724">
                  <c:v>76.006</c:v>
                </c:pt>
                <c:pt idx="1725">
                  <c:v>75.992000000000004</c:v>
                </c:pt>
                <c:pt idx="1726">
                  <c:v>76.006</c:v>
                </c:pt>
                <c:pt idx="1727">
                  <c:v>75.995999999999995</c:v>
                </c:pt>
                <c:pt idx="1728">
                  <c:v>75.980999999999995</c:v>
                </c:pt>
                <c:pt idx="1729">
                  <c:v>75.983999999999995</c:v>
                </c:pt>
                <c:pt idx="1730">
                  <c:v>75.988</c:v>
                </c:pt>
                <c:pt idx="1731">
                  <c:v>75.992000000000004</c:v>
                </c:pt>
                <c:pt idx="1732">
                  <c:v>76.004000000000005</c:v>
                </c:pt>
                <c:pt idx="1733">
                  <c:v>75.989999999999995</c:v>
                </c:pt>
                <c:pt idx="1734">
                  <c:v>75.968999999999994</c:v>
                </c:pt>
                <c:pt idx="1735">
                  <c:v>76.03</c:v>
                </c:pt>
                <c:pt idx="1736">
                  <c:v>76.028999999999996</c:v>
                </c:pt>
                <c:pt idx="1737">
                  <c:v>76.028000000000006</c:v>
                </c:pt>
                <c:pt idx="1738">
                  <c:v>76.013000000000005</c:v>
                </c:pt>
                <c:pt idx="1739">
                  <c:v>76.013999999999996</c:v>
                </c:pt>
                <c:pt idx="1740">
                  <c:v>76.004000000000005</c:v>
                </c:pt>
                <c:pt idx="1741">
                  <c:v>76.018000000000001</c:v>
                </c:pt>
                <c:pt idx="1742">
                  <c:v>76.016999999999996</c:v>
                </c:pt>
                <c:pt idx="1743">
                  <c:v>76.021000000000001</c:v>
                </c:pt>
                <c:pt idx="1744">
                  <c:v>76.027000000000001</c:v>
                </c:pt>
                <c:pt idx="1745">
                  <c:v>76.022999999999996</c:v>
                </c:pt>
                <c:pt idx="1746">
                  <c:v>76.016999999999996</c:v>
                </c:pt>
                <c:pt idx="1747">
                  <c:v>76.021000000000001</c:v>
                </c:pt>
                <c:pt idx="1748">
                  <c:v>76.021000000000001</c:v>
                </c:pt>
                <c:pt idx="1749">
                  <c:v>76.022000000000006</c:v>
                </c:pt>
                <c:pt idx="1750">
                  <c:v>76.031999999999996</c:v>
                </c:pt>
                <c:pt idx="1751">
                  <c:v>76.022999999999996</c:v>
                </c:pt>
                <c:pt idx="1752">
                  <c:v>76.033000000000001</c:v>
                </c:pt>
                <c:pt idx="1753">
                  <c:v>76.037000000000006</c:v>
                </c:pt>
                <c:pt idx="1754">
                  <c:v>76.036000000000001</c:v>
                </c:pt>
                <c:pt idx="1755">
                  <c:v>76.055000000000007</c:v>
                </c:pt>
                <c:pt idx="1756">
                  <c:v>76.021000000000001</c:v>
                </c:pt>
                <c:pt idx="1757">
                  <c:v>76</c:v>
                </c:pt>
                <c:pt idx="1758">
                  <c:v>76.015000000000001</c:v>
                </c:pt>
                <c:pt idx="1759">
                  <c:v>76.027000000000001</c:v>
                </c:pt>
                <c:pt idx="1760">
                  <c:v>76.063000000000002</c:v>
                </c:pt>
                <c:pt idx="1761">
                  <c:v>76.018000000000001</c:v>
                </c:pt>
                <c:pt idx="1762">
                  <c:v>76.016999999999996</c:v>
                </c:pt>
                <c:pt idx="1763">
                  <c:v>76.025000000000006</c:v>
                </c:pt>
                <c:pt idx="1764">
                  <c:v>76.018000000000001</c:v>
                </c:pt>
                <c:pt idx="1765">
                  <c:v>76.027000000000001</c:v>
                </c:pt>
                <c:pt idx="1766">
                  <c:v>76.015000000000001</c:v>
                </c:pt>
                <c:pt idx="1767">
                  <c:v>76.03</c:v>
                </c:pt>
                <c:pt idx="1768">
                  <c:v>76.027000000000001</c:v>
                </c:pt>
                <c:pt idx="1769">
                  <c:v>76.031999999999996</c:v>
                </c:pt>
                <c:pt idx="1770">
                  <c:v>76.025999999999996</c:v>
                </c:pt>
                <c:pt idx="1771">
                  <c:v>76.018000000000001</c:v>
                </c:pt>
                <c:pt idx="1772">
                  <c:v>76.045000000000002</c:v>
                </c:pt>
                <c:pt idx="1773">
                  <c:v>76.042000000000002</c:v>
                </c:pt>
                <c:pt idx="1774">
                  <c:v>76.034000000000006</c:v>
                </c:pt>
                <c:pt idx="1775">
                  <c:v>76.027000000000001</c:v>
                </c:pt>
                <c:pt idx="1776">
                  <c:v>76.010999999999996</c:v>
                </c:pt>
                <c:pt idx="1777">
                  <c:v>76.02</c:v>
                </c:pt>
                <c:pt idx="1778">
                  <c:v>76.013000000000005</c:v>
                </c:pt>
                <c:pt idx="1779">
                  <c:v>76.031000000000006</c:v>
                </c:pt>
                <c:pt idx="1780">
                  <c:v>76.042000000000002</c:v>
                </c:pt>
                <c:pt idx="1781">
                  <c:v>76.025999999999996</c:v>
                </c:pt>
                <c:pt idx="1782">
                  <c:v>76.028000000000006</c:v>
                </c:pt>
                <c:pt idx="1783">
                  <c:v>76.013999999999996</c:v>
                </c:pt>
                <c:pt idx="1784">
                  <c:v>76.037000000000006</c:v>
                </c:pt>
                <c:pt idx="1785">
                  <c:v>76.048000000000002</c:v>
                </c:pt>
                <c:pt idx="1786">
                  <c:v>76.019000000000005</c:v>
                </c:pt>
                <c:pt idx="1787">
                  <c:v>76.009</c:v>
                </c:pt>
                <c:pt idx="1788">
                  <c:v>76.03</c:v>
                </c:pt>
                <c:pt idx="1789">
                  <c:v>76.051000000000002</c:v>
                </c:pt>
                <c:pt idx="1790">
                  <c:v>76.024000000000001</c:v>
                </c:pt>
                <c:pt idx="1791">
                  <c:v>76.024000000000001</c:v>
                </c:pt>
                <c:pt idx="1792">
                  <c:v>76.025000000000006</c:v>
                </c:pt>
                <c:pt idx="1793">
                  <c:v>76.045000000000002</c:v>
                </c:pt>
                <c:pt idx="1794">
                  <c:v>76.034000000000006</c:v>
                </c:pt>
                <c:pt idx="1795">
                  <c:v>76.037000000000006</c:v>
                </c:pt>
                <c:pt idx="1796">
                  <c:v>76.004000000000005</c:v>
                </c:pt>
                <c:pt idx="1797">
                  <c:v>76.040000000000006</c:v>
                </c:pt>
                <c:pt idx="1798">
                  <c:v>76.016999999999996</c:v>
                </c:pt>
                <c:pt idx="1799">
                  <c:v>76.004999999999995</c:v>
                </c:pt>
                <c:pt idx="1800">
                  <c:v>76.028000000000006</c:v>
                </c:pt>
                <c:pt idx="1801">
                  <c:v>76.031999999999996</c:v>
                </c:pt>
                <c:pt idx="1802">
                  <c:v>76.027000000000001</c:v>
                </c:pt>
                <c:pt idx="1803">
                  <c:v>76.028999999999996</c:v>
                </c:pt>
                <c:pt idx="1804">
                  <c:v>76.048000000000002</c:v>
                </c:pt>
                <c:pt idx="1805">
                  <c:v>76.058999999999997</c:v>
                </c:pt>
                <c:pt idx="1806">
                  <c:v>76.033000000000001</c:v>
                </c:pt>
                <c:pt idx="1807">
                  <c:v>76.028000000000006</c:v>
                </c:pt>
                <c:pt idx="1808">
                  <c:v>76.031000000000006</c:v>
                </c:pt>
                <c:pt idx="1809">
                  <c:v>76.061000000000007</c:v>
                </c:pt>
                <c:pt idx="1810">
                  <c:v>76.004999999999995</c:v>
                </c:pt>
                <c:pt idx="1811">
                  <c:v>76.010999999999996</c:v>
                </c:pt>
                <c:pt idx="1812">
                  <c:v>76.043999999999997</c:v>
                </c:pt>
                <c:pt idx="1813">
                  <c:v>76.064999999999998</c:v>
                </c:pt>
                <c:pt idx="1814">
                  <c:v>76.046000000000006</c:v>
                </c:pt>
                <c:pt idx="1815">
                  <c:v>76.025999999999996</c:v>
                </c:pt>
                <c:pt idx="1816">
                  <c:v>76.021000000000001</c:v>
                </c:pt>
                <c:pt idx="1817">
                  <c:v>76.013999999999996</c:v>
                </c:pt>
                <c:pt idx="1818">
                  <c:v>76.018000000000001</c:v>
                </c:pt>
                <c:pt idx="1819">
                  <c:v>76.03</c:v>
                </c:pt>
                <c:pt idx="1820">
                  <c:v>76.022000000000006</c:v>
                </c:pt>
                <c:pt idx="1821">
                  <c:v>76.024000000000001</c:v>
                </c:pt>
                <c:pt idx="1822">
                  <c:v>76.031999999999996</c:v>
                </c:pt>
                <c:pt idx="1823">
                  <c:v>76.021000000000001</c:v>
                </c:pt>
                <c:pt idx="1824">
                  <c:v>76.02</c:v>
                </c:pt>
                <c:pt idx="1825">
                  <c:v>76.040999999999997</c:v>
                </c:pt>
                <c:pt idx="1826">
                  <c:v>76.046000000000006</c:v>
                </c:pt>
                <c:pt idx="1827">
                  <c:v>76.025000000000006</c:v>
                </c:pt>
                <c:pt idx="1828">
                  <c:v>76.042000000000002</c:v>
                </c:pt>
                <c:pt idx="1829">
                  <c:v>76.021000000000001</c:v>
                </c:pt>
                <c:pt idx="1830">
                  <c:v>76.006</c:v>
                </c:pt>
                <c:pt idx="1831">
                  <c:v>76.033000000000001</c:v>
                </c:pt>
                <c:pt idx="1832">
                  <c:v>76.049000000000007</c:v>
                </c:pt>
                <c:pt idx="1833">
                  <c:v>76.046000000000006</c:v>
                </c:pt>
                <c:pt idx="1834">
                  <c:v>76.045000000000002</c:v>
                </c:pt>
                <c:pt idx="1835">
                  <c:v>76.022000000000006</c:v>
                </c:pt>
                <c:pt idx="1836">
                  <c:v>76.013000000000005</c:v>
                </c:pt>
                <c:pt idx="1837">
                  <c:v>76.061999999999998</c:v>
                </c:pt>
                <c:pt idx="1838">
                  <c:v>76.036000000000001</c:v>
                </c:pt>
                <c:pt idx="1839">
                  <c:v>76.022999999999996</c:v>
                </c:pt>
                <c:pt idx="1840">
                  <c:v>76.016999999999996</c:v>
                </c:pt>
                <c:pt idx="1841">
                  <c:v>76.025999999999996</c:v>
                </c:pt>
                <c:pt idx="1842">
                  <c:v>76.037000000000006</c:v>
                </c:pt>
                <c:pt idx="1843">
                  <c:v>76.040000000000006</c:v>
                </c:pt>
                <c:pt idx="1844">
                  <c:v>76.025999999999996</c:v>
                </c:pt>
                <c:pt idx="1845">
                  <c:v>76.022999999999996</c:v>
                </c:pt>
                <c:pt idx="1846">
                  <c:v>76.037000000000006</c:v>
                </c:pt>
                <c:pt idx="1847">
                  <c:v>76.036000000000001</c:v>
                </c:pt>
                <c:pt idx="1848">
                  <c:v>76.02</c:v>
                </c:pt>
                <c:pt idx="1849">
                  <c:v>76.05</c:v>
                </c:pt>
                <c:pt idx="1850">
                  <c:v>76.028999999999996</c:v>
                </c:pt>
                <c:pt idx="1851">
                  <c:v>76.03</c:v>
                </c:pt>
                <c:pt idx="1852">
                  <c:v>76.034999999999997</c:v>
                </c:pt>
                <c:pt idx="1853">
                  <c:v>76.045000000000002</c:v>
                </c:pt>
                <c:pt idx="1854">
                  <c:v>76.015000000000001</c:v>
                </c:pt>
                <c:pt idx="1855">
                  <c:v>76.019000000000005</c:v>
                </c:pt>
                <c:pt idx="1856">
                  <c:v>76.034999999999997</c:v>
                </c:pt>
                <c:pt idx="1857">
                  <c:v>76.039000000000001</c:v>
                </c:pt>
                <c:pt idx="1858">
                  <c:v>76.022999999999996</c:v>
                </c:pt>
                <c:pt idx="1859">
                  <c:v>76.046000000000006</c:v>
                </c:pt>
                <c:pt idx="1860">
                  <c:v>76.037000000000006</c:v>
                </c:pt>
                <c:pt idx="1861">
                  <c:v>76.031999999999996</c:v>
                </c:pt>
                <c:pt idx="1862">
                  <c:v>76.03</c:v>
                </c:pt>
                <c:pt idx="1863">
                  <c:v>76.039000000000001</c:v>
                </c:pt>
                <c:pt idx="1864">
                  <c:v>76.031000000000006</c:v>
                </c:pt>
                <c:pt idx="1865">
                  <c:v>76.031999999999996</c:v>
                </c:pt>
                <c:pt idx="1866">
                  <c:v>76.031999999999996</c:v>
                </c:pt>
                <c:pt idx="1867">
                  <c:v>76.031999999999996</c:v>
                </c:pt>
                <c:pt idx="1868">
                  <c:v>76.034999999999997</c:v>
                </c:pt>
                <c:pt idx="1869">
                  <c:v>76.016000000000005</c:v>
                </c:pt>
                <c:pt idx="1870">
                  <c:v>76.036000000000001</c:v>
                </c:pt>
                <c:pt idx="1871">
                  <c:v>76.028000000000006</c:v>
                </c:pt>
                <c:pt idx="1872">
                  <c:v>76.040999999999997</c:v>
                </c:pt>
                <c:pt idx="1873">
                  <c:v>76.040999999999997</c:v>
                </c:pt>
                <c:pt idx="1874">
                  <c:v>76.031999999999996</c:v>
                </c:pt>
                <c:pt idx="1875">
                  <c:v>76.052000000000007</c:v>
                </c:pt>
                <c:pt idx="1876">
                  <c:v>76.021000000000001</c:v>
                </c:pt>
                <c:pt idx="1877">
                  <c:v>76.037999999999997</c:v>
                </c:pt>
                <c:pt idx="1878">
                  <c:v>76.043000000000006</c:v>
                </c:pt>
                <c:pt idx="1879">
                  <c:v>76.031000000000006</c:v>
                </c:pt>
                <c:pt idx="1880">
                  <c:v>76.019000000000005</c:v>
                </c:pt>
                <c:pt idx="1881">
                  <c:v>76.018000000000001</c:v>
                </c:pt>
                <c:pt idx="1882">
                  <c:v>76.036000000000001</c:v>
                </c:pt>
                <c:pt idx="1883">
                  <c:v>76.012</c:v>
                </c:pt>
                <c:pt idx="1884">
                  <c:v>76.024000000000001</c:v>
                </c:pt>
                <c:pt idx="1885">
                  <c:v>76.027000000000001</c:v>
                </c:pt>
                <c:pt idx="1886">
                  <c:v>76.025000000000006</c:v>
                </c:pt>
                <c:pt idx="1887">
                  <c:v>76.037999999999997</c:v>
                </c:pt>
                <c:pt idx="1888">
                  <c:v>76.006</c:v>
                </c:pt>
                <c:pt idx="1889">
                  <c:v>75.998000000000005</c:v>
                </c:pt>
                <c:pt idx="1890">
                  <c:v>76.057000000000002</c:v>
                </c:pt>
                <c:pt idx="1891">
                  <c:v>76.037000000000006</c:v>
                </c:pt>
                <c:pt idx="1892">
                  <c:v>76.03</c:v>
                </c:pt>
                <c:pt idx="1893">
                  <c:v>76.025000000000006</c:v>
                </c:pt>
                <c:pt idx="1894">
                  <c:v>76.040999999999997</c:v>
                </c:pt>
                <c:pt idx="1895">
                  <c:v>76.02</c:v>
                </c:pt>
                <c:pt idx="1896">
                  <c:v>76.037000000000006</c:v>
                </c:pt>
                <c:pt idx="1897">
                  <c:v>75.986999999999995</c:v>
                </c:pt>
                <c:pt idx="1898">
                  <c:v>76.016999999999996</c:v>
                </c:pt>
                <c:pt idx="1899">
                  <c:v>76.034000000000006</c:v>
                </c:pt>
                <c:pt idx="1900">
                  <c:v>76.019000000000005</c:v>
                </c:pt>
                <c:pt idx="1901">
                  <c:v>76.028000000000006</c:v>
                </c:pt>
                <c:pt idx="1902">
                  <c:v>76.028999999999996</c:v>
                </c:pt>
                <c:pt idx="1903">
                  <c:v>76.027000000000001</c:v>
                </c:pt>
                <c:pt idx="1904">
                  <c:v>75.983000000000004</c:v>
                </c:pt>
                <c:pt idx="1905">
                  <c:v>76.001999999999995</c:v>
                </c:pt>
                <c:pt idx="1906">
                  <c:v>76.015000000000001</c:v>
                </c:pt>
                <c:pt idx="1907">
                  <c:v>76.004999999999995</c:v>
                </c:pt>
                <c:pt idx="1908">
                  <c:v>76.009</c:v>
                </c:pt>
                <c:pt idx="1909">
                  <c:v>76.001999999999995</c:v>
                </c:pt>
                <c:pt idx="1910">
                  <c:v>76.025000000000006</c:v>
                </c:pt>
                <c:pt idx="1911">
                  <c:v>76.010000000000005</c:v>
                </c:pt>
                <c:pt idx="1912">
                  <c:v>76.016000000000005</c:v>
                </c:pt>
                <c:pt idx="1913">
                  <c:v>75.997</c:v>
                </c:pt>
                <c:pt idx="1914">
                  <c:v>76.034999999999997</c:v>
                </c:pt>
                <c:pt idx="1915">
                  <c:v>76.003</c:v>
                </c:pt>
                <c:pt idx="1916">
                  <c:v>75.992000000000004</c:v>
                </c:pt>
                <c:pt idx="1917">
                  <c:v>75.998999999999995</c:v>
                </c:pt>
                <c:pt idx="1918">
                  <c:v>76.028999999999996</c:v>
                </c:pt>
                <c:pt idx="1919">
                  <c:v>76.034999999999997</c:v>
                </c:pt>
                <c:pt idx="1920">
                  <c:v>75.998999999999995</c:v>
                </c:pt>
                <c:pt idx="1921">
                  <c:v>76.010000000000005</c:v>
                </c:pt>
                <c:pt idx="1922">
                  <c:v>75.992999999999995</c:v>
                </c:pt>
                <c:pt idx="1923">
                  <c:v>75.988</c:v>
                </c:pt>
                <c:pt idx="1924">
                  <c:v>76.010999999999996</c:v>
                </c:pt>
                <c:pt idx="1925">
                  <c:v>76.009</c:v>
                </c:pt>
                <c:pt idx="1926">
                  <c:v>75.984999999999999</c:v>
                </c:pt>
                <c:pt idx="1927">
                  <c:v>76.004000000000005</c:v>
                </c:pt>
                <c:pt idx="1928">
                  <c:v>75.98</c:v>
                </c:pt>
                <c:pt idx="1929">
                  <c:v>75.998000000000005</c:v>
                </c:pt>
                <c:pt idx="1930">
                  <c:v>76.033000000000001</c:v>
                </c:pt>
                <c:pt idx="1931">
                  <c:v>76.018000000000001</c:v>
                </c:pt>
                <c:pt idx="1932">
                  <c:v>76.004000000000005</c:v>
                </c:pt>
                <c:pt idx="1933">
                  <c:v>75.994</c:v>
                </c:pt>
                <c:pt idx="1934">
                  <c:v>76.001999999999995</c:v>
                </c:pt>
                <c:pt idx="1935">
                  <c:v>75.991</c:v>
                </c:pt>
                <c:pt idx="1936">
                  <c:v>75.995000000000005</c:v>
                </c:pt>
                <c:pt idx="1937">
                  <c:v>75.992000000000004</c:v>
                </c:pt>
                <c:pt idx="1938">
                  <c:v>76</c:v>
                </c:pt>
                <c:pt idx="1939">
                  <c:v>75.986000000000004</c:v>
                </c:pt>
                <c:pt idx="1940">
                  <c:v>75.98</c:v>
                </c:pt>
                <c:pt idx="1941">
                  <c:v>76.010999999999996</c:v>
                </c:pt>
                <c:pt idx="1942">
                  <c:v>76.010000000000005</c:v>
                </c:pt>
                <c:pt idx="1943">
                  <c:v>75.998999999999995</c:v>
                </c:pt>
                <c:pt idx="1944">
                  <c:v>75.992999999999995</c:v>
                </c:pt>
                <c:pt idx="1945">
                  <c:v>75.994</c:v>
                </c:pt>
                <c:pt idx="1946">
                  <c:v>75.968999999999994</c:v>
                </c:pt>
                <c:pt idx="1947">
                  <c:v>75.972999999999999</c:v>
                </c:pt>
                <c:pt idx="1948">
                  <c:v>75.983000000000004</c:v>
                </c:pt>
                <c:pt idx="1949">
                  <c:v>76.006</c:v>
                </c:pt>
                <c:pt idx="1950">
                  <c:v>75.988</c:v>
                </c:pt>
                <c:pt idx="1951">
                  <c:v>76.003</c:v>
                </c:pt>
                <c:pt idx="1952">
                  <c:v>75.992999999999995</c:v>
                </c:pt>
                <c:pt idx="1953">
                  <c:v>75.963999999999999</c:v>
                </c:pt>
                <c:pt idx="1954">
                  <c:v>76.001000000000005</c:v>
                </c:pt>
                <c:pt idx="1955">
                  <c:v>76.004999999999995</c:v>
                </c:pt>
                <c:pt idx="1956">
                  <c:v>75.983999999999995</c:v>
                </c:pt>
                <c:pt idx="1957">
                  <c:v>75.988</c:v>
                </c:pt>
                <c:pt idx="1958">
                  <c:v>75.988</c:v>
                </c:pt>
                <c:pt idx="1959">
                  <c:v>75.989000000000004</c:v>
                </c:pt>
                <c:pt idx="1960">
                  <c:v>75.978999999999999</c:v>
                </c:pt>
                <c:pt idx="1961">
                  <c:v>75.986999999999995</c:v>
                </c:pt>
                <c:pt idx="1962">
                  <c:v>75.998000000000005</c:v>
                </c:pt>
                <c:pt idx="1963">
                  <c:v>75.981999999999999</c:v>
                </c:pt>
                <c:pt idx="1964">
                  <c:v>75.988</c:v>
                </c:pt>
                <c:pt idx="1965">
                  <c:v>76.019000000000005</c:v>
                </c:pt>
                <c:pt idx="1966">
                  <c:v>75.998000000000005</c:v>
                </c:pt>
                <c:pt idx="1967">
                  <c:v>76.061999999999998</c:v>
                </c:pt>
                <c:pt idx="1968">
                  <c:v>76.039000000000001</c:v>
                </c:pt>
                <c:pt idx="1969">
                  <c:v>76.02</c:v>
                </c:pt>
                <c:pt idx="1970">
                  <c:v>76.015000000000001</c:v>
                </c:pt>
                <c:pt idx="1971">
                  <c:v>76.025000000000006</c:v>
                </c:pt>
                <c:pt idx="1972">
                  <c:v>76.03</c:v>
                </c:pt>
                <c:pt idx="1973">
                  <c:v>76.028000000000006</c:v>
                </c:pt>
                <c:pt idx="1974">
                  <c:v>76.043999999999997</c:v>
                </c:pt>
                <c:pt idx="1975">
                  <c:v>76.027000000000001</c:v>
                </c:pt>
                <c:pt idx="1976">
                  <c:v>76.007000000000005</c:v>
                </c:pt>
                <c:pt idx="1977">
                  <c:v>76.033000000000001</c:v>
                </c:pt>
                <c:pt idx="1978">
                  <c:v>76.040999999999997</c:v>
                </c:pt>
                <c:pt idx="1979">
                  <c:v>76.028999999999996</c:v>
                </c:pt>
                <c:pt idx="1980">
                  <c:v>76.02</c:v>
                </c:pt>
                <c:pt idx="1981">
                  <c:v>76.007000000000005</c:v>
                </c:pt>
                <c:pt idx="1982">
                  <c:v>76.007999999999996</c:v>
                </c:pt>
                <c:pt idx="1983">
                  <c:v>76.010999999999996</c:v>
                </c:pt>
                <c:pt idx="1984">
                  <c:v>76.028999999999996</c:v>
                </c:pt>
                <c:pt idx="1985">
                  <c:v>76.016000000000005</c:v>
                </c:pt>
                <c:pt idx="1986">
                  <c:v>76.015000000000001</c:v>
                </c:pt>
                <c:pt idx="1987">
                  <c:v>76.007999999999996</c:v>
                </c:pt>
                <c:pt idx="1988">
                  <c:v>76.022999999999996</c:v>
                </c:pt>
                <c:pt idx="1989">
                  <c:v>76.024000000000001</c:v>
                </c:pt>
                <c:pt idx="1990">
                  <c:v>76.028999999999996</c:v>
                </c:pt>
                <c:pt idx="1991">
                  <c:v>76.042000000000002</c:v>
                </c:pt>
                <c:pt idx="1992">
                  <c:v>76.004999999999995</c:v>
                </c:pt>
                <c:pt idx="1993">
                  <c:v>76.027000000000001</c:v>
                </c:pt>
                <c:pt idx="1994">
                  <c:v>76.012</c:v>
                </c:pt>
                <c:pt idx="1995">
                  <c:v>76.010999999999996</c:v>
                </c:pt>
                <c:pt idx="1996">
                  <c:v>76.022999999999996</c:v>
                </c:pt>
                <c:pt idx="1997">
                  <c:v>76.009</c:v>
                </c:pt>
                <c:pt idx="1998">
                  <c:v>76.013000000000005</c:v>
                </c:pt>
                <c:pt idx="1999">
                  <c:v>76.001000000000005</c:v>
                </c:pt>
                <c:pt idx="2000">
                  <c:v>76.004999999999995</c:v>
                </c:pt>
                <c:pt idx="2001">
                  <c:v>76.028999999999996</c:v>
                </c:pt>
                <c:pt idx="2002">
                  <c:v>76.007000000000005</c:v>
                </c:pt>
                <c:pt idx="2003">
                  <c:v>76.022999999999996</c:v>
                </c:pt>
                <c:pt idx="2004">
                  <c:v>75.986000000000004</c:v>
                </c:pt>
                <c:pt idx="2005">
                  <c:v>75.994</c:v>
                </c:pt>
                <c:pt idx="2006">
                  <c:v>75.997</c:v>
                </c:pt>
                <c:pt idx="2007">
                  <c:v>76.001999999999995</c:v>
                </c:pt>
                <c:pt idx="2008">
                  <c:v>76.025000000000006</c:v>
                </c:pt>
                <c:pt idx="2009">
                  <c:v>76.016999999999996</c:v>
                </c:pt>
                <c:pt idx="2010">
                  <c:v>76.004000000000005</c:v>
                </c:pt>
                <c:pt idx="2011">
                  <c:v>75.995999999999995</c:v>
                </c:pt>
                <c:pt idx="2012">
                  <c:v>75.997</c:v>
                </c:pt>
                <c:pt idx="2013">
                  <c:v>76.004000000000005</c:v>
                </c:pt>
                <c:pt idx="2014">
                  <c:v>76.007000000000005</c:v>
                </c:pt>
                <c:pt idx="2015">
                  <c:v>76.007999999999996</c:v>
                </c:pt>
                <c:pt idx="2016">
                  <c:v>75.997</c:v>
                </c:pt>
                <c:pt idx="2017">
                  <c:v>76.001999999999995</c:v>
                </c:pt>
                <c:pt idx="2018">
                  <c:v>75.978999999999999</c:v>
                </c:pt>
                <c:pt idx="2019">
                  <c:v>75.977999999999994</c:v>
                </c:pt>
                <c:pt idx="2020">
                  <c:v>76.018000000000001</c:v>
                </c:pt>
                <c:pt idx="2021">
                  <c:v>76</c:v>
                </c:pt>
                <c:pt idx="2022">
                  <c:v>76.001000000000005</c:v>
                </c:pt>
                <c:pt idx="2023">
                  <c:v>75.998999999999995</c:v>
                </c:pt>
                <c:pt idx="2024">
                  <c:v>76.034000000000006</c:v>
                </c:pt>
                <c:pt idx="2025">
                  <c:v>76.045000000000002</c:v>
                </c:pt>
                <c:pt idx="2026">
                  <c:v>76.049000000000007</c:v>
                </c:pt>
                <c:pt idx="2027">
                  <c:v>76.052000000000007</c:v>
                </c:pt>
                <c:pt idx="2028">
                  <c:v>76.046000000000006</c:v>
                </c:pt>
                <c:pt idx="2029">
                  <c:v>76.08</c:v>
                </c:pt>
                <c:pt idx="2030">
                  <c:v>76.066000000000003</c:v>
                </c:pt>
                <c:pt idx="2031">
                  <c:v>76.06</c:v>
                </c:pt>
                <c:pt idx="2032">
                  <c:v>76.072999999999993</c:v>
                </c:pt>
                <c:pt idx="2033">
                  <c:v>76.058999999999997</c:v>
                </c:pt>
                <c:pt idx="2034">
                  <c:v>76.052999999999997</c:v>
                </c:pt>
                <c:pt idx="2035">
                  <c:v>76.057000000000002</c:v>
                </c:pt>
                <c:pt idx="2036">
                  <c:v>76.069000000000003</c:v>
                </c:pt>
                <c:pt idx="2037">
                  <c:v>76.063999999999993</c:v>
                </c:pt>
                <c:pt idx="2038">
                  <c:v>76.069000000000003</c:v>
                </c:pt>
                <c:pt idx="2039">
                  <c:v>76.058000000000007</c:v>
                </c:pt>
                <c:pt idx="2040">
                  <c:v>76.067999999999998</c:v>
                </c:pt>
                <c:pt idx="2041">
                  <c:v>76.070999999999998</c:v>
                </c:pt>
                <c:pt idx="2042">
                  <c:v>76.058999999999997</c:v>
                </c:pt>
                <c:pt idx="2043">
                  <c:v>76.058000000000007</c:v>
                </c:pt>
                <c:pt idx="2044">
                  <c:v>76.067999999999998</c:v>
                </c:pt>
                <c:pt idx="2045">
                  <c:v>76.048000000000002</c:v>
                </c:pt>
                <c:pt idx="2046">
                  <c:v>76.051000000000002</c:v>
                </c:pt>
                <c:pt idx="2047">
                  <c:v>76.064999999999998</c:v>
                </c:pt>
                <c:pt idx="2048">
                  <c:v>76.08</c:v>
                </c:pt>
                <c:pt idx="2049">
                  <c:v>76.09</c:v>
                </c:pt>
                <c:pt idx="2050">
                  <c:v>76.063999999999993</c:v>
                </c:pt>
                <c:pt idx="2051">
                  <c:v>76.072000000000003</c:v>
                </c:pt>
                <c:pt idx="2052">
                  <c:v>76.06</c:v>
                </c:pt>
                <c:pt idx="2053">
                  <c:v>76.072000000000003</c:v>
                </c:pt>
                <c:pt idx="2054">
                  <c:v>76.040999999999997</c:v>
                </c:pt>
                <c:pt idx="2055">
                  <c:v>76.046999999999997</c:v>
                </c:pt>
                <c:pt idx="2056">
                  <c:v>76.052999999999997</c:v>
                </c:pt>
                <c:pt idx="2057">
                  <c:v>76.049000000000007</c:v>
                </c:pt>
                <c:pt idx="2058">
                  <c:v>76.03</c:v>
                </c:pt>
                <c:pt idx="2059">
                  <c:v>76.066999999999993</c:v>
                </c:pt>
                <c:pt idx="2060">
                  <c:v>76.069000000000003</c:v>
                </c:pt>
                <c:pt idx="2061">
                  <c:v>76.075000000000003</c:v>
                </c:pt>
                <c:pt idx="2062">
                  <c:v>76.031999999999996</c:v>
                </c:pt>
                <c:pt idx="2063">
                  <c:v>76.037999999999997</c:v>
                </c:pt>
                <c:pt idx="2064">
                  <c:v>76.039000000000001</c:v>
                </c:pt>
                <c:pt idx="2065">
                  <c:v>76.037000000000006</c:v>
                </c:pt>
                <c:pt idx="2066">
                  <c:v>76.040999999999997</c:v>
                </c:pt>
                <c:pt idx="2067">
                  <c:v>76.05</c:v>
                </c:pt>
                <c:pt idx="2068">
                  <c:v>76.058999999999997</c:v>
                </c:pt>
                <c:pt idx="2069">
                  <c:v>76.037000000000006</c:v>
                </c:pt>
                <c:pt idx="2070">
                  <c:v>76.040999999999997</c:v>
                </c:pt>
                <c:pt idx="2071">
                  <c:v>76.058000000000007</c:v>
                </c:pt>
                <c:pt idx="2072">
                  <c:v>76.078999999999994</c:v>
                </c:pt>
                <c:pt idx="2073">
                  <c:v>76.042000000000002</c:v>
                </c:pt>
                <c:pt idx="2074">
                  <c:v>76.034999999999997</c:v>
                </c:pt>
                <c:pt idx="2075">
                  <c:v>76.043000000000006</c:v>
                </c:pt>
                <c:pt idx="2076">
                  <c:v>76.061000000000007</c:v>
                </c:pt>
                <c:pt idx="2077">
                  <c:v>76.055000000000007</c:v>
                </c:pt>
                <c:pt idx="2078">
                  <c:v>76.046000000000006</c:v>
                </c:pt>
                <c:pt idx="2079">
                  <c:v>76.054000000000002</c:v>
                </c:pt>
                <c:pt idx="2080">
                  <c:v>76.069000000000003</c:v>
                </c:pt>
                <c:pt idx="2081">
                  <c:v>76.048000000000002</c:v>
                </c:pt>
                <c:pt idx="2082">
                  <c:v>76.043000000000006</c:v>
                </c:pt>
                <c:pt idx="2083">
                  <c:v>76.066999999999993</c:v>
                </c:pt>
                <c:pt idx="2084">
                  <c:v>76.061000000000007</c:v>
                </c:pt>
                <c:pt idx="2085">
                  <c:v>76.055000000000007</c:v>
                </c:pt>
                <c:pt idx="2086">
                  <c:v>76.031999999999996</c:v>
                </c:pt>
                <c:pt idx="2087">
                  <c:v>76.040999999999997</c:v>
                </c:pt>
                <c:pt idx="2088">
                  <c:v>76.049000000000007</c:v>
                </c:pt>
                <c:pt idx="2089">
                  <c:v>76.040999999999997</c:v>
                </c:pt>
                <c:pt idx="2090">
                  <c:v>76.055999999999997</c:v>
                </c:pt>
                <c:pt idx="2091">
                  <c:v>76.039000000000001</c:v>
                </c:pt>
                <c:pt idx="2092">
                  <c:v>76.045000000000002</c:v>
                </c:pt>
                <c:pt idx="2093">
                  <c:v>76.042000000000002</c:v>
                </c:pt>
                <c:pt idx="2094">
                  <c:v>76.043000000000006</c:v>
                </c:pt>
                <c:pt idx="2095">
                  <c:v>76.052999999999997</c:v>
                </c:pt>
                <c:pt idx="2096">
                  <c:v>76.021000000000001</c:v>
                </c:pt>
                <c:pt idx="2097">
                  <c:v>76.040999999999997</c:v>
                </c:pt>
                <c:pt idx="2098">
                  <c:v>76.034999999999997</c:v>
                </c:pt>
                <c:pt idx="2099">
                  <c:v>76.046000000000006</c:v>
                </c:pt>
                <c:pt idx="2100">
                  <c:v>76.073999999999998</c:v>
                </c:pt>
                <c:pt idx="2101">
                  <c:v>76.055000000000007</c:v>
                </c:pt>
                <c:pt idx="2102">
                  <c:v>76.042000000000002</c:v>
                </c:pt>
                <c:pt idx="2103">
                  <c:v>76.043000000000006</c:v>
                </c:pt>
                <c:pt idx="2104">
                  <c:v>76.040999999999997</c:v>
                </c:pt>
                <c:pt idx="2105">
                  <c:v>76.045000000000002</c:v>
                </c:pt>
                <c:pt idx="2106">
                  <c:v>76.05</c:v>
                </c:pt>
                <c:pt idx="2107">
                  <c:v>76.040999999999997</c:v>
                </c:pt>
                <c:pt idx="2108">
                  <c:v>76.051000000000002</c:v>
                </c:pt>
                <c:pt idx="2109">
                  <c:v>76.058000000000007</c:v>
                </c:pt>
                <c:pt idx="2110">
                  <c:v>76.051000000000002</c:v>
                </c:pt>
                <c:pt idx="2111">
                  <c:v>76.05</c:v>
                </c:pt>
                <c:pt idx="2112">
                  <c:v>76.064999999999998</c:v>
                </c:pt>
                <c:pt idx="2113">
                  <c:v>76.08</c:v>
                </c:pt>
                <c:pt idx="2114">
                  <c:v>76.042000000000002</c:v>
                </c:pt>
                <c:pt idx="2115">
                  <c:v>76.043000000000006</c:v>
                </c:pt>
                <c:pt idx="2116">
                  <c:v>76.052999999999997</c:v>
                </c:pt>
                <c:pt idx="2117">
                  <c:v>76.05</c:v>
                </c:pt>
                <c:pt idx="2118">
                  <c:v>76.061000000000007</c:v>
                </c:pt>
                <c:pt idx="2119">
                  <c:v>76.066999999999993</c:v>
                </c:pt>
                <c:pt idx="2120">
                  <c:v>76.070999999999998</c:v>
                </c:pt>
                <c:pt idx="2121">
                  <c:v>76.052999999999997</c:v>
                </c:pt>
                <c:pt idx="2122">
                  <c:v>76.052999999999997</c:v>
                </c:pt>
                <c:pt idx="2123">
                  <c:v>76.066999999999993</c:v>
                </c:pt>
                <c:pt idx="2124">
                  <c:v>76.072999999999993</c:v>
                </c:pt>
                <c:pt idx="2125">
                  <c:v>76.066999999999993</c:v>
                </c:pt>
                <c:pt idx="2126">
                  <c:v>76.046000000000006</c:v>
                </c:pt>
                <c:pt idx="2127">
                  <c:v>76.036000000000001</c:v>
                </c:pt>
                <c:pt idx="2128">
                  <c:v>76.028000000000006</c:v>
                </c:pt>
                <c:pt idx="2129">
                  <c:v>76.058000000000007</c:v>
                </c:pt>
                <c:pt idx="2130">
                  <c:v>76.058000000000007</c:v>
                </c:pt>
                <c:pt idx="2131">
                  <c:v>76.054000000000002</c:v>
                </c:pt>
                <c:pt idx="2132">
                  <c:v>76.037999999999997</c:v>
                </c:pt>
                <c:pt idx="2133">
                  <c:v>76.048000000000002</c:v>
                </c:pt>
                <c:pt idx="2134">
                  <c:v>76.063000000000002</c:v>
                </c:pt>
                <c:pt idx="2135">
                  <c:v>76.031000000000006</c:v>
                </c:pt>
                <c:pt idx="2136">
                  <c:v>76.055999999999997</c:v>
                </c:pt>
                <c:pt idx="2137">
                  <c:v>76.058999999999997</c:v>
                </c:pt>
                <c:pt idx="2138">
                  <c:v>76.046000000000006</c:v>
                </c:pt>
                <c:pt idx="2139">
                  <c:v>76.037999999999997</c:v>
                </c:pt>
                <c:pt idx="2140">
                  <c:v>76.054000000000002</c:v>
                </c:pt>
                <c:pt idx="2141">
                  <c:v>76.08</c:v>
                </c:pt>
                <c:pt idx="2142">
                  <c:v>76.072000000000003</c:v>
                </c:pt>
                <c:pt idx="2143">
                  <c:v>76.058999999999997</c:v>
                </c:pt>
                <c:pt idx="2144">
                  <c:v>76.057000000000002</c:v>
                </c:pt>
                <c:pt idx="2145">
                  <c:v>76.09</c:v>
                </c:pt>
                <c:pt idx="2146">
                  <c:v>76.076999999999998</c:v>
                </c:pt>
                <c:pt idx="2147">
                  <c:v>76.070999999999998</c:v>
                </c:pt>
                <c:pt idx="2148">
                  <c:v>76.08</c:v>
                </c:pt>
                <c:pt idx="2149">
                  <c:v>76.087000000000003</c:v>
                </c:pt>
                <c:pt idx="2150">
                  <c:v>76.06</c:v>
                </c:pt>
                <c:pt idx="2151">
                  <c:v>76.099999999999994</c:v>
                </c:pt>
                <c:pt idx="2152">
                  <c:v>76.12</c:v>
                </c:pt>
                <c:pt idx="2153">
                  <c:v>76.094999999999999</c:v>
                </c:pt>
                <c:pt idx="2154">
                  <c:v>76.070999999999998</c:v>
                </c:pt>
                <c:pt idx="2155">
                  <c:v>76.063000000000002</c:v>
                </c:pt>
                <c:pt idx="2156">
                  <c:v>76.064999999999998</c:v>
                </c:pt>
                <c:pt idx="2157">
                  <c:v>76.081999999999994</c:v>
                </c:pt>
                <c:pt idx="2158">
                  <c:v>76.087999999999994</c:v>
                </c:pt>
                <c:pt idx="2159">
                  <c:v>76.094999999999999</c:v>
                </c:pt>
                <c:pt idx="2160">
                  <c:v>76.105999999999995</c:v>
                </c:pt>
                <c:pt idx="2161">
                  <c:v>76.093999999999994</c:v>
                </c:pt>
                <c:pt idx="2162">
                  <c:v>76.064999999999998</c:v>
                </c:pt>
                <c:pt idx="2163">
                  <c:v>76.069000000000003</c:v>
                </c:pt>
                <c:pt idx="2164">
                  <c:v>76.113</c:v>
                </c:pt>
                <c:pt idx="2165">
                  <c:v>76.066999999999993</c:v>
                </c:pt>
                <c:pt idx="2166">
                  <c:v>76.081999999999994</c:v>
                </c:pt>
                <c:pt idx="2167">
                  <c:v>76.097999999999999</c:v>
                </c:pt>
                <c:pt idx="2168">
                  <c:v>76.084999999999994</c:v>
                </c:pt>
                <c:pt idx="2169">
                  <c:v>76.087999999999994</c:v>
                </c:pt>
                <c:pt idx="2170">
                  <c:v>76.093999999999994</c:v>
                </c:pt>
                <c:pt idx="2171">
                  <c:v>76.069999999999993</c:v>
                </c:pt>
                <c:pt idx="2172">
                  <c:v>76.102000000000004</c:v>
                </c:pt>
                <c:pt idx="2173">
                  <c:v>76.096999999999994</c:v>
                </c:pt>
                <c:pt idx="2174">
                  <c:v>76.061999999999998</c:v>
                </c:pt>
                <c:pt idx="2175">
                  <c:v>76.072999999999993</c:v>
                </c:pt>
                <c:pt idx="2176">
                  <c:v>76.114999999999995</c:v>
                </c:pt>
                <c:pt idx="2177">
                  <c:v>76.131</c:v>
                </c:pt>
                <c:pt idx="2178">
                  <c:v>76.072999999999993</c:v>
                </c:pt>
                <c:pt idx="2179">
                  <c:v>76.088999999999999</c:v>
                </c:pt>
                <c:pt idx="2180">
                  <c:v>76.105999999999995</c:v>
                </c:pt>
                <c:pt idx="2181">
                  <c:v>76.100999999999999</c:v>
                </c:pt>
                <c:pt idx="2182">
                  <c:v>76.117000000000004</c:v>
                </c:pt>
                <c:pt idx="2183">
                  <c:v>76.099000000000004</c:v>
                </c:pt>
                <c:pt idx="2184">
                  <c:v>76.116</c:v>
                </c:pt>
                <c:pt idx="2185">
                  <c:v>76.096999999999994</c:v>
                </c:pt>
                <c:pt idx="2186">
                  <c:v>76.103999999999999</c:v>
                </c:pt>
                <c:pt idx="2187">
                  <c:v>76.100999999999999</c:v>
                </c:pt>
                <c:pt idx="2188">
                  <c:v>76.111999999999995</c:v>
                </c:pt>
                <c:pt idx="2189">
                  <c:v>76.123000000000005</c:v>
                </c:pt>
                <c:pt idx="2190">
                  <c:v>76.093000000000004</c:v>
                </c:pt>
                <c:pt idx="2191">
                  <c:v>76.096999999999994</c:v>
                </c:pt>
                <c:pt idx="2192">
                  <c:v>76.096000000000004</c:v>
                </c:pt>
                <c:pt idx="2193">
                  <c:v>76.111000000000004</c:v>
                </c:pt>
                <c:pt idx="2194">
                  <c:v>76.099000000000004</c:v>
                </c:pt>
                <c:pt idx="2195">
                  <c:v>76.090999999999994</c:v>
                </c:pt>
                <c:pt idx="2196">
                  <c:v>76.103999999999999</c:v>
                </c:pt>
                <c:pt idx="2197">
                  <c:v>76.111000000000004</c:v>
                </c:pt>
                <c:pt idx="2198">
                  <c:v>76.117000000000004</c:v>
                </c:pt>
                <c:pt idx="2199">
                  <c:v>76.097999999999999</c:v>
                </c:pt>
                <c:pt idx="2200">
                  <c:v>76.08</c:v>
                </c:pt>
                <c:pt idx="2201">
                  <c:v>76.113</c:v>
                </c:pt>
                <c:pt idx="2202">
                  <c:v>76.100999999999999</c:v>
                </c:pt>
                <c:pt idx="2203">
                  <c:v>76.081999999999994</c:v>
                </c:pt>
                <c:pt idx="2204">
                  <c:v>76.100999999999999</c:v>
                </c:pt>
                <c:pt idx="2205">
                  <c:v>76.108999999999995</c:v>
                </c:pt>
                <c:pt idx="2206">
                  <c:v>76.134</c:v>
                </c:pt>
                <c:pt idx="2207">
                  <c:v>76.090999999999994</c:v>
                </c:pt>
                <c:pt idx="2208">
                  <c:v>76.091999999999999</c:v>
                </c:pt>
                <c:pt idx="2209">
                  <c:v>76.093999999999994</c:v>
                </c:pt>
                <c:pt idx="2210">
                  <c:v>76.11</c:v>
                </c:pt>
                <c:pt idx="2211">
                  <c:v>76.117999999999995</c:v>
                </c:pt>
                <c:pt idx="2212">
                  <c:v>76.093000000000004</c:v>
                </c:pt>
                <c:pt idx="2213">
                  <c:v>76.093999999999994</c:v>
                </c:pt>
                <c:pt idx="2214">
                  <c:v>76.087999999999994</c:v>
                </c:pt>
                <c:pt idx="2215">
                  <c:v>76.082999999999998</c:v>
                </c:pt>
                <c:pt idx="2216">
                  <c:v>76.114000000000004</c:v>
                </c:pt>
                <c:pt idx="2217">
                  <c:v>76.099000000000004</c:v>
                </c:pt>
                <c:pt idx="2218">
                  <c:v>76.100999999999999</c:v>
                </c:pt>
                <c:pt idx="2219">
                  <c:v>76.087999999999994</c:v>
                </c:pt>
                <c:pt idx="2220">
                  <c:v>76.09</c:v>
                </c:pt>
                <c:pt idx="2221">
                  <c:v>76.100999999999999</c:v>
                </c:pt>
                <c:pt idx="2222">
                  <c:v>76.091999999999999</c:v>
                </c:pt>
                <c:pt idx="2223">
                  <c:v>76.093000000000004</c:v>
                </c:pt>
                <c:pt idx="2224">
                  <c:v>76.099000000000004</c:v>
                </c:pt>
                <c:pt idx="2225">
                  <c:v>76.084000000000003</c:v>
                </c:pt>
                <c:pt idx="2226">
                  <c:v>76.093999999999994</c:v>
                </c:pt>
                <c:pt idx="2227">
                  <c:v>76.070999999999998</c:v>
                </c:pt>
                <c:pt idx="2228">
                  <c:v>76.084999999999994</c:v>
                </c:pt>
                <c:pt idx="2229">
                  <c:v>76.105000000000004</c:v>
                </c:pt>
                <c:pt idx="2230">
                  <c:v>76.105999999999995</c:v>
                </c:pt>
                <c:pt idx="2231">
                  <c:v>76.08</c:v>
                </c:pt>
                <c:pt idx="2232">
                  <c:v>76.093999999999994</c:v>
                </c:pt>
                <c:pt idx="2233">
                  <c:v>76.063000000000002</c:v>
                </c:pt>
                <c:pt idx="2234">
                  <c:v>76.061000000000007</c:v>
                </c:pt>
                <c:pt idx="2235">
                  <c:v>76.084999999999994</c:v>
                </c:pt>
                <c:pt idx="2236">
                  <c:v>76.082999999999998</c:v>
                </c:pt>
                <c:pt idx="2237">
                  <c:v>76.078000000000003</c:v>
                </c:pt>
                <c:pt idx="2238">
                  <c:v>76.081999999999994</c:v>
                </c:pt>
                <c:pt idx="2239">
                  <c:v>76.055999999999997</c:v>
                </c:pt>
                <c:pt idx="2240">
                  <c:v>76.075999999999993</c:v>
                </c:pt>
                <c:pt idx="2241">
                  <c:v>76.102999999999994</c:v>
                </c:pt>
                <c:pt idx="2242">
                  <c:v>76.075999999999993</c:v>
                </c:pt>
                <c:pt idx="2243">
                  <c:v>76.051000000000002</c:v>
                </c:pt>
                <c:pt idx="2244">
                  <c:v>76.063000000000002</c:v>
                </c:pt>
                <c:pt idx="2245">
                  <c:v>76.075000000000003</c:v>
                </c:pt>
                <c:pt idx="2246">
                  <c:v>76.069000000000003</c:v>
                </c:pt>
                <c:pt idx="2247">
                  <c:v>76.061000000000007</c:v>
                </c:pt>
                <c:pt idx="2248">
                  <c:v>76.066999999999993</c:v>
                </c:pt>
                <c:pt idx="2249">
                  <c:v>76.061999999999998</c:v>
                </c:pt>
                <c:pt idx="2250">
                  <c:v>76.066000000000003</c:v>
                </c:pt>
                <c:pt idx="2251">
                  <c:v>76.051000000000002</c:v>
                </c:pt>
                <c:pt idx="2252">
                  <c:v>76.034000000000006</c:v>
                </c:pt>
                <c:pt idx="2253">
                  <c:v>76.022000000000006</c:v>
                </c:pt>
                <c:pt idx="2254">
                  <c:v>76.028999999999996</c:v>
                </c:pt>
                <c:pt idx="2255">
                  <c:v>76.048000000000002</c:v>
                </c:pt>
                <c:pt idx="2256">
                  <c:v>76.03</c:v>
                </c:pt>
                <c:pt idx="2257">
                  <c:v>76.058999999999997</c:v>
                </c:pt>
                <c:pt idx="2258">
                  <c:v>76.054000000000002</c:v>
                </c:pt>
                <c:pt idx="2259">
                  <c:v>76.049000000000007</c:v>
                </c:pt>
                <c:pt idx="2260">
                  <c:v>76.034000000000006</c:v>
                </c:pt>
                <c:pt idx="2261">
                  <c:v>76.046000000000006</c:v>
                </c:pt>
                <c:pt idx="2262">
                  <c:v>76.031999999999996</c:v>
                </c:pt>
                <c:pt idx="2263">
                  <c:v>76.043000000000006</c:v>
                </c:pt>
                <c:pt idx="2264">
                  <c:v>76.055000000000007</c:v>
                </c:pt>
                <c:pt idx="2265">
                  <c:v>76.061999999999998</c:v>
                </c:pt>
                <c:pt idx="2266">
                  <c:v>76.040000000000006</c:v>
                </c:pt>
                <c:pt idx="2267">
                  <c:v>76.012</c:v>
                </c:pt>
                <c:pt idx="2268">
                  <c:v>76.05</c:v>
                </c:pt>
                <c:pt idx="2269">
                  <c:v>76.069000000000003</c:v>
                </c:pt>
                <c:pt idx="2270">
                  <c:v>76.058000000000007</c:v>
                </c:pt>
                <c:pt idx="2271">
                  <c:v>76.025999999999996</c:v>
                </c:pt>
                <c:pt idx="2272">
                  <c:v>76.036000000000001</c:v>
                </c:pt>
                <c:pt idx="2273">
                  <c:v>76.043999999999997</c:v>
                </c:pt>
                <c:pt idx="2274">
                  <c:v>76.055999999999997</c:v>
                </c:pt>
                <c:pt idx="2275">
                  <c:v>76.015000000000001</c:v>
                </c:pt>
                <c:pt idx="2276">
                  <c:v>76.075999999999993</c:v>
                </c:pt>
                <c:pt idx="2277">
                  <c:v>76.058000000000007</c:v>
                </c:pt>
                <c:pt idx="2278">
                  <c:v>76.057000000000002</c:v>
                </c:pt>
                <c:pt idx="2279">
                  <c:v>76.025000000000006</c:v>
                </c:pt>
                <c:pt idx="2280">
                  <c:v>76.049000000000007</c:v>
                </c:pt>
                <c:pt idx="2281">
                  <c:v>76.082999999999998</c:v>
                </c:pt>
                <c:pt idx="2282">
                  <c:v>76.055999999999997</c:v>
                </c:pt>
                <c:pt idx="2283">
                  <c:v>76.012</c:v>
                </c:pt>
                <c:pt idx="2284">
                  <c:v>76.076999999999998</c:v>
                </c:pt>
                <c:pt idx="2285">
                  <c:v>76.049000000000007</c:v>
                </c:pt>
                <c:pt idx="2286">
                  <c:v>76.054000000000002</c:v>
                </c:pt>
                <c:pt idx="2287">
                  <c:v>76.06</c:v>
                </c:pt>
                <c:pt idx="2288">
                  <c:v>76.066999999999993</c:v>
                </c:pt>
                <c:pt idx="2289">
                  <c:v>76.066000000000003</c:v>
                </c:pt>
                <c:pt idx="2290">
                  <c:v>76.076999999999998</c:v>
                </c:pt>
                <c:pt idx="2291">
                  <c:v>76.040999999999997</c:v>
                </c:pt>
                <c:pt idx="2292">
                  <c:v>76.063000000000002</c:v>
                </c:pt>
                <c:pt idx="2293">
                  <c:v>76.084000000000003</c:v>
                </c:pt>
                <c:pt idx="2294">
                  <c:v>76.061000000000007</c:v>
                </c:pt>
                <c:pt idx="2295">
                  <c:v>76.067999999999998</c:v>
                </c:pt>
                <c:pt idx="2296">
                  <c:v>76.063000000000002</c:v>
                </c:pt>
                <c:pt idx="2297">
                  <c:v>76.051000000000002</c:v>
                </c:pt>
                <c:pt idx="2298">
                  <c:v>76.055000000000007</c:v>
                </c:pt>
                <c:pt idx="2299">
                  <c:v>76.046999999999997</c:v>
                </c:pt>
                <c:pt idx="2300">
                  <c:v>76.096000000000004</c:v>
                </c:pt>
                <c:pt idx="2301">
                  <c:v>76.046000000000006</c:v>
                </c:pt>
                <c:pt idx="2302">
                  <c:v>76.052000000000007</c:v>
                </c:pt>
                <c:pt idx="2303">
                  <c:v>76.058999999999997</c:v>
                </c:pt>
                <c:pt idx="2304">
                  <c:v>76.046999999999997</c:v>
                </c:pt>
                <c:pt idx="2305">
                  <c:v>76.091999999999999</c:v>
                </c:pt>
                <c:pt idx="2306">
                  <c:v>76.072999999999993</c:v>
                </c:pt>
                <c:pt idx="2307">
                  <c:v>76.031999999999996</c:v>
                </c:pt>
                <c:pt idx="2308">
                  <c:v>76.054000000000002</c:v>
                </c:pt>
                <c:pt idx="2309">
                  <c:v>76.057000000000002</c:v>
                </c:pt>
                <c:pt idx="2310">
                  <c:v>76.052999999999997</c:v>
                </c:pt>
                <c:pt idx="2311">
                  <c:v>76.058000000000007</c:v>
                </c:pt>
                <c:pt idx="2312">
                  <c:v>76.055000000000007</c:v>
                </c:pt>
                <c:pt idx="2313">
                  <c:v>76.066000000000003</c:v>
                </c:pt>
                <c:pt idx="2314">
                  <c:v>76.042000000000002</c:v>
                </c:pt>
                <c:pt idx="2315">
                  <c:v>76.06</c:v>
                </c:pt>
                <c:pt idx="2316">
                  <c:v>76.051000000000002</c:v>
                </c:pt>
                <c:pt idx="2317">
                  <c:v>76.084999999999994</c:v>
                </c:pt>
                <c:pt idx="2318">
                  <c:v>76.073999999999998</c:v>
                </c:pt>
                <c:pt idx="2319">
                  <c:v>76.05</c:v>
                </c:pt>
                <c:pt idx="2320">
                  <c:v>76.066999999999993</c:v>
                </c:pt>
                <c:pt idx="2321">
                  <c:v>76.055000000000007</c:v>
                </c:pt>
                <c:pt idx="2322">
                  <c:v>76.063999999999993</c:v>
                </c:pt>
                <c:pt idx="2323">
                  <c:v>76.067999999999998</c:v>
                </c:pt>
                <c:pt idx="2324">
                  <c:v>76.058000000000007</c:v>
                </c:pt>
                <c:pt idx="2325">
                  <c:v>76.058000000000007</c:v>
                </c:pt>
                <c:pt idx="2326">
                  <c:v>76.069999999999993</c:v>
                </c:pt>
                <c:pt idx="2327">
                  <c:v>76.081000000000003</c:v>
                </c:pt>
                <c:pt idx="2328">
                  <c:v>76.08</c:v>
                </c:pt>
                <c:pt idx="2329">
                  <c:v>76.051000000000002</c:v>
                </c:pt>
                <c:pt idx="2330">
                  <c:v>76.088999999999999</c:v>
                </c:pt>
                <c:pt idx="2331">
                  <c:v>76.033000000000001</c:v>
                </c:pt>
                <c:pt idx="2332">
                  <c:v>76.072000000000003</c:v>
                </c:pt>
                <c:pt idx="2333">
                  <c:v>76.076999999999998</c:v>
                </c:pt>
                <c:pt idx="2334">
                  <c:v>76.067999999999998</c:v>
                </c:pt>
                <c:pt idx="2335">
                  <c:v>76.058000000000007</c:v>
                </c:pt>
                <c:pt idx="2336">
                  <c:v>76.061000000000007</c:v>
                </c:pt>
                <c:pt idx="2337">
                  <c:v>76.064999999999998</c:v>
                </c:pt>
                <c:pt idx="2338">
                  <c:v>76.061999999999998</c:v>
                </c:pt>
                <c:pt idx="2339">
                  <c:v>76.066000000000003</c:v>
                </c:pt>
                <c:pt idx="2340">
                  <c:v>76.073999999999998</c:v>
                </c:pt>
                <c:pt idx="2341">
                  <c:v>76.064999999999998</c:v>
                </c:pt>
                <c:pt idx="2342">
                  <c:v>76.078000000000003</c:v>
                </c:pt>
                <c:pt idx="2343">
                  <c:v>76.061000000000007</c:v>
                </c:pt>
                <c:pt idx="2344">
                  <c:v>76.057000000000002</c:v>
                </c:pt>
                <c:pt idx="2345">
                  <c:v>76.075000000000003</c:v>
                </c:pt>
                <c:pt idx="2346">
                  <c:v>76.058999999999997</c:v>
                </c:pt>
                <c:pt idx="2347">
                  <c:v>76.076999999999998</c:v>
                </c:pt>
                <c:pt idx="2348">
                  <c:v>76.036000000000001</c:v>
                </c:pt>
                <c:pt idx="2349">
                  <c:v>76.064999999999998</c:v>
                </c:pt>
                <c:pt idx="2350">
                  <c:v>76.072999999999993</c:v>
                </c:pt>
                <c:pt idx="2351">
                  <c:v>76.037999999999997</c:v>
                </c:pt>
                <c:pt idx="2352">
                  <c:v>76.084000000000003</c:v>
                </c:pt>
                <c:pt idx="2353">
                  <c:v>76.066999999999993</c:v>
                </c:pt>
                <c:pt idx="2354">
                  <c:v>76.061000000000007</c:v>
                </c:pt>
                <c:pt idx="2355">
                  <c:v>76.058999999999997</c:v>
                </c:pt>
                <c:pt idx="2356">
                  <c:v>76.057000000000002</c:v>
                </c:pt>
                <c:pt idx="2357">
                  <c:v>76.082999999999998</c:v>
                </c:pt>
                <c:pt idx="2358">
                  <c:v>76.064999999999998</c:v>
                </c:pt>
                <c:pt idx="2359">
                  <c:v>76.058999999999997</c:v>
                </c:pt>
                <c:pt idx="2360">
                  <c:v>76.06</c:v>
                </c:pt>
                <c:pt idx="2361">
                  <c:v>76.081999999999994</c:v>
                </c:pt>
                <c:pt idx="2362">
                  <c:v>76.066000000000003</c:v>
                </c:pt>
                <c:pt idx="2363">
                  <c:v>76.057000000000002</c:v>
                </c:pt>
                <c:pt idx="2364">
                  <c:v>76.070999999999998</c:v>
                </c:pt>
                <c:pt idx="2365">
                  <c:v>76.075000000000003</c:v>
                </c:pt>
                <c:pt idx="2366">
                  <c:v>76.078000000000003</c:v>
                </c:pt>
                <c:pt idx="2367">
                  <c:v>76.076999999999998</c:v>
                </c:pt>
                <c:pt idx="2368">
                  <c:v>76.066999999999993</c:v>
                </c:pt>
                <c:pt idx="2369">
                  <c:v>76.052999999999997</c:v>
                </c:pt>
                <c:pt idx="2370">
                  <c:v>76.088999999999999</c:v>
                </c:pt>
                <c:pt idx="2371">
                  <c:v>76.057000000000002</c:v>
                </c:pt>
                <c:pt idx="2372">
                  <c:v>76.051000000000002</c:v>
                </c:pt>
                <c:pt idx="2373">
                  <c:v>76.078999999999994</c:v>
                </c:pt>
                <c:pt idx="2374">
                  <c:v>76.069000000000003</c:v>
                </c:pt>
                <c:pt idx="2375">
                  <c:v>76.061999999999998</c:v>
                </c:pt>
                <c:pt idx="2376">
                  <c:v>76.075000000000003</c:v>
                </c:pt>
                <c:pt idx="2377">
                  <c:v>76.063000000000002</c:v>
                </c:pt>
                <c:pt idx="2378">
                  <c:v>76.063000000000002</c:v>
                </c:pt>
                <c:pt idx="2379">
                  <c:v>76.087000000000003</c:v>
                </c:pt>
                <c:pt idx="2380">
                  <c:v>76.040000000000006</c:v>
                </c:pt>
                <c:pt idx="2381">
                  <c:v>76.066000000000003</c:v>
                </c:pt>
                <c:pt idx="2382">
                  <c:v>76.084000000000003</c:v>
                </c:pt>
                <c:pt idx="2383">
                  <c:v>76.040000000000006</c:v>
                </c:pt>
                <c:pt idx="2384">
                  <c:v>76.061000000000007</c:v>
                </c:pt>
                <c:pt idx="2385">
                  <c:v>76.075999999999993</c:v>
                </c:pt>
                <c:pt idx="2386">
                  <c:v>76.111000000000004</c:v>
                </c:pt>
                <c:pt idx="2387">
                  <c:v>76.078999999999994</c:v>
                </c:pt>
                <c:pt idx="2388">
                  <c:v>76.072000000000003</c:v>
                </c:pt>
                <c:pt idx="2389">
                  <c:v>76.067999999999998</c:v>
                </c:pt>
                <c:pt idx="2390">
                  <c:v>76.073999999999998</c:v>
                </c:pt>
                <c:pt idx="2391">
                  <c:v>76.075999999999993</c:v>
                </c:pt>
                <c:pt idx="2392">
                  <c:v>76.063000000000002</c:v>
                </c:pt>
                <c:pt idx="2393">
                  <c:v>76.061999999999998</c:v>
                </c:pt>
                <c:pt idx="2394">
                  <c:v>76.066999999999993</c:v>
                </c:pt>
                <c:pt idx="2395">
                  <c:v>76.061999999999998</c:v>
                </c:pt>
                <c:pt idx="2396">
                  <c:v>76.055000000000007</c:v>
                </c:pt>
                <c:pt idx="2397">
                  <c:v>76.072999999999993</c:v>
                </c:pt>
                <c:pt idx="2398">
                  <c:v>76.082999999999998</c:v>
                </c:pt>
                <c:pt idx="2399">
                  <c:v>76.076999999999998</c:v>
                </c:pt>
                <c:pt idx="2400">
                  <c:v>76.051000000000002</c:v>
                </c:pt>
                <c:pt idx="2401">
                  <c:v>76.058999999999997</c:v>
                </c:pt>
                <c:pt idx="2402">
                  <c:v>76.069000000000003</c:v>
                </c:pt>
                <c:pt idx="2403">
                  <c:v>76.061999999999998</c:v>
                </c:pt>
                <c:pt idx="2404">
                  <c:v>76.090999999999994</c:v>
                </c:pt>
                <c:pt idx="2405">
                  <c:v>76.072000000000003</c:v>
                </c:pt>
                <c:pt idx="2406">
                  <c:v>76.090999999999994</c:v>
                </c:pt>
                <c:pt idx="2407">
                  <c:v>76.058999999999997</c:v>
                </c:pt>
                <c:pt idx="2408">
                  <c:v>76.064999999999998</c:v>
                </c:pt>
                <c:pt idx="2409">
                  <c:v>76.08</c:v>
                </c:pt>
                <c:pt idx="2410">
                  <c:v>76.067999999999998</c:v>
                </c:pt>
                <c:pt idx="2411">
                  <c:v>76.088999999999999</c:v>
                </c:pt>
                <c:pt idx="2412">
                  <c:v>76.061999999999998</c:v>
                </c:pt>
                <c:pt idx="2413">
                  <c:v>76.063000000000002</c:v>
                </c:pt>
                <c:pt idx="2414">
                  <c:v>76.064999999999998</c:v>
                </c:pt>
                <c:pt idx="2415">
                  <c:v>76.082999999999998</c:v>
                </c:pt>
                <c:pt idx="2416">
                  <c:v>76.063999999999993</c:v>
                </c:pt>
                <c:pt idx="2417">
                  <c:v>76.05</c:v>
                </c:pt>
                <c:pt idx="2418">
                  <c:v>76.096999999999994</c:v>
                </c:pt>
                <c:pt idx="2419">
                  <c:v>76.087999999999994</c:v>
                </c:pt>
                <c:pt idx="2420">
                  <c:v>76.058000000000007</c:v>
                </c:pt>
                <c:pt idx="2421">
                  <c:v>76.052000000000007</c:v>
                </c:pt>
                <c:pt idx="2422">
                  <c:v>76.039000000000001</c:v>
                </c:pt>
                <c:pt idx="2423">
                  <c:v>76.025999999999996</c:v>
                </c:pt>
                <c:pt idx="2424">
                  <c:v>76.025999999999996</c:v>
                </c:pt>
                <c:pt idx="2425">
                  <c:v>76.033000000000001</c:v>
                </c:pt>
                <c:pt idx="2426">
                  <c:v>76.028000000000006</c:v>
                </c:pt>
                <c:pt idx="2427">
                  <c:v>76.025999999999996</c:v>
                </c:pt>
                <c:pt idx="2428">
                  <c:v>76.028000000000006</c:v>
                </c:pt>
                <c:pt idx="2429">
                  <c:v>76.02</c:v>
                </c:pt>
                <c:pt idx="2430">
                  <c:v>76.025000000000006</c:v>
                </c:pt>
                <c:pt idx="2431">
                  <c:v>76.039000000000001</c:v>
                </c:pt>
                <c:pt idx="2432">
                  <c:v>76.040000000000006</c:v>
                </c:pt>
                <c:pt idx="2433">
                  <c:v>76.025000000000006</c:v>
                </c:pt>
                <c:pt idx="2434">
                  <c:v>76.043999999999997</c:v>
                </c:pt>
                <c:pt idx="2435">
                  <c:v>76.027000000000001</c:v>
                </c:pt>
                <c:pt idx="2436">
                  <c:v>76.013999999999996</c:v>
                </c:pt>
                <c:pt idx="2437">
                  <c:v>76.016999999999996</c:v>
                </c:pt>
                <c:pt idx="2438">
                  <c:v>76.034999999999997</c:v>
                </c:pt>
                <c:pt idx="2439">
                  <c:v>76.045000000000002</c:v>
                </c:pt>
                <c:pt idx="2440">
                  <c:v>76.069999999999993</c:v>
                </c:pt>
                <c:pt idx="2441">
                  <c:v>76.048000000000002</c:v>
                </c:pt>
                <c:pt idx="2442">
                  <c:v>76.022000000000006</c:v>
                </c:pt>
                <c:pt idx="2443">
                  <c:v>76.048000000000002</c:v>
                </c:pt>
                <c:pt idx="2444">
                  <c:v>76.040999999999997</c:v>
                </c:pt>
                <c:pt idx="2445">
                  <c:v>76.028999999999996</c:v>
                </c:pt>
                <c:pt idx="2446">
                  <c:v>76.054000000000002</c:v>
                </c:pt>
                <c:pt idx="2447">
                  <c:v>76.02</c:v>
                </c:pt>
                <c:pt idx="2448">
                  <c:v>76.013999999999996</c:v>
                </c:pt>
                <c:pt idx="2449">
                  <c:v>76.031000000000006</c:v>
                </c:pt>
                <c:pt idx="2450">
                  <c:v>76.046000000000006</c:v>
                </c:pt>
                <c:pt idx="2451">
                  <c:v>76.028999999999996</c:v>
                </c:pt>
                <c:pt idx="2452">
                  <c:v>76.025999999999996</c:v>
                </c:pt>
                <c:pt idx="2453">
                  <c:v>76.037000000000006</c:v>
                </c:pt>
                <c:pt idx="2454">
                  <c:v>76.052000000000007</c:v>
                </c:pt>
                <c:pt idx="2455">
                  <c:v>76.006</c:v>
                </c:pt>
                <c:pt idx="2456">
                  <c:v>76.031999999999996</c:v>
                </c:pt>
                <c:pt idx="2457">
                  <c:v>76.037000000000006</c:v>
                </c:pt>
                <c:pt idx="2458">
                  <c:v>76.043000000000006</c:v>
                </c:pt>
                <c:pt idx="2459">
                  <c:v>76.040000000000006</c:v>
                </c:pt>
                <c:pt idx="2460">
                  <c:v>76.024000000000001</c:v>
                </c:pt>
                <c:pt idx="2461">
                  <c:v>75.992999999999995</c:v>
                </c:pt>
                <c:pt idx="2462">
                  <c:v>76.040999999999997</c:v>
                </c:pt>
                <c:pt idx="2463">
                  <c:v>76.048000000000002</c:v>
                </c:pt>
                <c:pt idx="2464">
                  <c:v>76.040999999999997</c:v>
                </c:pt>
                <c:pt idx="2465">
                  <c:v>76.043000000000006</c:v>
                </c:pt>
                <c:pt idx="2466">
                  <c:v>76.054000000000002</c:v>
                </c:pt>
                <c:pt idx="2467">
                  <c:v>76.03</c:v>
                </c:pt>
                <c:pt idx="2468">
                  <c:v>76.046999999999997</c:v>
                </c:pt>
                <c:pt idx="2469">
                  <c:v>76.055999999999997</c:v>
                </c:pt>
                <c:pt idx="2470">
                  <c:v>76.045000000000002</c:v>
                </c:pt>
                <c:pt idx="2471">
                  <c:v>76.066000000000003</c:v>
                </c:pt>
                <c:pt idx="2472">
                  <c:v>76.046999999999997</c:v>
                </c:pt>
                <c:pt idx="2473">
                  <c:v>76.054000000000002</c:v>
                </c:pt>
                <c:pt idx="2474">
                  <c:v>76.100999999999999</c:v>
                </c:pt>
                <c:pt idx="2475">
                  <c:v>76.046999999999997</c:v>
                </c:pt>
                <c:pt idx="2476">
                  <c:v>76.058000000000007</c:v>
                </c:pt>
                <c:pt idx="2477">
                  <c:v>76.054000000000002</c:v>
                </c:pt>
                <c:pt idx="2478">
                  <c:v>76.055000000000007</c:v>
                </c:pt>
                <c:pt idx="2479">
                  <c:v>76.051000000000002</c:v>
                </c:pt>
                <c:pt idx="2480">
                  <c:v>76.042000000000002</c:v>
                </c:pt>
                <c:pt idx="2481">
                  <c:v>76.040000000000006</c:v>
                </c:pt>
                <c:pt idx="2482">
                  <c:v>76.069999999999993</c:v>
                </c:pt>
                <c:pt idx="2483">
                  <c:v>76.066000000000003</c:v>
                </c:pt>
                <c:pt idx="2484">
                  <c:v>76.067999999999998</c:v>
                </c:pt>
                <c:pt idx="2485">
                  <c:v>76.072999999999993</c:v>
                </c:pt>
                <c:pt idx="2486">
                  <c:v>76.084999999999994</c:v>
                </c:pt>
                <c:pt idx="2487">
                  <c:v>76.084000000000003</c:v>
                </c:pt>
                <c:pt idx="2488">
                  <c:v>76.066000000000003</c:v>
                </c:pt>
                <c:pt idx="2489">
                  <c:v>76.072999999999993</c:v>
                </c:pt>
                <c:pt idx="2490">
                  <c:v>76.087999999999994</c:v>
                </c:pt>
                <c:pt idx="2491">
                  <c:v>76.093999999999994</c:v>
                </c:pt>
                <c:pt idx="2492">
                  <c:v>76.075999999999993</c:v>
                </c:pt>
                <c:pt idx="2493">
                  <c:v>76.081000000000003</c:v>
                </c:pt>
                <c:pt idx="2494">
                  <c:v>76.075000000000003</c:v>
                </c:pt>
                <c:pt idx="2495">
                  <c:v>76.078999999999994</c:v>
                </c:pt>
                <c:pt idx="2496">
                  <c:v>76.096999999999994</c:v>
                </c:pt>
                <c:pt idx="2497">
                  <c:v>76.087999999999994</c:v>
                </c:pt>
                <c:pt idx="2498">
                  <c:v>76.081999999999994</c:v>
                </c:pt>
                <c:pt idx="2499">
                  <c:v>76.070999999999998</c:v>
                </c:pt>
                <c:pt idx="2500">
                  <c:v>76.063000000000002</c:v>
                </c:pt>
                <c:pt idx="2501">
                  <c:v>76.075999999999993</c:v>
                </c:pt>
                <c:pt idx="2502">
                  <c:v>76.087000000000003</c:v>
                </c:pt>
                <c:pt idx="2503">
                  <c:v>76.094999999999999</c:v>
                </c:pt>
                <c:pt idx="2504">
                  <c:v>76.099000000000004</c:v>
                </c:pt>
                <c:pt idx="2505">
                  <c:v>76.09</c:v>
                </c:pt>
                <c:pt idx="2506">
                  <c:v>76.09</c:v>
                </c:pt>
                <c:pt idx="2507">
                  <c:v>76.102000000000004</c:v>
                </c:pt>
                <c:pt idx="2508">
                  <c:v>76.099000000000004</c:v>
                </c:pt>
                <c:pt idx="2509">
                  <c:v>76.108999999999995</c:v>
                </c:pt>
                <c:pt idx="2510">
                  <c:v>76.105000000000004</c:v>
                </c:pt>
                <c:pt idx="2511">
                  <c:v>76.119</c:v>
                </c:pt>
                <c:pt idx="2512">
                  <c:v>76.078000000000003</c:v>
                </c:pt>
                <c:pt idx="2513">
                  <c:v>76.093000000000004</c:v>
                </c:pt>
                <c:pt idx="2514">
                  <c:v>76.116</c:v>
                </c:pt>
                <c:pt idx="2515">
                  <c:v>76.122</c:v>
                </c:pt>
                <c:pt idx="2516">
                  <c:v>76.108999999999995</c:v>
                </c:pt>
                <c:pt idx="2517">
                  <c:v>76.128</c:v>
                </c:pt>
                <c:pt idx="2518">
                  <c:v>76.088999999999999</c:v>
                </c:pt>
                <c:pt idx="2519">
                  <c:v>76.078999999999994</c:v>
                </c:pt>
                <c:pt idx="2520">
                  <c:v>76.125</c:v>
                </c:pt>
                <c:pt idx="2521">
                  <c:v>76.108999999999995</c:v>
                </c:pt>
                <c:pt idx="2522">
                  <c:v>76.085999999999999</c:v>
                </c:pt>
                <c:pt idx="2523">
                  <c:v>76.120999999999995</c:v>
                </c:pt>
                <c:pt idx="2524">
                  <c:v>76.120999999999995</c:v>
                </c:pt>
                <c:pt idx="2525">
                  <c:v>76.096999999999994</c:v>
                </c:pt>
                <c:pt idx="2526">
                  <c:v>76.102000000000004</c:v>
                </c:pt>
                <c:pt idx="2527">
                  <c:v>76.097999999999999</c:v>
                </c:pt>
                <c:pt idx="2528">
                  <c:v>76.072999999999993</c:v>
                </c:pt>
                <c:pt idx="2529">
                  <c:v>76.072999999999993</c:v>
                </c:pt>
                <c:pt idx="2530">
                  <c:v>76.108000000000004</c:v>
                </c:pt>
                <c:pt idx="2531">
                  <c:v>76.09</c:v>
                </c:pt>
                <c:pt idx="2532">
                  <c:v>76.075000000000003</c:v>
                </c:pt>
                <c:pt idx="2533">
                  <c:v>76.078999999999994</c:v>
                </c:pt>
                <c:pt idx="2534">
                  <c:v>76.105999999999995</c:v>
                </c:pt>
                <c:pt idx="2535">
                  <c:v>76.126000000000005</c:v>
                </c:pt>
                <c:pt idx="2536">
                  <c:v>76.102999999999994</c:v>
                </c:pt>
                <c:pt idx="2537">
                  <c:v>76.096000000000004</c:v>
                </c:pt>
                <c:pt idx="2538">
                  <c:v>76.087000000000003</c:v>
                </c:pt>
                <c:pt idx="2539">
                  <c:v>76.128</c:v>
                </c:pt>
                <c:pt idx="2540">
                  <c:v>76.096000000000004</c:v>
                </c:pt>
                <c:pt idx="2541">
                  <c:v>76.08</c:v>
                </c:pt>
                <c:pt idx="2542">
                  <c:v>76.09</c:v>
                </c:pt>
                <c:pt idx="2543">
                  <c:v>76.087999999999994</c:v>
                </c:pt>
                <c:pt idx="2544">
                  <c:v>76.093000000000004</c:v>
                </c:pt>
                <c:pt idx="2545">
                  <c:v>76.09</c:v>
                </c:pt>
                <c:pt idx="2546">
                  <c:v>76.087000000000003</c:v>
                </c:pt>
                <c:pt idx="2547">
                  <c:v>76.085999999999999</c:v>
                </c:pt>
                <c:pt idx="2548">
                  <c:v>76.076999999999998</c:v>
                </c:pt>
                <c:pt idx="2549">
                  <c:v>76.075999999999993</c:v>
                </c:pt>
                <c:pt idx="2550">
                  <c:v>76.09</c:v>
                </c:pt>
                <c:pt idx="2551">
                  <c:v>76.088999999999999</c:v>
                </c:pt>
                <c:pt idx="2552">
                  <c:v>76.06</c:v>
                </c:pt>
                <c:pt idx="2553">
                  <c:v>76.072999999999993</c:v>
                </c:pt>
                <c:pt idx="2554">
                  <c:v>76.063999999999993</c:v>
                </c:pt>
                <c:pt idx="2555">
                  <c:v>76.114999999999995</c:v>
                </c:pt>
                <c:pt idx="2556">
                  <c:v>76.102000000000004</c:v>
                </c:pt>
                <c:pt idx="2557">
                  <c:v>76.069000000000003</c:v>
                </c:pt>
                <c:pt idx="2558">
                  <c:v>76.075999999999993</c:v>
                </c:pt>
                <c:pt idx="2559">
                  <c:v>76.09</c:v>
                </c:pt>
                <c:pt idx="2560">
                  <c:v>76.088999999999999</c:v>
                </c:pt>
                <c:pt idx="2561">
                  <c:v>76.072000000000003</c:v>
                </c:pt>
                <c:pt idx="2562">
                  <c:v>76.08</c:v>
                </c:pt>
                <c:pt idx="2563">
                  <c:v>76.090999999999994</c:v>
                </c:pt>
                <c:pt idx="2564">
                  <c:v>76.073999999999998</c:v>
                </c:pt>
                <c:pt idx="2565">
                  <c:v>76.05</c:v>
                </c:pt>
                <c:pt idx="2566">
                  <c:v>76.069000000000003</c:v>
                </c:pt>
                <c:pt idx="2567">
                  <c:v>76.093999999999994</c:v>
                </c:pt>
                <c:pt idx="2568">
                  <c:v>76.076999999999998</c:v>
                </c:pt>
                <c:pt idx="2569">
                  <c:v>76.100999999999999</c:v>
                </c:pt>
                <c:pt idx="2570">
                  <c:v>76.076999999999998</c:v>
                </c:pt>
                <c:pt idx="2571">
                  <c:v>76.078000000000003</c:v>
                </c:pt>
                <c:pt idx="2572">
                  <c:v>76.075999999999993</c:v>
                </c:pt>
                <c:pt idx="2573">
                  <c:v>76.090999999999994</c:v>
                </c:pt>
                <c:pt idx="2574">
                  <c:v>76.102000000000004</c:v>
                </c:pt>
                <c:pt idx="2575">
                  <c:v>76.099999999999994</c:v>
                </c:pt>
                <c:pt idx="2576">
                  <c:v>76.058999999999997</c:v>
                </c:pt>
                <c:pt idx="2577">
                  <c:v>76.084999999999994</c:v>
                </c:pt>
                <c:pt idx="2578">
                  <c:v>76.106999999999999</c:v>
                </c:pt>
                <c:pt idx="2579">
                  <c:v>76.088999999999999</c:v>
                </c:pt>
                <c:pt idx="2580">
                  <c:v>76.061999999999998</c:v>
                </c:pt>
                <c:pt idx="2581">
                  <c:v>76.087999999999994</c:v>
                </c:pt>
                <c:pt idx="2582">
                  <c:v>76.097999999999999</c:v>
                </c:pt>
                <c:pt idx="2583">
                  <c:v>76.088999999999999</c:v>
                </c:pt>
                <c:pt idx="2584">
                  <c:v>76.093999999999994</c:v>
                </c:pt>
                <c:pt idx="2585">
                  <c:v>76.081000000000003</c:v>
                </c:pt>
                <c:pt idx="2586">
                  <c:v>76.085999999999999</c:v>
                </c:pt>
                <c:pt idx="2587">
                  <c:v>76.114000000000004</c:v>
                </c:pt>
                <c:pt idx="2588">
                  <c:v>76.087000000000003</c:v>
                </c:pt>
                <c:pt idx="2589">
                  <c:v>76.073999999999998</c:v>
                </c:pt>
                <c:pt idx="2590">
                  <c:v>76.093000000000004</c:v>
                </c:pt>
                <c:pt idx="2591">
                  <c:v>76.081999999999994</c:v>
                </c:pt>
                <c:pt idx="2592">
                  <c:v>76.081999999999994</c:v>
                </c:pt>
                <c:pt idx="2593">
                  <c:v>76.084999999999994</c:v>
                </c:pt>
                <c:pt idx="2594">
                  <c:v>76.099000000000004</c:v>
                </c:pt>
                <c:pt idx="2595">
                  <c:v>76.096000000000004</c:v>
                </c:pt>
                <c:pt idx="2596">
                  <c:v>76.084000000000003</c:v>
                </c:pt>
                <c:pt idx="2597">
                  <c:v>76.094999999999999</c:v>
                </c:pt>
                <c:pt idx="2598">
                  <c:v>76.091999999999999</c:v>
                </c:pt>
                <c:pt idx="2599">
                  <c:v>76.082999999999998</c:v>
                </c:pt>
                <c:pt idx="2600">
                  <c:v>76.081999999999994</c:v>
                </c:pt>
                <c:pt idx="2601">
                  <c:v>76.081999999999994</c:v>
                </c:pt>
                <c:pt idx="2602">
                  <c:v>76.08</c:v>
                </c:pt>
                <c:pt idx="2603">
                  <c:v>76.099000000000004</c:v>
                </c:pt>
                <c:pt idx="2604">
                  <c:v>76.075000000000003</c:v>
                </c:pt>
                <c:pt idx="2605">
                  <c:v>76.064999999999998</c:v>
                </c:pt>
                <c:pt idx="2606">
                  <c:v>76.094999999999999</c:v>
                </c:pt>
                <c:pt idx="2607">
                  <c:v>76.096999999999994</c:v>
                </c:pt>
                <c:pt idx="2608">
                  <c:v>76.093000000000004</c:v>
                </c:pt>
                <c:pt idx="2609">
                  <c:v>76.117999999999995</c:v>
                </c:pt>
                <c:pt idx="2610">
                  <c:v>76.085999999999999</c:v>
                </c:pt>
                <c:pt idx="2611">
                  <c:v>76.081999999999994</c:v>
                </c:pt>
                <c:pt idx="2612">
                  <c:v>76.08</c:v>
                </c:pt>
                <c:pt idx="2613">
                  <c:v>76.096999999999994</c:v>
                </c:pt>
                <c:pt idx="2614">
                  <c:v>76.105000000000004</c:v>
                </c:pt>
                <c:pt idx="2615">
                  <c:v>76.08</c:v>
                </c:pt>
                <c:pt idx="2616">
                  <c:v>76.091999999999999</c:v>
                </c:pt>
                <c:pt idx="2617">
                  <c:v>76.064999999999998</c:v>
                </c:pt>
                <c:pt idx="2618">
                  <c:v>76.099000000000004</c:v>
                </c:pt>
                <c:pt idx="2619">
                  <c:v>76.094999999999999</c:v>
                </c:pt>
                <c:pt idx="2620">
                  <c:v>76.069000000000003</c:v>
                </c:pt>
                <c:pt idx="2621">
                  <c:v>76.081000000000003</c:v>
                </c:pt>
                <c:pt idx="2622">
                  <c:v>76.08</c:v>
                </c:pt>
                <c:pt idx="2623">
                  <c:v>76.069000000000003</c:v>
                </c:pt>
                <c:pt idx="2624">
                  <c:v>76.087000000000003</c:v>
                </c:pt>
                <c:pt idx="2625">
                  <c:v>76.096000000000004</c:v>
                </c:pt>
                <c:pt idx="2626">
                  <c:v>76.093999999999994</c:v>
                </c:pt>
                <c:pt idx="2627">
                  <c:v>76.087999999999994</c:v>
                </c:pt>
                <c:pt idx="2628">
                  <c:v>76.096000000000004</c:v>
                </c:pt>
                <c:pt idx="2629">
                  <c:v>76.063999999999993</c:v>
                </c:pt>
                <c:pt idx="2630">
                  <c:v>76.102999999999994</c:v>
                </c:pt>
                <c:pt idx="2631">
                  <c:v>76.099999999999994</c:v>
                </c:pt>
                <c:pt idx="2632">
                  <c:v>76.11</c:v>
                </c:pt>
                <c:pt idx="2633">
                  <c:v>76.102999999999994</c:v>
                </c:pt>
                <c:pt idx="2634">
                  <c:v>76.085999999999999</c:v>
                </c:pt>
                <c:pt idx="2635">
                  <c:v>76.103999999999999</c:v>
                </c:pt>
                <c:pt idx="2636">
                  <c:v>76.087999999999994</c:v>
                </c:pt>
                <c:pt idx="2637">
                  <c:v>76.073999999999998</c:v>
                </c:pt>
                <c:pt idx="2638">
                  <c:v>76.084000000000003</c:v>
                </c:pt>
                <c:pt idx="2639">
                  <c:v>76.084999999999994</c:v>
                </c:pt>
                <c:pt idx="2640">
                  <c:v>76.094999999999999</c:v>
                </c:pt>
                <c:pt idx="2641">
                  <c:v>76.093999999999994</c:v>
                </c:pt>
                <c:pt idx="2642">
                  <c:v>76.096000000000004</c:v>
                </c:pt>
                <c:pt idx="2643">
                  <c:v>76.099999999999994</c:v>
                </c:pt>
                <c:pt idx="2644">
                  <c:v>76.100999999999999</c:v>
                </c:pt>
                <c:pt idx="2645">
                  <c:v>76.066999999999993</c:v>
                </c:pt>
                <c:pt idx="2646">
                  <c:v>76.099999999999994</c:v>
                </c:pt>
                <c:pt idx="2647">
                  <c:v>76.105000000000004</c:v>
                </c:pt>
                <c:pt idx="2648">
                  <c:v>76.075000000000003</c:v>
                </c:pt>
                <c:pt idx="2649">
                  <c:v>76.069999999999993</c:v>
                </c:pt>
                <c:pt idx="2650">
                  <c:v>76.078999999999994</c:v>
                </c:pt>
                <c:pt idx="2651">
                  <c:v>76.105000000000004</c:v>
                </c:pt>
                <c:pt idx="2652">
                  <c:v>76.100999999999999</c:v>
                </c:pt>
                <c:pt idx="2653">
                  <c:v>76.125</c:v>
                </c:pt>
                <c:pt idx="2654">
                  <c:v>76.075999999999993</c:v>
                </c:pt>
                <c:pt idx="2655">
                  <c:v>76.117999999999995</c:v>
                </c:pt>
                <c:pt idx="2656">
                  <c:v>76.116</c:v>
                </c:pt>
                <c:pt idx="2657">
                  <c:v>76.085999999999999</c:v>
                </c:pt>
                <c:pt idx="2658">
                  <c:v>76.090999999999994</c:v>
                </c:pt>
                <c:pt idx="2659">
                  <c:v>76.105999999999995</c:v>
                </c:pt>
                <c:pt idx="2660">
                  <c:v>76.097999999999999</c:v>
                </c:pt>
                <c:pt idx="2661">
                  <c:v>76.082999999999998</c:v>
                </c:pt>
                <c:pt idx="2662">
                  <c:v>76.114999999999995</c:v>
                </c:pt>
                <c:pt idx="2663">
                  <c:v>76.100999999999999</c:v>
                </c:pt>
                <c:pt idx="2664">
                  <c:v>76.099000000000004</c:v>
                </c:pt>
                <c:pt idx="2665">
                  <c:v>76.097999999999999</c:v>
                </c:pt>
                <c:pt idx="2666">
                  <c:v>76.096000000000004</c:v>
                </c:pt>
                <c:pt idx="2667">
                  <c:v>76.097999999999999</c:v>
                </c:pt>
                <c:pt idx="2668">
                  <c:v>76.075000000000003</c:v>
                </c:pt>
                <c:pt idx="2669">
                  <c:v>76.100999999999999</c:v>
                </c:pt>
                <c:pt idx="2670">
                  <c:v>76.091999999999999</c:v>
                </c:pt>
                <c:pt idx="2671">
                  <c:v>76.103999999999999</c:v>
                </c:pt>
                <c:pt idx="2672">
                  <c:v>76.096999999999994</c:v>
                </c:pt>
                <c:pt idx="2673">
                  <c:v>76.097999999999999</c:v>
                </c:pt>
                <c:pt idx="2674">
                  <c:v>76.126999999999995</c:v>
                </c:pt>
                <c:pt idx="2675">
                  <c:v>76.105999999999995</c:v>
                </c:pt>
                <c:pt idx="2676">
                  <c:v>76.088999999999999</c:v>
                </c:pt>
                <c:pt idx="2677">
                  <c:v>76.081000000000003</c:v>
                </c:pt>
                <c:pt idx="2678">
                  <c:v>76.096999999999994</c:v>
                </c:pt>
                <c:pt idx="2679">
                  <c:v>76.09</c:v>
                </c:pt>
                <c:pt idx="2680">
                  <c:v>76.105000000000004</c:v>
                </c:pt>
                <c:pt idx="2681">
                  <c:v>76.08</c:v>
                </c:pt>
                <c:pt idx="2682">
                  <c:v>76.066999999999993</c:v>
                </c:pt>
                <c:pt idx="2683">
                  <c:v>76.105999999999995</c:v>
                </c:pt>
                <c:pt idx="2684">
                  <c:v>76.099000000000004</c:v>
                </c:pt>
                <c:pt idx="2685">
                  <c:v>76.105999999999995</c:v>
                </c:pt>
                <c:pt idx="2686">
                  <c:v>76.084999999999994</c:v>
                </c:pt>
                <c:pt idx="2687">
                  <c:v>76.081999999999994</c:v>
                </c:pt>
                <c:pt idx="2688">
                  <c:v>76.072999999999993</c:v>
                </c:pt>
                <c:pt idx="2689">
                  <c:v>76.090999999999994</c:v>
                </c:pt>
                <c:pt idx="2690">
                  <c:v>76.08</c:v>
                </c:pt>
                <c:pt idx="2691">
                  <c:v>76.088999999999999</c:v>
                </c:pt>
                <c:pt idx="2692">
                  <c:v>76.081999999999994</c:v>
                </c:pt>
                <c:pt idx="2693">
                  <c:v>76.084000000000003</c:v>
                </c:pt>
                <c:pt idx="2694">
                  <c:v>76.119</c:v>
                </c:pt>
                <c:pt idx="2695">
                  <c:v>76.113</c:v>
                </c:pt>
                <c:pt idx="2696">
                  <c:v>76.102999999999994</c:v>
                </c:pt>
                <c:pt idx="2697">
                  <c:v>76.091999999999999</c:v>
                </c:pt>
                <c:pt idx="2698">
                  <c:v>76.072000000000003</c:v>
                </c:pt>
                <c:pt idx="2699">
                  <c:v>76.085999999999999</c:v>
                </c:pt>
                <c:pt idx="2700">
                  <c:v>76.099000000000004</c:v>
                </c:pt>
                <c:pt idx="2701">
                  <c:v>76.082999999999998</c:v>
                </c:pt>
                <c:pt idx="2702">
                  <c:v>76.084999999999994</c:v>
                </c:pt>
                <c:pt idx="2703">
                  <c:v>76.084999999999994</c:v>
                </c:pt>
                <c:pt idx="2704">
                  <c:v>76.099000000000004</c:v>
                </c:pt>
                <c:pt idx="2705">
                  <c:v>76.084999999999994</c:v>
                </c:pt>
                <c:pt idx="2706">
                  <c:v>76.069000000000003</c:v>
                </c:pt>
                <c:pt idx="2707">
                  <c:v>76.090999999999994</c:v>
                </c:pt>
                <c:pt idx="2708">
                  <c:v>76.103999999999999</c:v>
                </c:pt>
                <c:pt idx="2709">
                  <c:v>76.096000000000004</c:v>
                </c:pt>
                <c:pt idx="2710">
                  <c:v>76.078000000000003</c:v>
                </c:pt>
                <c:pt idx="2711">
                  <c:v>76.099999999999994</c:v>
                </c:pt>
                <c:pt idx="2712">
                  <c:v>76.103999999999999</c:v>
                </c:pt>
                <c:pt idx="2713">
                  <c:v>76.103999999999999</c:v>
                </c:pt>
                <c:pt idx="2714">
                  <c:v>76.087999999999994</c:v>
                </c:pt>
                <c:pt idx="2715">
                  <c:v>76.099999999999994</c:v>
                </c:pt>
                <c:pt idx="2716">
                  <c:v>76.102000000000004</c:v>
                </c:pt>
                <c:pt idx="2717">
                  <c:v>76.090999999999994</c:v>
                </c:pt>
                <c:pt idx="2718">
                  <c:v>76.096000000000004</c:v>
                </c:pt>
                <c:pt idx="2719">
                  <c:v>76.090999999999994</c:v>
                </c:pt>
                <c:pt idx="2720">
                  <c:v>76.11</c:v>
                </c:pt>
                <c:pt idx="2721">
                  <c:v>76.072999999999993</c:v>
                </c:pt>
                <c:pt idx="2722">
                  <c:v>76.088999999999999</c:v>
                </c:pt>
                <c:pt idx="2723">
                  <c:v>76.099999999999994</c:v>
                </c:pt>
                <c:pt idx="2724">
                  <c:v>76.073999999999998</c:v>
                </c:pt>
                <c:pt idx="2725">
                  <c:v>76.075000000000003</c:v>
                </c:pt>
                <c:pt idx="2726">
                  <c:v>76.085999999999999</c:v>
                </c:pt>
                <c:pt idx="2727">
                  <c:v>76.100999999999999</c:v>
                </c:pt>
                <c:pt idx="2728">
                  <c:v>76.099000000000004</c:v>
                </c:pt>
                <c:pt idx="2729">
                  <c:v>76.096000000000004</c:v>
                </c:pt>
                <c:pt idx="2730">
                  <c:v>76.08</c:v>
                </c:pt>
                <c:pt idx="2731">
                  <c:v>76.096000000000004</c:v>
                </c:pt>
                <c:pt idx="2732">
                  <c:v>76.102999999999994</c:v>
                </c:pt>
                <c:pt idx="2733">
                  <c:v>76.099999999999994</c:v>
                </c:pt>
                <c:pt idx="2734">
                  <c:v>76.108000000000004</c:v>
                </c:pt>
                <c:pt idx="2735">
                  <c:v>76.161000000000001</c:v>
                </c:pt>
                <c:pt idx="2736">
                  <c:v>76.158000000000001</c:v>
                </c:pt>
                <c:pt idx="2737">
                  <c:v>76.156999999999996</c:v>
                </c:pt>
                <c:pt idx="2738">
                  <c:v>76.117000000000004</c:v>
                </c:pt>
                <c:pt idx="2739">
                  <c:v>76.150999999999996</c:v>
                </c:pt>
                <c:pt idx="2740">
                  <c:v>76.153000000000006</c:v>
                </c:pt>
                <c:pt idx="2741">
                  <c:v>76.143000000000001</c:v>
                </c:pt>
                <c:pt idx="2742">
                  <c:v>76.149000000000001</c:v>
                </c:pt>
                <c:pt idx="2743">
                  <c:v>76.162000000000006</c:v>
                </c:pt>
                <c:pt idx="2744">
                  <c:v>76.138999999999996</c:v>
                </c:pt>
                <c:pt idx="2745">
                  <c:v>76.138999999999996</c:v>
                </c:pt>
                <c:pt idx="2746">
                  <c:v>76.108999999999995</c:v>
                </c:pt>
                <c:pt idx="2747">
                  <c:v>76.173000000000002</c:v>
                </c:pt>
                <c:pt idx="2748">
                  <c:v>76.150999999999996</c:v>
                </c:pt>
                <c:pt idx="2749">
                  <c:v>76.150999999999996</c:v>
                </c:pt>
                <c:pt idx="2750">
                  <c:v>76.147999999999996</c:v>
                </c:pt>
                <c:pt idx="2751">
                  <c:v>76.17</c:v>
                </c:pt>
                <c:pt idx="2752">
                  <c:v>76.126999999999995</c:v>
                </c:pt>
                <c:pt idx="2753">
                  <c:v>76.162000000000006</c:v>
                </c:pt>
                <c:pt idx="2754">
                  <c:v>76.149000000000001</c:v>
                </c:pt>
                <c:pt idx="2755">
                  <c:v>76.125</c:v>
                </c:pt>
                <c:pt idx="2756">
                  <c:v>76.144000000000005</c:v>
                </c:pt>
                <c:pt idx="2757">
                  <c:v>76.156000000000006</c:v>
                </c:pt>
                <c:pt idx="2758">
                  <c:v>76.134</c:v>
                </c:pt>
                <c:pt idx="2759">
                  <c:v>76.162999999999997</c:v>
                </c:pt>
                <c:pt idx="2760">
                  <c:v>76.158000000000001</c:v>
                </c:pt>
                <c:pt idx="2761">
                  <c:v>76.164000000000001</c:v>
                </c:pt>
                <c:pt idx="2762">
                  <c:v>76.138999999999996</c:v>
                </c:pt>
                <c:pt idx="2763">
                  <c:v>76.14</c:v>
                </c:pt>
                <c:pt idx="2764">
                  <c:v>76.138999999999996</c:v>
                </c:pt>
                <c:pt idx="2765">
                  <c:v>76.126999999999995</c:v>
                </c:pt>
                <c:pt idx="2766">
                  <c:v>76.134</c:v>
                </c:pt>
                <c:pt idx="2767">
                  <c:v>76.147999999999996</c:v>
                </c:pt>
                <c:pt idx="2768">
                  <c:v>76.149000000000001</c:v>
                </c:pt>
                <c:pt idx="2769">
                  <c:v>76.114000000000004</c:v>
                </c:pt>
                <c:pt idx="2770">
                  <c:v>76.13</c:v>
                </c:pt>
                <c:pt idx="2771">
                  <c:v>76.158000000000001</c:v>
                </c:pt>
                <c:pt idx="2772">
                  <c:v>76.182000000000002</c:v>
                </c:pt>
                <c:pt idx="2773">
                  <c:v>76.138000000000005</c:v>
                </c:pt>
                <c:pt idx="2774">
                  <c:v>76.116</c:v>
                </c:pt>
                <c:pt idx="2775">
                  <c:v>76.135000000000005</c:v>
                </c:pt>
                <c:pt idx="2776">
                  <c:v>76.138999999999996</c:v>
                </c:pt>
                <c:pt idx="2777">
                  <c:v>76.135999999999996</c:v>
                </c:pt>
                <c:pt idx="2778">
                  <c:v>76.132999999999996</c:v>
                </c:pt>
                <c:pt idx="2779">
                  <c:v>76.171999999999997</c:v>
                </c:pt>
                <c:pt idx="2780">
                  <c:v>76.117000000000004</c:v>
                </c:pt>
                <c:pt idx="2781">
                  <c:v>76.141000000000005</c:v>
                </c:pt>
                <c:pt idx="2782">
                  <c:v>76.13</c:v>
                </c:pt>
                <c:pt idx="2783">
                  <c:v>76.13</c:v>
                </c:pt>
                <c:pt idx="2784">
                  <c:v>76.131</c:v>
                </c:pt>
                <c:pt idx="2785">
                  <c:v>76.111000000000004</c:v>
                </c:pt>
                <c:pt idx="2786">
                  <c:v>76.113</c:v>
                </c:pt>
                <c:pt idx="2787">
                  <c:v>76.114000000000004</c:v>
                </c:pt>
                <c:pt idx="2788">
                  <c:v>76.128</c:v>
                </c:pt>
                <c:pt idx="2789">
                  <c:v>76.12</c:v>
                </c:pt>
                <c:pt idx="2790">
                  <c:v>76.116</c:v>
                </c:pt>
                <c:pt idx="2791">
                  <c:v>76.125</c:v>
                </c:pt>
                <c:pt idx="2792">
                  <c:v>76.126999999999995</c:v>
                </c:pt>
                <c:pt idx="2793">
                  <c:v>76.108999999999995</c:v>
                </c:pt>
                <c:pt idx="2794">
                  <c:v>76.116</c:v>
                </c:pt>
                <c:pt idx="2795">
                  <c:v>76.123000000000005</c:v>
                </c:pt>
                <c:pt idx="2796">
                  <c:v>76.119</c:v>
                </c:pt>
                <c:pt idx="2797">
                  <c:v>76.105999999999995</c:v>
                </c:pt>
                <c:pt idx="2798">
                  <c:v>76.099000000000004</c:v>
                </c:pt>
                <c:pt idx="2799">
                  <c:v>76.096999999999994</c:v>
                </c:pt>
                <c:pt idx="2800">
                  <c:v>76.132999999999996</c:v>
                </c:pt>
                <c:pt idx="2801">
                  <c:v>76.114000000000004</c:v>
                </c:pt>
                <c:pt idx="2802">
                  <c:v>76.117000000000004</c:v>
                </c:pt>
                <c:pt idx="2803">
                  <c:v>76.081000000000003</c:v>
                </c:pt>
                <c:pt idx="2804">
                  <c:v>76.122</c:v>
                </c:pt>
                <c:pt idx="2805">
                  <c:v>76.088999999999999</c:v>
                </c:pt>
                <c:pt idx="2806">
                  <c:v>76.096000000000004</c:v>
                </c:pt>
                <c:pt idx="2807">
                  <c:v>76.099000000000004</c:v>
                </c:pt>
                <c:pt idx="2808">
                  <c:v>76.096000000000004</c:v>
                </c:pt>
                <c:pt idx="2809">
                  <c:v>76.102000000000004</c:v>
                </c:pt>
                <c:pt idx="2810">
                  <c:v>76.091999999999999</c:v>
                </c:pt>
                <c:pt idx="2811">
                  <c:v>76.084000000000003</c:v>
                </c:pt>
                <c:pt idx="2812">
                  <c:v>76.102999999999994</c:v>
                </c:pt>
                <c:pt idx="2813">
                  <c:v>76.087999999999994</c:v>
                </c:pt>
                <c:pt idx="2814">
                  <c:v>76.099000000000004</c:v>
                </c:pt>
                <c:pt idx="2815">
                  <c:v>76.09</c:v>
                </c:pt>
                <c:pt idx="2816">
                  <c:v>76.093000000000004</c:v>
                </c:pt>
                <c:pt idx="2817">
                  <c:v>76.088999999999999</c:v>
                </c:pt>
                <c:pt idx="2818">
                  <c:v>76.103999999999999</c:v>
                </c:pt>
                <c:pt idx="2819">
                  <c:v>76.087999999999994</c:v>
                </c:pt>
                <c:pt idx="2820">
                  <c:v>76.087000000000003</c:v>
                </c:pt>
                <c:pt idx="2821">
                  <c:v>76.078999999999994</c:v>
                </c:pt>
                <c:pt idx="2822">
                  <c:v>76.08</c:v>
                </c:pt>
                <c:pt idx="2823">
                  <c:v>76.066999999999993</c:v>
                </c:pt>
                <c:pt idx="2824">
                  <c:v>76.105999999999995</c:v>
                </c:pt>
                <c:pt idx="2825">
                  <c:v>76.094999999999999</c:v>
                </c:pt>
                <c:pt idx="2826">
                  <c:v>76.08</c:v>
                </c:pt>
                <c:pt idx="2827">
                  <c:v>76.093999999999994</c:v>
                </c:pt>
                <c:pt idx="2828">
                  <c:v>76.082999999999998</c:v>
                </c:pt>
                <c:pt idx="2829">
                  <c:v>76.09</c:v>
                </c:pt>
                <c:pt idx="2830">
                  <c:v>76.093999999999994</c:v>
                </c:pt>
                <c:pt idx="2831">
                  <c:v>76.099999999999994</c:v>
                </c:pt>
                <c:pt idx="2832">
                  <c:v>76.105999999999995</c:v>
                </c:pt>
                <c:pt idx="2833">
                  <c:v>76.099999999999994</c:v>
                </c:pt>
                <c:pt idx="2834">
                  <c:v>76.081000000000003</c:v>
                </c:pt>
                <c:pt idx="2835">
                  <c:v>76.070999999999998</c:v>
                </c:pt>
                <c:pt idx="2836">
                  <c:v>76.084000000000003</c:v>
                </c:pt>
                <c:pt idx="2837">
                  <c:v>76.082999999999998</c:v>
                </c:pt>
                <c:pt idx="2838">
                  <c:v>76.09</c:v>
                </c:pt>
                <c:pt idx="2839">
                  <c:v>76.129000000000005</c:v>
                </c:pt>
                <c:pt idx="2840">
                  <c:v>76.105999999999995</c:v>
                </c:pt>
                <c:pt idx="2841">
                  <c:v>76.105999999999995</c:v>
                </c:pt>
                <c:pt idx="2842">
                  <c:v>76.099000000000004</c:v>
                </c:pt>
                <c:pt idx="2843">
                  <c:v>76.096999999999994</c:v>
                </c:pt>
                <c:pt idx="2844">
                  <c:v>76.103999999999999</c:v>
                </c:pt>
                <c:pt idx="2845">
                  <c:v>76.102000000000004</c:v>
                </c:pt>
                <c:pt idx="2846">
                  <c:v>76.100999999999999</c:v>
                </c:pt>
                <c:pt idx="2847">
                  <c:v>76.105000000000004</c:v>
                </c:pt>
                <c:pt idx="2848">
                  <c:v>76.114000000000004</c:v>
                </c:pt>
                <c:pt idx="2849">
                  <c:v>76.116</c:v>
                </c:pt>
                <c:pt idx="2850">
                  <c:v>76.108000000000004</c:v>
                </c:pt>
                <c:pt idx="2851">
                  <c:v>76.123999999999995</c:v>
                </c:pt>
                <c:pt idx="2852">
                  <c:v>76.102999999999994</c:v>
                </c:pt>
                <c:pt idx="2853">
                  <c:v>76.131</c:v>
                </c:pt>
                <c:pt idx="2854">
                  <c:v>76.102999999999994</c:v>
                </c:pt>
                <c:pt idx="2855">
                  <c:v>76.08</c:v>
                </c:pt>
                <c:pt idx="2856">
                  <c:v>76.103999999999999</c:v>
                </c:pt>
                <c:pt idx="2857">
                  <c:v>76.122</c:v>
                </c:pt>
                <c:pt idx="2858">
                  <c:v>76.111000000000004</c:v>
                </c:pt>
                <c:pt idx="2859">
                  <c:v>76.138999999999996</c:v>
                </c:pt>
                <c:pt idx="2860">
                  <c:v>76.081000000000003</c:v>
                </c:pt>
                <c:pt idx="2861">
                  <c:v>76.126999999999995</c:v>
                </c:pt>
                <c:pt idx="2862">
                  <c:v>76.096999999999994</c:v>
                </c:pt>
                <c:pt idx="2863">
                  <c:v>76.108000000000004</c:v>
                </c:pt>
                <c:pt idx="2864">
                  <c:v>76.12</c:v>
                </c:pt>
                <c:pt idx="2865">
                  <c:v>76.117999999999995</c:v>
                </c:pt>
                <c:pt idx="2866">
                  <c:v>76.102000000000004</c:v>
                </c:pt>
                <c:pt idx="2867">
                  <c:v>76.097999999999999</c:v>
                </c:pt>
                <c:pt idx="2868">
                  <c:v>76.122</c:v>
                </c:pt>
                <c:pt idx="2869">
                  <c:v>76.103999999999999</c:v>
                </c:pt>
                <c:pt idx="2870">
                  <c:v>76.111000000000004</c:v>
                </c:pt>
                <c:pt idx="2871">
                  <c:v>76.102000000000004</c:v>
                </c:pt>
                <c:pt idx="2872">
                  <c:v>76.096999999999994</c:v>
                </c:pt>
                <c:pt idx="2873">
                  <c:v>76.12</c:v>
                </c:pt>
                <c:pt idx="2874">
                  <c:v>76.099999999999994</c:v>
                </c:pt>
                <c:pt idx="2875">
                  <c:v>76.102000000000004</c:v>
                </c:pt>
                <c:pt idx="2876">
                  <c:v>76.152000000000001</c:v>
                </c:pt>
                <c:pt idx="2877">
                  <c:v>76.126000000000005</c:v>
                </c:pt>
                <c:pt idx="2878">
                  <c:v>76.13</c:v>
                </c:pt>
                <c:pt idx="2879">
                  <c:v>76.108999999999995</c:v>
                </c:pt>
                <c:pt idx="2880">
                  <c:v>76.114000000000004</c:v>
                </c:pt>
                <c:pt idx="2881">
                  <c:v>76.097999999999999</c:v>
                </c:pt>
                <c:pt idx="2882">
                  <c:v>76.087999999999994</c:v>
                </c:pt>
                <c:pt idx="2883">
                  <c:v>76.113</c:v>
                </c:pt>
                <c:pt idx="2884">
                  <c:v>76.091999999999999</c:v>
                </c:pt>
                <c:pt idx="2885">
                  <c:v>76.108999999999995</c:v>
                </c:pt>
                <c:pt idx="2886">
                  <c:v>76.123000000000005</c:v>
                </c:pt>
                <c:pt idx="2887">
                  <c:v>76.094999999999999</c:v>
                </c:pt>
                <c:pt idx="2888">
                  <c:v>76.131</c:v>
                </c:pt>
                <c:pt idx="2889">
                  <c:v>76.117000000000004</c:v>
                </c:pt>
                <c:pt idx="2890">
                  <c:v>76.102999999999994</c:v>
                </c:pt>
                <c:pt idx="2891">
                  <c:v>76.084000000000003</c:v>
                </c:pt>
                <c:pt idx="2892">
                  <c:v>76.119</c:v>
                </c:pt>
                <c:pt idx="2893">
                  <c:v>76.111999999999995</c:v>
                </c:pt>
                <c:pt idx="2894">
                  <c:v>76.108999999999995</c:v>
                </c:pt>
                <c:pt idx="2895">
                  <c:v>76.105000000000004</c:v>
                </c:pt>
                <c:pt idx="2896">
                  <c:v>76.106999999999999</c:v>
                </c:pt>
                <c:pt idx="2897">
                  <c:v>76.135999999999996</c:v>
                </c:pt>
                <c:pt idx="2898">
                  <c:v>76.117000000000004</c:v>
                </c:pt>
                <c:pt idx="2899">
                  <c:v>76.099000000000004</c:v>
                </c:pt>
                <c:pt idx="2900">
                  <c:v>76.123999999999995</c:v>
                </c:pt>
                <c:pt idx="2901">
                  <c:v>76.097999999999999</c:v>
                </c:pt>
                <c:pt idx="2902">
                  <c:v>76.132000000000005</c:v>
                </c:pt>
                <c:pt idx="2903">
                  <c:v>76.122</c:v>
                </c:pt>
                <c:pt idx="2904">
                  <c:v>76.100999999999999</c:v>
                </c:pt>
                <c:pt idx="2905">
                  <c:v>76.114999999999995</c:v>
                </c:pt>
                <c:pt idx="2906">
                  <c:v>76.08</c:v>
                </c:pt>
                <c:pt idx="2907">
                  <c:v>76.132000000000005</c:v>
                </c:pt>
                <c:pt idx="2908">
                  <c:v>76.11</c:v>
                </c:pt>
                <c:pt idx="2909">
                  <c:v>76.105999999999995</c:v>
                </c:pt>
                <c:pt idx="2910">
                  <c:v>76.102999999999994</c:v>
                </c:pt>
                <c:pt idx="2911">
                  <c:v>76.12</c:v>
                </c:pt>
                <c:pt idx="2912">
                  <c:v>76.114999999999995</c:v>
                </c:pt>
                <c:pt idx="2913">
                  <c:v>76.11</c:v>
                </c:pt>
                <c:pt idx="2914">
                  <c:v>76.117999999999995</c:v>
                </c:pt>
                <c:pt idx="2915">
                  <c:v>76.093999999999994</c:v>
                </c:pt>
                <c:pt idx="2916">
                  <c:v>76.150000000000006</c:v>
                </c:pt>
                <c:pt idx="2917">
                  <c:v>76.137</c:v>
                </c:pt>
                <c:pt idx="2918">
                  <c:v>76.14</c:v>
                </c:pt>
                <c:pt idx="2919">
                  <c:v>76.113</c:v>
                </c:pt>
                <c:pt idx="2920">
                  <c:v>76.111000000000004</c:v>
                </c:pt>
                <c:pt idx="2921">
                  <c:v>76.108999999999995</c:v>
                </c:pt>
                <c:pt idx="2922">
                  <c:v>76.122</c:v>
                </c:pt>
                <c:pt idx="2923">
                  <c:v>76.099999999999994</c:v>
                </c:pt>
                <c:pt idx="2924">
                  <c:v>76.12</c:v>
                </c:pt>
                <c:pt idx="2925">
                  <c:v>76.097999999999999</c:v>
                </c:pt>
                <c:pt idx="2926">
                  <c:v>76.12</c:v>
                </c:pt>
                <c:pt idx="2927">
                  <c:v>76.099000000000004</c:v>
                </c:pt>
                <c:pt idx="2928">
                  <c:v>76.114000000000004</c:v>
                </c:pt>
                <c:pt idx="2929">
                  <c:v>76.122</c:v>
                </c:pt>
                <c:pt idx="2930">
                  <c:v>76.105000000000004</c:v>
                </c:pt>
                <c:pt idx="2931">
                  <c:v>76.111999999999995</c:v>
                </c:pt>
                <c:pt idx="2932">
                  <c:v>76.106999999999999</c:v>
                </c:pt>
                <c:pt idx="2933">
                  <c:v>76.096999999999994</c:v>
                </c:pt>
                <c:pt idx="2934">
                  <c:v>76.126000000000005</c:v>
                </c:pt>
                <c:pt idx="2935">
                  <c:v>76.120999999999995</c:v>
                </c:pt>
                <c:pt idx="2936">
                  <c:v>76.13</c:v>
                </c:pt>
                <c:pt idx="2937">
                  <c:v>76.132000000000005</c:v>
                </c:pt>
                <c:pt idx="2938">
                  <c:v>76.102000000000004</c:v>
                </c:pt>
                <c:pt idx="2939">
                  <c:v>76.100999999999999</c:v>
                </c:pt>
                <c:pt idx="2940">
                  <c:v>76.132999999999996</c:v>
                </c:pt>
                <c:pt idx="2941">
                  <c:v>76.13</c:v>
                </c:pt>
                <c:pt idx="2942">
                  <c:v>76.114999999999995</c:v>
                </c:pt>
                <c:pt idx="2943">
                  <c:v>76.094999999999999</c:v>
                </c:pt>
                <c:pt idx="2944">
                  <c:v>76.102999999999994</c:v>
                </c:pt>
                <c:pt idx="2945">
                  <c:v>76.128</c:v>
                </c:pt>
                <c:pt idx="2946">
                  <c:v>76.138000000000005</c:v>
                </c:pt>
                <c:pt idx="2947">
                  <c:v>76.123000000000005</c:v>
                </c:pt>
                <c:pt idx="2948">
                  <c:v>76.123999999999995</c:v>
                </c:pt>
                <c:pt idx="2949">
                  <c:v>76.113</c:v>
                </c:pt>
                <c:pt idx="2950">
                  <c:v>76.123999999999995</c:v>
                </c:pt>
                <c:pt idx="2951">
                  <c:v>76.117999999999995</c:v>
                </c:pt>
                <c:pt idx="2952">
                  <c:v>76.111999999999995</c:v>
                </c:pt>
                <c:pt idx="2953">
                  <c:v>76.111999999999995</c:v>
                </c:pt>
                <c:pt idx="2954">
                  <c:v>76.099000000000004</c:v>
                </c:pt>
                <c:pt idx="2955">
                  <c:v>76.114000000000004</c:v>
                </c:pt>
                <c:pt idx="2956">
                  <c:v>76.119</c:v>
                </c:pt>
                <c:pt idx="2957">
                  <c:v>76.128</c:v>
                </c:pt>
                <c:pt idx="2958">
                  <c:v>76.13</c:v>
                </c:pt>
                <c:pt idx="2959">
                  <c:v>76.123999999999995</c:v>
                </c:pt>
                <c:pt idx="2960">
                  <c:v>76.096000000000004</c:v>
                </c:pt>
                <c:pt idx="2961">
                  <c:v>76.137</c:v>
                </c:pt>
                <c:pt idx="2962">
                  <c:v>76.113</c:v>
                </c:pt>
                <c:pt idx="2963">
                  <c:v>76.111000000000004</c:v>
                </c:pt>
                <c:pt idx="2964">
                  <c:v>76.108000000000004</c:v>
                </c:pt>
                <c:pt idx="2965">
                  <c:v>76.123999999999995</c:v>
                </c:pt>
                <c:pt idx="2966">
                  <c:v>76.081999999999994</c:v>
                </c:pt>
                <c:pt idx="2967">
                  <c:v>76.111000000000004</c:v>
                </c:pt>
                <c:pt idx="2968">
                  <c:v>76.126999999999995</c:v>
                </c:pt>
                <c:pt idx="2969">
                  <c:v>76.131</c:v>
                </c:pt>
                <c:pt idx="2970">
                  <c:v>76.123000000000005</c:v>
                </c:pt>
                <c:pt idx="2971">
                  <c:v>76.094999999999999</c:v>
                </c:pt>
                <c:pt idx="2972">
                  <c:v>76.091999999999999</c:v>
                </c:pt>
                <c:pt idx="2973">
                  <c:v>76.11</c:v>
                </c:pt>
                <c:pt idx="2974">
                  <c:v>76.111999999999995</c:v>
                </c:pt>
                <c:pt idx="2975">
                  <c:v>76.122</c:v>
                </c:pt>
                <c:pt idx="2976">
                  <c:v>76.123999999999995</c:v>
                </c:pt>
                <c:pt idx="2977">
                  <c:v>76.108999999999995</c:v>
                </c:pt>
                <c:pt idx="2978">
                  <c:v>76.111000000000004</c:v>
                </c:pt>
                <c:pt idx="2979">
                  <c:v>76.105000000000004</c:v>
                </c:pt>
                <c:pt idx="2980">
                  <c:v>76.134</c:v>
                </c:pt>
                <c:pt idx="2981">
                  <c:v>76.120999999999995</c:v>
                </c:pt>
                <c:pt idx="2982">
                  <c:v>76.105000000000004</c:v>
                </c:pt>
                <c:pt idx="2983">
                  <c:v>76.114000000000004</c:v>
                </c:pt>
                <c:pt idx="2984">
                  <c:v>76.113</c:v>
                </c:pt>
                <c:pt idx="2985">
                  <c:v>76.105999999999995</c:v>
                </c:pt>
                <c:pt idx="2986">
                  <c:v>76.116</c:v>
                </c:pt>
                <c:pt idx="2987">
                  <c:v>76.111000000000004</c:v>
                </c:pt>
                <c:pt idx="2988">
                  <c:v>76.117000000000004</c:v>
                </c:pt>
                <c:pt idx="2989">
                  <c:v>76.103999999999999</c:v>
                </c:pt>
                <c:pt idx="2990">
                  <c:v>76.099000000000004</c:v>
                </c:pt>
                <c:pt idx="2991">
                  <c:v>76.066999999999993</c:v>
                </c:pt>
                <c:pt idx="2992">
                  <c:v>76.126000000000005</c:v>
                </c:pt>
                <c:pt idx="2993">
                  <c:v>76.122</c:v>
                </c:pt>
                <c:pt idx="2994">
                  <c:v>76.103999999999999</c:v>
                </c:pt>
                <c:pt idx="2995">
                  <c:v>76.116</c:v>
                </c:pt>
                <c:pt idx="2996">
                  <c:v>76.106999999999999</c:v>
                </c:pt>
                <c:pt idx="2997">
                  <c:v>76.108999999999995</c:v>
                </c:pt>
                <c:pt idx="2998">
                  <c:v>76.108999999999995</c:v>
                </c:pt>
                <c:pt idx="2999">
                  <c:v>76.108000000000004</c:v>
                </c:pt>
                <c:pt idx="3000">
                  <c:v>76.108000000000004</c:v>
                </c:pt>
                <c:pt idx="3001">
                  <c:v>76.100999999999999</c:v>
                </c:pt>
                <c:pt idx="3002">
                  <c:v>76.117000000000004</c:v>
                </c:pt>
                <c:pt idx="3003">
                  <c:v>76.091999999999999</c:v>
                </c:pt>
                <c:pt idx="3004">
                  <c:v>76.114000000000004</c:v>
                </c:pt>
                <c:pt idx="3005">
                  <c:v>76.111999999999995</c:v>
                </c:pt>
                <c:pt idx="3006">
                  <c:v>76.058000000000007</c:v>
                </c:pt>
                <c:pt idx="3007">
                  <c:v>76.103999999999999</c:v>
                </c:pt>
                <c:pt idx="3008">
                  <c:v>76.11</c:v>
                </c:pt>
                <c:pt idx="3009">
                  <c:v>76.111999999999995</c:v>
                </c:pt>
                <c:pt idx="3010">
                  <c:v>76.084999999999994</c:v>
                </c:pt>
                <c:pt idx="3011">
                  <c:v>76.100999999999999</c:v>
                </c:pt>
                <c:pt idx="3012">
                  <c:v>76.102999999999994</c:v>
                </c:pt>
                <c:pt idx="3013">
                  <c:v>76.093999999999994</c:v>
                </c:pt>
                <c:pt idx="3014">
                  <c:v>76.113</c:v>
                </c:pt>
                <c:pt idx="3015">
                  <c:v>76.08</c:v>
                </c:pt>
                <c:pt idx="3016">
                  <c:v>76.063000000000002</c:v>
                </c:pt>
                <c:pt idx="3017">
                  <c:v>76.093000000000004</c:v>
                </c:pt>
                <c:pt idx="3018">
                  <c:v>76.114999999999995</c:v>
                </c:pt>
                <c:pt idx="3019">
                  <c:v>76.066000000000003</c:v>
                </c:pt>
                <c:pt idx="3020">
                  <c:v>76.099000000000004</c:v>
                </c:pt>
                <c:pt idx="3021">
                  <c:v>76.091999999999999</c:v>
                </c:pt>
                <c:pt idx="3022">
                  <c:v>76.116</c:v>
                </c:pt>
                <c:pt idx="3023">
                  <c:v>76.081999999999994</c:v>
                </c:pt>
                <c:pt idx="3024">
                  <c:v>76.097999999999999</c:v>
                </c:pt>
                <c:pt idx="3025">
                  <c:v>76.090999999999994</c:v>
                </c:pt>
                <c:pt idx="3026">
                  <c:v>76.087000000000003</c:v>
                </c:pt>
                <c:pt idx="3027">
                  <c:v>76.103999999999999</c:v>
                </c:pt>
                <c:pt idx="3028">
                  <c:v>76.081000000000003</c:v>
                </c:pt>
                <c:pt idx="3029">
                  <c:v>76.084000000000003</c:v>
                </c:pt>
                <c:pt idx="3030">
                  <c:v>76.069999999999993</c:v>
                </c:pt>
                <c:pt idx="3031">
                  <c:v>76.048000000000002</c:v>
                </c:pt>
                <c:pt idx="3032">
                  <c:v>76.084999999999994</c:v>
                </c:pt>
                <c:pt idx="3033">
                  <c:v>76.073999999999998</c:v>
                </c:pt>
                <c:pt idx="3034">
                  <c:v>76.096000000000004</c:v>
                </c:pt>
                <c:pt idx="3035">
                  <c:v>76.075999999999993</c:v>
                </c:pt>
                <c:pt idx="3036">
                  <c:v>76.087000000000003</c:v>
                </c:pt>
                <c:pt idx="3037">
                  <c:v>76.087000000000003</c:v>
                </c:pt>
                <c:pt idx="3038">
                  <c:v>76.081999999999994</c:v>
                </c:pt>
                <c:pt idx="3039">
                  <c:v>76.084000000000003</c:v>
                </c:pt>
                <c:pt idx="3040">
                  <c:v>76.084000000000003</c:v>
                </c:pt>
                <c:pt idx="3041">
                  <c:v>76.078000000000003</c:v>
                </c:pt>
                <c:pt idx="3042">
                  <c:v>76.094999999999999</c:v>
                </c:pt>
                <c:pt idx="3043">
                  <c:v>76.052999999999997</c:v>
                </c:pt>
                <c:pt idx="3044">
                  <c:v>76.097999999999999</c:v>
                </c:pt>
                <c:pt idx="3045">
                  <c:v>76.099000000000004</c:v>
                </c:pt>
                <c:pt idx="3046">
                  <c:v>76.094999999999999</c:v>
                </c:pt>
                <c:pt idx="3047">
                  <c:v>76.069000000000003</c:v>
                </c:pt>
                <c:pt idx="3048">
                  <c:v>76.064999999999998</c:v>
                </c:pt>
                <c:pt idx="3049">
                  <c:v>76.055000000000007</c:v>
                </c:pt>
                <c:pt idx="3050">
                  <c:v>76.052999999999997</c:v>
                </c:pt>
                <c:pt idx="3051">
                  <c:v>76.067999999999998</c:v>
                </c:pt>
                <c:pt idx="3052">
                  <c:v>76.069000000000003</c:v>
                </c:pt>
                <c:pt idx="3053">
                  <c:v>76.078999999999994</c:v>
                </c:pt>
                <c:pt idx="3054">
                  <c:v>76.064999999999998</c:v>
                </c:pt>
                <c:pt idx="3055">
                  <c:v>76.063999999999993</c:v>
                </c:pt>
                <c:pt idx="3056">
                  <c:v>76.064999999999998</c:v>
                </c:pt>
                <c:pt idx="3057">
                  <c:v>76.096000000000004</c:v>
                </c:pt>
                <c:pt idx="3058">
                  <c:v>76.06</c:v>
                </c:pt>
                <c:pt idx="3059">
                  <c:v>76.061999999999998</c:v>
                </c:pt>
                <c:pt idx="3060">
                  <c:v>76.081999999999994</c:v>
                </c:pt>
                <c:pt idx="3061">
                  <c:v>76.069000000000003</c:v>
                </c:pt>
                <c:pt idx="3062">
                  <c:v>76.069000000000003</c:v>
                </c:pt>
                <c:pt idx="3063">
                  <c:v>76.048000000000002</c:v>
                </c:pt>
                <c:pt idx="3064">
                  <c:v>76.085999999999999</c:v>
                </c:pt>
                <c:pt idx="3065">
                  <c:v>76.081999999999994</c:v>
                </c:pt>
                <c:pt idx="3066">
                  <c:v>76.072000000000003</c:v>
                </c:pt>
                <c:pt idx="3067">
                  <c:v>76.066999999999993</c:v>
                </c:pt>
                <c:pt idx="3068">
                  <c:v>76.043999999999997</c:v>
                </c:pt>
                <c:pt idx="3069">
                  <c:v>76.069999999999993</c:v>
                </c:pt>
                <c:pt idx="3070">
                  <c:v>76.085999999999999</c:v>
                </c:pt>
                <c:pt idx="3071">
                  <c:v>76.05</c:v>
                </c:pt>
                <c:pt idx="3072">
                  <c:v>76.069000000000003</c:v>
                </c:pt>
                <c:pt idx="3073">
                  <c:v>76.067999999999998</c:v>
                </c:pt>
                <c:pt idx="3074">
                  <c:v>76.081999999999994</c:v>
                </c:pt>
                <c:pt idx="3075">
                  <c:v>76.067999999999998</c:v>
                </c:pt>
                <c:pt idx="3076">
                  <c:v>76.082999999999998</c:v>
                </c:pt>
                <c:pt idx="3077">
                  <c:v>76.067999999999998</c:v>
                </c:pt>
                <c:pt idx="3078">
                  <c:v>76.085999999999999</c:v>
                </c:pt>
                <c:pt idx="3079">
                  <c:v>76.075999999999993</c:v>
                </c:pt>
                <c:pt idx="3080">
                  <c:v>76.078000000000003</c:v>
                </c:pt>
                <c:pt idx="3081">
                  <c:v>76.099000000000004</c:v>
                </c:pt>
                <c:pt idx="3082">
                  <c:v>76.08</c:v>
                </c:pt>
                <c:pt idx="3083">
                  <c:v>76.049000000000007</c:v>
                </c:pt>
                <c:pt idx="3084">
                  <c:v>76.100999999999999</c:v>
                </c:pt>
                <c:pt idx="3085">
                  <c:v>76.155000000000001</c:v>
                </c:pt>
                <c:pt idx="3086">
                  <c:v>76.185000000000002</c:v>
                </c:pt>
                <c:pt idx="3087">
                  <c:v>76.150000000000006</c:v>
                </c:pt>
                <c:pt idx="3088">
                  <c:v>76.173000000000002</c:v>
                </c:pt>
                <c:pt idx="3089">
                  <c:v>76.153999999999996</c:v>
                </c:pt>
                <c:pt idx="3090">
                  <c:v>76.161000000000001</c:v>
                </c:pt>
                <c:pt idx="3091">
                  <c:v>76.156000000000006</c:v>
                </c:pt>
                <c:pt idx="3092">
                  <c:v>76.171999999999997</c:v>
                </c:pt>
                <c:pt idx="3093">
                  <c:v>76.155000000000001</c:v>
                </c:pt>
                <c:pt idx="3094">
                  <c:v>76.168999999999997</c:v>
                </c:pt>
                <c:pt idx="3095">
                  <c:v>76.135000000000005</c:v>
                </c:pt>
                <c:pt idx="3096">
                  <c:v>76.171000000000006</c:v>
                </c:pt>
                <c:pt idx="3097">
                  <c:v>76.174999999999997</c:v>
                </c:pt>
                <c:pt idx="3098">
                  <c:v>76.159000000000006</c:v>
                </c:pt>
                <c:pt idx="3099">
                  <c:v>76.167000000000002</c:v>
                </c:pt>
                <c:pt idx="3100">
                  <c:v>76.158000000000001</c:v>
                </c:pt>
                <c:pt idx="3101">
                  <c:v>76.150999999999996</c:v>
                </c:pt>
                <c:pt idx="3102">
                  <c:v>76.156999999999996</c:v>
                </c:pt>
                <c:pt idx="3103">
                  <c:v>76.177000000000007</c:v>
                </c:pt>
                <c:pt idx="3104">
                  <c:v>76.171999999999997</c:v>
                </c:pt>
                <c:pt idx="3105">
                  <c:v>76.171999999999997</c:v>
                </c:pt>
                <c:pt idx="3106">
                  <c:v>76.173000000000002</c:v>
                </c:pt>
                <c:pt idx="3107">
                  <c:v>76.146000000000001</c:v>
                </c:pt>
                <c:pt idx="3108">
                  <c:v>76.191999999999993</c:v>
                </c:pt>
                <c:pt idx="3109">
                  <c:v>76.162000000000006</c:v>
                </c:pt>
                <c:pt idx="3110">
                  <c:v>76.186999999999998</c:v>
                </c:pt>
                <c:pt idx="3111">
                  <c:v>76.143000000000001</c:v>
                </c:pt>
                <c:pt idx="3112">
                  <c:v>76.141000000000005</c:v>
                </c:pt>
                <c:pt idx="3113">
                  <c:v>76.164000000000001</c:v>
                </c:pt>
                <c:pt idx="3114">
                  <c:v>76.144999999999996</c:v>
                </c:pt>
                <c:pt idx="3115">
                  <c:v>76.180000000000007</c:v>
                </c:pt>
                <c:pt idx="3116">
                  <c:v>76.150999999999996</c:v>
                </c:pt>
                <c:pt idx="3117">
                  <c:v>76.144000000000005</c:v>
                </c:pt>
                <c:pt idx="3118">
                  <c:v>76.153000000000006</c:v>
                </c:pt>
                <c:pt idx="3119">
                  <c:v>76.147999999999996</c:v>
                </c:pt>
                <c:pt idx="3120">
                  <c:v>76.128</c:v>
                </c:pt>
                <c:pt idx="3121">
                  <c:v>76.173000000000002</c:v>
                </c:pt>
                <c:pt idx="3122">
                  <c:v>76.152000000000001</c:v>
                </c:pt>
                <c:pt idx="3123">
                  <c:v>76.144000000000005</c:v>
                </c:pt>
                <c:pt idx="3124">
                  <c:v>76.159000000000006</c:v>
                </c:pt>
                <c:pt idx="3125">
                  <c:v>76.153000000000006</c:v>
                </c:pt>
                <c:pt idx="3126">
                  <c:v>76.153999999999996</c:v>
                </c:pt>
                <c:pt idx="3127">
                  <c:v>76.141999999999996</c:v>
                </c:pt>
                <c:pt idx="3128">
                  <c:v>76.111999999999995</c:v>
                </c:pt>
                <c:pt idx="3129">
                  <c:v>76.171000000000006</c:v>
                </c:pt>
                <c:pt idx="3130">
                  <c:v>76.141000000000005</c:v>
                </c:pt>
                <c:pt idx="3131">
                  <c:v>76.135999999999996</c:v>
                </c:pt>
                <c:pt idx="3132">
                  <c:v>76.114999999999995</c:v>
                </c:pt>
                <c:pt idx="3133">
                  <c:v>76.141999999999996</c:v>
                </c:pt>
                <c:pt idx="3134">
                  <c:v>76.135000000000005</c:v>
                </c:pt>
                <c:pt idx="3135">
                  <c:v>76.119</c:v>
                </c:pt>
                <c:pt idx="3136">
                  <c:v>76.135000000000005</c:v>
                </c:pt>
                <c:pt idx="3137">
                  <c:v>76.132999999999996</c:v>
                </c:pt>
                <c:pt idx="3138">
                  <c:v>76.144999999999996</c:v>
                </c:pt>
                <c:pt idx="3139">
                  <c:v>76.132000000000005</c:v>
                </c:pt>
                <c:pt idx="3140">
                  <c:v>76.128</c:v>
                </c:pt>
                <c:pt idx="3141">
                  <c:v>76.138000000000005</c:v>
                </c:pt>
                <c:pt idx="3142">
                  <c:v>76.155000000000001</c:v>
                </c:pt>
                <c:pt idx="3143">
                  <c:v>76.152000000000001</c:v>
                </c:pt>
                <c:pt idx="3144">
                  <c:v>76.138999999999996</c:v>
                </c:pt>
                <c:pt idx="3145">
                  <c:v>76.153000000000006</c:v>
                </c:pt>
                <c:pt idx="3146">
                  <c:v>76.149000000000001</c:v>
                </c:pt>
                <c:pt idx="3147">
                  <c:v>76.119</c:v>
                </c:pt>
                <c:pt idx="3148">
                  <c:v>76.117999999999995</c:v>
                </c:pt>
                <c:pt idx="3149">
                  <c:v>76.161000000000001</c:v>
                </c:pt>
                <c:pt idx="3150">
                  <c:v>76.144999999999996</c:v>
                </c:pt>
                <c:pt idx="3151">
                  <c:v>76.135999999999996</c:v>
                </c:pt>
                <c:pt idx="3152">
                  <c:v>76.144000000000005</c:v>
                </c:pt>
                <c:pt idx="3153">
                  <c:v>76.126999999999995</c:v>
                </c:pt>
                <c:pt idx="3154">
                  <c:v>76.131</c:v>
                </c:pt>
                <c:pt idx="3155">
                  <c:v>76.13</c:v>
                </c:pt>
                <c:pt idx="3156">
                  <c:v>76.126000000000005</c:v>
                </c:pt>
                <c:pt idx="3157">
                  <c:v>76.138000000000005</c:v>
                </c:pt>
                <c:pt idx="3158">
                  <c:v>76.135000000000005</c:v>
                </c:pt>
                <c:pt idx="3159">
                  <c:v>76.096999999999994</c:v>
                </c:pt>
                <c:pt idx="3160">
                  <c:v>76.144000000000005</c:v>
                </c:pt>
                <c:pt idx="3161">
                  <c:v>76.150000000000006</c:v>
                </c:pt>
                <c:pt idx="3162">
                  <c:v>76.146000000000001</c:v>
                </c:pt>
                <c:pt idx="3163">
                  <c:v>76.146000000000001</c:v>
                </c:pt>
                <c:pt idx="3164">
                  <c:v>76.134</c:v>
                </c:pt>
                <c:pt idx="3165">
                  <c:v>76.137</c:v>
                </c:pt>
                <c:pt idx="3166">
                  <c:v>76.14</c:v>
                </c:pt>
                <c:pt idx="3167">
                  <c:v>76.117000000000004</c:v>
                </c:pt>
                <c:pt idx="3168">
                  <c:v>76.173000000000002</c:v>
                </c:pt>
                <c:pt idx="3169">
                  <c:v>76.117000000000004</c:v>
                </c:pt>
                <c:pt idx="3170">
                  <c:v>76.141999999999996</c:v>
                </c:pt>
                <c:pt idx="3171">
                  <c:v>76.125</c:v>
                </c:pt>
                <c:pt idx="3172">
                  <c:v>76.120999999999995</c:v>
                </c:pt>
                <c:pt idx="3173">
                  <c:v>76.155000000000001</c:v>
                </c:pt>
                <c:pt idx="3174">
                  <c:v>76.123000000000005</c:v>
                </c:pt>
                <c:pt idx="3175">
                  <c:v>76.129000000000005</c:v>
                </c:pt>
                <c:pt idx="3176">
                  <c:v>76.114999999999995</c:v>
                </c:pt>
                <c:pt idx="3177">
                  <c:v>76.128</c:v>
                </c:pt>
                <c:pt idx="3178">
                  <c:v>76.144999999999996</c:v>
                </c:pt>
                <c:pt idx="3179">
                  <c:v>76.141999999999996</c:v>
                </c:pt>
                <c:pt idx="3180">
                  <c:v>76.131</c:v>
                </c:pt>
                <c:pt idx="3181">
                  <c:v>76.144999999999996</c:v>
                </c:pt>
                <c:pt idx="3182">
                  <c:v>76.150999999999996</c:v>
                </c:pt>
                <c:pt idx="3183">
                  <c:v>76.132000000000005</c:v>
                </c:pt>
                <c:pt idx="3184">
                  <c:v>76.144000000000005</c:v>
                </c:pt>
                <c:pt idx="3185">
                  <c:v>76.141000000000005</c:v>
                </c:pt>
                <c:pt idx="3186">
                  <c:v>76.153999999999996</c:v>
                </c:pt>
                <c:pt idx="3187">
                  <c:v>76.111000000000004</c:v>
                </c:pt>
                <c:pt idx="3188">
                  <c:v>76.132999999999996</c:v>
                </c:pt>
                <c:pt idx="3189">
                  <c:v>76.131</c:v>
                </c:pt>
                <c:pt idx="3190">
                  <c:v>76.159000000000006</c:v>
                </c:pt>
                <c:pt idx="3191">
                  <c:v>76.147999999999996</c:v>
                </c:pt>
                <c:pt idx="3192">
                  <c:v>76.14</c:v>
                </c:pt>
                <c:pt idx="3193">
                  <c:v>76.123999999999995</c:v>
                </c:pt>
                <c:pt idx="3194">
                  <c:v>76.128</c:v>
                </c:pt>
                <c:pt idx="3195">
                  <c:v>76.144999999999996</c:v>
                </c:pt>
                <c:pt idx="3196">
                  <c:v>76.144000000000005</c:v>
                </c:pt>
                <c:pt idx="3197">
                  <c:v>76.128</c:v>
                </c:pt>
                <c:pt idx="3198">
                  <c:v>76.162999999999997</c:v>
                </c:pt>
                <c:pt idx="3199">
                  <c:v>76.113</c:v>
                </c:pt>
                <c:pt idx="3200">
                  <c:v>76.106999999999999</c:v>
                </c:pt>
                <c:pt idx="3201">
                  <c:v>76.16</c:v>
                </c:pt>
                <c:pt idx="3202">
                  <c:v>76.158000000000001</c:v>
                </c:pt>
                <c:pt idx="3203">
                  <c:v>76.134</c:v>
                </c:pt>
                <c:pt idx="3204">
                  <c:v>76.144999999999996</c:v>
                </c:pt>
                <c:pt idx="3205">
                  <c:v>76.129000000000005</c:v>
                </c:pt>
                <c:pt idx="3206">
                  <c:v>76.141999999999996</c:v>
                </c:pt>
                <c:pt idx="3207">
                  <c:v>76.134</c:v>
                </c:pt>
                <c:pt idx="3208">
                  <c:v>76.144999999999996</c:v>
                </c:pt>
                <c:pt idx="3209">
                  <c:v>76.135000000000005</c:v>
                </c:pt>
                <c:pt idx="3210">
                  <c:v>76.141000000000005</c:v>
                </c:pt>
                <c:pt idx="3211">
                  <c:v>76.132999999999996</c:v>
                </c:pt>
                <c:pt idx="3212">
                  <c:v>76.111000000000004</c:v>
                </c:pt>
                <c:pt idx="3213">
                  <c:v>76.146000000000001</c:v>
                </c:pt>
                <c:pt idx="3214">
                  <c:v>76.165000000000006</c:v>
                </c:pt>
                <c:pt idx="3215">
                  <c:v>76.125</c:v>
                </c:pt>
                <c:pt idx="3216">
                  <c:v>76.135999999999996</c:v>
                </c:pt>
                <c:pt idx="3217">
                  <c:v>76.132999999999996</c:v>
                </c:pt>
                <c:pt idx="3218">
                  <c:v>76.128</c:v>
                </c:pt>
                <c:pt idx="3219">
                  <c:v>76.123000000000005</c:v>
                </c:pt>
                <c:pt idx="3220">
                  <c:v>76.147999999999996</c:v>
                </c:pt>
                <c:pt idx="3221">
                  <c:v>76.138000000000005</c:v>
                </c:pt>
                <c:pt idx="3222">
                  <c:v>76.150000000000006</c:v>
                </c:pt>
                <c:pt idx="3223">
                  <c:v>76.138999999999996</c:v>
                </c:pt>
                <c:pt idx="3224">
                  <c:v>76.117999999999995</c:v>
                </c:pt>
                <c:pt idx="3225">
                  <c:v>76.14</c:v>
                </c:pt>
                <c:pt idx="3226">
                  <c:v>76.171000000000006</c:v>
                </c:pt>
                <c:pt idx="3227">
                  <c:v>76.138000000000005</c:v>
                </c:pt>
                <c:pt idx="3228">
                  <c:v>76.132000000000005</c:v>
                </c:pt>
                <c:pt idx="3229">
                  <c:v>76.132000000000005</c:v>
                </c:pt>
                <c:pt idx="3230">
                  <c:v>76.143000000000001</c:v>
                </c:pt>
                <c:pt idx="3231">
                  <c:v>76.131</c:v>
                </c:pt>
                <c:pt idx="3232">
                  <c:v>76.135000000000005</c:v>
                </c:pt>
                <c:pt idx="3233">
                  <c:v>76.141999999999996</c:v>
                </c:pt>
                <c:pt idx="3234">
                  <c:v>76.131</c:v>
                </c:pt>
                <c:pt idx="3235">
                  <c:v>76.141000000000005</c:v>
                </c:pt>
                <c:pt idx="3236">
                  <c:v>76.129000000000005</c:v>
                </c:pt>
                <c:pt idx="3237">
                  <c:v>76.12</c:v>
                </c:pt>
                <c:pt idx="3238">
                  <c:v>76.149000000000001</c:v>
                </c:pt>
                <c:pt idx="3239">
                  <c:v>76.141000000000005</c:v>
                </c:pt>
                <c:pt idx="3240">
                  <c:v>76.134</c:v>
                </c:pt>
                <c:pt idx="3241">
                  <c:v>76.132999999999996</c:v>
                </c:pt>
                <c:pt idx="3242">
                  <c:v>76.144999999999996</c:v>
                </c:pt>
                <c:pt idx="3243">
                  <c:v>76.147000000000006</c:v>
                </c:pt>
                <c:pt idx="3244">
                  <c:v>76.149000000000001</c:v>
                </c:pt>
                <c:pt idx="3245">
                  <c:v>76.144999999999996</c:v>
                </c:pt>
                <c:pt idx="3246">
                  <c:v>76.135999999999996</c:v>
                </c:pt>
                <c:pt idx="3247">
                  <c:v>76.138000000000005</c:v>
                </c:pt>
                <c:pt idx="3248">
                  <c:v>76.137</c:v>
                </c:pt>
                <c:pt idx="3249">
                  <c:v>76.132999999999996</c:v>
                </c:pt>
                <c:pt idx="3250">
                  <c:v>76.159000000000006</c:v>
                </c:pt>
                <c:pt idx="3251">
                  <c:v>76.132999999999996</c:v>
                </c:pt>
                <c:pt idx="3252">
                  <c:v>76.114000000000004</c:v>
                </c:pt>
                <c:pt idx="3253">
                  <c:v>76.143000000000001</c:v>
                </c:pt>
                <c:pt idx="3254">
                  <c:v>76.143000000000001</c:v>
                </c:pt>
                <c:pt idx="3255">
                  <c:v>76.143000000000001</c:v>
                </c:pt>
                <c:pt idx="3256">
                  <c:v>76.116</c:v>
                </c:pt>
                <c:pt idx="3257">
                  <c:v>76.113</c:v>
                </c:pt>
                <c:pt idx="3258">
                  <c:v>76.13</c:v>
                </c:pt>
                <c:pt idx="3259">
                  <c:v>76.143000000000001</c:v>
                </c:pt>
                <c:pt idx="3260">
                  <c:v>76.134</c:v>
                </c:pt>
                <c:pt idx="3261">
                  <c:v>76.138999999999996</c:v>
                </c:pt>
                <c:pt idx="3262">
                  <c:v>76.147999999999996</c:v>
                </c:pt>
                <c:pt idx="3263">
                  <c:v>76.13</c:v>
                </c:pt>
                <c:pt idx="3264">
                  <c:v>76.111999999999995</c:v>
                </c:pt>
                <c:pt idx="3265">
                  <c:v>76.147000000000006</c:v>
                </c:pt>
                <c:pt idx="3266">
                  <c:v>76.149000000000001</c:v>
                </c:pt>
                <c:pt idx="3267">
                  <c:v>76.135000000000005</c:v>
                </c:pt>
                <c:pt idx="3268">
                  <c:v>76.135999999999996</c:v>
                </c:pt>
                <c:pt idx="3269">
                  <c:v>76.138000000000005</c:v>
                </c:pt>
                <c:pt idx="3270">
                  <c:v>76.126999999999995</c:v>
                </c:pt>
                <c:pt idx="3271">
                  <c:v>76.143000000000001</c:v>
                </c:pt>
                <c:pt idx="3272">
                  <c:v>76.137</c:v>
                </c:pt>
                <c:pt idx="3273">
                  <c:v>76.161000000000001</c:v>
                </c:pt>
                <c:pt idx="3274">
                  <c:v>76.138000000000005</c:v>
                </c:pt>
                <c:pt idx="3275">
                  <c:v>76.146000000000001</c:v>
                </c:pt>
                <c:pt idx="3276">
                  <c:v>76.094999999999999</c:v>
                </c:pt>
                <c:pt idx="3277">
                  <c:v>76.132000000000005</c:v>
                </c:pt>
                <c:pt idx="3278">
                  <c:v>76.155000000000001</c:v>
                </c:pt>
                <c:pt idx="3279">
                  <c:v>76.144000000000005</c:v>
                </c:pt>
                <c:pt idx="3280">
                  <c:v>76.123000000000005</c:v>
                </c:pt>
                <c:pt idx="3281">
                  <c:v>76.14</c:v>
                </c:pt>
                <c:pt idx="3282">
                  <c:v>76.141000000000005</c:v>
                </c:pt>
                <c:pt idx="3283">
                  <c:v>76.122</c:v>
                </c:pt>
                <c:pt idx="3284">
                  <c:v>76.162999999999997</c:v>
                </c:pt>
                <c:pt idx="3285">
                  <c:v>76.135999999999996</c:v>
                </c:pt>
                <c:pt idx="3286">
                  <c:v>76.137</c:v>
                </c:pt>
                <c:pt idx="3287">
                  <c:v>76.147000000000006</c:v>
                </c:pt>
                <c:pt idx="3288">
                  <c:v>76.143000000000001</c:v>
                </c:pt>
                <c:pt idx="3289">
                  <c:v>76.174000000000007</c:v>
                </c:pt>
                <c:pt idx="3290">
                  <c:v>76.225999999999999</c:v>
                </c:pt>
                <c:pt idx="3291">
                  <c:v>76.174000000000007</c:v>
                </c:pt>
                <c:pt idx="3292">
                  <c:v>76.191000000000003</c:v>
                </c:pt>
                <c:pt idx="3293">
                  <c:v>76.186999999999998</c:v>
                </c:pt>
                <c:pt idx="3294">
                  <c:v>76.203999999999994</c:v>
                </c:pt>
                <c:pt idx="3295">
                  <c:v>76.177999999999997</c:v>
                </c:pt>
                <c:pt idx="3296">
                  <c:v>76.185000000000002</c:v>
                </c:pt>
                <c:pt idx="3297">
                  <c:v>76.197999999999993</c:v>
                </c:pt>
                <c:pt idx="3298">
                  <c:v>76.2</c:v>
                </c:pt>
                <c:pt idx="3299">
                  <c:v>76.168000000000006</c:v>
                </c:pt>
                <c:pt idx="3300">
                  <c:v>76.138000000000005</c:v>
                </c:pt>
                <c:pt idx="3301">
                  <c:v>76.198999999999998</c:v>
                </c:pt>
                <c:pt idx="3302">
                  <c:v>76.210999999999999</c:v>
                </c:pt>
                <c:pt idx="3303">
                  <c:v>76.177999999999997</c:v>
                </c:pt>
                <c:pt idx="3304">
                  <c:v>76.186000000000007</c:v>
                </c:pt>
                <c:pt idx="3305">
                  <c:v>76.183999999999997</c:v>
                </c:pt>
                <c:pt idx="3306">
                  <c:v>76.195999999999998</c:v>
                </c:pt>
                <c:pt idx="3307">
                  <c:v>76.204999999999998</c:v>
                </c:pt>
                <c:pt idx="3308">
                  <c:v>76.198999999999998</c:v>
                </c:pt>
                <c:pt idx="3309">
                  <c:v>76.191000000000003</c:v>
                </c:pt>
                <c:pt idx="3310">
                  <c:v>76.180999999999997</c:v>
                </c:pt>
                <c:pt idx="3311">
                  <c:v>76.195999999999998</c:v>
                </c:pt>
                <c:pt idx="3312">
                  <c:v>76.209000000000003</c:v>
                </c:pt>
                <c:pt idx="3313">
                  <c:v>76.2</c:v>
                </c:pt>
                <c:pt idx="3314">
                  <c:v>76.194999999999993</c:v>
                </c:pt>
                <c:pt idx="3315">
                  <c:v>76.180000000000007</c:v>
                </c:pt>
                <c:pt idx="3316">
                  <c:v>76.162999999999997</c:v>
                </c:pt>
                <c:pt idx="3317">
                  <c:v>76.177999999999997</c:v>
                </c:pt>
                <c:pt idx="3318">
                  <c:v>76.195999999999998</c:v>
                </c:pt>
                <c:pt idx="3319">
                  <c:v>76.197000000000003</c:v>
                </c:pt>
                <c:pt idx="3320">
                  <c:v>76.195999999999998</c:v>
                </c:pt>
                <c:pt idx="3321">
                  <c:v>76.174999999999997</c:v>
                </c:pt>
                <c:pt idx="3322">
                  <c:v>76.17</c:v>
                </c:pt>
                <c:pt idx="3323">
                  <c:v>76.180000000000007</c:v>
                </c:pt>
                <c:pt idx="3324">
                  <c:v>76.183000000000007</c:v>
                </c:pt>
                <c:pt idx="3325">
                  <c:v>76.186999999999998</c:v>
                </c:pt>
                <c:pt idx="3326">
                  <c:v>76.185000000000002</c:v>
                </c:pt>
                <c:pt idx="3327">
                  <c:v>76.186000000000007</c:v>
                </c:pt>
                <c:pt idx="3328">
                  <c:v>76.165000000000006</c:v>
                </c:pt>
                <c:pt idx="3329">
                  <c:v>76.174999999999997</c:v>
                </c:pt>
                <c:pt idx="3330">
                  <c:v>76.191000000000003</c:v>
                </c:pt>
                <c:pt idx="3331">
                  <c:v>76.195999999999998</c:v>
                </c:pt>
                <c:pt idx="3332">
                  <c:v>76.180999999999997</c:v>
                </c:pt>
                <c:pt idx="3333">
                  <c:v>76.174000000000007</c:v>
                </c:pt>
                <c:pt idx="3334">
                  <c:v>76.146000000000001</c:v>
                </c:pt>
                <c:pt idx="3335">
                  <c:v>76.164000000000001</c:v>
                </c:pt>
                <c:pt idx="3336">
                  <c:v>76.173000000000002</c:v>
                </c:pt>
                <c:pt idx="3337">
                  <c:v>76.162000000000006</c:v>
                </c:pt>
                <c:pt idx="3338">
                  <c:v>76.180000000000007</c:v>
                </c:pt>
                <c:pt idx="3339">
                  <c:v>76.165999999999997</c:v>
                </c:pt>
                <c:pt idx="3340">
                  <c:v>76.17</c:v>
                </c:pt>
                <c:pt idx="3341">
                  <c:v>76.164000000000001</c:v>
                </c:pt>
                <c:pt idx="3342">
                  <c:v>76.17</c:v>
                </c:pt>
                <c:pt idx="3343">
                  <c:v>76.165000000000006</c:v>
                </c:pt>
                <c:pt idx="3344">
                  <c:v>76.114999999999995</c:v>
                </c:pt>
                <c:pt idx="3345">
                  <c:v>76.123999999999995</c:v>
                </c:pt>
                <c:pt idx="3346">
                  <c:v>76.13</c:v>
                </c:pt>
                <c:pt idx="3347">
                  <c:v>76.128</c:v>
                </c:pt>
                <c:pt idx="3348">
                  <c:v>76.123999999999995</c:v>
                </c:pt>
                <c:pt idx="3349">
                  <c:v>76.126999999999995</c:v>
                </c:pt>
                <c:pt idx="3350">
                  <c:v>76.131</c:v>
                </c:pt>
                <c:pt idx="3351">
                  <c:v>76.16</c:v>
                </c:pt>
                <c:pt idx="3352">
                  <c:v>76.14</c:v>
                </c:pt>
                <c:pt idx="3353">
                  <c:v>76.131</c:v>
                </c:pt>
                <c:pt idx="3354">
                  <c:v>76.12</c:v>
                </c:pt>
                <c:pt idx="3355">
                  <c:v>76.141999999999996</c:v>
                </c:pt>
                <c:pt idx="3356">
                  <c:v>76.113</c:v>
                </c:pt>
                <c:pt idx="3357">
                  <c:v>76.117999999999995</c:v>
                </c:pt>
                <c:pt idx="3358">
                  <c:v>76.126000000000005</c:v>
                </c:pt>
                <c:pt idx="3359">
                  <c:v>76.131</c:v>
                </c:pt>
                <c:pt idx="3360">
                  <c:v>76.129000000000005</c:v>
                </c:pt>
                <c:pt idx="3361">
                  <c:v>76.132999999999996</c:v>
                </c:pt>
                <c:pt idx="3362">
                  <c:v>76.129000000000005</c:v>
                </c:pt>
                <c:pt idx="3363">
                  <c:v>76.138999999999996</c:v>
                </c:pt>
                <c:pt idx="3364">
                  <c:v>76.125</c:v>
                </c:pt>
                <c:pt idx="3365">
                  <c:v>76.135000000000005</c:v>
                </c:pt>
                <c:pt idx="3366">
                  <c:v>76.141999999999996</c:v>
                </c:pt>
                <c:pt idx="3367">
                  <c:v>76.132000000000005</c:v>
                </c:pt>
                <c:pt idx="3368">
                  <c:v>76.117999999999995</c:v>
                </c:pt>
                <c:pt idx="3369">
                  <c:v>76.125</c:v>
                </c:pt>
                <c:pt idx="3370">
                  <c:v>76.161000000000001</c:v>
                </c:pt>
                <c:pt idx="3371">
                  <c:v>76.16</c:v>
                </c:pt>
                <c:pt idx="3372">
                  <c:v>76.153000000000006</c:v>
                </c:pt>
                <c:pt idx="3373">
                  <c:v>76.138999999999996</c:v>
                </c:pt>
                <c:pt idx="3374">
                  <c:v>76.137</c:v>
                </c:pt>
                <c:pt idx="3375">
                  <c:v>76.129000000000005</c:v>
                </c:pt>
                <c:pt idx="3376">
                  <c:v>76.114000000000004</c:v>
                </c:pt>
                <c:pt idx="3377">
                  <c:v>76.141000000000005</c:v>
                </c:pt>
                <c:pt idx="3378">
                  <c:v>76.122</c:v>
                </c:pt>
                <c:pt idx="3379">
                  <c:v>76.129000000000005</c:v>
                </c:pt>
                <c:pt idx="3380">
                  <c:v>76.126999999999995</c:v>
                </c:pt>
                <c:pt idx="3381">
                  <c:v>76.075999999999993</c:v>
                </c:pt>
                <c:pt idx="3382">
                  <c:v>76.126000000000005</c:v>
                </c:pt>
                <c:pt idx="3383">
                  <c:v>76.120999999999995</c:v>
                </c:pt>
                <c:pt idx="3384">
                  <c:v>76.137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DEA-4407-A2C6-B5839C836DA9}"/>
            </c:ext>
          </c:extLst>
        </c:ser>
        <c:ser>
          <c:idx val="6"/>
          <c:order val="6"/>
          <c:tx>
            <c:strRef>
              <c:f>Quench_85K_50A!$Z$16</c:f>
              <c:strCache>
                <c:ptCount val="1"/>
                <c:pt idx="0">
                  <c:v>Bobbin</c:v>
                </c:pt>
              </c:strCache>
            </c:strRef>
          </c:tx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Quench_85K_50A!$Z$17:$Z$3401</c:f>
              <c:numCache>
                <c:formatCode>0.0</c:formatCode>
                <c:ptCount val="3385"/>
                <c:pt idx="0">
                  <c:v>77.727999999999994</c:v>
                </c:pt>
                <c:pt idx="1">
                  <c:v>77.727999999999994</c:v>
                </c:pt>
                <c:pt idx="2">
                  <c:v>77.727000000000004</c:v>
                </c:pt>
                <c:pt idx="3">
                  <c:v>77.727000000000004</c:v>
                </c:pt>
                <c:pt idx="4">
                  <c:v>77.727999999999994</c:v>
                </c:pt>
                <c:pt idx="5">
                  <c:v>77.727999999999994</c:v>
                </c:pt>
                <c:pt idx="6">
                  <c:v>77.727000000000004</c:v>
                </c:pt>
                <c:pt idx="7">
                  <c:v>77.727000000000004</c:v>
                </c:pt>
                <c:pt idx="8">
                  <c:v>77.727999999999994</c:v>
                </c:pt>
                <c:pt idx="9">
                  <c:v>77.727000000000004</c:v>
                </c:pt>
                <c:pt idx="10">
                  <c:v>77.728999999999999</c:v>
                </c:pt>
                <c:pt idx="11">
                  <c:v>77.728999999999999</c:v>
                </c:pt>
                <c:pt idx="12">
                  <c:v>77.727999999999994</c:v>
                </c:pt>
                <c:pt idx="13">
                  <c:v>77.727999999999994</c:v>
                </c:pt>
                <c:pt idx="14">
                  <c:v>77.727999999999994</c:v>
                </c:pt>
                <c:pt idx="15">
                  <c:v>77.727000000000004</c:v>
                </c:pt>
                <c:pt idx="16">
                  <c:v>77.727999999999994</c:v>
                </c:pt>
                <c:pt idx="17">
                  <c:v>77.727999999999994</c:v>
                </c:pt>
                <c:pt idx="18">
                  <c:v>77.727999999999994</c:v>
                </c:pt>
                <c:pt idx="19">
                  <c:v>77.727999999999994</c:v>
                </c:pt>
                <c:pt idx="20">
                  <c:v>77.727000000000004</c:v>
                </c:pt>
                <c:pt idx="21">
                  <c:v>77.727999999999994</c:v>
                </c:pt>
                <c:pt idx="22">
                  <c:v>77.728999999999999</c:v>
                </c:pt>
                <c:pt idx="23">
                  <c:v>77.728999999999999</c:v>
                </c:pt>
                <c:pt idx="24">
                  <c:v>77.728999999999999</c:v>
                </c:pt>
                <c:pt idx="25">
                  <c:v>77.73</c:v>
                </c:pt>
                <c:pt idx="26">
                  <c:v>77.728999999999999</c:v>
                </c:pt>
                <c:pt idx="27">
                  <c:v>77.727999999999994</c:v>
                </c:pt>
                <c:pt idx="28">
                  <c:v>77.727999999999994</c:v>
                </c:pt>
                <c:pt idx="29">
                  <c:v>77.727999999999994</c:v>
                </c:pt>
                <c:pt idx="30">
                  <c:v>77.727999999999994</c:v>
                </c:pt>
                <c:pt idx="31">
                  <c:v>77.727999999999994</c:v>
                </c:pt>
                <c:pt idx="32">
                  <c:v>77.727999999999994</c:v>
                </c:pt>
                <c:pt idx="33">
                  <c:v>77.727999999999994</c:v>
                </c:pt>
                <c:pt idx="34">
                  <c:v>77.728999999999999</c:v>
                </c:pt>
                <c:pt idx="35">
                  <c:v>77.727999999999994</c:v>
                </c:pt>
                <c:pt idx="36">
                  <c:v>77.727000000000004</c:v>
                </c:pt>
                <c:pt idx="37">
                  <c:v>77.727000000000004</c:v>
                </c:pt>
                <c:pt idx="38">
                  <c:v>77.727999999999994</c:v>
                </c:pt>
                <c:pt idx="39">
                  <c:v>77.728999999999999</c:v>
                </c:pt>
                <c:pt idx="40">
                  <c:v>77.727999999999994</c:v>
                </c:pt>
                <c:pt idx="41">
                  <c:v>77.727999999999994</c:v>
                </c:pt>
                <c:pt idx="42">
                  <c:v>77.727000000000004</c:v>
                </c:pt>
                <c:pt idx="43">
                  <c:v>77.725999999999999</c:v>
                </c:pt>
                <c:pt idx="44">
                  <c:v>77.727000000000004</c:v>
                </c:pt>
                <c:pt idx="45">
                  <c:v>77.727000000000004</c:v>
                </c:pt>
                <c:pt idx="46">
                  <c:v>77.727000000000004</c:v>
                </c:pt>
                <c:pt idx="47">
                  <c:v>77.727000000000004</c:v>
                </c:pt>
                <c:pt idx="48">
                  <c:v>77.727000000000004</c:v>
                </c:pt>
                <c:pt idx="49">
                  <c:v>77.727999999999994</c:v>
                </c:pt>
                <c:pt idx="50">
                  <c:v>77.728999999999999</c:v>
                </c:pt>
                <c:pt idx="51">
                  <c:v>77.727999999999994</c:v>
                </c:pt>
                <c:pt idx="52">
                  <c:v>77.728999999999999</c:v>
                </c:pt>
                <c:pt idx="53">
                  <c:v>77.728999999999999</c:v>
                </c:pt>
                <c:pt idx="54">
                  <c:v>77.727999999999994</c:v>
                </c:pt>
                <c:pt idx="55">
                  <c:v>77.727999999999994</c:v>
                </c:pt>
                <c:pt idx="56">
                  <c:v>77.728999999999999</c:v>
                </c:pt>
                <c:pt idx="57">
                  <c:v>77.73</c:v>
                </c:pt>
                <c:pt idx="58">
                  <c:v>77.73</c:v>
                </c:pt>
                <c:pt idx="59">
                  <c:v>77.73</c:v>
                </c:pt>
                <c:pt idx="60">
                  <c:v>77.727999999999994</c:v>
                </c:pt>
                <c:pt idx="61">
                  <c:v>77.727999999999994</c:v>
                </c:pt>
                <c:pt idx="62">
                  <c:v>77.727999999999994</c:v>
                </c:pt>
                <c:pt idx="63">
                  <c:v>77.727999999999994</c:v>
                </c:pt>
                <c:pt idx="64">
                  <c:v>77.727999999999994</c:v>
                </c:pt>
                <c:pt idx="65">
                  <c:v>77.727999999999994</c:v>
                </c:pt>
                <c:pt idx="66">
                  <c:v>77.727000000000004</c:v>
                </c:pt>
                <c:pt idx="67">
                  <c:v>77.725999999999999</c:v>
                </c:pt>
                <c:pt idx="68">
                  <c:v>77.725999999999999</c:v>
                </c:pt>
                <c:pt idx="69">
                  <c:v>77.727999999999994</c:v>
                </c:pt>
                <c:pt idx="70">
                  <c:v>77.727999999999994</c:v>
                </c:pt>
                <c:pt idx="71">
                  <c:v>77.727999999999994</c:v>
                </c:pt>
                <c:pt idx="72">
                  <c:v>77.727000000000004</c:v>
                </c:pt>
                <c:pt idx="73">
                  <c:v>77.727000000000004</c:v>
                </c:pt>
                <c:pt idx="74">
                  <c:v>77.727000000000004</c:v>
                </c:pt>
                <c:pt idx="75">
                  <c:v>77.727999999999994</c:v>
                </c:pt>
                <c:pt idx="76">
                  <c:v>77.727999999999994</c:v>
                </c:pt>
                <c:pt idx="77">
                  <c:v>77.727999999999994</c:v>
                </c:pt>
                <c:pt idx="78">
                  <c:v>77.727000000000004</c:v>
                </c:pt>
                <c:pt idx="79">
                  <c:v>77.727000000000004</c:v>
                </c:pt>
                <c:pt idx="80">
                  <c:v>77.727000000000004</c:v>
                </c:pt>
                <c:pt idx="81">
                  <c:v>77.727000000000004</c:v>
                </c:pt>
                <c:pt idx="82">
                  <c:v>77.727999999999994</c:v>
                </c:pt>
                <c:pt idx="83">
                  <c:v>77.727999999999994</c:v>
                </c:pt>
                <c:pt idx="84">
                  <c:v>77.727000000000004</c:v>
                </c:pt>
                <c:pt idx="85">
                  <c:v>77.725999999999999</c:v>
                </c:pt>
                <c:pt idx="86">
                  <c:v>77.725999999999999</c:v>
                </c:pt>
                <c:pt idx="87">
                  <c:v>77.725999999999999</c:v>
                </c:pt>
                <c:pt idx="88">
                  <c:v>77.727000000000004</c:v>
                </c:pt>
                <c:pt idx="89">
                  <c:v>77.727000000000004</c:v>
                </c:pt>
                <c:pt idx="90">
                  <c:v>77.727000000000004</c:v>
                </c:pt>
                <c:pt idx="91">
                  <c:v>77.727999999999994</c:v>
                </c:pt>
                <c:pt idx="92">
                  <c:v>77.727999999999994</c:v>
                </c:pt>
                <c:pt idx="93">
                  <c:v>77.728999999999999</c:v>
                </c:pt>
                <c:pt idx="94">
                  <c:v>77.73</c:v>
                </c:pt>
                <c:pt idx="95">
                  <c:v>77.73</c:v>
                </c:pt>
                <c:pt idx="96">
                  <c:v>77.73</c:v>
                </c:pt>
                <c:pt idx="97">
                  <c:v>77.727999999999994</c:v>
                </c:pt>
                <c:pt idx="98">
                  <c:v>77.727999999999994</c:v>
                </c:pt>
                <c:pt idx="99">
                  <c:v>77.727999999999994</c:v>
                </c:pt>
                <c:pt idx="100">
                  <c:v>77.728999999999999</c:v>
                </c:pt>
                <c:pt idx="101">
                  <c:v>77.728999999999999</c:v>
                </c:pt>
                <c:pt idx="102">
                  <c:v>77.728999999999999</c:v>
                </c:pt>
                <c:pt idx="103">
                  <c:v>77.728999999999999</c:v>
                </c:pt>
                <c:pt idx="104">
                  <c:v>77.727999999999994</c:v>
                </c:pt>
                <c:pt idx="105">
                  <c:v>77.727999999999994</c:v>
                </c:pt>
                <c:pt idx="106">
                  <c:v>77.727999999999994</c:v>
                </c:pt>
                <c:pt idx="107">
                  <c:v>77.727999999999994</c:v>
                </c:pt>
                <c:pt idx="108">
                  <c:v>77.727000000000004</c:v>
                </c:pt>
                <c:pt idx="109">
                  <c:v>77.725999999999999</c:v>
                </c:pt>
                <c:pt idx="110">
                  <c:v>77.725999999999999</c:v>
                </c:pt>
                <c:pt idx="111">
                  <c:v>77.727000000000004</c:v>
                </c:pt>
                <c:pt idx="112">
                  <c:v>77.727999999999994</c:v>
                </c:pt>
                <c:pt idx="113">
                  <c:v>77.727999999999994</c:v>
                </c:pt>
                <c:pt idx="114">
                  <c:v>77.727999999999994</c:v>
                </c:pt>
                <c:pt idx="115">
                  <c:v>77.727999999999994</c:v>
                </c:pt>
                <c:pt idx="116">
                  <c:v>77.727999999999994</c:v>
                </c:pt>
                <c:pt idx="117">
                  <c:v>77.728999999999999</c:v>
                </c:pt>
                <c:pt idx="118">
                  <c:v>77.727999999999994</c:v>
                </c:pt>
                <c:pt idx="119">
                  <c:v>77.727999999999994</c:v>
                </c:pt>
                <c:pt idx="120">
                  <c:v>77.727999999999994</c:v>
                </c:pt>
                <c:pt idx="121">
                  <c:v>77.727000000000004</c:v>
                </c:pt>
                <c:pt idx="122">
                  <c:v>77.727999999999994</c:v>
                </c:pt>
                <c:pt idx="123">
                  <c:v>77.727999999999994</c:v>
                </c:pt>
                <c:pt idx="124">
                  <c:v>77.727999999999994</c:v>
                </c:pt>
                <c:pt idx="125">
                  <c:v>77.727999999999994</c:v>
                </c:pt>
                <c:pt idx="126">
                  <c:v>77.727999999999994</c:v>
                </c:pt>
                <c:pt idx="127">
                  <c:v>77.727999999999994</c:v>
                </c:pt>
                <c:pt idx="128">
                  <c:v>77.727999999999994</c:v>
                </c:pt>
                <c:pt idx="129">
                  <c:v>77.727999999999994</c:v>
                </c:pt>
                <c:pt idx="130">
                  <c:v>77.727999999999994</c:v>
                </c:pt>
                <c:pt idx="131">
                  <c:v>77.727999999999994</c:v>
                </c:pt>
                <c:pt idx="132">
                  <c:v>77.727999999999994</c:v>
                </c:pt>
                <c:pt idx="133">
                  <c:v>77.727999999999994</c:v>
                </c:pt>
                <c:pt idx="134">
                  <c:v>77.728999999999999</c:v>
                </c:pt>
                <c:pt idx="135">
                  <c:v>77.728999999999999</c:v>
                </c:pt>
                <c:pt idx="136">
                  <c:v>77.727999999999994</c:v>
                </c:pt>
                <c:pt idx="137">
                  <c:v>77.727999999999994</c:v>
                </c:pt>
                <c:pt idx="138">
                  <c:v>77.727999999999994</c:v>
                </c:pt>
                <c:pt idx="139">
                  <c:v>77.727999999999994</c:v>
                </c:pt>
                <c:pt idx="140">
                  <c:v>77.727999999999994</c:v>
                </c:pt>
                <c:pt idx="141">
                  <c:v>77.727999999999994</c:v>
                </c:pt>
                <c:pt idx="142">
                  <c:v>77.727999999999994</c:v>
                </c:pt>
                <c:pt idx="143">
                  <c:v>77.727999999999994</c:v>
                </c:pt>
                <c:pt idx="144">
                  <c:v>77.728999999999999</c:v>
                </c:pt>
                <c:pt idx="145">
                  <c:v>77.728999999999999</c:v>
                </c:pt>
                <c:pt idx="146">
                  <c:v>77.728999999999999</c:v>
                </c:pt>
                <c:pt idx="147">
                  <c:v>77.727999999999994</c:v>
                </c:pt>
                <c:pt idx="148">
                  <c:v>77.727999999999994</c:v>
                </c:pt>
                <c:pt idx="149">
                  <c:v>77.727999999999994</c:v>
                </c:pt>
                <c:pt idx="150">
                  <c:v>77.727999999999994</c:v>
                </c:pt>
                <c:pt idx="151">
                  <c:v>77.727999999999994</c:v>
                </c:pt>
                <c:pt idx="152">
                  <c:v>77.727999999999994</c:v>
                </c:pt>
                <c:pt idx="153">
                  <c:v>77.727999999999994</c:v>
                </c:pt>
                <c:pt idx="154">
                  <c:v>77.727999999999994</c:v>
                </c:pt>
                <c:pt idx="155">
                  <c:v>77.727999999999994</c:v>
                </c:pt>
                <c:pt idx="156">
                  <c:v>77.727999999999994</c:v>
                </c:pt>
                <c:pt idx="157">
                  <c:v>77.727999999999994</c:v>
                </c:pt>
                <c:pt idx="158">
                  <c:v>77.727999999999994</c:v>
                </c:pt>
                <c:pt idx="159">
                  <c:v>77.727999999999994</c:v>
                </c:pt>
                <c:pt idx="160">
                  <c:v>77.727999999999994</c:v>
                </c:pt>
                <c:pt idx="161">
                  <c:v>77.727999999999994</c:v>
                </c:pt>
                <c:pt idx="162">
                  <c:v>77.727999999999994</c:v>
                </c:pt>
                <c:pt idx="163">
                  <c:v>77.727999999999994</c:v>
                </c:pt>
                <c:pt idx="164">
                  <c:v>77.727999999999994</c:v>
                </c:pt>
                <c:pt idx="165">
                  <c:v>77.727999999999994</c:v>
                </c:pt>
                <c:pt idx="166">
                  <c:v>77.727999999999994</c:v>
                </c:pt>
                <c:pt idx="167">
                  <c:v>77.727999999999994</c:v>
                </c:pt>
                <c:pt idx="168">
                  <c:v>77.727999999999994</c:v>
                </c:pt>
                <c:pt idx="169">
                  <c:v>77.727999999999994</c:v>
                </c:pt>
                <c:pt idx="170">
                  <c:v>77.727999999999994</c:v>
                </c:pt>
                <c:pt idx="171">
                  <c:v>77.727999999999994</c:v>
                </c:pt>
                <c:pt idx="172">
                  <c:v>77.728999999999999</c:v>
                </c:pt>
                <c:pt idx="173">
                  <c:v>77.727999999999994</c:v>
                </c:pt>
                <c:pt idx="174">
                  <c:v>77.727999999999994</c:v>
                </c:pt>
                <c:pt idx="175">
                  <c:v>77.727999999999994</c:v>
                </c:pt>
                <c:pt idx="176">
                  <c:v>77.727999999999994</c:v>
                </c:pt>
                <c:pt idx="177">
                  <c:v>77.728999999999999</c:v>
                </c:pt>
                <c:pt idx="178">
                  <c:v>77.728999999999999</c:v>
                </c:pt>
                <c:pt idx="179">
                  <c:v>77.728999999999999</c:v>
                </c:pt>
                <c:pt idx="180">
                  <c:v>77.727999999999994</c:v>
                </c:pt>
                <c:pt idx="181">
                  <c:v>77.727999999999994</c:v>
                </c:pt>
                <c:pt idx="182">
                  <c:v>77.727999999999994</c:v>
                </c:pt>
                <c:pt idx="183">
                  <c:v>77.728999999999999</c:v>
                </c:pt>
                <c:pt idx="184">
                  <c:v>77.727999999999994</c:v>
                </c:pt>
                <c:pt idx="185">
                  <c:v>77.727999999999994</c:v>
                </c:pt>
                <c:pt idx="186">
                  <c:v>77.727999999999994</c:v>
                </c:pt>
                <c:pt idx="187">
                  <c:v>77.727999999999994</c:v>
                </c:pt>
                <c:pt idx="188">
                  <c:v>77.728999999999999</c:v>
                </c:pt>
                <c:pt idx="189">
                  <c:v>77.728999999999999</c:v>
                </c:pt>
                <c:pt idx="190">
                  <c:v>77.728999999999999</c:v>
                </c:pt>
                <c:pt idx="191">
                  <c:v>77.728999999999999</c:v>
                </c:pt>
                <c:pt idx="192">
                  <c:v>77.728999999999999</c:v>
                </c:pt>
                <c:pt idx="193">
                  <c:v>77.728999999999999</c:v>
                </c:pt>
                <c:pt idx="194">
                  <c:v>77.728999999999999</c:v>
                </c:pt>
                <c:pt idx="195">
                  <c:v>77.728999999999999</c:v>
                </c:pt>
                <c:pt idx="196">
                  <c:v>77.728999999999999</c:v>
                </c:pt>
                <c:pt idx="197">
                  <c:v>77.728999999999999</c:v>
                </c:pt>
                <c:pt idx="198">
                  <c:v>77.727999999999994</c:v>
                </c:pt>
                <c:pt idx="199">
                  <c:v>77.727999999999994</c:v>
                </c:pt>
                <c:pt idx="200">
                  <c:v>77.727999999999994</c:v>
                </c:pt>
                <c:pt idx="201">
                  <c:v>77.727999999999994</c:v>
                </c:pt>
                <c:pt idx="202">
                  <c:v>77.727999999999994</c:v>
                </c:pt>
                <c:pt idx="203">
                  <c:v>77.727999999999994</c:v>
                </c:pt>
                <c:pt idx="204">
                  <c:v>77.727999999999994</c:v>
                </c:pt>
                <c:pt idx="205">
                  <c:v>77.727999999999994</c:v>
                </c:pt>
                <c:pt idx="206">
                  <c:v>77.727999999999994</c:v>
                </c:pt>
                <c:pt idx="207">
                  <c:v>77.727999999999994</c:v>
                </c:pt>
                <c:pt idx="208">
                  <c:v>77.728999999999999</c:v>
                </c:pt>
                <c:pt idx="209">
                  <c:v>77.728999999999999</c:v>
                </c:pt>
                <c:pt idx="210">
                  <c:v>77.728999999999999</c:v>
                </c:pt>
                <c:pt idx="211">
                  <c:v>77.727999999999994</c:v>
                </c:pt>
                <c:pt idx="212">
                  <c:v>77.727999999999994</c:v>
                </c:pt>
                <c:pt idx="213">
                  <c:v>77.727999999999994</c:v>
                </c:pt>
                <c:pt idx="214">
                  <c:v>77.727999999999994</c:v>
                </c:pt>
                <c:pt idx="215">
                  <c:v>77.727999999999994</c:v>
                </c:pt>
                <c:pt idx="216">
                  <c:v>77.727999999999994</c:v>
                </c:pt>
                <c:pt idx="217">
                  <c:v>77.727999999999994</c:v>
                </c:pt>
                <c:pt idx="218">
                  <c:v>77.728999999999999</c:v>
                </c:pt>
                <c:pt idx="219">
                  <c:v>77.728999999999999</c:v>
                </c:pt>
                <c:pt idx="220">
                  <c:v>77.73</c:v>
                </c:pt>
                <c:pt idx="221">
                  <c:v>77.728999999999999</c:v>
                </c:pt>
                <c:pt idx="222">
                  <c:v>77.728999999999999</c:v>
                </c:pt>
                <c:pt idx="223">
                  <c:v>77.727999999999994</c:v>
                </c:pt>
                <c:pt idx="224">
                  <c:v>77.727999999999994</c:v>
                </c:pt>
                <c:pt idx="225">
                  <c:v>77.727999999999994</c:v>
                </c:pt>
                <c:pt idx="226">
                  <c:v>77.727999999999994</c:v>
                </c:pt>
                <c:pt idx="227">
                  <c:v>77.727999999999994</c:v>
                </c:pt>
                <c:pt idx="228">
                  <c:v>77.727999999999994</c:v>
                </c:pt>
                <c:pt idx="229">
                  <c:v>77.727999999999994</c:v>
                </c:pt>
                <c:pt idx="230">
                  <c:v>77.727999999999994</c:v>
                </c:pt>
                <c:pt idx="231">
                  <c:v>77.727999999999994</c:v>
                </c:pt>
                <c:pt idx="232">
                  <c:v>77.727999999999994</c:v>
                </c:pt>
                <c:pt idx="233">
                  <c:v>77.727999999999994</c:v>
                </c:pt>
                <c:pt idx="234">
                  <c:v>77.727999999999994</c:v>
                </c:pt>
                <c:pt idx="235">
                  <c:v>77.727999999999994</c:v>
                </c:pt>
                <c:pt idx="236">
                  <c:v>77.728999999999999</c:v>
                </c:pt>
                <c:pt idx="237">
                  <c:v>77.728999999999999</c:v>
                </c:pt>
                <c:pt idx="238">
                  <c:v>77.727999999999994</c:v>
                </c:pt>
                <c:pt idx="239">
                  <c:v>77.727999999999994</c:v>
                </c:pt>
                <c:pt idx="240">
                  <c:v>77.727999999999994</c:v>
                </c:pt>
                <c:pt idx="241">
                  <c:v>77.727999999999994</c:v>
                </c:pt>
                <c:pt idx="242">
                  <c:v>77.727000000000004</c:v>
                </c:pt>
                <c:pt idx="243">
                  <c:v>77.727000000000004</c:v>
                </c:pt>
                <c:pt idx="244">
                  <c:v>77.727999999999994</c:v>
                </c:pt>
                <c:pt idx="245">
                  <c:v>77.727999999999994</c:v>
                </c:pt>
                <c:pt idx="246">
                  <c:v>77.727999999999994</c:v>
                </c:pt>
                <c:pt idx="247">
                  <c:v>77.728999999999999</c:v>
                </c:pt>
                <c:pt idx="248">
                  <c:v>77.727999999999994</c:v>
                </c:pt>
                <c:pt idx="249">
                  <c:v>77.727000000000004</c:v>
                </c:pt>
                <c:pt idx="250">
                  <c:v>77.727000000000004</c:v>
                </c:pt>
                <c:pt idx="251">
                  <c:v>77.727000000000004</c:v>
                </c:pt>
                <c:pt idx="252">
                  <c:v>77.727000000000004</c:v>
                </c:pt>
                <c:pt idx="253">
                  <c:v>77.727999999999994</c:v>
                </c:pt>
                <c:pt idx="254">
                  <c:v>77.727999999999994</c:v>
                </c:pt>
                <c:pt idx="255">
                  <c:v>77.727999999999994</c:v>
                </c:pt>
                <c:pt idx="256">
                  <c:v>77.727999999999994</c:v>
                </c:pt>
                <c:pt idx="257">
                  <c:v>77.728999999999999</c:v>
                </c:pt>
                <c:pt idx="258">
                  <c:v>77.727999999999994</c:v>
                </c:pt>
                <c:pt idx="259">
                  <c:v>77.727999999999994</c:v>
                </c:pt>
                <c:pt idx="260">
                  <c:v>77.727000000000004</c:v>
                </c:pt>
                <c:pt idx="261">
                  <c:v>77.727999999999994</c:v>
                </c:pt>
                <c:pt idx="262">
                  <c:v>77.727999999999994</c:v>
                </c:pt>
                <c:pt idx="263">
                  <c:v>77.727999999999994</c:v>
                </c:pt>
                <c:pt idx="264">
                  <c:v>77.727999999999994</c:v>
                </c:pt>
                <c:pt idx="265">
                  <c:v>77.727999999999994</c:v>
                </c:pt>
                <c:pt idx="266">
                  <c:v>77.727999999999994</c:v>
                </c:pt>
                <c:pt idx="267">
                  <c:v>77.727999999999994</c:v>
                </c:pt>
                <c:pt idx="268">
                  <c:v>77.727999999999994</c:v>
                </c:pt>
                <c:pt idx="269">
                  <c:v>77.727999999999994</c:v>
                </c:pt>
                <c:pt idx="270">
                  <c:v>77.727999999999994</c:v>
                </c:pt>
                <c:pt idx="271">
                  <c:v>77.727999999999994</c:v>
                </c:pt>
                <c:pt idx="272">
                  <c:v>77.727999999999994</c:v>
                </c:pt>
                <c:pt idx="273">
                  <c:v>77.727999999999994</c:v>
                </c:pt>
                <c:pt idx="274">
                  <c:v>77.727999999999994</c:v>
                </c:pt>
                <c:pt idx="275">
                  <c:v>77.727999999999994</c:v>
                </c:pt>
                <c:pt idx="276">
                  <c:v>77.727999999999994</c:v>
                </c:pt>
                <c:pt idx="277">
                  <c:v>77.727999999999994</c:v>
                </c:pt>
                <c:pt idx="278">
                  <c:v>77.728999999999999</c:v>
                </c:pt>
                <c:pt idx="279">
                  <c:v>77.728999999999999</c:v>
                </c:pt>
                <c:pt idx="280">
                  <c:v>77.728999999999999</c:v>
                </c:pt>
                <c:pt idx="281">
                  <c:v>77.727999999999994</c:v>
                </c:pt>
                <c:pt idx="282">
                  <c:v>77.727999999999994</c:v>
                </c:pt>
                <c:pt idx="283">
                  <c:v>77.727999999999994</c:v>
                </c:pt>
                <c:pt idx="284">
                  <c:v>77.727999999999994</c:v>
                </c:pt>
                <c:pt idx="285">
                  <c:v>77.727999999999994</c:v>
                </c:pt>
                <c:pt idx="286">
                  <c:v>77.727999999999994</c:v>
                </c:pt>
                <c:pt idx="287">
                  <c:v>77.727999999999994</c:v>
                </c:pt>
                <c:pt idx="288">
                  <c:v>77.727999999999994</c:v>
                </c:pt>
                <c:pt idx="289">
                  <c:v>77.727999999999994</c:v>
                </c:pt>
                <c:pt idx="290">
                  <c:v>77.727999999999994</c:v>
                </c:pt>
                <c:pt idx="291">
                  <c:v>77.727000000000004</c:v>
                </c:pt>
                <c:pt idx="292">
                  <c:v>77.727000000000004</c:v>
                </c:pt>
                <c:pt idx="293">
                  <c:v>77.727999999999994</c:v>
                </c:pt>
                <c:pt idx="294">
                  <c:v>77.727999999999994</c:v>
                </c:pt>
                <c:pt idx="295">
                  <c:v>77.728999999999999</c:v>
                </c:pt>
                <c:pt idx="296">
                  <c:v>77.727999999999994</c:v>
                </c:pt>
                <c:pt idx="297">
                  <c:v>77.728999999999999</c:v>
                </c:pt>
                <c:pt idx="298">
                  <c:v>77.727999999999994</c:v>
                </c:pt>
                <c:pt idx="299">
                  <c:v>77.727999999999994</c:v>
                </c:pt>
                <c:pt idx="300">
                  <c:v>77.727999999999994</c:v>
                </c:pt>
                <c:pt idx="301">
                  <c:v>77.727999999999994</c:v>
                </c:pt>
                <c:pt idx="302">
                  <c:v>77.727999999999994</c:v>
                </c:pt>
                <c:pt idx="303">
                  <c:v>77.727999999999994</c:v>
                </c:pt>
                <c:pt idx="304">
                  <c:v>77.727999999999994</c:v>
                </c:pt>
                <c:pt idx="305">
                  <c:v>77.727999999999994</c:v>
                </c:pt>
                <c:pt idx="306">
                  <c:v>77.727999999999994</c:v>
                </c:pt>
                <c:pt idx="307">
                  <c:v>77.727999999999994</c:v>
                </c:pt>
                <c:pt idx="308">
                  <c:v>77.727999999999994</c:v>
                </c:pt>
                <c:pt idx="309">
                  <c:v>77.728999999999999</c:v>
                </c:pt>
                <c:pt idx="310">
                  <c:v>77.727999999999994</c:v>
                </c:pt>
                <c:pt idx="311">
                  <c:v>77.727999999999994</c:v>
                </c:pt>
                <c:pt idx="312">
                  <c:v>77.727999999999994</c:v>
                </c:pt>
                <c:pt idx="313">
                  <c:v>77.727999999999994</c:v>
                </c:pt>
                <c:pt idx="314">
                  <c:v>77.727999999999994</c:v>
                </c:pt>
                <c:pt idx="315">
                  <c:v>77.727999999999994</c:v>
                </c:pt>
                <c:pt idx="316">
                  <c:v>77.727999999999994</c:v>
                </c:pt>
                <c:pt idx="317">
                  <c:v>77.728999999999999</c:v>
                </c:pt>
                <c:pt idx="318">
                  <c:v>77.727999999999994</c:v>
                </c:pt>
                <c:pt idx="319">
                  <c:v>77.727999999999994</c:v>
                </c:pt>
                <c:pt idx="320">
                  <c:v>77.727999999999994</c:v>
                </c:pt>
                <c:pt idx="321">
                  <c:v>77.727999999999994</c:v>
                </c:pt>
                <c:pt idx="322">
                  <c:v>77.727999999999994</c:v>
                </c:pt>
                <c:pt idx="323">
                  <c:v>77.727999999999994</c:v>
                </c:pt>
                <c:pt idx="324">
                  <c:v>77.727999999999994</c:v>
                </c:pt>
                <c:pt idx="325">
                  <c:v>77.727999999999994</c:v>
                </c:pt>
                <c:pt idx="326">
                  <c:v>77.728999999999999</c:v>
                </c:pt>
                <c:pt idx="327">
                  <c:v>77.728999999999999</c:v>
                </c:pt>
                <c:pt idx="328">
                  <c:v>77.728999999999999</c:v>
                </c:pt>
                <c:pt idx="329">
                  <c:v>77.728999999999999</c:v>
                </c:pt>
                <c:pt idx="330">
                  <c:v>77.727999999999994</c:v>
                </c:pt>
                <c:pt idx="331">
                  <c:v>77.728999999999999</c:v>
                </c:pt>
                <c:pt idx="332">
                  <c:v>77.728999999999999</c:v>
                </c:pt>
                <c:pt idx="333">
                  <c:v>77.727999999999994</c:v>
                </c:pt>
                <c:pt idx="334">
                  <c:v>77.728999999999999</c:v>
                </c:pt>
                <c:pt idx="335">
                  <c:v>77.728999999999999</c:v>
                </c:pt>
                <c:pt idx="336">
                  <c:v>77.728999999999999</c:v>
                </c:pt>
                <c:pt idx="337">
                  <c:v>77.728999999999999</c:v>
                </c:pt>
                <c:pt idx="338">
                  <c:v>77.727999999999994</c:v>
                </c:pt>
                <c:pt idx="339">
                  <c:v>77.727999999999994</c:v>
                </c:pt>
                <c:pt idx="340">
                  <c:v>77.727999999999994</c:v>
                </c:pt>
                <c:pt idx="341">
                  <c:v>77.727999999999994</c:v>
                </c:pt>
                <c:pt idx="342">
                  <c:v>77.727999999999994</c:v>
                </c:pt>
                <c:pt idx="343">
                  <c:v>77.727999999999994</c:v>
                </c:pt>
                <c:pt idx="344">
                  <c:v>77.727999999999994</c:v>
                </c:pt>
                <c:pt idx="345">
                  <c:v>77.727999999999994</c:v>
                </c:pt>
                <c:pt idx="346">
                  <c:v>77.727999999999994</c:v>
                </c:pt>
                <c:pt idx="347">
                  <c:v>77.727999999999994</c:v>
                </c:pt>
                <c:pt idx="348">
                  <c:v>77.728999999999999</c:v>
                </c:pt>
                <c:pt idx="349">
                  <c:v>77.728999999999999</c:v>
                </c:pt>
                <c:pt idx="350">
                  <c:v>77.728999999999999</c:v>
                </c:pt>
                <c:pt idx="351">
                  <c:v>77.728999999999999</c:v>
                </c:pt>
                <c:pt idx="352">
                  <c:v>77.728999999999999</c:v>
                </c:pt>
                <c:pt idx="353">
                  <c:v>77.728999999999999</c:v>
                </c:pt>
                <c:pt idx="354">
                  <c:v>77.727999999999994</c:v>
                </c:pt>
                <c:pt idx="355">
                  <c:v>77.727999999999994</c:v>
                </c:pt>
                <c:pt idx="356">
                  <c:v>77.727999999999994</c:v>
                </c:pt>
                <c:pt idx="357">
                  <c:v>77.727999999999994</c:v>
                </c:pt>
                <c:pt idx="358">
                  <c:v>77.728999999999999</c:v>
                </c:pt>
                <c:pt idx="359">
                  <c:v>77.728999999999999</c:v>
                </c:pt>
                <c:pt idx="360">
                  <c:v>77.727999999999994</c:v>
                </c:pt>
                <c:pt idx="361">
                  <c:v>77.727000000000004</c:v>
                </c:pt>
                <c:pt idx="362">
                  <c:v>77.727999999999994</c:v>
                </c:pt>
                <c:pt idx="363">
                  <c:v>77.727999999999994</c:v>
                </c:pt>
                <c:pt idx="364">
                  <c:v>77.727999999999994</c:v>
                </c:pt>
                <c:pt idx="365">
                  <c:v>77.727999999999994</c:v>
                </c:pt>
                <c:pt idx="366">
                  <c:v>77.727999999999994</c:v>
                </c:pt>
                <c:pt idx="367">
                  <c:v>77.728999999999999</c:v>
                </c:pt>
                <c:pt idx="368">
                  <c:v>77.727999999999994</c:v>
                </c:pt>
                <c:pt idx="369">
                  <c:v>77.727000000000004</c:v>
                </c:pt>
                <c:pt idx="370">
                  <c:v>77.727999999999994</c:v>
                </c:pt>
                <c:pt idx="371">
                  <c:v>77.727999999999994</c:v>
                </c:pt>
                <c:pt idx="372">
                  <c:v>77.728999999999999</c:v>
                </c:pt>
                <c:pt idx="373">
                  <c:v>77.728999999999999</c:v>
                </c:pt>
                <c:pt idx="374">
                  <c:v>77.73</c:v>
                </c:pt>
                <c:pt idx="375">
                  <c:v>77.73</c:v>
                </c:pt>
                <c:pt idx="376">
                  <c:v>77.727999999999994</c:v>
                </c:pt>
                <c:pt idx="377">
                  <c:v>77.727999999999994</c:v>
                </c:pt>
                <c:pt idx="378">
                  <c:v>77.727999999999994</c:v>
                </c:pt>
                <c:pt idx="379">
                  <c:v>77.727999999999994</c:v>
                </c:pt>
                <c:pt idx="380">
                  <c:v>77.727999999999994</c:v>
                </c:pt>
                <c:pt idx="381">
                  <c:v>77.727999999999994</c:v>
                </c:pt>
                <c:pt idx="382">
                  <c:v>77.727999999999994</c:v>
                </c:pt>
                <c:pt idx="383">
                  <c:v>77.727999999999994</c:v>
                </c:pt>
                <c:pt idx="384">
                  <c:v>77.727999999999994</c:v>
                </c:pt>
                <c:pt idx="385">
                  <c:v>77.727999999999994</c:v>
                </c:pt>
                <c:pt idx="386">
                  <c:v>77.728999999999999</c:v>
                </c:pt>
                <c:pt idx="387">
                  <c:v>77.727999999999994</c:v>
                </c:pt>
                <c:pt idx="388">
                  <c:v>77.727000000000004</c:v>
                </c:pt>
                <c:pt idx="389">
                  <c:v>77.727999999999994</c:v>
                </c:pt>
                <c:pt idx="390">
                  <c:v>77.727999999999994</c:v>
                </c:pt>
                <c:pt idx="391">
                  <c:v>77.727999999999994</c:v>
                </c:pt>
                <c:pt idx="392">
                  <c:v>77.727999999999994</c:v>
                </c:pt>
                <c:pt idx="393">
                  <c:v>77.727999999999994</c:v>
                </c:pt>
                <c:pt idx="394">
                  <c:v>77.727999999999994</c:v>
                </c:pt>
                <c:pt idx="395">
                  <c:v>77.727999999999994</c:v>
                </c:pt>
                <c:pt idx="396">
                  <c:v>77.727999999999994</c:v>
                </c:pt>
                <c:pt idx="397">
                  <c:v>77.727999999999994</c:v>
                </c:pt>
                <c:pt idx="398">
                  <c:v>77.727999999999994</c:v>
                </c:pt>
                <c:pt idx="399">
                  <c:v>77.727999999999994</c:v>
                </c:pt>
                <c:pt idx="400">
                  <c:v>77.727999999999994</c:v>
                </c:pt>
                <c:pt idx="401">
                  <c:v>77.727999999999994</c:v>
                </c:pt>
                <c:pt idx="402">
                  <c:v>77.727000000000004</c:v>
                </c:pt>
                <c:pt idx="403">
                  <c:v>77.727000000000004</c:v>
                </c:pt>
                <c:pt idx="404">
                  <c:v>77.727999999999994</c:v>
                </c:pt>
                <c:pt idx="405">
                  <c:v>77.727999999999994</c:v>
                </c:pt>
                <c:pt idx="406">
                  <c:v>77.727000000000004</c:v>
                </c:pt>
                <c:pt idx="407">
                  <c:v>77.727000000000004</c:v>
                </c:pt>
                <c:pt idx="408">
                  <c:v>77.727000000000004</c:v>
                </c:pt>
                <c:pt idx="409">
                  <c:v>77.727000000000004</c:v>
                </c:pt>
                <c:pt idx="410">
                  <c:v>77.727000000000004</c:v>
                </c:pt>
                <c:pt idx="411">
                  <c:v>77.727000000000004</c:v>
                </c:pt>
                <c:pt idx="412">
                  <c:v>77.727000000000004</c:v>
                </c:pt>
                <c:pt idx="413">
                  <c:v>77.727000000000004</c:v>
                </c:pt>
                <c:pt idx="414">
                  <c:v>77.725999999999999</c:v>
                </c:pt>
                <c:pt idx="415">
                  <c:v>77.725999999999999</c:v>
                </c:pt>
                <c:pt idx="416">
                  <c:v>77.727000000000004</c:v>
                </c:pt>
                <c:pt idx="417">
                  <c:v>77.727000000000004</c:v>
                </c:pt>
                <c:pt idx="418">
                  <c:v>77.727000000000004</c:v>
                </c:pt>
                <c:pt idx="419">
                  <c:v>77.727000000000004</c:v>
                </c:pt>
                <c:pt idx="420">
                  <c:v>77.727999999999994</c:v>
                </c:pt>
                <c:pt idx="421">
                  <c:v>77.727999999999994</c:v>
                </c:pt>
                <c:pt idx="422">
                  <c:v>77.727999999999994</c:v>
                </c:pt>
                <c:pt idx="423">
                  <c:v>77.727999999999994</c:v>
                </c:pt>
                <c:pt idx="424">
                  <c:v>77.727999999999994</c:v>
                </c:pt>
                <c:pt idx="425">
                  <c:v>77.727999999999994</c:v>
                </c:pt>
                <c:pt idx="426">
                  <c:v>77.727999999999994</c:v>
                </c:pt>
                <c:pt idx="427">
                  <c:v>77.727000000000004</c:v>
                </c:pt>
                <c:pt idx="428">
                  <c:v>77.727000000000004</c:v>
                </c:pt>
                <c:pt idx="429">
                  <c:v>77.727000000000004</c:v>
                </c:pt>
                <c:pt idx="430">
                  <c:v>77.727999999999994</c:v>
                </c:pt>
                <c:pt idx="431">
                  <c:v>77.727999999999994</c:v>
                </c:pt>
                <c:pt idx="432">
                  <c:v>77.727999999999994</c:v>
                </c:pt>
                <c:pt idx="433">
                  <c:v>77.727999999999994</c:v>
                </c:pt>
                <c:pt idx="434">
                  <c:v>77.727999999999994</c:v>
                </c:pt>
                <c:pt idx="435">
                  <c:v>77.727999999999994</c:v>
                </c:pt>
                <c:pt idx="436">
                  <c:v>77.727999999999994</c:v>
                </c:pt>
                <c:pt idx="437">
                  <c:v>77.727000000000004</c:v>
                </c:pt>
                <c:pt idx="438">
                  <c:v>77.727000000000004</c:v>
                </c:pt>
                <c:pt idx="439">
                  <c:v>77.727999999999994</c:v>
                </c:pt>
                <c:pt idx="440">
                  <c:v>77.727999999999994</c:v>
                </c:pt>
                <c:pt idx="441">
                  <c:v>77.728999999999999</c:v>
                </c:pt>
                <c:pt idx="442">
                  <c:v>77.727999999999994</c:v>
                </c:pt>
                <c:pt idx="443">
                  <c:v>77.727999999999994</c:v>
                </c:pt>
                <c:pt idx="444">
                  <c:v>77.727999999999994</c:v>
                </c:pt>
                <c:pt idx="445">
                  <c:v>77.727999999999994</c:v>
                </c:pt>
                <c:pt idx="446">
                  <c:v>77.727999999999994</c:v>
                </c:pt>
                <c:pt idx="447">
                  <c:v>77.727999999999994</c:v>
                </c:pt>
                <c:pt idx="448">
                  <c:v>77.727999999999994</c:v>
                </c:pt>
                <c:pt idx="449">
                  <c:v>77.727999999999994</c:v>
                </c:pt>
                <c:pt idx="450">
                  <c:v>77.727999999999994</c:v>
                </c:pt>
                <c:pt idx="451">
                  <c:v>77.727999999999994</c:v>
                </c:pt>
                <c:pt idx="452">
                  <c:v>77.727999999999994</c:v>
                </c:pt>
                <c:pt idx="453">
                  <c:v>77.727999999999994</c:v>
                </c:pt>
                <c:pt idx="454">
                  <c:v>77.727999999999994</c:v>
                </c:pt>
                <c:pt idx="455">
                  <c:v>77.727999999999994</c:v>
                </c:pt>
                <c:pt idx="456">
                  <c:v>77.727999999999994</c:v>
                </c:pt>
                <c:pt idx="457">
                  <c:v>77.727999999999994</c:v>
                </c:pt>
                <c:pt idx="458">
                  <c:v>77.727000000000004</c:v>
                </c:pt>
                <c:pt idx="459">
                  <c:v>77.727999999999994</c:v>
                </c:pt>
                <c:pt idx="460">
                  <c:v>77.727999999999994</c:v>
                </c:pt>
                <c:pt idx="461">
                  <c:v>77.727999999999994</c:v>
                </c:pt>
                <c:pt idx="462">
                  <c:v>77.727999999999994</c:v>
                </c:pt>
                <c:pt idx="463">
                  <c:v>77.727999999999994</c:v>
                </c:pt>
                <c:pt idx="464">
                  <c:v>77.727000000000004</c:v>
                </c:pt>
                <c:pt idx="465">
                  <c:v>77.727000000000004</c:v>
                </c:pt>
                <c:pt idx="466">
                  <c:v>77.727000000000004</c:v>
                </c:pt>
                <c:pt idx="467">
                  <c:v>77.727000000000004</c:v>
                </c:pt>
                <c:pt idx="468">
                  <c:v>77.727000000000004</c:v>
                </c:pt>
                <c:pt idx="469">
                  <c:v>77.727999999999994</c:v>
                </c:pt>
                <c:pt idx="470">
                  <c:v>77.727999999999994</c:v>
                </c:pt>
                <c:pt idx="471">
                  <c:v>77.727999999999994</c:v>
                </c:pt>
                <c:pt idx="472">
                  <c:v>77.727999999999994</c:v>
                </c:pt>
                <c:pt idx="473">
                  <c:v>77.727999999999994</c:v>
                </c:pt>
                <c:pt idx="474">
                  <c:v>77.727999999999994</c:v>
                </c:pt>
                <c:pt idx="475">
                  <c:v>77.727000000000004</c:v>
                </c:pt>
                <c:pt idx="476">
                  <c:v>77.727999999999994</c:v>
                </c:pt>
                <c:pt idx="477">
                  <c:v>77.727999999999994</c:v>
                </c:pt>
                <c:pt idx="478">
                  <c:v>77.728999999999999</c:v>
                </c:pt>
                <c:pt idx="479">
                  <c:v>77.727999999999994</c:v>
                </c:pt>
                <c:pt idx="480">
                  <c:v>77.728999999999999</c:v>
                </c:pt>
                <c:pt idx="481">
                  <c:v>77.728999999999999</c:v>
                </c:pt>
                <c:pt idx="482">
                  <c:v>77.727999999999994</c:v>
                </c:pt>
                <c:pt idx="483">
                  <c:v>77.727999999999994</c:v>
                </c:pt>
                <c:pt idx="484">
                  <c:v>77.727999999999994</c:v>
                </c:pt>
                <c:pt idx="485">
                  <c:v>77.727000000000004</c:v>
                </c:pt>
                <c:pt idx="486">
                  <c:v>77.727999999999994</c:v>
                </c:pt>
                <c:pt idx="487">
                  <c:v>77.727000000000004</c:v>
                </c:pt>
                <c:pt idx="488">
                  <c:v>77.727999999999994</c:v>
                </c:pt>
                <c:pt idx="489">
                  <c:v>77.728999999999999</c:v>
                </c:pt>
                <c:pt idx="490">
                  <c:v>77.728999999999999</c:v>
                </c:pt>
                <c:pt idx="491">
                  <c:v>77.728999999999999</c:v>
                </c:pt>
                <c:pt idx="492">
                  <c:v>77.728999999999999</c:v>
                </c:pt>
                <c:pt idx="493">
                  <c:v>77.728999999999999</c:v>
                </c:pt>
                <c:pt idx="494">
                  <c:v>77.73</c:v>
                </c:pt>
                <c:pt idx="495">
                  <c:v>77.728999999999999</c:v>
                </c:pt>
                <c:pt idx="496">
                  <c:v>77.728999999999999</c:v>
                </c:pt>
                <c:pt idx="497">
                  <c:v>77.728999999999999</c:v>
                </c:pt>
                <c:pt idx="498">
                  <c:v>77.728999999999999</c:v>
                </c:pt>
                <c:pt idx="499">
                  <c:v>77.728999999999999</c:v>
                </c:pt>
                <c:pt idx="500">
                  <c:v>77.728999999999999</c:v>
                </c:pt>
                <c:pt idx="501">
                  <c:v>77.728999999999999</c:v>
                </c:pt>
                <c:pt idx="502">
                  <c:v>77.728999999999999</c:v>
                </c:pt>
                <c:pt idx="503">
                  <c:v>77.727999999999994</c:v>
                </c:pt>
                <c:pt idx="504">
                  <c:v>77.728999999999999</c:v>
                </c:pt>
                <c:pt idx="505">
                  <c:v>77.728999999999999</c:v>
                </c:pt>
                <c:pt idx="506">
                  <c:v>77.728999999999999</c:v>
                </c:pt>
                <c:pt idx="507">
                  <c:v>77.727999999999994</c:v>
                </c:pt>
                <c:pt idx="508">
                  <c:v>77.728999999999999</c:v>
                </c:pt>
                <c:pt idx="509">
                  <c:v>77.728999999999999</c:v>
                </c:pt>
                <c:pt idx="510">
                  <c:v>77.728999999999999</c:v>
                </c:pt>
                <c:pt idx="511">
                  <c:v>77.727999999999994</c:v>
                </c:pt>
                <c:pt idx="512">
                  <c:v>77.727999999999994</c:v>
                </c:pt>
                <c:pt idx="513">
                  <c:v>77.728999999999999</c:v>
                </c:pt>
                <c:pt idx="514">
                  <c:v>77.728999999999999</c:v>
                </c:pt>
                <c:pt idx="515">
                  <c:v>77.728999999999999</c:v>
                </c:pt>
                <c:pt idx="516">
                  <c:v>77.728999999999999</c:v>
                </c:pt>
                <c:pt idx="517">
                  <c:v>77.728999999999999</c:v>
                </c:pt>
                <c:pt idx="518">
                  <c:v>77.728999999999999</c:v>
                </c:pt>
                <c:pt idx="519">
                  <c:v>77.728999999999999</c:v>
                </c:pt>
                <c:pt idx="520">
                  <c:v>77.728999999999999</c:v>
                </c:pt>
                <c:pt idx="521">
                  <c:v>77.727999999999994</c:v>
                </c:pt>
                <c:pt idx="522">
                  <c:v>77.727999999999994</c:v>
                </c:pt>
                <c:pt idx="523">
                  <c:v>77.727999999999994</c:v>
                </c:pt>
                <c:pt idx="524">
                  <c:v>77.728999999999999</c:v>
                </c:pt>
                <c:pt idx="525">
                  <c:v>77.728999999999999</c:v>
                </c:pt>
                <c:pt idx="526">
                  <c:v>77.728999999999999</c:v>
                </c:pt>
                <c:pt idx="527">
                  <c:v>77.728999999999999</c:v>
                </c:pt>
                <c:pt idx="528">
                  <c:v>77.727999999999994</c:v>
                </c:pt>
                <c:pt idx="529">
                  <c:v>77.727999999999994</c:v>
                </c:pt>
                <c:pt idx="530">
                  <c:v>77.727999999999994</c:v>
                </c:pt>
                <c:pt idx="531">
                  <c:v>77.727999999999994</c:v>
                </c:pt>
                <c:pt idx="532">
                  <c:v>77.727999999999994</c:v>
                </c:pt>
                <c:pt idx="533">
                  <c:v>77.728999999999999</c:v>
                </c:pt>
                <c:pt idx="534">
                  <c:v>77.73</c:v>
                </c:pt>
                <c:pt idx="535">
                  <c:v>77.728999999999999</c:v>
                </c:pt>
                <c:pt idx="536">
                  <c:v>77.728999999999999</c:v>
                </c:pt>
                <c:pt idx="537">
                  <c:v>77.727999999999994</c:v>
                </c:pt>
                <c:pt idx="538">
                  <c:v>77.727999999999994</c:v>
                </c:pt>
                <c:pt idx="539">
                  <c:v>77.727999999999994</c:v>
                </c:pt>
                <c:pt idx="540">
                  <c:v>77.727999999999994</c:v>
                </c:pt>
                <c:pt idx="541">
                  <c:v>77.727999999999994</c:v>
                </c:pt>
                <c:pt idx="542">
                  <c:v>77.727999999999994</c:v>
                </c:pt>
                <c:pt idx="543">
                  <c:v>77.727999999999994</c:v>
                </c:pt>
                <c:pt idx="544">
                  <c:v>77.727999999999994</c:v>
                </c:pt>
                <c:pt idx="545">
                  <c:v>77.728999999999999</c:v>
                </c:pt>
                <c:pt idx="546">
                  <c:v>77.728999999999999</c:v>
                </c:pt>
                <c:pt idx="547">
                  <c:v>77.728999999999999</c:v>
                </c:pt>
                <c:pt idx="548">
                  <c:v>77.73</c:v>
                </c:pt>
                <c:pt idx="549">
                  <c:v>77.73</c:v>
                </c:pt>
                <c:pt idx="550">
                  <c:v>77.73</c:v>
                </c:pt>
                <c:pt idx="551">
                  <c:v>77.728999999999999</c:v>
                </c:pt>
                <c:pt idx="552">
                  <c:v>77.728999999999999</c:v>
                </c:pt>
                <c:pt idx="553">
                  <c:v>77.73</c:v>
                </c:pt>
                <c:pt idx="554">
                  <c:v>77.73</c:v>
                </c:pt>
                <c:pt idx="555">
                  <c:v>77.728999999999999</c:v>
                </c:pt>
                <c:pt idx="556">
                  <c:v>77.728999999999999</c:v>
                </c:pt>
                <c:pt idx="557">
                  <c:v>77.73</c:v>
                </c:pt>
                <c:pt idx="558">
                  <c:v>77.73</c:v>
                </c:pt>
                <c:pt idx="559">
                  <c:v>77.728999999999999</c:v>
                </c:pt>
                <c:pt idx="560">
                  <c:v>77.728999999999999</c:v>
                </c:pt>
                <c:pt idx="561">
                  <c:v>77.728999999999999</c:v>
                </c:pt>
                <c:pt idx="562">
                  <c:v>77.73</c:v>
                </c:pt>
                <c:pt idx="563">
                  <c:v>77.728999999999999</c:v>
                </c:pt>
                <c:pt idx="564">
                  <c:v>77.728999999999999</c:v>
                </c:pt>
                <c:pt idx="565">
                  <c:v>77.73</c:v>
                </c:pt>
                <c:pt idx="566">
                  <c:v>77.73</c:v>
                </c:pt>
                <c:pt idx="567">
                  <c:v>77.73</c:v>
                </c:pt>
                <c:pt idx="568">
                  <c:v>77.728999999999999</c:v>
                </c:pt>
                <c:pt idx="569">
                  <c:v>77.73</c:v>
                </c:pt>
                <c:pt idx="570">
                  <c:v>77.728999999999999</c:v>
                </c:pt>
                <c:pt idx="571">
                  <c:v>77.73</c:v>
                </c:pt>
                <c:pt idx="572">
                  <c:v>77.73</c:v>
                </c:pt>
                <c:pt idx="573">
                  <c:v>77.73</c:v>
                </c:pt>
                <c:pt idx="574">
                  <c:v>77.730999999999995</c:v>
                </c:pt>
                <c:pt idx="575">
                  <c:v>77.730999999999995</c:v>
                </c:pt>
                <c:pt idx="576">
                  <c:v>77.73</c:v>
                </c:pt>
                <c:pt idx="577">
                  <c:v>77.728999999999999</c:v>
                </c:pt>
                <c:pt idx="578">
                  <c:v>77.728999999999999</c:v>
                </c:pt>
                <c:pt idx="579">
                  <c:v>77.728999999999999</c:v>
                </c:pt>
                <c:pt idx="580">
                  <c:v>77.728999999999999</c:v>
                </c:pt>
                <c:pt idx="581">
                  <c:v>77.728999999999999</c:v>
                </c:pt>
                <c:pt idx="582">
                  <c:v>77.73</c:v>
                </c:pt>
                <c:pt idx="583">
                  <c:v>77.728999999999999</c:v>
                </c:pt>
                <c:pt idx="584">
                  <c:v>77.727999999999994</c:v>
                </c:pt>
                <c:pt idx="585">
                  <c:v>77.728999999999999</c:v>
                </c:pt>
                <c:pt idx="586">
                  <c:v>77.728999999999999</c:v>
                </c:pt>
                <c:pt idx="587">
                  <c:v>77.728999999999999</c:v>
                </c:pt>
                <c:pt idx="588">
                  <c:v>77.728999999999999</c:v>
                </c:pt>
                <c:pt idx="589">
                  <c:v>77.73</c:v>
                </c:pt>
                <c:pt idx="590">
                  <c:v>77.728999999999999</c:v>
                </c:pt>
                <c:pt idx="591">
                  <c:v>77.728999999999999</c:v>
                </c:pt>
                <c:pt idx="592">
                  <c:v>77.728999999999999</c:v>
                </c:pt>
                <c:pt idx="593">
                  <c:v>77.73</c:v>
                </c:pt>
                <c:pt idx="594">
                  <c:v>77.73</c:v>
                </c:pt>
                <c:pt idx="595">
                  <c:v>77.73</c:v>
                </c:pt>
                <c:pt idx="596">
                  <c:v>77.730999999999995</c:v>
                </c:pt>
                <c:pt idx="597">
                  <c:v>77.73</c:v>
                </c:pt>
                <c:pt idx="598">
                  <c:v>77.73</c:v>
                </c:pt>
                <c:pt idx="599">
                  <c:v>77.73</c:v>
                </c:pt>
                <c:pt idx="600">
                  <c:v>77.73</c:v>
                </c:pt>
                <c:pt idx="601">
                  <c:v>77.73</c:v>
                </c:pt>
                <c:pt idx="602">
                  <c:v>77.73</c:v>
                </c:pt>
                <c:pt idx="603">
                  <c:v>77.73</c:v>
                </c:pt>
                <c:pt idx="604">
                  <c:v>77.73</c:v>
                </c:pt>
                <c:pt idx="605">
                  <c:v>77.730999999999995</c:v>
                </c:pt>
                <c:pt idx="606">
                  <c:v>77.73</c:v>
                </c:pt>
                <c:pt idx="607">
                  <c:v>77.730999999999995</c:v>
                </c:pt>
                <c:pt idx="608">
                  <c:v>77.73</c:v>
                </c:pt>
                <c:pt idx="609">
                  <c:v>77.73</c:v>
                </c:pt>
                <c:pt idx="610">
                  <c:v>77.73</c:v>
                </c:pt>
                <c:pt idx="611">
                  <c:v>77.73</c:v>
                </c:pt>
                <c:pt idx="612">
                  <c:v>77.73</c:v>
                </c:pt>
                <c:pt idx="613">
                  <c:v>77.730999999999995</c:v>
                </c:pt>
                <c:pt idx="614">
                  <c:v>77.73</c:v>
                </c:pt>
                <c:pt idx="615">
                  <c:v>77.730999999999995</c:v>
                </c:pt>
                <c:pt idx="616">
                  <c:v>77.73</c:v>
                </c:pt>
                <c:pt idx="617">
                  <c:v>77.73</c:v>
                </c:pt>
                <c:pt idx="618">
                  <c:v>77.73</c:v>
                </c:pt>
                <c:pt idx="619">
                  <c:v>77.73</c:v>
                </c:pt>
                <c:pt idx="620">
                  <c:v>77.73</c:v>
                </c:pt>
                <c:pt idx="621">
                  <c:v>77.730999999999995</c:v>
                </c:pt>
                <c:pt idx="622">
                  <c:v>77.730999999999995</c:v>
                </c:pt>
                <c:pt idx="623">
                  <c:v>77.73</c:v>
                </c:pt>
                <c:pt idx="624">
                  <c:v>77.73</c:v>
                </c:pt>
                <c:pt idx="625">
                  <c:v>77.73</c:v>
                </c:pt>
                <c:pt idx="626">
                  <c:v>77.73</c:v>
                </c:pt>
                <c:pt idx="627">
                  <c:v>77.73</c:v>
                </c:pt>
                <c:pt idx="628">
                  <c:v>77.73</c:v>
                </c:pt>
                <c:pt idx="629">
                  <c:v>77.73</c:v>
                </c:pt>
                <c:pt idx="630">
                  <c:v>77.730999999999995</c:v>
                </c:pt>
                <c:pt idx="631">
                  <c:v>77.730999999999995</c:v>
                </c:pt>
                <c:pt idx="632">
                  <c:v>77.730999999999995</c:v>
                </c:pt>
                <c:pt idx="633">
                  <c:v>77.730999999999995</c:v>
                </c:pt>
                <c:pt idx="634">
                  <c:v>77.730999999999995</c:v>
                </c:pt>
                <c:pt idx="635">
                  <c:v>77.730999999999995</c:v>
                </c:pt>
                <c:pt idx="636">
                  <c:v>77.73</c:v>
                </c:pt>
                <c:pt idx="637">
                  <c:v>77.73</c:v>
                </c:pt>
                <c:pt idx="638">
                  <c:v>77.73</c:v>
                </c:pt>
                <c:pt idx="639">
                  <c:v>77.73</c:v>
                </c:pt>
                <c:pt idx="640">
                  <c:v>77.73</c:v>
                </c:pt>
                <c:pt idx="641">
                  <c:v>77.730999999999995</c:v>
                </c:pt>
                <c:pt idx="642">
                  <c:v>77.730999999999995</c:v>
                </c:pt>
                <c:pt idx="643">
                  <c:v>77.730999999999995</c:v>
                </c:pt>
                <c:pt idx="644">
                  <c:v>77.73</c:v>
                </c:pt>
                <c:pt idx="645">
                  <c:v>77.730999999999995</c:v>
                </c:pt>
                <c:pt idx="646">
                  <c:v>77.731999999999999</c:v>
                </c:pt>
                <c:pt idx="647">
                  <c:v>77.730999999999995</c:v>
                </c:pt>
                <c:pt idx="648">
                  <c:v>77.730999999999995</c:v>
                </c:pt>
                <c:pt idx="649">
                  <c:v>77.731999999999999</c:v>
                </c:pt>
                <c:pt idx="650">
                  <c:v>77.731999999999999</c:v>
                </c:pt>
                <c:pt idx="651">
                  <c:v>77.731999999999999</c:v>
                </c:pt>
                <c:pt idx="652">
                  <c:v>77.731999999999999</c:v>
                </c:pt>
                <c:pt idx="653">
                  <c:v>77.731999999999999</c:v>
                </c:pt>
                <c:pt idx="654">
                  <c:v>77.730999999999995</c:v>
                </c:pt>
                <c:pt idx="655">
                  <c:v>77.731999999999999</c:v>
                </c:pt>
                <c:pt idx="656">
                  <c:v>77.731999999999999</c:v>
                </c:pt>
                <c:pt idx="657">
                  <c:v>77.731999999999999</c:v>
                </c:pt>
                <c:pt idx="658">
                  <c:v>77.731999999999999</c:v>
                </c:pt>
                <c:pt idx="659">
                  <c:v>77.731999999999999</c:v>
                </c:pt>
                <c:pt idx="660">
                  <c:v>77.731999999999999</c:v>
                </c:pt>
                <c:pt idx="661">
                  <c:v>77.731999999999999</c:v>
                </c:pt>
                <c:pt idx="662">
                  <c:v>77.730999999999995</c:v>
                </c:pt>
                <c:pt idx="663">
                  <c:v>77.730999999999995</c:v>
                </c:pt>
                <c:pt idx="664">
                  <c:v>77.731999999999999</c:v>
                </c:pt>
                <c:pt idx="665">
                  <c:v>77.731999999999999</c:v>
                </c:pt>
                <c:pt idx="666">
                  <c:v>77.731999999999999</c:v>
                </c:pt>
                <c:pt idx="667">
                  <c:v>77.731999999999999</c:v>
                </c:pt>
                <c:pt idx="668">
                  <c:v>77.731999999999999</c:v>
                </c:pt>
                <c:pt idx="669">
                  <c:v>77.730999999999995</c:v>
                </c:pt>
                <c:pt idx="670">
                  <c:v>77.73</c:v>
                </c:pt>
                <c:pt idx="671">
                  <c:v>77.73</c:v>
                </c:pt>
                <c:pt idx="672">
                  <c:v>77.730999999999995</c:v>
                </c:pt>
                <c:pt idx="673">
                  <c:v>77.73</c:v>
                </c:pt>
                <c:pt idx="674">
                  <c:v>77.730999999999995</c:v>
                </c:pt>
                <c:pt idx="675">
                  <c:v>77.730999999999995</c:v>
                </c:pt>
                <c:pt idx="676">
                  <c:v>77.730999999999995</c:v>
                </c:pt>
                <c:pt idx="677">
                  <c:v>77.730999999999995</c:v>
                </c:pt>
                <c:pt idx="678">
                  <c:v>77.730999999999995</c:v>
                </c:pt>
                <c:pt idx="679">
                  <c:v>77.730999999999995</c:v>
                </c:pt>
                <c:pt idx="680">
                  <c:v>77.730999999999995</c:v>
                </c:pt>
                <c:pt idx="681">
                  <c:v>77.731999999999999</c:v>
                </c:pt>
                <c:pt idx="682">
                  <c:v>77.730999999999995</c:v>
                </c:pt>
                <c:pt idx="683">
                  <c:v>77.731999999999999</c:v>
                </c:pt>
                <c:pt idx="684">
                  <c:v>77.730999999999995</c:v>
                </c:pt>
                <c:pt idx="685">
                  <c:v>77.73</c:v>
                </c:pt>
                <c:pt idx="686">
                  <c:v>77.730999999999995</c:v>
                </c:pt>
                <c:pt idx="687">
                  <c:v>77.730999999999995</c:v>
                </c:pt>
                <c:pt idx="688">
                  <c:v>77.731999999999999</c:v>
                </c:pt>
                <c:pt idx="689">
                  <c:v>77.731999999999999</c:v>
                </c:pt>
                <c:pt idx="690">
                  <c:v>77.730999999999995</c:v>
                </c:pt>
                <c:pt idx="691">
                  <c:v>77.731999999999999</c:v>
                </c:pt>
                <c:pt idx="692">
                  <c:v>77.731999999999999</c:v>
                </c:pt>
                <c:pt idx="693">
                  <c:v>77.731999999999999</c:v>
                </c:pt>
                <c:pt idx="694">
                  <c:v>77.733000000000004</c:v>
                </c:pt>
                <c:pt idx="695">
                  <c:v>77.733000000000004</c:v>
                </c:pt>
                <c:pt idx="696">
                  <c:v>77.733000000000004</c:v>
                </c:pt>
                <c:pt idx="697">
                  <c:v>77.733000000000004</c:v>
                </c:pt>
                <c:pt idx="698">
                  <c:v>77.733000000000004</c:v>
                </c:pt>
                <c:pt idx="699">
                  <c:v>77.733000000000004</c:v>
                </c:pt>
                <c:pt idx="700">
                  <c:v>77.733000000000004</c:v>
                </c:pt>
                <c:pt idx="701">
                  <c:v>77.733000000000004</c:v>
                </c:pt>
                <c:pt idx="702">
                  <c:v>77.733000000000004</c:v>
                </c:pt>
                <c:pt idx="703">
                  <c:v>77.733000000000004</c:v>
                </c:pt>
                <c:pt idx="704">
                  <c:v>77.733000000000004</c:v>
                </c:pt>
                <c:pt idx="705">
                  <c:v>77.731999999999999</c:v>
                </c:pt>
                <c:pt idx="706">
                  <c:v>77.731999999999999</c:v>
                </c:pt>
                <c:pt idx="707">
                  <c:v>77.731999999999999</c:v>
                </c:pt>
                <c:pt idx="708">
                  <c:v>77.733000000000004</c:v>
                </c:pt>
                <c:pt idx="709">
                  <c:v>77.731999999999999</c:v>
                </c:pt>
                <c:pt idx="710">
                  <c:v>77.733000000000004</c:v>
                </c:pt>
                <c:pt idx="711">
                  <c:v>77.731999999999999</c:v>
                </c:pt>
                <c:pt idx="712">
                  <c:v>77.731999999999999</c:v>
                </c:pt>
                <c:pt idx="713">
                  <c:v>77.731999999999999</c:v>
                </c:pt>
                <c:pt idx="714">
                  <c:v>77.733000000000004</c:v>
                </c:pt>
                <c:pt idx="715">
                  <c:v>77.733000000000004</c:v>
                </c:pt>
                <c:pt idx="716">
                  <c:v>77.733000000000004</c:v>
                </c:pt>
                <c:pt idx="717">
                  <c:v>77.733000000000004</c:v>
                </c:pt>
                <c:pt idx="718">
                  <c:v>77.733000000000004</c:v>
                </c:pt>
                <c:pt idx="719">
                  <c:v>77.731999999999999</c:v>
                </c:pt>
                <c:pt idx="720">
                  <c:v>77.733000000000004</c:v>
                </c:pt>
                <c:pt idx="721">
                  <c:v>77.731999999999999</c:v>
                </c:pt>
                <c:pt idx="722">
                  <c:v>77.731999999999999</c:v>
                </c:pt>
                <c:pt idx="723">
                  <c:v>77.733000000000004</c:v>
                </c:pt>
                <c:pt idx="724">
                  <c:v>77.733000000000004</c:v>
                </c:pt>
                <c:pt idx="725">
                  <c:v>77.733999999999995</c:v>
                </c:pt>
                <c:pt idx="726">
                  <c:v>77.733000000000004</c:v>
                </c:pt>
                <c:pt idx="727">
                  <c:v>77.733000000000004</c:v>
                </c:pt>
                <c:pt idx="728">
                  <c:v>77.733000000000004</c:v>
                </c:pt>
                <c:pt idx="729">
                  <c:v>77.733000000000004</c:v>
                </c:pt>
                <c:pt idx="730">
                  <c:v>77.733000000000004</c:v>
                </c:pt>
                <c:pt idx="731">
                  <c:v>77.733000000000004</c:v>
                </c:pt>
                <c:pt idx="732">
                  <c:v>77.733000000000004</c:v>
                </c:pt>
                <c:pt idx="733">
                  <c:v>77.733000000000004</c:v>
                </c:pt>
                <c:pt idx="734">
                  <c:v>77.733000000000004</c:v>
                </c:pt>
                <c:pt idx="735">
                  <c:v>77.733000000000004</c:v>
                </c:pt>
                <c:pt idx="736">
                  <c:v>77.733000000000004</c:v>
                </c:pt>
                <c:pt idx="737">
                  <c:v>77.733000000000004</c:v>
                </c:pt>
                <c:pt idx="738">
                  <c:v>77.731999999999999</c:v>
                </c:pt>
                <c:pt idx="739">
                  <c:v>77.733000000000004</c:v>
                </c:pt>
                <c:pt idx="740">
                  <c:v>77.733000000000004</c:v>
                </c:pt>
                <c:pt idx="741">
                  <c:v>77.731999999999999</c:v>
                </c:pt>
                <c:pt idx="742">
                  <c:v>77.731999999999999</c:v>
                </c:pt>
                <c:pt idx="743">
                  <c:v>77.731999999999999</c:v>
                </c:pt>
                <c:pt idx="744">
                  <c:v>77.733000000000004</c:v>
                </c:pt>
                <c:pt idx="745">
                  <c:v>77.733000000000004</c:v>
                </c:pt>
                <c:pt idx="746">
                  <c:v>77.731999999999999</c:v>
                </c:pt>
                <c:pt idx="747">
                  <c:v>77.731999999999999</c:v>
                </c:pt>
                <c:pt idx="748">
                  <c:v>77.733000000000004</c:v>
                </c:pt>
                <c:pt idx="749">
                  <c:v>77.733000000000004</c:v>
                </c:pt>
                <c:pt idx="750">
                  <c:v>77.733000000000004</c:v>
                </c:pt>
                <c:pt idx="751">
                  <c:v>77.733000000000004</c:v>
                </c:pt>
                <c:pt idx="752">
                  <c:v>77.733000000000004</c:v>
                </c:pt>
                <c:pt idx="753">
                  <c:v>77.733000000000004</c:v>
                </c:pt>
                <c:pt idx="754">
                  <c:v>77.733000000000004</c:v>
                </c:pt>
                <c:pt idx="755">
                  <c:v>77.733999999999995</c:v>
                </c:pt>
                <c:pt idx="756">
                  <c:v>77.733999999999995</c:v>
                </c:pt>
                <c:pt idx="757">
                  <c:v>77.733999999999995</c:v>
                </c:pt>
                <c:pt idx="758">
                  <c:v>77.733999999999995</c:v>
                </c:pt>
                <c:pt idx="759">
                  <c:v>77.734999999999999</c:v>
                </c:pt>
                <c:pt idx="760">
                  <c:v>77.733999999999995</c:v>
                </c:pt>
                <c:pt idx="761">
                  <c:v>77.733999999999995</c:v>
                </c:pt>
                <c:pt idx="762">
                  <c:v>77.733999999999995</c:v>
                </c:pt>
                <c:pt idx="763">
                  <c:v>77.733999999999995</c:v>
                </c:pt>
                <c:pt idx="764">
                  <c:v>77.733999999999995</c:v>
                </c:pt>
                <c:pt idx="765">
                  <c:v>77.733999999999995</c:v>
                </c:pt>
                <c:pt idx="766">
                  <c:v>77.734999999999999</c:v>
                </c:pt>
                <c:pt idx="767">
                  <c:v>77.734999999999999</c:v>
                </c:pt>
                <c:pt idx="768">
                  <c:v>77.734999999999999</c:v>
                </c:pt>
                <c:pt idx="769">
                  <c:v>77.734999999999999</c:v>
                </c:pt>
                <c:pt idx="770">
                  <c:v>77.736000000000004</c:v>
                </c:pt>
                <c:pt idx="771">
                  <c:v>77.736000000000004</c:v>
                </c:pt>
                <c:pt idx="772">
                  <c:v>77.736000000000004</c:v>
                </c:pt>
                <c:pt idx="773">
                  <c:v>77.736999999999995</c:v>
                </c:pt>
                <c:pt idx="774">
                  <c:v>77.736999999999995</c:v>
                </c:pt>
                <c:pt idx="775">
                  <c:v>77.736999999999995</c:v>
                </c:pt>
                <c:pt idx="776">
                  <c:v>77.736999999999995</c:v>
                </c:pt>
                <c:pt idx="777">
                  <c:v>77.736999999999995</c:v>
                </c:pt>
                <c:pt idx="778">
                  <c:v>77.738</c:v>
                </c:pt>
                <c:pt idx="779">
                  <c:v>77.738</c:v>
                </c:pt>
                <c:pt idx="780">
                  <c:v>77.739000000000004</c:v>
                </c:pt>
                <c:pt idx="781">
                  <c:v>77.739000000000004</c:v>
                </c:pt>
                <c:pt idx="782">
                  <c:v>77.739999999999995</c:v>
                </c:pt>
                <c:pt idx="783">
                  <c:v>77.739999999999995</c:v>
                </c:pt>
                <c:pt idx="784">
                  <c:v>77.739999999999995</c:v>
                </c:pt>
                <c:pt idx="785">
                  <c:v>77.739000000000004</c:v>
                </c:pt>
                <c:pt idx="786">
                  <c:v>77.739999999999995</c:v>
                </c:pt>
                <c:pt idx="787">
                  <c:v>77.741</c:v>
                </c:pt>
                <c:pt idx="788">
                  <c:v>77.741</c:v>
                </c:pt>
                <c:pt idx="789">
                  <c:v>77.742000000000004</c:v>
                </c:pt>
                <c:pt idx="790">
                  <c:v>77.742000000000004</c:v>
                </c:pt>
                <c:pt idx="791">
                  <c:v>77.742999999999995</c:v>
                </c:pt>
                <c:pt idx="792">
                  <c:v>77.742999999999995</c:v>
                </c:pt>
                <c:pt idx="793">
                  <c:v>77.744</c:v>
                </c:pt>
                <c:pt idx="794">
                  <c:v>77.744</c:v>
                </c:pt>
                <c:pt idx="795">
                  <c:v>77.744</c:v>
                </c:pt>
                <c:pt idx="796">
                  <c:v>77.744</c:v>
                </c:pt>
                <c:pt idx="797">
                  <c:v>77.744</c:v>
                </c:pt>
                <c:pt idx="798">
                  <c:v>77.744</c:v>
                </c:pt>
                <c:pt idx="799">
                  <c:v>77.745000000000005</c:v>
                </c:pt>
                <c:pt idx="800">
                  <c:v>77.745000000000005</c:v>
                </c:pt>
                <c:pt idx="801">
                  <c:v>77.745999999999995</c:v>
                </c:pt>
                <c:pt idx="802">
                  <c:v>77.745999999999995</c:v>
                </c:pt>
                <c:pt idx="803">
                  <c:v>77.747</c:v>
                </c:pt>
                <c:pt idx="804">
                  <c:v>77.747</c:v>
                </c:pt>
                <c:pt idx="805">
                  <c:v>77.748000000000005</c:v>
                </c:pt>
                <c:pt idx="806">
                  <c:v>77.748000000000005</c:v>
                </c:pt>
                <c:pt idx="807">
                  <c:v>77.748000000000005</c:v>
                </c:pt>
                <c:pt idx="808">
                  <c:v>77.748999999999995</c:v>
                </c:pt>
                <c:pt idx="809">
                  <c:v>77.748999999999995</c:v>
                </c:pt>
                <c:pt idx="810">
                  <c:v>77.75</c:v>
                </c:pt>
                <c:pt idx="811">
                  <c:v>77.75</c:v>
                </c:pt>
                <c:pt idx="812">
                  <c:v>77.75</c:v>
                </c:pt>
                <c:pt idx="813">
                  <c:v>77.751000000000005</c:v>
                </c:pt>
                <c:pt idx="814">
                  <c:v>77.751000000000005</c:v>
                </c:pt>
                <c:pt idx="815">
                  <c:v>77.751000000000005</c:v>
                </c:pt>
                <c:pt idx="816">
                  <c:v>77.751999999999995</c:v>
                </c:pt>
                <c:pt idx="817">
                  <c:v>77.751999999999995</c:v>
                </c:pt>
                <c:pt idx="818">
                  <c:v>77.753</c:v>
                </c:pt>
                <c:pt idx="819">
                  <c:v>77.754000000000005</c:v>
                </c:pt>
                <c:pt idx="820">
                  <c:v>77.754000000000005</c:v>
                </c:pt>
                <c:pt idx="821">
                  <c:v>77.754000000000005</c:v>
                </c:pt>
                <c:pt idx="822">
                  <c:v>77.754999999999995</c:v>
                </c:pt>
                <c:pt idx="823">
                  <c:v>77.756</c:v>
                </c:pt>
                <c:pt idx="824">
                  <c:v>77.756</c:v>
                </c:pt>
                <c:pt idx="825">
                  <c:v>77.757999999999996</c:v>
                </c:pt>
                <c:pt idx="826">
                  <c:v>77.757999999999996</c:v>
                </c:pt>
                <c:pt idx="827">
                  <c:v>77.759</c:v>
                </c:pt>
                <c:pt idx="828">
                  <c:v>77.759</c:v>
                </c:pt>
                <c:pt idx="829">
                  <c:v>77.759</c:v>
                </c:pt>
                <c:pt idx="830">
                  <c:v>77.760000000000005</c:v>
                </c:pt>
                <c:pt idx="831">
                  <c:v>77.760000000000005</c:v>
                </c:pt>
                <c:pt idx="832">
                  <c:v>77.760999999999996</c:v>
                </c:pt>
                <c:pt idx="833">
                  <c:v>77.762</c:v>
                </c:pt>
                <c:pt idx="834">
                  <c:v>77.762</c:v>
                </c:pt>
                <c:pt idx="835">
                  <c:v>77.762</c:v>
                </c:pt>
                <c:pt idx="836">
                  <c:v>77.763000000000005</c:v>
                </c:pt>
                <c:pt idx="837">
                  <c:v>77.763000000000005</c:v>
                </c:pt>
                <c:pt idx="838">
                  <c:v>77.763000000000005</c:v>
                </c:pt>
                <c:pt idx="839">
                  <c:v>77.763999999999996</c:v>
                </c:pt>
                <c:pt idx="840">
                  <c:v>77.765000000000001</c:v>
                </c:pt>
                <c:pt idx="841">
                  <c:v>77.765000000000001</c:v>
                </c:pt>
                <c:pt idx="842">
                  <c:v>77.766000000000005</c:v>
                </c:pt>
                <c:pt idx="843">
                  <c:v>77.766999999999996</c:v>
                </c:pt>
                <c:pt idx="844">
                  <c:v>77.768000000000001</c:v>
                </c:pt>
                <c:pt idx="845">
                  <c:v>77.769000000000005</c:v>
                </c:pt>
                <c:pt idx="846">
                  <c:v>77.769000000000005</c:v>
                </c:pt>
                <c:pt idx="847">
                  <c:v>77.77</c:v>
                </c:pt>
                <c:pt idx="848">
                  <c:v>77.771000000000001</c:v>
                </c:pt>
                <c:pt idx="849">
                  <c:v>77.772000000000006</c:v>
                </c:pt>
                <c:pt idx="850">
                  <c:v>77.772000000000006</c:v>
                </c:pt>
                <c:pt idx="851">
                  <c:v>77.772999999999996</c:v>
                </c:pt>
                <c:pt idx="852">
                  <c:v>77.772999999999996</c:v>
                </c:pt>
                <c:pt idx="853">
                  <c:v>77.774000000000001</c:v>
                </c:pt>
                <c:pt idx="854">
                  <c:v>77.775000000000006</c:v>
                </c:pt>
                <c:pt idx="855">
                  <c:v>77.775999999999996</c:v>
                </c:pt>
                <c:pt idx="856">
                  <c:v>77.775999999999996</c:v>
                </c:pt>
                <c:pt idx="857">
                  <c:v>77.777000000000001</c:v>
                </c:pt>
                <c:pt idx="858">
                  <c:v>77.778000000000006</c:v>
                </c:pt>
                <c:pt idx="859">
                  <c:v>77.778999999999996</c:v>
                </c:pt>
                <c:pt idx="860">
                  <c:v>77.78</c:v>
                </c:pt>
                <c:pt idx="861">
                  <c:v>77.78</c:v>
                </c:pt>
                <c:pt idx="862">
                  <c:v>77.78</c:v>
                </c:pt>
                <c:pt idx="863">
                  <c:v>77.781000000000006</c:v>
                </c:pt>
                <c:pt idx="864">
                  <c:v>77.781999999999996</c:v>
                </c:pt>
                <c:pt idx="865">
                  <c:v>77.783000000000001</c:v>
                </c:pt>
                <c:pt idx="866">
                  <c:v>77.784000000000006</c:v>
                </c:pt>
                <c:pt idx="867">
                  <c:v>77.784999999999997</c:v>
                </c:pt>
                <c:pt idx="868">
                  <c:v>77.784999999999997</c:v>
                </c:pt>
                <c:pt idx="869">
                  <c:v>77.784999999999997</c:v>
                </c:pt>
                <c:pt idx="870">
                  <c:v>77.786000000000001</c:v>
                </c:pt>
                <c:pt idx="871">
                  <c:v>77.787000000000006</c:v>
                </c:pt>
                <c:pt idx="872">
                  <c:v>77.787999999999997</c:v>
                </c:pt>
                <c:pt idx="873">
                  <c:v>77.789000000000001</c:v>
                </c:pt>
                <c:pt idx="874">
                  <c:v>77.790999999999997</c:v>
                </c:pt>
                <c:pt idx="875">
                  <c:v>77.792000000000002</c:v>
                </c:pt>
                <c:pt idx="876">
                  <c:v>77.792000000000002</c:v>
                </c:pt>
                <c:pt idx="877">
                  <c:v>77.793000000000006</c:v>
                </c:pt>
                <c:pt idx="878">
                  <c:v>77.793999999999997</c:v>
                </c:pt>
                <c:pt idx="879">
                  <c:v>77.795000000000002</c:v>
                </c:pt>
                <c:pt idx="880">
                  <c:v>77.796000000000006</c:v>
                </c:pt>
                <c:pt idx="881">
                  <c:v>77.796000000000006</c:v>
                </c:pt>
                <c:pt idx="882">
                  <c:v>77.798000000000002</c:v>
                </c:pt>
                <c:pt idx="883">
                  <c:v>77.798000000000002</c:v>
                </c:pt>
                <c:pt idx="884">
                  <c:v>77.799000000000007</c:v>
                </c:pt>
                <c:pt idx="885">
                  <c:v>77.8</c:v>
                </c:pt>
                <c:pt idx="886">
                  <c:v>77.801000000000002</c:v>
                </c:pt>
                <c:pt idx="887">
                  <c:v>77.802000000000007</c:v>
                </c:pt>
                <c:pt idx="888">
                  <c:v>77.802999999999997</c:v>
                </c:pt>
                <c:pt idx="889">
                  <c:v>77.804000000000002</c:v>
                </c:pt>
                <c:pt idx="890">
                  <c:v>77.805000000000007</c:v>
                </c:pt>
                <c:pt idx="891">
                  <c:v>77.805000000000007</c:v>
                </c:pt>
                <c:pt idx="892">
                  <c:v>77.805999999999997</c:v>
                </c:pt>
                <c:pt idx="893">
                  <c:v>77.807000000000002</c:v>
                </c:pt>
                <c:pt idx="894">
                  <c:v>77.808000000000007</c:v>
                </c:pt>
                <c:pt idx="895">
                  <c:v>77.81</c:v>
                </c:pt>
                <c:pt idx="896">
                  <c:v>77.81</c:v>
                </c:pt>
                <c:pt idx="897">
                  <c:v>77.811000000000007</c:v>
                </c:pt>
                <c:pt idx="898">
                  <c:v>77.811000000000007</c:v>
                </c:pt>
                <c:pt idx="899">
                  <c:v>77.811999999999998</c:v>
                </c:pt>
                <c:pt idx="900">
                  <c:v>77.813999999999993</c:v>
                </c:pt>
                <c:pt idx="901">
                  <c:v>77.814999999999998</c:v>
                </c:pt>
                <c:pt idx="902">
                  <c:v>77.816000000000003</c:v>
                </c:pt>
                <c:pt idx="903">
                  <c:v>77.816999999999993</c:v>
                </c:pt>
                <c:pt idx="904">
                  <c:v>77.817999999999998</c:v>
                </c:pt>
                <c:pt idx="905">
                  <c:v>77.819000000000003</c:v>
                </c:pt>
                <c:pt idx="906">
                  <c:v>77.819999999999993</c:v>
                </c:pt>
                <c:pt idx="907">
                  <c:v>77.820999999999998</c:v>
                </c:pt>
                <c:pt idx="908">
                  <c:v>77.820999999999998</c:v>
                </c:pt>
                <c:pt idx="909">
                  <c:v>77.822999999999993</c:v>
                </c:pt>
                <c:pt idx="910">
                  <c:v>77.823999999999998</c:v>
                </c:pt>
                <c:pt idx="911">
                  <c:v>77.825000000000003</c:v>
                </c:pt>
                <c:pt idx="912">
                  <c:v>77.825999999999993</c:v>
                </c:pt>
                <c:pt idx="913">
                  <c:v>77.826999999999998</c:v>
                </c:pt>
                <c:pt idx="914">
                  <c:v>77.828000000000003</c:v>
                </c:pt>
                <c:pt idx="915">
                  <c:v>77.83</c:v>
                </c:pt>
                <c:pt idx="916">
                  <c:v>77.83</c:v>
                </c:pt>
                <c:pt idx="917">
                  <c:v>77.831000000000003</c:v>
                </c:pt>
                <c:pt idx="918">
                  <c:v>77.832999999999998</c:v>
                </c:pt>
                <c:pt idx="919">
                  <c:v>77.834000000000003</c:v>
                </c:pt>
                <c:pt idx="920">
                  <c:v>77.834000000000003</c:v>
                </c:pt>
                <c:pt idx="921">
                  <c:v>77.834999999999994</c:v>
                </c:pt>
                <c:pt idx="922">
                  <c:v>77.835999999999999</c:v>
                </c:pt>
                <c:pt idx="923">
                  <c:v>77.837000000000003</c:v>
                </c:pt>
                <c:pt idx="924">
                  <c:v>77.837999999999994</c:v>
                </c:pt>
                <c:pt idx="925">
                  <c:v>77.838999999999999</c:v>
                </c:pt>
                <c:pt idx="926">
                  <c:v>77.84</c:v>
                </c:pt>
                <c:pt idx="927">
                  <c:v>77.841999999999999</c:v>
                </c:pt>
                <c:pt idx="928">
                  <c:v>77.843000000000004</c:v>
                </c:pt>
                <c:pt idx="929">
                  <c:v>77.843999999999994</c:v>
                </c:pt>
                <c:pt idx="930">
                  <c:v>77.846000000000004</c:v>
                </c:pt>
                <c:pt idx="931">
                  <c:v>77.846999999999994</c:v>
                </c:pt>
                <c:pt idx="932">
                  <c:v>77.847999999999999</c:v>
                </c:pt>
                <c:pt idx="933">
                  <c:v>77.849999999999994</c:v>
                </c:pt>
                <c:pt idx="934">
                  <c:v>77.850999999999999</c:v>
                </c:pt>
                <c:pt idx="935">
                  <c:v>77.850999999999999</c:v>
                </c:pt>
                <c:pt idx="936">
                  <c:v>77.852999999999994</c:v>
                </c:pt>
                <c:pt idx="937">
                  <c:v>77.853999999999999</c:v>
                </c:pt>
                <c:pt idx="938">
                  <c:v>77.855000000000004</c:v>
                </c:pt>
                <c:pt idx="939">
                  <c:v>77.855999999999995</c:v>
                </c:pt>
                <c:pt idx="940">
                  <c:v>77.856999999999999</c:v>
                </c:pt>
                <c:pt idx="941">
                  <c:v>77.858000000000004</c:v>
                </c:pt>
                <c:pt idx="942">
                  <c:v>77.858999999999995</c:v>
                </c:pt>
                <c:pt idx="943">
                  <c:v>77.86</c:v>
                </c:pt>
                <c:pt idx="944">
                  <c:v>77.861999999999995</c:v>
                </c:pt>
                <c:pt idx="945">
                  <c:v>77.863</c:v>
                </c:pt>
                <c:pt idx="946">
                  <c:v>77.864999999999995</c:v>
                </c:pt>
                <c:pt idx="947">
                  <c:v>77.866</c:v>
                </c:pt>
                <c:pt idx="948">
                  <c:v>77.867000000000004</c:v>
                </c:pt>
                <c:pt idx="949">
                  <c:v>77.869</c:v>
                </c:pt>
                <c:pt idx="950">
                  <c:v>77.869</c:v>
                </c:pt>
                <c:pt idx="951">
                  <c:v>77.870999999999995</c:v>
                </c:pt>
                <c:pt idx="952">
                  <c:v>77.872</c:v>
                </c:pt>
                <c:pt idx="953">
                  <c:v>77.873000000000005</c:v>
                </c:pt>
                <c:pt idx="954">
                  <c:v>77.873999999999995</c:v>
                </c:pt>
                <c:pt idx="955">
                  <c:v>77.876000000000005</c:v>
                </c:pt>
                <c:pt idx="956">
                  <c:v>77.876999999999995</c:v>
                </c:pt>
                <c:pt idx="957">
                  <c:v>77.878</c:v>
                </c:pt>
                <c:pt idx="958">
                  <c:v>77.879000000000005</c:v>
                </c:pt>
                <c:pt idx="959">
                  <c:v>77.88</c:v>
                </c:pt>
                <c:pt idx="960">
                  <c:v>77.882000000000005</c:v>
                </c:pt>
                <c:pt idx="961">
                  <c:v>77.882999999999996</c:v>
                </c:pt>
                <c:pt idx="962">
                  <c:v>77.885000000000005</c:v>
                </c:pt>
                <c:pt idx="963">
                  <c:v>77.885999999999996</c:v>
                </c:pt>
                <c:pt idx="964">
                  <c:v>77.888000000000005</c:v>
                </c:pt>
                <c:pt idx="965">
                  <c:v>77.888999999999996</c:v>
                </c:pt>
                <c:pt idx="966">
                  <c:v>77.89</c:v>
                </c:pt>
                <c:pt idx="967">
                  <c:v>77.891999999999996</c:v>
                </c:pt>
                <c:pt idx="968">
                  <c:v>77.893000000000001</c:v>
                </c:pt>
                <c:pt idx="969">
                  <c:v>77.894999999999996</c:v>
                </c:pt>
                <c:pt idx="970">
                  <c:v>77.896000000000001</c:v>
                </c:pt>
                <c:pt idx="971">
                  <c:v>77.897999999999996</c:v>
                </c:pt>
                <c:pt idx="972">
                  <c:v>77.897999999999996</c:v>
                </c:pt>
                <c:pt idx="973">
                  <c:v>77.900999999999996</c:v>
                </c:pt>
                <c:pt idx="974">
                  <c:v>77.902000000000001</c:v>
                </c:pt>
                <c:pt idx="975">
                  <c:v>77.903000000000006</c:v>
                </c:pt>
                <c:pt idx="976">
                  <c:v>77.903999999999996</c:v>
                </c:pt>
                <c:pt idx="977">
                  <c:v>77.905000000000001</c:v>
                </c:pt>
                <c:pt idx="978">
                  <c:v>77.905000000000001</c:v>
                </c:pt>
                <c:pt idx="979">
                  <c:v>77.909000000000006</c:v>
                </c:pt>
                <c:pt idx="980">
                  <c:v>77.91</c:v>
                </c:pt>
                <c:pt idx="981">
                  <c:v>77.91</c:v>
                </c:pt>
                <c:pt idx="982">
                  <c:v>77.912999999999997</c:v>
                </c:pt>
                <c:pt idx="983">
                  <c:v>77.912999999999997</c:v>
                </c:pt>
                <c:pt idx="984">
                  <c:v>77.915000000000006</c:v>
                </c:pt>
                <c:pt idx="985">
                  <c:v>77.917000000000002</c:v>
                </c:pt>
                <c:pt idx="986">
                  <c:v>77.92</c:v>
                </c:pt>
                <c:pt idx="987">
                  <c:v>77.921000000000006</c:v>
                </c:pt>
                <c:pt idx="988">
                  <c:v>77.923000000000002</c:v>
                </c:pt>
                <c:pt idx="989">
                  <c:v>77.924999999999997</c:v>
                </c:pt>
                <c:pt idx="990">
                  <c:v>77.927000000000007</c:v>
                </c:pt>
                <c:pt idx="991">
                  <c:v>77.929000000000002</c:v>
                </c:pt>
                <c:pt idx="992">
                  <c:v>77.930999999999997</c:v>
                </c:pt>
                <c:pt idx="993">
                  <c:v>77.933000000000007</c:v>
                </c:pt>
                <c:pt idx="994">
                  <c:v>77.933999999999997</c:v>
                </c:pt>
                <c:pt idx="995">
                  <c:v>77.936999999999998</c:v>
                </c:pt>
                <c:pt idx="996">
                  <c:v>77.936999999999998</c:v>
                </c:pt>
                <c:pt idx="997">
                  <c:v>77.94</c:v>
                </c:pt>
                <c:pt idx="998">
                  <c:v>77.941000000000003</c:v>
                </c:pt>
                <c:pt idx="999">
                  <c:v>77.941999999999993</c:v>
                </c:pt>
                <c:pt idx="1000">
                  <c:v>77.942999999999998</c:v>
                </c:pt>
                <c:pt idx="1001">
                  <c:v>77.944000000000003</c:v>
                </c:pt>
                <c:pt idx="1002">
                  <c:v>77.945999999999998</c:v>
                </c:pt>
                <c:pt idx="1003">
                  <c:v>77.948999999999998</c:v>
                </c:pt>
                <c:pt idx="1004">
                  <c:v>77.95</c:v>
                </c:pt>
                <c:pt idx="1005">
                  <c:v>77.951999999999998</c:v>
                </c:pt>
                <c:pt idx="1006">
                  <c:v>77.953999999999994</c:v>
                </c:pt>
                <c:pt idx="1007">
                  <c:v>77.956000000000003</c:v>
                </c:pt>
                <c:pt idx="1008">
                  <c:v>77.956999999999994</c:v>
                </c:pt>
                <c:pt idx="1009">
                  <c:v>77.959000000000003</c:v>
                </c:pt>
                <c:pt idx="1010">
                  <c:v>77.959999999999994</c:v>
                </c:pt>
                <c:pt idx="1011">
                  <c:v>77.962000000000003</c:v>
                </c:pt>
                <c:pt idx="1012">
                  <c:v>77.965000000000003</c:v>
                </c:pt>
                <c:pt idx="1013">
                  <c:v>77.965000000000003</c:v>
                </c:pt>
                <c:pt idx="1014">
                  <c:v>77.966999999999999</c:v>
                </c:pt>
                <c:pt idx="1015">
                  <c:v>77.968999999999994</c:v>
                </c:pt>
                <c:pt idx="1016">
                  <c:v>77.971000000000004</c:v>
                </c:pt>
                <c:pt idx="1017">
                  <c:v>77.972999999999999</c:v>
                </c:pt>
                <c:pt idx="1018">
                  <c:v>77.974000000000004</c:v>
                </c:pt>
                <c:pt idx="1019">
                  <c:v>77.974999999999994</c:v>
                </c:pt>
                <c:pt idx="1020">
                  <c:v>77.977000000000004</c:v>
                </c:pt>
                <c:pt idx="1021">
                  <c:v>77.977999999999994</c:v>
                </c:pt>
                <c:pt idx="1022">
                  <c:v>77.98</c:v>
                </c:pt>
                <c:pt idx="1023">
                  <c:v>77.980999999999995</c:v>
                </c:pt>
                <c:pt idx="1024">
                  <c:v>77.983999999999995</c:v>
                </c:pt>
                <c:pt idx="1025">
                  <c:v>77.983999999999995</c:v>
                </c:pt>
                <c:pt idx="1026">
                  <c:v>77.984999999999999</c:v>
                </c:pt>
                <c:pt idx="1027">
                  <c:v>77.986999999999995</c:v>
                </c:pt>
                <c:pt idx="1028">
                  <c:v>77.988</c:v>
                </c:pt>
                <c:pt idx="1029">
                  <c:v>77.989999999999995</c:v>
                </c:pt>
                <c:pt idx="1030">
                  <c:v>77.992000000000004</c:v>
                </c:pt>
                <c:pt idx="1031">
                  <c:v>77.994</c:v>
                </c:pt>
                <c:pt idx="1032">
                  <c:v>77.995999999999995</c:v>
                </c:pt>
                <c:pt idx="1033">
                  <c:v>77.998999999999995</c:v>
                </c:pt>
                <c:pt idx="1034">
                  <c:v>78</c:v>
                </c:pt>
                <c:pt idx="1035">
                  <c:v>78.001999999999995</c:v>
                </c:pt>
                <c:pt idx="1036">
                  <c:v>78.003</c:v>
                </c:pt>
                <c:pt idx="1037">
                  <c:v>78.004999999999995</c:v>
                </c:pt>
                <c:pt idx="1038">
                  <c:v>78.007999999999996</c:v>
                </c:pt>
                <c:pt idx="1039">
                  <c:v>78.009</c:v>
                </c:pt>
                <c:pt idx="1040">
                  <c:v>78.010000000000005</c:v>
                </c:pt>
                <c:pt idx="1041">
                  <c:v>78.010999999999996</c:v>
                </c:pt>
                <c:pt idx="1042">
                  <c:v>78.013000000000005</c:v>
                </c:pt>
                <c:pt idx="1043">
                  <c:v>78.015000000000001</c:v>
                </c:pt>
                <c:pt idx="1044">
                  <c:v>78.016999999999996</c:v>
                </c:pt>
                <c:pt idx="1045">
                  <c:v>78.018000000000001</c:v>
                </c:pt>
                <c:pt idx="1046">
                  <c:v>78.019000000000005</c:v>
                </c:pt>
                <c:pt idx="1047">
                  <c:v>78.02</c:v>
                </c:pt>
                <c:pt idx="1048">
                  <c:v>78.021000000000001</c:v>
                </c:pt>
                <c:pt idx="1049">
                  <c:v>78.022999999999996</c:v>
                </c:pt>
                <c:pt idx="1050">
                  <c:v>78.025000000000006</c:v>
                </c:pt>
                <c:pt idx="1051">
                  <c:v>78.025999999999996</c:v>
                </c:pt>
                <c:pt idx="1052">
                  <c:v>78.027000000000001</c:v>
                </c:pt>
                <c:pt idx="1053">
                  <c:v>78.028999999999996</c:v>
                </c:pt>
                <c:pt idx="1054">
                  <c:v>78.031000000000006</c:v>
                </c:pt>
                <c:pt idx="1055">
                  <c:v>78.033000000000001</c:v>
                </c:pt>
                <c:pt idx="1056">
                  <c:v>78.034999999999997</c:v>
                </c:pt>
                <c:pt idx="1057">
                  <c:v>78.036000000000001</c:v>
                </c:pt>
                <c:pt idx="1058">
                  <c:v>78.037000000000006</c:v>
                </c:pt>
                <c:pt idx="1059">
                  <c:v>78.039000000000001</c:v>
                </c:pt>
                <c:pt idx="1060">
                  <c:v>78.040999999999997</c:v>
                </c:pt>
                <c:pt idx="1061">
                  <c:v>78.042000000000002</c:v>
                </c:pt>
                <c:pt idx="1062">
                  <c:v>78.043999999999997</c:v>
                </c:pt>
                <c:pt idx="1063">
                  <c:v>78.046000000000006</c:v>
                </c:pt>
                <c:pt idx="1064">
                  <c:v>78.046999999999997</c:v>
                </c:pt>
                <c:pt idx="1065">
                  <c:v>78.049000000000007</c:v>
                </c:pt>
                <c:pt idx="1066">
                  <c:v>78.05</c:v>
                </c:pt>
                <c:pt idx="1067">
                  <c:v>78.051000000000002</c:v>
                </c:pt>
                <c:pt idx="1068">
                  <c:v>78.052999999999997</c:v>
                </c:pt>
                <c:pt idx="1069">
                  <c:v>78.055000000000007</c:v>
                </c:pt>
                <c:pt idx="1070">
                  <c:v>78.057000000000002</c:v>
                </c:pt>
                <c:pt idx="1071">
                  <c:v>78.058999999999997</c:v>
                </c:pt>
                <c:pt idx="1072">
                  <c:v>78.06</c:v>
                </c:pt>
                <c:pt idx="1073">
                  <c:v>78.061999999999998</c:v>
                </c:pt>
                <c:pt idx="1074">
                  <c:v>78.063999999999993</c:v>
                </c:pt>
                <c:pt idx="1075">
                  <c:v>78.064999999999998</c:v>
                </c:pt>
                <c:pt idx="1076">
                  <c:v>78.066999999999993</c:v>
                </c:pt>
                <c:pt idx="1077">
                  <c:v>78.067999999999998</c:v>
                </c:pt>
                <c:pt idx="1078">
                  <c:v>78.069999999999993</c:v>
                </c:pt>
                <c:pt idx="1079">
                  <c:v>78.070999999999998</c:v>
                </c:pt>
                <c:pt idx="1080">
                  <c:v>78.072999999999993</c:v>
                </c:pt>
                <c:pt idx="1081">
                  <c:v>78.075000000000003</c:v>
                </c:pt>
                <c:pt idx="1082">
                  <c:v>78.075999999999993</c:v>
                </c:pt>
                <c:pt idx="1083">
                  <c:v>78.078000000000003</c:v>
                </c:pt>
                <c:pt idx="1084">
                  <c:v>78.078999999999994</c:v>
                </c:pt>
                <c:pt idx="1085">
                  <c:v>78.081000000000003</c:v>
                </c:pt>
                <c:pt idx="1086">
                  <c:v>78.081000000000003</c:v>
                </c:pt>
                <c:pt idx="1087">
                  <c:v>78.082999999999998</c:v>
                </c:pt>
                <c:pt idx="1088">
                  <c:v>78.084000000000003</c:v>
                </c:pt>
                <c:pt idx="1089">
                  <c:v>78.085999999999999</c:v>
                </c:pt>
                <c:pt idx="1090">
                  <c:v>78.087000000000003</c:v>
                </c:pt>
                <c:pt idx="1091">
                  <c:v>78.088999999999999</c:v>
                </c:pt>
                <c:pt idx="1092">
                  <c:v>78.090999999999994</c:v>
                </c:pt>
                <c:pt idx="1093">
                  <c:v>78.093000000000004</c:v>
                </c:pt>
                <c:pt idx="1094">
                  <c:v>78.094999999999999</c:v>
                </c:pt>
                <c:pt idx="1095">
                  <c:v>78.096000000000004</c:v>
                </c:pt>
                <c:pt idx="1096">
                  <c:v>78.096999999999994</c:v>
                </c:pt>
                <c:pt idx="1097">
                  <c:v>78.097999999999999</c:v>
                </c:pt>
                <c:pt idx="1098">
                  <c:v>78.099000000000004</c:v>
                </c:pt>
                <c:pt idx="1099">
                  <c:v>78.100999999999999</c:v>
                </c:pt>
                <c:pt idx="1100">
                  <c:v>78.102999999999994</c:v>
                </c:pt>
                <c:pt idx="1101">
                  <c:v>78.105000000000004</c:v>
                </c:pt>
                <c:pt idx="1102">
                  <c:v>78.105999999999995</c:v>
                </c:pt>
                <c:pt idx="1103">
                  <c:v>78.108999999999995</c:v>
                </c:pt>
                <c:pt idx="1104">
                  <c:v>78.11</c:v>
                </c:pt>
                <c:pt idx="1105">
                  <c:v>78.111999999999995</c:v>
                </c:pt>
                <c:pt idx="1106">
                  <c:v>78.113</c:v>
                </c:pt>
                <c:pt idx="1107">
                  <c:v>78.114000000000004</c:v>
                </c:pt>
                <c:pt idx="1108">
                  <c:v>78.116</c:v>
                </c:pt>
                <c:pt idx="1109">
                  <c:v>78.117999999999995</c:v>
                </c:pt>
                <c:pt idx="1110">
                  <c:v>78.119</c:v>
                </c:pt>
                <c:pt idx="1111">
                  <c:v>78.120999999999995</c:v>
                </c:pt>
                <c:pt idx="1112">
                  <c:v>78.123000000000005</c:v>
                </c:pt>
                <c:pt idx="1113">
                  <c:v>78.123999999999995</c:v>
                </c:pt>
                <c:pt idx="1114">
                  <c:v>78.125</c:v>
                </c:pt>
                <c:pt idx="1115">
                  <c:v>78.126000000000005</c:v>
                </c:pt>
                <c:pt idx="1116">
                  <c:v>78.126999999999995</c:v>
                </c:pt>
                <c:pt idx="1117">
                  <c:v>78.13</c:v>
                </c:pt>
                <c:pt idx="1118">
                  <c:v>78.131</c:v>
                </c:pt>
                <c:pt idx="1119">
                  <c:v>78.132000000000005</c:v>
                </c:pt>
                <c:pt idx="1120">
                  <c:v>78.132999999999996</c:v>
                </c:pt>
                <c:pt idx="1121">
                  <c:v>78.135000000000005</c:v>
                </c:pt>
                <c:pt idx="1122">
                  <c:v>78.137</c:v>
                </c:pt>
                <c:pt idx="1123">
                  <c:v>78.138999999999996</c:v>
                </c:pt>
                <c:pt idx="1124">
                  <c:v>78.14</c:v>
                </c:pt>
                <c:pt idx="1125">
                  <c:v>78.141000000000005</c:v>
                </c:pt>
                <c:pt idx="1126">
                  <c:v>78.143000000000001</c:v>
                </c:pt>
                <c:pt idx="1127">
                  <c:v>78.144999999999996</c:v>
                </c:pt>
                <c:pt idx="1128">
                  <c:v>78.146000000000001</c:v>
                </c:pt>
                <c:pt idx="1129">
                  <c:v>78.147999999999996</c:v>
                </c:pt>
                <c:pt idx="1130">
                  <c:v>78.149000000000001</c:v>
                </c:pt>
                <c:pt idx="1131">
                  <c:v>78.150000000000006</c:v>
                </c:pt>
                <c:pt idx="1132">
                  <c:v>78.152000000000001</c:v>
                </c:pt>
                <c:pt idx="1133">
                  <c:v>78.153000000000006</c:v>
                </c:pt>
                <c:pt idx="1134">
                  <c:v>78.155000000000001</c:v>
                </c:pt>
                <c:pt idx="1135">
                  <c:v>78.156000000000006</c:v>
                </c:pt>
                <c:pt idx="1136">
                  <c:v>78.156999999999996</c:v>
                </c:pt>
                <c:pt idx="1137">
                  <c:v>78.16</c:v>
                </c:pt>
                <c:pt idx="1138">
                  <c:v>78.161000000000001</c:v>
                </c:pt>
                <c:pt idx="1139">
                  <c:v>78.162999999999997</c:v>
                </c:pt>
                <c:pt idx="1140">
                  <c:v>78.165000000000006</c:v>
                </c:pt>
                <c:pt idx="1141">
                  <c:v>78.165999999999997</c:v>
                </c:pt>
                <c:pt idx="1142">
                  <c:v>78.168999999999997</c:v>
                </c:pt>
                <c:pt idx="1143">
                  <c:v>78.168999999999997</c:v>
                </c:pt>
                <c:pt idx="1144">
                  <c:v>78.171000000000006</c:v>
                </c:pt>
                <c:pt idx="1145">
                  <c:v>78.171999999999997</c:v>
                </c:pt>
                <c:pt idx="1146">
                  <c:v>78.174000000000007</c:v>
                </c:pt>
                <c:pt idx="1147">
                  <c:v>78.174999999999997</c:v>
                </c:pt>
                <c:pt idx="1148">
                  <c:v>78.177000000000007</c:v>
                </c:pt>
                <c:pt idx="1149">
                  <c:v>78.177999999999997</c:v>
                </c:pt>
                <c:pt idx="1150">
                  <c:v>78.180000000000007</c:v>
                </c:pt>
                <c:pt idx="1151">
                  <c:v>78.180999999999997</c:v>
                </c:pt>
                <c:pt idx="1152">
                  <c:v>78.183000000000007</c:v>
                </c:pt>
                <c:pt idx="1153">
                  <c:v>78.185000000000002</c:v>
                </c:pt>
                <c:pt idx="1154">
                  <c:v>78.186000000000007</c:v>
                </c:pt>
                <c:pt idx="1155">
                  <c:v>78.186999999999998</c:v>
                </c:pt>
                <c:pt idx="1156">
                  <c:v>78.188999999999993</c:v>
                </c:pt>
                <c:pt idx="1157">
                  <c:v>78.19</c:v>
                </c:pt>
                <c:pt idx="1158">
                  <c:v>78.191999999999993</c:v>
                </c:pt>
                <c:pt idx="1159">
                  <c:v>78.194000000000003</c:v>
                </c:pt>
                <c:pt idx="1160">
                  <c:v>78.194999999999993</c:v>
                </c:pt>
                <c:pt idx="1161">
                  <c:v>78.197000000000003</c:v>
                </c:pt>
                <c:pt idx="1162">
                  <c:v>78.198999999999998</c:v>
                </c:pt>
                <c:pt idx="1163">
                  <c:v>78.2</c:v>
                </c:pt>
                <c:pt idx="1164">
                  <c:v>78.200999999999993</c:v>
                </c:pt>
                <c:pt idx="1165">
                  <c:v>78.203000000000003</c:v>
                </c:pt>
                <c:pt idx="1166">
                  <c:v>78.203999999999994</c:v>
                </c:pt>
                <c:pt idx="1167">
                  <c:v>78.204999999999998</c:v>
                </c:pt>
                <c:pt idx="1168">
                  <c:v>78.206999999999994</c:v>
                </c:pt>
                <c:pt idx="1169">
                  <c:v>78.207999999999998</c:v>
                </c:pt>
                <c:pt idx="1170">
                  <c:v>78.209999999999994</c:v>
                </c:pt>
                <c:pt idx="1171">
                  <c:v>78.210999999999999</c:v>
                </c:pt>
                <c:pt idx="1172">
                  <c:v>78.212999999999994</c:v>
                </c:pt>
                <c:pt idx="1173">
                  <c:v>78.213999999999999</c:v>
                </c:pt>
                <c:pt idx="1174">
                  <c:v>78.215999999999994</c:v>
                </c:pt>
                <c:pt idx="1175">
                  <c:v>78.218000000000004</c:v>
                </c:pt>
                <c:pt idx="1176">
                  <c:v>78.218999999999994</c:v>
                </c:pt>
                <c:pt idx="1177">
                  <c:v>78.221000000000004</c:v>
                </c:pt>
                <c:pt idx="1178">
                  <c:v>78.221000000000004</c:v>
                </c:pt>
                <c:pt idx="1179">
                  <c:v>78.221999999999994</c:v>
                </c:pt>
                <c:pt idx="1180">
                  <c:v>78.224999999999994</c:v>
                </c:pt>
                <c:pt idx="1181">
                  <c:v>78.227000000000004</c:v>
                </c:pt>
                <c:pt idx="1182">
                  <c:v>78.227999999999994</c:v>
                </c:pt>
                <c:pt idx="1183">
                  <c:v>78.23</c:v>
                </c:pt>
                <c:pt idx="1184">
                  <c:v>78.230999999999995</c:v>
                </c:pt>
                <c:pt idx="1185">
                  <c:v>78.231999999999999</c:v>
                </c:pt>
                <c:pt idx="1186">
                  <c:v>78.233999999999995</c:v>
                </c:pt>
                <c:pt idx="1187">
                  <c:v>78.234999999999999</c:v>
                </c:pt>
                <c:pt idx="1188">
                  <c:v>78.236999999999995</c:v>
                </c:pt>
                <c:pt idx="1189">
                  <c:v>78.238</c:v>
                </c:pt>
                <c:pt idx="1190">
                  <c:v>78.239999999999995</c:v>
                </c:pt>
                <c:pt idx="1191">
                  <c:v>78.241</c:v>
                </c:pt>
                <c:pt idx="1192">
                  <c:v>78.242999999999995</c:v>
                </c:pt>
                <c:pt idx="1193">
                  <c:v>78.244</c:v>
                </c:pt>
                <c:pt idx="1194">
                  <c:v>78.245000000000005</c:v>
                </c:pt>
                <c:pt idx="1195">
                  <c:v>78.247</c:v>
                </c:pt>
                <c:pt idx="1196">
                  <c:v>78.248000000000005</c:v>
                </c:pt>
                <c:pt idx="1197">
                  <c:v>78.248999999999995</c:v>
                </c:pt>
                <c:pt idx="1198">
                  <c:v>78.251000000000005</c:v>
                </c:pt>
                <c:pt idx="1199">
                  <c:v>78.253</c:v>
                </c:pt>
                <c:pt idx="1200">
                  <c:v>78.254999999999995</c:v>
                </c:pt>
                <c:pt idx="1201">
                  <c:v>78.257000000000005</c:v>
                </c:pt>
                <c:pt idx="1202">
                  <c:v>78.257999999999996</c:v>
                </c:pt>
                <c:pt idx="1203">
                  <c:v>78.259</c:v>
                </c:pt>
                <c:pt idx="1204">
                  <c:v>78.260000000000005</c:v>
                </c:pt>
                <c:pt idx="1205">
                  <c:v>78.260999999999996</c:v>
                </c:pt>
                <c:pt idx="1206">
                  <c:v>78.263000000000005</c:v>
                </c:pt>
                <c:pt idx="1207">
                  <c:v>78.265000000000001</c:v>
                </c:pt>
                <c:pt idx="1208">
                  <c:v>78.266999999999996</c:v>
                </c:pt>
                <c:pt idx="1209">
                  <c:v>78.268000000000001</c:v>
                </c:pt>
                <c:pt idx="1210">
                  <c:v>78.269000000000005</c:v>
                </c:pt>
                <c:pt idx="1211">
                  <c:v>78.272000000000006</c:v>
                </c:pt>
                <c:pt idx="1212">
                  <c:v>78.272999999999996</c:v>
                </c:pt>
                <c:pt idx="1213">
                  <c:v>78.275000000000006</c:v>
                </c:pt>
                <c:pt idx="1214">
                  <c:v>78.275999999999996</c:v>
                </c:pt>
                <c:pt idx="1215">
                  <c:v>78.277000000000001</c:v>
                </c:pt>
                <c:pt idx="1216">
                  <c:v>78.28</c:v>
                </c:pt>
                <c:pt idx="1217">
                  <c:v>78.281000000000006</c:v>
                </c:pt>
                <c:pt idx="1218">
                  <c:v>78.283000000000001</c:v>
                </c:pt>
                <c:pt idx="1219">
                  <c:v>78.284000000000006</c:v>
                </c:pt>
                <c:pt idx="1220">
                  <c:v>78.284999999999997</c:v>
                </c:pt>
                <c:pt idx="1221">
                  <c:v>78.286000000000001</c:v>
                </c:pt>
                <c:pt idx="1222">
                  <c:v>78.287999999999997</c:v>
                </c:pt>
                <c:pt idx="1223">
                  <c:v>78.289000000000001</c:v>
                </c:pt>
                <c:pt idx="1224">
                  <c:v>78.292000000000002</c:v>
                </c:pt>
                <c:pt idx="1225">
                  <c:v>78.293000000000006</c:v>
                </c:pt>
                <c:pt idx="1226">
                  <c:v>78.295000000000002</c:v>
                </c:pt>
                <c:pt idx="1227">
                  <c:v>78.296000000000006</c:v>
                </c:pt>
                <c:pt idx="1228">
                  <c:v>78.296999999999997</c:v>
                </c:pt>
                <c:pt idx="1229">
                  <c:v>78.298000000000002</c:v>
                </c:pt>
                <c:pt idx="1230">
                  <c:v>78.3</c:v>
                </c:pt>
                <c:pt idx="1231">
                  <c:v>78.301000000000002</c:v>
                </c:pt>
                <c:pt idx="1232">
                  <c:v>78.302000000000007</c:v>
                </c:pt>
                <c:pt idx="1233">
                  <c:v>78.304000000000002</c:v>
                </c:pt>
                <c:pt idx="1234">
                  <c:v>78.305000000000007</c:v>
                </c:pt>
                <c:pt idx="1235">
                  <c:v>78.307000000000002</c:v>
                </c:pt>
                <c:pt idx="1236">
                  <c:v>78.308000000000007</c:v>
                </c:pt>
                <c:pt idx="1237">
                  <c:v>78.31</c:v>
                </c:pt>
                <c:pt idx="1238">
                  <c:v>78.311000000000007</c:v>
                </c:pt>
                <c:pt idx="1239">
                  <c:v>78.311999999999998</c:v>
                </c:pt>
                <c:pt idx="1240">
                  <c:v>78.313999999999993</c:v>
                </c:pt>
                <c:pt idx="1241">
                  <c:v>78.316000000000003</c:v>
                </c:pt>
                <c:pt idx="1242">
                  <c:v>78.316999999999993</c:v>
                </c:pt>
                <c:pt idx="1243">
                  <c:v>78.317999999999998</c:v>
                </c:pt>
                <c:pt idx="1244">
                  <c:v>78.319999999999993</c:v>
                </c:pt>
                <c:pt idx="1245">
                  <c:v>78.322000000000003</c:v>
                </c:pt>
                <c:pt idx="1246">
                  <c:v>78.322999999999993</c:v>
                </c:pt>
                <c:pt idx="1247">
                  <c:v>78.325000000000003</c:v>
                </c:pt>
                <c:pt idx="1248">
                  <c:v>78.328000000000003</c:v>
                </c:pt>
                <c:pt idx="1249">
                  <c:v>78.33</c:v>
                </c:pt>
                <c:pt idx="1250">
                  <c:v>78.331000000000003</c:v>
                </c:pt>
                <c:pt idx="1251">
                  <c:v>78.331000000000003</c:v>
                </c:pt>
                <c:pt idx="1252">
                  <c:v>78.331999999999994</c:v>
                </c:pt>
                <c:pt idx="1253">
                  <c:v>78.332999999999998</c:v>
                </c:pt>
                <c:pt idx="1254">
                  <c:v>78.334999999999994</c:v>
                </c:pt>
                <c:pt idx="1255">
                  <c:v>78.335999999999999</c:v>
                </c:pt>
                <c:pt idx="1256">
                  <c:v>78.337999999999994</c:v>
                </c:pt>
                <c:pt idx="1257">
                  <c:v>78.338999999999999</c:v>
                </c:pt>
                <c:pt idx="1258">
                  <c:v>78.34</c:v>
                </c:pt>
                <c:pt idx="1259">
                  <c:v>78.340999999999994</c:v>
                </c:pt>
                <c:pt idx="1260">
                  <c:v>78.343000000000004</c:v>
                </c:pt>
                <c:pt idx="1261">
                  <c:v>78.344999999999999</c:v>
                </c:pt>
                <c:pt idx="1262">
                  <c:v>78.344999999999999</c:v>
                </c:pt>
                <c:pt idx="1263">
                  <c:v>78.346000000000004</c:v>
                </c:pt>
                <c:pt idx="1264">
                  <c:v>78.349000000000004</c:v>
                </c:pt>
                <c:pt idx="1265">
                  <c:v>78.350999999999999</c:v>
                </c:pt>
                <c:pt idx="1266">
                  <c:v>78.352000000000004</c:v>
                </c:pt>
                <c:pt idx="1267">
                  <c:v>78.352999999999994</c:v>
                </c:pt>
                <c:pt idx="1268">
                  <c:v>78.355000000000004</c:v>
                </c:pt>
                <c:pt idx="1269">
                  <c:v>78.355999999999995</c:v>
                </c:pt>
                <c:pt idx="1270">
                  <c:v>78.358000000000004</c:v>
                </c:pt>
                <c:pt idx="1271">
                  <c:v>78.36</c:v>
                </c:pt>
                <c:pt idx="1272">
                  <c:v>78.361000000000004</c:v>
                </c:pt>
                <c:pt idx="1273">
                  <c:v>78.363</c:v>
                </c:pt>
                <c:pt idx="1274">
                  <c:v>78.364999999999995</c:v>
                </c:pt>
                <c:pt idx="1275">
                  <c:v>78.366</c:v>
                </c:pt>
                <c:pt idx="1276">
                  <c:v>78.367999999999995</c:v>
                </c:pt>
                <c:pt idx="1277">
                  <c:v>78.367999999999995</c:v>
                </c:pt>
                <c:pt idx="1278">
                  <c:v>78.37</c:v>
                </c:pt>
                <c:pt idx="1279">
                  <c:v>78.370999999999995</c:v>
                </c:pt>
                <c:pt idx="1280">
                  <c:v>78.373000000000005</c:v>
                </c:pt>
                <c:pt idx="1281">
                  <c:v>78.373000000000005</c:v>
                </c:pt>
                <c:pt idx="1282">
                  <c:v>78.373999999999995</c:v>
                </c:pt>
                <c:pt idx="1283">
                  <c:v>78.376999999999995</c:v>
                </c:pt>
                <c:pt idx="1284">
                  <c:v>78.378</c:v>
                </c:pt>
                <c:pt idx="1285">
                  <c:v>78.379000000000005</c:v>
                </c:pt>
                <c:pt idx="1286">
                  <c:v>78.381</c:v>
                </c:pt>
                <c:pt idx="1287">
                  <c:v>78.382999999999996</c:v>
                </c:pt>
                <c:pt idx="1288">
                  <c:v>78.385000000000005</c:v>
                </c:pt>
                <c:pt idx="1289">
                  <c:v>78.385999999999996</c:v>
                </c:pt>
                <c:pt idx="1290">
                  <c:v>78.387</c:v>
                </c:pt>
                <c:pt idx="1291">
                  <c:v>78.388999999999996</c:v>
                </c:pt>
                <c:pt idx="1292">
                  <c:v>78.39</c:v>
                </c:pt>
                <c:pt idx="1293">
                  <c:v>78.391000000000005</c:v>
                </c:pt>
                <c:pt idx="1294">
                  <c:v>78.391999999999996</c:v>
                </c:pt>
                <c:pt idx="1295">
                  <c:v>78.394000000000005</c:v>
                </c:pt>
                <c:pt idx="1296">
                  <c:v>78.394999999999996</c:v>
                </c:pt>
                <c:pt idx="1297">
                  <c:v>78.397000000000006</c:v>
                </c:pt>
                <c:pt idx="1298">
                  <c:v>78.397999999999996</c:v>
                </c:pt>
                <c:pt idx="1299">
                  <c:v>78.400000000000006</c:v>
                </c:pt>
                <c:pt idx="1300">
                  <c:v>78.402000000000001</c:v>
                </c:pt>
                <c:pt idx="1301">
                  <c:v>78.403000000000006</c:v>
                </c:pt>
                <c:pt idx="1302">
                  <c:v>78.405000000000001</c:v>
                </c:pt>
                <c:pt idx="1303">
                  <c:v>78.406000000000006</c:v>
                </c:pt>
                <c:pt idx="1304">
                  <c:v>78.406999999999996</c:v>
                </c:pt>
                <c:pt idx="1305">
                  <c:v>78.408000000000001</c:v>
                </c:pt>
                <c:pt idx="1306">
                  <c:v>78.41</c:v>
                </c:pt>
                <c:pt idx="1307">
                  <c:v>78.411000000000001</c:v>
                </c:pt>
                <c:pt idx="1308">
                  <c:v>78.412999999999997</c:v>
                </c:pt>
                <c:pt idx="1309">
                  <c:v>78.414000000000001</c:v>
                </c:pt>
                <c:pt idx="1310">
                  <c:v>78.415000000000006</c:v>
                </c:pt>
                <c:pt idx="1311">
                  <c:v>78.417000000000002</c:v>
                </c:pt>
                <c:pt idx="1312">
                  <c:v>78.418000000000006</c:v>
                </c:pt>
                <c:pt idx="1313">
                  <c:v>78.418999999999997</c:v>
                </c:pt>
                <c:pt idx="1314">
                  <c:v>78.421000000000006</c:v>
                </c:pt>
                <c:pt idx="1315">
                  <c:v>78.421999999999997</c:v>
                </c:pt>
                <c:pt idx="1316">
                  <c:v>78.424000000000007</c:v>
                </c:pt>
                <c:pt idx="1317">
                  <c:v>78.426000000000002</c:v>
                </c:pt>
                <c:pt idx="1318">
                  <c:v>78.427999999999997</c:v>
                </c:pt>
                <c:pt idx="1319">
                  <c:v>78.427999999999997</c:v>
                </c:pt>
                <c:pt idx="1320">
                  <c:v>78.430000000000007</c:v>
                </c:pt>
                <c:pt idx="1321">
                  <c:v>78.430999999999997</c:v>
                </c:pt>
                <c:pt idx="1322">
                  <c:v>78.433000000000007</c:v>
                </c:pt>
                <c:pt idx="1323">
                  <c:v>78.433999999999997</c:v>
                </c:pt>
                <c:pt idx="1324">
                  <c:v>78.435000000000002</c:v>
                </c:pt>
                <c:pt idx="1325">
                  <c:v>78.436999999999998</c:v>
                </c:pt>
                <c:pt idx="1326">
                  <c:v>78.438000000000002</c:v>
                </c:pt>
                <c:pt idx="1327">
                  <c:v>78.44</c:v>
                </c:pt>
                <c:pt idx="1328">
                  <c:v>78.441000000000003</c:v>
                </c:pt>
                <c:pt idx="1329">
                  <c:v>78.441999999999993</c:v>
                </c:pt>
                <c:pt idx="1330">
                  <c:v>78.444000000000003</c:v>
                </c:pt>
                <c:pt idx="1331">
                  <c:v>78.444999999999993</c:v>
                </c:pt>
                <c:pt idx="1332">
                  <c:v>78.445999999999998</c:v>
                </c:pt>
                <c:pt idx="1333">
                  <c:v>78.447999999999993</c:v>
                </c:pt>
                <c:pt idx="1334">
                  <c:v>78.448999999999998</c:v>
                </c:pt>
                <c:pt idx="1335">
                  <c:v>78.451999999999998</c:v>
                </c:pt>
                <c:pt idx="1336">
                  <c:v>78.451999999999998</c:v>
                </c:pt>
                <c:pt idx="1337">
                  <c:v>78.453999999999994</c:v>
                </c:pt>
                <c:pt idx="1338">
                  <c:v>78.456000000000003</c:v>
                </c:pt>
                <c:pt idx="1339">
                  <c:v>78.457999999999998</c:v>
                </c:pt>
                <c:pt idx="1340">
                  <c:v>78.456999999999994</c:v>
                </c:pt>
                <c:pt idx="1341">
                  <c:v>78.459999999999994</c:v>
                </c:pt>
                <c:pt idx="1342">
                  <c:v>78.460999999999999</c:v>
                </c:pt>
                <c:pt idx="1343">
                  <c:v>78.462999999999994</c:v>
                </c:pt>
                <c:pt idx="1344">
                  <c:v>78.463999999999999</c:v>
                </c:pt>
                <c:pt idx="1345">
                  <c:v>78.465000000000003</c:v>
                </c:pt>
                <c:pt idx="1346">
                  <c:v>78.465999999999994</c:v>
                </c:pt>
                <c:pt idx="1347">
                  <c:v>78.466999999999999</c:v>
                </c:pt>
                <c:pt idx="1348">
                  <c:v>78.468999999999994</c:v>
                </c:pt>
                <c:pt idx="1349">
                  <c:v>78.471000000000004</c:v>
                </c:pt>
                <c:pt idx="1350">
                  <c:v>78.471999999999994</c:v>
                </c:pt>
                <c:pt idx="1351">
                  <c:v>78.472999999999999</c:v>
                </c:pt>
                <c:pt idx="1352">
                  <c:v>78.474000000000004</c:v>
                </c:pt>
                <c:pt idx="1353">
                  <c:v>78.475999999999999</c:v>
                </c:pt>
                <c:pt idx="1354">
                  <c:v>78.477000000000004</c:v>
                </c:pt>
                <c:pt idx="1355">
                  <c:v>78.478999999999999</c:v>
                </c:pt>
                <c:pt idx="1356">
                  <c:v>78.48</c:v>
                </c:pt>
                <c:pt idx="1357">
                  <c:v>78.481999999999999</c:v>
                </c:pt>
                <c:pt idx="1358">
                  <c:v>78.483000000000004</c:v>
                </c:pt>
                <c:pt idx="1359">
                  <c:v>78.484999999999999</c:v>
                </c:pt>
                <c:pt idx="1360">
                  <c:v>78.488</c:v>
                </c:pt>
                <c:pt idx="1361">
                  <c:v>78.488</c:v>
                </c:pt>
                <c:pt idx="1362">
                  <c:v>78.489000000000004</c:v>
                </c:pt>
                <c:pt idx="1363">
                  <c:v>78.491</c:v>
                </c:pt>
                <c:pt idx="1364">
                  <c:v>78.492000000000004</c:v>
                </c:pt>
                <c:pt idx="1365">
                  <c:v>78.492999999999995</c:v>
                </c:pt>
                <c:pt idx="1366">
                  <c:v>78.495000000000005</c:v>
                </c:pt>
                <c:pt idx="1367">
                  <c:v>78.497</c:v>
                </c:pt>
                <c:pt idx="1368">
                  <c:v>78.498000000000005</c:v>
                </c:pt>
                <c:pt idx="1369">
                  <c:v>78.498999999999995</c:v>
                </c:pt>
                <c:pt idx="1370">
                  <c:v>78.501000000000005</c:v>
                </c:pt>
                <c:pt idx="1371">
                  <c:v>78.501999999999995</c:v>
                </c:pt>
                <c:pt idx="1372">
                  <c:v>78.503</c:v>
                </c:pt>
                <c:pt idx="1373">
                  <c:v>78.504000000000005</c:v>
                </c:pt>
                <c:pt idx="1374">
                  <c:v>78.506</c:v>
                </c:pt>
                <c:pt idx="1375">
                  <c:v>78.507999999999996</c:v>
                </c:pt>
                <c:pt idx="1376">
                  <c:v>78.509</c:v>
                </c:pt>
                <c:pt idx="1377">
                  <c:v>78.510999999999996</c:v>
                </c:pt>
                <c:pt idx="1378">
                  <c:v>78.513000000000005</c:v>
                </c:pt>
                <c:pt idx="1379">
                  <c:v>78.513999999999996</c:v>
                </c:pt>
                <c:pt idx="1380">
                  <c:v>78.516000000000005</c:v>
                </c:pt>
                <c:pt idx="1381">
                  <c:v>78.516999999999996</c:v>
                </c:pt>
                <c:pt idx="1382">
                  <c:v>78.518000000000001</c:v>
                </c:pt>
                <c:pt idx="1383">
                  <c:v>78.519000000000005</c:v>
                </c:pt>
                <c:pt idx="1384">
                  <c:v>78.52</c:v>
                </c:pt>
                <c:pt idx="1385">
                  <c:v>78.522000000000006</c:v>
                </c:pt>
                <c:pt idx="1386">
                  <c:v>78.522999999999996</c:v>
                </c:pt>
                <c:pt idx="1387">
                  <c:v>78.524000000000001</c:v>
                </c:pt>
                <c:pt idx="1388">
                  <c:v>78.525000000000006</c:v>
                </c:pt>
                <c:pt idx="1389">
                  <c:v>78.525999999999996</c:v>
                </c:pt>
                <c:pt idx="1390">
                  <c:v>78.528000000000006</c:v>
                </c:pt>
                <c:pt idx="1391">
                  <c:v>78.53</c:v>
                </c:pt>
                <c:pt idx="1392">
                  <c:v>78.531000000000006</c:v>
                </c:pt>
                <c:pt idx="1393">
                  <c:v>78.533000000000001</c:v>
                </c:pt>
                <c:pt idx="1394">
                  <c:v>78.534000000000006</c:v>
                </c:pt>
                <c:pt idx="1395">
                  <c:v>78.534999999999997</c:v>
                </c:pt>
                <c:pt idx="1396">
                  <c:v>78.537000000000006</c:v>
                </c:pt>
                <c:pt idx="1397">
                  <c:v>78.537999999999997</c:v>
                </c:pt>
                <c:pt idx="1398">
                  <c:v>78.540000000000006</c:v>
                </c:pt>
                <c:pt idx="1399">
                  <c:v>78.540000000000006</c:v>
                </c:pt>
                <c:pt idx="1400">
                  <c:v>78.543000000000006</c:v>
                </c:pt>
                <c:pt idx="1401">
                  <c:v>78.545000000000002</c:v>
                </c:pt>
                <c:pt idx="1402">
                  <c:v>78.545000000000002</c:v>
                </c:pt>
                <c:pt idx="1403">
                  <c:v>78.546999999999997</c:v>
                </c:pt>
                <c:pt idx="1404">
                  <c:v>78.549000000000007</c:v>
                </c:pt>
                <c:pt idx="1405">
                  <c:v>78.55</c:v>
                </c:pt>
                <c:pt idx="1406">
                  <c:v>78.551000000000002</c:v>
                </c:pt>
                <c:pt idx="1407">
                  <c:v>78.552999999999997</c:v>
                </c:pt>
                <c:pt idx="1408">
                  <c:v>78.554000000000002</c:v>
                </c:pt>
                <c:pt idx="1409">
                  <c:v>78.555000000000007</c:v>
                </c:pt>
                <c:pt idx="1410">
                  <c:v>78.557000000000002</c:v>
                </c:pt>
                <c:pt idx="1411">
                  <c:v>78.557000000000002</c:v>
                </c:pt>
                <c:pt idx="1412">
                  <c:v>78.558999999999997</c:v>
                </c:pt>
                <c:pt idx="1413">
                  <c:v>78.56</c:v>
                </c:pt>
                <c:pt idx="1414">
                  <c:v>78.561999999999998</c:v>
                </c:pt>
                <c:pt idx="1415">
                  <c:v>78.563000000000002</c:v>
                </c:pt>
                <c:pt idx="1416">
                  <c:v>78.563999999999993</c:v>
                </c:pt>
                <c:pt idx="1417">
                  <c:v>78.566000000000003</c:v>
                </c:pt>
                <c:pt idx="1418">
                  <c:v>78.566000000000003</c:v>
                </c:pt>
                <c:pt idx="1419">
                  <c:v>78.567999999999998</c:v>
                </c:pt>
                <c:pt idx="1420">
                  <c:v>78.569000000000003</c:v>
                </c:pt>
                <c:pt idx="1421">
                  <c:v>78.570999999999998</c:v>
                </c:pt>
                <c:pt idx="1422">
                  <c:v>78.572000000000003</c:v>
                </c:pt>
                <c:pt idx="1423">
                  <c:v>78.572999999999993</c:v>
                </c:pt>
                <c:pt idx="1424">
                  <c:v>78.575000000000003</c:v>
                </c:pt>
                <c:pt idx="1425">
                  <c:v>78.576999999999998</c:v>
                </c:pt>
                <c:pt idx="1426">
                  <c:v>78.578000000000003</c:v>
                </c:pt>
                <c:pt idx="1427">
                  <c:v>78.58</c:v>
                </c:pt>
                <c:pt idx="1428">
                  <c:v>78.581000000000003</c:v>
                </c:pt>
                <c:pt idx="1429">
                  <c:v>78.581999999999994</c:v>
                </c:pt>
                <c:pt idx="1430">
                  <c:v>78.581999999999994</c:v>
                </c:pt>
                <c:pt idx="1431">
                  <c:v>78.584999999999994</c:v>
                </c:pt>
                <c:pt idx="1432">
                  <c:v>78.587000000000003</c:v>
                </c:pt>
                <c:pt idx="1433">
                  <c:v>78.588999999999999</c:v>
                </c:pt>
                <c:pt idx="1434">
                  <c:v>78.59</c:v>
                </c:pt>
                <c:pt idx="1435">
                  <c:v>78.590999999999994</c:v>
                </c:pt>
                <c:pt idx="1436">
                  <c:v>78.593000000000004</c:v>
                </c:pt>
                <c:pt idx="1437">
                  <c:v>78.593999999999994</c:v>
                </c:pt>
                <c:pt idx="1438">
                  <c:v>78.594999999999999</c:v>
                </c:pt>
                <c:pt idx="1439">
                  <c:v>78.596000000000004</c:v>
                </c:pt>
                <c:pt idx="1440">
                  <c:v>78.596999999999994</c:v>
                </c:pt>
                <c:pt idx="1441">
                  <c:v>78.599000000000004</c:v>
                </c:pt>
                <c:pt idx="1442">
                  <c:v>78.599999999999994</c:v>
                </c:pt>
                <c:pt idx="1443">
                  <c:v>78.602999999999994</c:v>
                </c:pt>
                <c:pt idx="1444">
                  <c:v>78.605000000000004</c:v>
                </c:pt>
                <c:pt idx="1445">
                  <c:v>78.605999999999995</c:v>
                </c:pt>
                <c:pt idx="1446">
                  <c:v>78.608000000000004</c:v>
                </c:pt>
                <c:pt idx="1447">
                  <c:v>78.608000000000004</c:v>
                </c:pt>
                <c:pt idx="1448">
                  <c:v>78.608999999999995</c:v>
                </c:pt>
                <c:pt idx="1449">
                  <c:v>78.61</c:v>
                </c:pt>
                <c:pt idx="1450">
                  <c:v>78.611999999999995</c:v>
                </c:pt>
                <c:pt idx="1451">
                  <c:v>78.614000000000004</c:v>
                </c:pt>
                <c:pt idx="1452">
                  <c:v>78.614999999999995</c:v>
                </c:pt>
                <c:pt idx="1453">
                  <c:v>78.616</c:v>
                </c:pt>
                <c:pt idx="1454">
                  <c:v>78.617000000000004</c:v>
                </c:pt>
                <c:pt idx="1455">
                  <c:v>78.619</c:v>
                </c:pt>
                <c:pt idx="1456">
                  <c:v>78.62</c:v>
                </c:pt>
                <c:pt idx="1457">
                  <c:v>78.622</c:v>
                </c:pt>
                <c:pt idx="1458">
                  <c:v>78.622</c:v>
                </c:pt>
                <c:pt idx="1459">
                  <c:v>78.623000000000005</c:v>
                </c:pt>
                <c:pt idx="1460">
                  <c:v>78.625</c:v>
                </c:pt>
                <c:pt idx="1461">
                  <c:v>78.626000000000005</c:v>
                </c:pt>
                <c:pt idx="1462">
                  <c:v>78.629000000000005</c:v>
                </c:pt>
                <c:pt idx="1463">
                  <c:v>78.629000000000005</c:v>
                </c:pt>
                <c:pt idx="1464">
                  <c:v>78.63</c:v>
                </c:pt>
                <c:pt idx="1465">
                  <c:v>78.632999999999996</c:v>
                </c:pt>
                <c:pt idx="1466">
                  <c:v>78.634</c:v>
                </c:pt>
                <c:pt idx="1467">
                  <c:v>78.635000000000005</c:v>
                </c:pt>
                <c:pt idx="1468">
                  <c:v>78.637</c:v>
                </c:pt>
                <c:pt idx="1469">
                  <c:v>78.637</c:v>
                </c:pt>
                <c:pt idx="1470">
                  <c:v>78.638999999999996</c:v>
                </c:pt>
                <c:pt idx="1471">
                  <c:v>78.638999999999996</c:v>
                </c:pt>
                <c:pt idx="1472">
                  <c:v>78.641000000000005</c:v>
                </c:pt>
                <c:pt idx="1473">
                  <c:v>78.643000000000001</c:v>
                </c:pt>
                <c:pt idx="1474">
                  <c:v>78.644999999999996</c:v>
                </c:pt>
                <c:pt idx="1475">
                  <c:v>78.647000000000006</c:v>
                </c:pt>
                <c:pt idx="1476">
                  <c:v>78.647000000000006</c:v>
                </c:pt>
                <c:pt idx="1477">
                  <c:v>78.647999999999996</c:v>
                </c:pt>
                <c:pt idx="1478">
                  <c:v>78.650000000000006</c:v>
                </c:pt>
                <c:pt idx="1479">
                  <c:v>78.650999999999996</c:v>
                </c:pt>
                <c:pt idx="1480">
                  <c:v>78.652000000000001</c:v>
                </c:pt>
                <c:pt idx="1481">
                  <c:v>78.653999999999996</c:v>
                </c:pt>
                <c:pt idx="1482">
                  <c:v>78.655000000000001</c:v>
                </c:pt>
                <c:pt idx="1483">
                  <c:v>78.656000000000006</c:v>
                </c:pt>
                <c:pt idx="1484">
                  <c:v>78.656999999999996</c:v>
                </c:pt>
                <c:pt idx="1485">
                  <c:v>78.66</c:v>
                </c:pt>
                <c:pt idx="1486">
                  <c:v>78.661000000000001</c:v>
                </c:pt>
                <c:pt idx="1487">
                  <c:v>78.662000000000006</c:v>
                </c:pt>
                <c:pt idx="1488">
                  <c:v>78.662999999999997</c:v>
                </c:pt>
                <c:pt idx="1489">
                  <c:v>78.664000000000001</c:v>
                </c:pt>
                <c:pt idx="1490">
                  <c:v>78.665999999999997</c:v>
                </c:pt>
                <c:pt idx="1491">
                  <c:v>78.667000000000002</c:v>
                </c:pt>
                <c:pt idx="1492">
                  <c:v>78.668999999999997</c:v>
                </c:pt>
                <c:pt idx="1493">
                  <c:v>78.67</c:v>
                </c:pt>
                <c:pt idx="1494">
                  <c:v>78.671999999999997</c:v>
                </c:pt>
                <c:pt idx="1495">
                  <c:v>78.673000000000002</c:v>
                </c:pt>
                <c:pt idx="1496">
                  <c:v>78.674000000000007</c:v>
                </c:pt>
                <c:pt idx="1497">
                  <c:v>78.676000000000002</c:v>
                </c:pt>
                <c:pt idx="1498">
                  <c:v>78.677000000000007</c:v>
                </c:pt>
                <c:pt idx="1499">
                  <c:v>78.679000000000002</c:v>
                </c:pt>
                <c:pt idx="1500">
                  <c:v>78.680000000000007</c:v>
                </c:pt>
                <c:pt idx="1501">
                  <c:v>78.680999999999997</c:v>
                </c:pt>
                <c:pt idx="1502">
                  <c:v>78.682000000000002</c:v>
                </c:pt>
                <c:pt idx="1503">
                  <c:v>78.683999999999997</c:v>
                </c:pt>
                <c:pt idx="1504">
                  <c:v>78.685000000000002</c:v>
                </c:pt>
                <c:pt idx="1505">
                  <c:v>78.686000000000007</c:v>
                </c:pt>
                <c:pt idx="1506">
                  <c:v>78.686000000000007</c:v>
                </c:pt>
                <c:pt idx="1507">
                  <c:v>78.688000000000002</c:v>
                </c:pt>
                <c:pt idx="1508">
                  <c:v>78.688999999999993</c:v>
                </c:pt>
                <c:pt idx="1509">
                  <c:v>78.691999999999993</c:v>
                </c:pt>
                <c:pt idx="1510">
                  <c:v>78.692999999999998</c:v>
                </c:pt>
                <c:pt idx="1511">
                  <c:v>78.694999999999993</c:v>
                </c:pt>
                <c:pt idx="1512">
                  <c:v>78.694999999999993</c:v>
                </c:pt>
                <c:pt idx="1513">
                  <c:v>78.697000000000003</c:v>
                </c:pt>
                <c:pt idx="1514">
                  <c:v>78.697000000000003</c:v>
                </c:pt>
                <c:pt idx="1515">
                  <c:v>78.698999999999998</c:v>
                </c:pt>
                <c:pt idx="1516">
                  <c:v>78.700999999999993</c:v>
                </c:pt>
                <c:pt idx="1517">
                  <c:v>78.701999999999998</c:v>
                </c:pt>
                <c:pt idx="1518">
                  <c:v>78.703999999999994</c:v>
                </c:pt>
                <c:pt idx="1519">
                  <c:v>78.704999999999998</c:v>
                </c:pt>
                <c:pt idx="1520">
                  <c:v>78.706999999999994</c:v>
                </c:pt>
                <c:pt idx="1521">
                  <c:v>78.707999999999998</c:v>
                </c:pt>
                <c:pt idx="1522">
                  <c:v>78.709999999999994</c:v>
                </c:pt>
                <c:pt idx="1523">
                  <c:v>78.709999999999994</c:v>
                </c:pt>
                <c:pt idx="1524">
                  <c:v>78.710999999999999</c:v>
                </c:pt>
                <c:pt idx="1525">
                  <c:v>78.712999999999994</c:v>
                </c:pt>
                <c:pt idx="1526">
                  <c:v>78.713999999999999</c:v>
                </c:pt>
                <c:pt idx="1527">
                  <c:v>78.715000000000003</c:v>
                </c:pt>
                <c:pt idx="1528">
                  <c:v>78.716999999999999</c:v>
                </c:pt>
                <c:pt idx="1529">
                  <c:v>78.718000000000004</c:v>
                </c:pt>
                <c:pt idx="1530">
                  <c:v>78.718999999999994</c:v>
                </c:pt>
                <c:pt idx="1531">
                  <c:v>78.72</c:v>
                </c:pt>
                <c:pt idx="1532">
                  <c:v>78.721000000000004</c:v>
                </c:pt>
                <c:pt idx="1533">
                  <c:v>78.722999999999999</c:v>
                </c:pt>
                <c:pt idx="1534">
                  <c:v>78.724999999999994</c:v>
                </c:pt>
                <c:pt idx="1535">
                  <c:v>78.727000000000004</c:v>
                </c:pt>
                <c:pt idx="1536">
                  <c:v>78.727000000000004</c:v>
                </c:pt>
                <c:pt idx="1537">
                  <c:v>78.728999999999999</c:v>
                </c:pt>
                <c:pt idx="1538">
                  <c:v>78.73</c:v>
                </c:pt>
                <c:pt idx="1539">
                  <c:v>78.731999999999999</c:v>
                </c:pt>
                <c:pt idx="1540">
                  <c:v>78.733000000000004</c:v>
                </c:pt>
                <c:pt idx="1541">
                  <c:v>78.733999999999995</c:v>
                </c:pt>
                <c:pt idx="1542">
                  <c:v>78.734999999999999</c:v>
                </c:pt>
                <c:pt idx="1543">
                  <c:v>78.736000000000004</c:v>
                </c:pt>
                <c:pt idx="1544">
                  <c:v>78.736999999999995</c:v>
                </c:pt>
                <c:pt idx="1545">
                  <c:v>78.738</c:v>
                </c:pt>
                <c:pt idx="1546">
                  <c:v>78.739000000000004</c:v>
                </c:pt>
                <c:pt idx="1547">
                  <c:v>78.741</c:v>
                </c:pt>
                <c:pt idx="1548">
                  <c:v>78.742999999999995</c:v>
                </c:pt>
                <c:pt idx="1549">
                  <c:v>78.744</c:v>
                </c:pt>
                <c:pt idx="1550">
                  <c:v>78.745999999999995</c:v>
                </c:pt>
                <c:pt idx="1551">
                  <c:v>78.747</c:v>
                </c:pt>
                <c:pt idx="1552">
                  <c:v>78.748999999999995</c:v>
                </c:pt>
                <c:pt idx="1553">
                  <c:v>78.75</c:v>
                </c:pt>
                <c:pt idx="1554">
                  <c:v>78.751999999999995</c:v>
                </c:pt>
                <c:pt idx="1555">
                  <c:v>78.753</c:v>
                </c:pt>
                <c:pt idx="1556">
                  <c:v>78.754000000000005</c:v>
                </c:pt>
                <c:pt idx="1557">
                  <c:v>78.754999999999995</c:v>
                </c:pt>
                <c:pt idx="1558">
                  <c:v>78.757000000000005</c:v>
                </c:pt>
                <c:pt idx="1559">
                  <c:v>78.757999999999996</c:v>
                </c:pt>
                <c:pt idx="1560">
                  <c:v>78.760000000000005</c:v>
                </c:pt>
                <c:pt idx="1561">
                  <c:v>78.760000000000005</c:v>
                </c:pt>
                <c:pt idx="1562">
                  <c:v>78.762</c:v>
                </c:pt>
                <c:pt idx="1563">
                  <c:v>78.763999999999996</c:v>
                </c:pt>
                <c:pt idx="1564">
                  <c:v>78.765000000000001</c:v>
                </c:pt>
                <c:pt idx="1565">
                  <c:v>78.765000000000001</c:v>
                </c:pt>
                <c:pt idx="1566">
                  <c:v>78.766000000000005</c:v>
                </c:pt>
                <c:pt idx="1567">
                  <c:v>78.768000000000001</c:v>
                </c:pt>
                <c:pt idx="1568">
                  <c:v>78.77</c:v>
                </c:pt>
                <c:pt idx="1569">
                  <c:v>78.772000000000006</c:v>
                </c:pt>
                <c:pt idx="1570">
                  <c:v>78.772999999999996</c:v>
                </c:pt>
                <c:pt idx="1571">
                  <c:v>78.774000000000001</c:v>
                </c:pt>
                <c:pt idx="1572">
                  <c:v>78.775999999999996</c:v>
                </c:pt>
                <c:pt idx="1573">
                  <c:v>78.777000000000001</c:v>
                </c:pt>
                <c:pt idx="1574">
                  <c:v>78.777000000000001</c:v>
                </c:pt>
                <c:pt idx="1575">
                  <c:v>78.78</c:v>
                </c:pt>
                <c:pt idx="1576">
                  <c:v>78.781999999999996</c:v>
                </c:pt>
                <c:pt idx="1577">
                  <c:v>78.783000000000001</c:v>
                </c:pt>
                <c:pt idx="1578">
                  <c:v>78.784000000000006</c:v>
                </c:pt>
                <c:pt idx="1579">
                  <c:v>78.784999999999997</c:v>
                </c:pt>
                <c:pt idx="1580">
                  <c:v>78.786000000000001</c:v>
                </c:pt>
                <c:pt idx="1581">
                  <c:v>78.787999999999997</c:v>
                </c:pt>
                <c:pt idx="1582">
                  <c:v>78.789000000000001</c:v>
                </c:pt>
                <c:pt idx="1583">
                  <c:v>78.790000000000006</c:v>
                </c:pt>
                <c:pt idx="1584">
                  <c:v>78.790999999999997</c:v>
                </c:pt>
                <c:pt idx="1585">
                  <c:v>78.790999999999997</c:v>
                </c:pt>
                <c:pt idx="1586">
                  <c:v>78.792000000000002</c:v>
                </c:pt>
                <c:pt idx="1587">
                  <c:v>78.793999999999997</c:v>
                </c:pt>
                <c:pt idx="1588">
                  <c:v>78.795000000000002</c:v>
                </c:pt>
                <c:pt idx="1589">
                  <c:v>78.796999999999997</c:v>
                </c:pt>
                <c:pt idx="1590">
                  <c:v>78.796999999999997</c:v>
                </c:pt>
                <c:pt idx="1591">
                  <c:v>78.799000000000007</c:v>
                </c:pt>
                <c:pt idx="1592">
                  <c:v>78.8</c:v>
                </c:pt>
                <c:pt idx="1593">
                  <c:v>78.802000000000007</c:v>
                </c:pt>
                <c:pt idx="1594">
                  <c:v>78.802000000000007</c:v>
                </c:pt>
                <c:pt idx="1595">
                  <c:v>78.804000000000002</c:v>
                </c:pt>
                <c:pt idx="1596">
                  <c:v>78.805999999999997</c:v>
                </c:pt>
                <c:pt idx="1597">
                  <c:v>78.807000000000002</c:v>
                </c:pt>
                <c:pt idx="1598">
                  <c:v>78.808999999999997</c:v>
                </c:pt>
                <c:pt idx="1599">
                  <c:v>78.81</c:v>
                </c:pt>
                <c:pt idx="1600">
                  <c:v>78.811000000000007</c:v>
                </c:pt>
                <c:pt idx="1601">
                  <c:v>78.811999999999998</c:v>
                </c:pt>
                <c:pt idx="1602">
                  <c:v>78.813000000000002</c:v>
                </c:pt>
                <c:pt idx="1603">
                  <c:v>78.814999999999998</c:v>
                </c:pt>
                <c:pt idx="1604">
                  <c:v>78.816000000000003</c:v>
                </c:pt>
                <c:pt idx="1605">
                  <c:v>78.816999999999993</c:v>
                </c:pt>
                <c:pt idx="1606">
                  <c:v>78.819000000000003</c:v>
                </c:pt>
                <c:pt idx="1607">
                  <c:v>78.820999999999998</c:v>
                </c:pt>
                <c:pt idx="1608">
                  <c:v>78.822000000000003</c:v>
                </c:pt>
                <c:pt idx="1609">
                  <c:v>78.822999999999993</c:v>
                </c:pt>
                <c:pt idx="1610">
                  <c:v>78.823999999999998</c:v>
                </c:pt>
                <c:pt idx="1611">
                  <c:v>78.825999999999993</c:v>
                </c:pt>
                <c:pt idx="1612">
                  <c:v>78.828000000000003</c:v>
                </c:pt>
                <c:pt idx="1613">
                  <c:v>78.828999999999994</c:v>
                </c:pt>
                <c:pt idx="1614">
                  <c:v>78.83</c:v>
                </c:pt>
                <c:pt idx="1615">
                  <c:v>78.83</c:v>
                </c:pt>
                <c:pt idx="1616">
                  <c:v>78.831000000000003</c:v>
                </c:pt>
                <c:pt idx="1617">
                  <c:v>78.832999999999998</c:v>
                </c:pt>
                <c:pt idx="1618">
                  <c:v>78.834000000000003</c:v>
                </c:pt>
                <c:pt idx="1619">
                  <c:v>78.834999999999994</c:v>
                </c:pt>
                <c:pt idx="1620">
                  <c:v>78.835999999999999</c:v>
                </c:pt>
                <c:pt idx="1621">
                  <c:v>78.837999999999994</c:v>
                </c:pt>
                <c:pt idx="1622">
                  <c:v>78.838999999999999</c:v>
                </c:pt>
                <c:pt idx="1623">
                  <c:v>78.838999999999999</c:v>
                </c:pt>
                <c:pt idx="1624">
                  <c:v>78.84</c:v>
                </c:pt>
                <c:pt idx="1625">
                  <c:v>78.841999999999999</c:v>
                </c:pt>
                <c:pt idx="1626">
                  <c:v>78.843000000000004</c:v>
                </c:pt>
                <c:pt idx="1627">
                  <c:v>78.844999999999999</c:v>
                </c:pt>
                <c:pt idx="1628">
                  <c:v>78.846999999999994</c:v>
                </c:pt>
                <c:pt idx="1629">
                  <c:v>78.849000000000004</c:v>
                </c:pt>
                <c:pt idx="1630">
                  <c:v>78.849999999999994</c:v>
                </c:pt>
                <c:pt idx="1631">
                  <c:v>78.850999999999999</c:v>
                </c:pt>
                <c:pt idx="1632">
                  <c:v>78.852000000000004</c:v>
                </c:pt>
                <c:pt idx="1633">
                  <c:v>78.852999999999994</c:v>
                </c:pt>
                <c:pt idx="1634">
                  <c:v>78.853999999999999</c:v>
                </c:pt>
                <c:pt idx="1635">
                  <c:v>78.855000000000004</c:v>
                </c:pt>
                <c:pt idx="1636">
                  <c:v>78.856999999999999</c:v>
                </c:pt>
                <c:pt idx="1637">
                  <c:v>78.858000000000004</c:v>
                </c:pt>
                <c:pt idx="1638">
                  <c:v>78.858999999999995</c:v>
                </c:pt>
                <c:pt idx="1639">
                  <c:v>78.86</c:v>
                </c:pt>
                <c:pt idx="1640">
                  <c:v>78.861000000000004</c:v>
                </c:pt>
                <c:pt idx="1641">
                  <c:v>78.866</c:v>
                </c:pt>
                <c:pt idx="1642">
                  <c:v>78.866</c:v>
                </c:pt>
                <c:pt idx="1643">
                  <c:v>78.867000000000004</c:v>
                </c:pt>
                <c:pt idx="1644">
                  <c:v>78.867999999999995</c:v>
                </c:pt>
                <c:pt idx="1645">
                  <c:v>78.869</c:v>
                </c:pt>
                <c:pt idx="1646">
                  <c:v>78.87</c:v>
                </c:pt>
                <c:pt idx="1647">
                  <c:v>78.870999999999995</c:v>
                </c:pt>
                <c:pt idx="1648">
                  <c:v>78.872</c:v>
                </c:pt>
                <c:pt idx="1649">
                  <c:v>78.873999999999995</c:v>
                </c:pt>
                <c:pt idx="1650">
                  <c:v>78.875</c:v>
                </c:pt>
                <c:pt idx="1651">
                  <c:v>78.876000000000005</c:v>
                </c:pt>
                <c:pt idx="1652">
                  <c:v>78.876999999999995</c:v>
                </c:pt>
                <c:pt idx="1653">
                  <c:v>78.879000000000005</c:v>
                </c:pt>
                <c:pt idx="1654">
                  <c:v>78.879000000000005</c:v>
                </c:pt>
                <c:pt idx="1655">
                  <c:v>78.88</c:v>
                </c:pt>
                <c:pt idx="1656">
                  <c:v>78.881</c:v>
                </c:pt>
                <c:pt idx="1657">
                  <c:v>78.882999999999996</c:v>
                </c:pt>
                <c:pt idx="1658">
                  <c:v>78.885000000000005</c:v>
                </c:pt>
                <c:pt idx="1659">
                  <c:v>78.885999999999996</c:v>
                </c:pt>
                <c:pt idx="1660">
                  <c:v>78.887</c:v>
                </c:pt>
                <c:pt idx="1661">
                  <c:v>78.888000000000005</c:v>
                </c:pt>
                <c:pt idx="1662">
                  <c:v>78.89</c:v>
                </c:pt>
                <c:pt idx="1663">
                  <c:v>78.89</c:v>
                </c:pt>
                <c:pt idx="1664">
                  <c:v>78.891000000000005</c:v>
                </c:pt>
                <c:pt idx="1665">
                  <c:v>78.894000000000005</c:v>
                </c:pt>
                <c:pt idx="1666">
                  <c:v>78.894999999999996</c:v>
                </c:pt>
                <c:pt idx="1667">
                  <c:v>78.896000000000001</c:v>
                </c:pt>
                <c:pt idx="1668">
                  <c:v>78.897000000000006</c:v>
                </c:pt>
                <c:pt idx="1669">
                  <c:v>78.897999999999996</c:v>
                </c:pt>
                <c:pt idx="1670">
                  <c:v>78.900000000000006</c:v>
                </c:pt>
                <c:pt idx="1671">
                  <c:v>78.902000000000001</c:v>
                </c:pt>
                <c:pt idx="1672">
                  <c:v>78.903000000000006</c:v>
                </c:pt>
                <c:pt idx="1673">
                  <c:v>78.903999999999996</c:v>
                </c:pt>
                <c:pt idx="1674">
                  <c:v>78.905000000000001</c:v>
                </c:pt>
                <c:pt idx="1675">
                  <c:v>78.906999999999996</c:v>
                </c:pt>
                <c:pt idx="1676">
                  <c:v>78.908000000000001</c:v>
                </c:pt>
                <c:pt idx="1677">
                  <c:v>78.909000000000006</c:v>
                </c:pt>
                <c:pt idx="1678">
                  <c:v>78.91</c:v>
                </c:pt>
                <c:pt idx="1679">
                  <c:v>78.912000000000006</c:v>
                </c:pt>
                <c:pt idx="1680">
                  <c:v>78.912999999999997</c:v>
                </c:pt>
                <c:pt idx="1681">
                  <c:v>78.912999999999997</c:v>
                </c:pt>
                <c:pt idx="1682">
                  <c:v>78.915000000000006</c:v>
                </c:pt>
                <c:pt idx="1683">
                  <c:v>78.917000000000002</c:v>
                </c:pt>
                <c:pt idx="1684">
                  <c:v>78.918000000000006</c:v>
                </c:pt>
                <c:pt idx="1685">
                  <c:v>78.92</c:v>
                </c:pt>
                <c:pt idx="1686">
                  <c:v>78.92</c:v>
                </c:pt>
                <c:pt idx="1687">
                  <c:v>78.921000000000006</c:v>
                </c:pt>
                <c:pt idx="1688">
                  <c:v>78.921999999999997</c:v>
                </c:pt>
                <c:pt idx="1689">
                  <c:v>78.924000000000007</c:v>
                </c:pt>
                <c:pt idx="1690">
                  <c:v>78.924000000000007</c:v>
                </c:pt>
                <c:pt idx="1691">
                  <c:v>78.926000000000002</c:v>
                </c:pt>
                <c:pt idx="1692">
                  <c:v>78.927999999999997</c:v>
                </c:pt>
                <c:pt idx="1693">
                  <c:v>78.930999999999997</c:v>
                </c:pt>
                <c:pt idx="1694">
                  <c:v>78.932000000000002</c:v>
                </c:pt>
                <c:pt idx="1695">
                  <c:v>78.933999999999997</c:v>
                </c:pt>
                <c:pt idx="1696">
                  <c:v>78.933999999999997</c:v>
                </c:pt>
                <c:pt idx="1697">
                  <c:v>78.935000000000002</c:v>
                </c:pt>
                <c:pt idx="1698">
                  <c:v>78.936000000000007</c:v>
                </c:pt>
                <c:pt idx="1699">
                  <c:v>78.938000000000002</c:v>
                </c:pt>
                <c:pt idx="1700">
                  <c:v>78.938000000000002</c:v>
                </c:pt>
                <c:pt idx="1701">
                  <c:v>78.94</c:v>
                </c:pt>
                <c:pt idx="1702">
                  <c:v>78.94</c:v>
                </c:pt>
                <c:pt idx="1703">
                  <c:v>78.941000000000003</c:v>
                </c:pt>
                <c:pt idx="1704">
                  <c:v>78.942999999999998</c:v>
                </c:pt>
                <c:pt idx="1705">
                  <c:v>78.944000000000003</c:v>
                </c:pt>
                <c:pt idx="1706">
                  <c:v>78.944999999999993</c:v>
                </c:pt>
                <c:pt idx="1707">
                  <c:v>78.945999999999998</c:v>
                </c:pt>
                <c:pt idx="1708">
                  <c:v>78.947000000000003</c:v>
                </c:pt>
                <c:pt idx="1709">
                  <c:v>78.947999999999993</c:v>
                </c:pt>
                <c:pt idx="1710">
                  <c:v>78.948999999999998</c:v>
                </c:pt>
                <c:pt idx="1711">
                  <c:v>78.95</c:v>
                </c:pt>
                <c:pt idx="1712">
                  <c:v>78.951999999999998</c:v>
                </c:pt>
                <c:pt idx="1713">
                  <c:v>78.953999999999994</c:v>
                </c:pt>
                <c:pt idx="1714">
                  <c:v>78.956000000000003</c:v>
                </c:pt>
                <c:pt idx="1715">
                  <c:v>78.956999999999994</c:v>
                </c:pt>
                <c:pt idx="1716">
                  <c:v>78.957999999999998</c:v>
                </c:pt>
                <c:pt idx="1717">
                  <c:v>78.959999999999994</c:v>
                </c:pt>
                <c:pt idx="1718">
                  <c:v>78.960999999999999</c:v>
                </c:pt>
                <c:pt idx="1719">
                  <c:v>78.962000000000003</c:v>
                </c:pt>
                <c:pt idx="1720">
                  <c:v>78.962000000000003</c:v>
                </c:pt>
                <c:pt idx="1721">
                  <c:v>78.962999999999994</c:v>
                </c:pt>
                <c:pt idx="1722">
                  <c:v>78.965000000000003</c:v>
                </c:pt>
                <c:pt idx="1723">
                  <c:v>78.966999999999999</c:v>
                </c:pt>
                <c:pt idx="1724">
                  <c:v>78.968000000000004</c:v>
                </c:pt>
                <c:pt idx="1725">
                  <c:v>78.968999999999994</c:v>
                </c:pt>
                <c:pt idx="1726">
                  <c:v>78.971000000000004</c:v>
                </c:pt>
                <c:pt idx="1727">
                  <c:v>78.971999999999994</c:v>
                </c:pt>
                <c:pt idx="1728">
                  <c:v>78.972999999999999</c:v>
                </c:pt>
                <c:pt idx="1729">
                  <c:v>78.974000000000004</c:v>
                </c:pt>
                <c:pt idx="1730">
                  <c:v>78.975999999999999</c:v>
                </c:pt>
                <c:pt idx="1731">
                  <c:v>78.977000000000004</c:v>
                </c:pt>
                <c:pt idx="1732">
                  <c:v>78.977000000000004</c:v>
                </c:pt>
                <c:pt idx="1733">
                  <c:v>78.977999999999994</c:v>
                </c:pt>
                <c:pt idx="1734">
                  <c:v>78.978999999999999</c:v>
                </c:pt>
                <c:pt idx="1735">
                  <c:v>78.980999999999995</c:v>
                </c:pt>
                <c:pt idx="1736">
                  <c:v>78.983999999999995</c:v>
                </c:pt>
                <c:pt idx="1737">
                  <c:v>78.986000000000004</c:v>
                </c:pt>
                <c:pt idx="1738">
                  <c:v>78.984999999999999</c:v>
                </c:pt>
                <c:pt idx="1739">
                  <c:v>78.986000000000004</c:v>
                </c:pt>
                <c:pt idx="1740">
                  <c:v>78.986000000000004</c:v>
                </c:pt>
                <c:pt idx="1741">
                  <c:v>78.989000000000004</c:v>
                </c:pt>
                <c:pt idx="1742">
                  <c:v>78.989999999999995</c:v>
                </c:pt>
                <c:pt idx="1743">
                  <c:v>78.992000000000004</c:v>
                </c:pt>
                <c:pt idx="1744">
                  <c:v>78.992000000000004</c:v>
                </c:pt>
                <c:pt idx="1745">
                  <c:v>78.992999999999995</c:v>
                </c:pt>
                <c:pt idx="1746">
                  <c:v>78.994</c:v>
                </c:pt>
                <c:pt idx="1747">
                  <c:v>78.995999999999995</c:v>
                </c:pt>
                <c:pt idx="1748">
                  <c:v>78.997</c:v>
                </c:pt>
                <c:pt idx="1749">
                  <c:v>78.998999999999995</c:v>
                </c:pt>
                <c:pt idx="1750">
                  <c:v>78.998999999999995</c:v>
                </c:pt>
                <c:pt idx="1751">
                  <c:v>79.001000000000005</c:v>
                </c:pt>
                <c:pt idx="1752">
                  <c:v>79.001000000000005</c:v>
                </c:pt>
                <c:pt idx="1753">
                  <c:v>79.003</c:v>
                </c:pt>
                <c:pt idx="1754">
                  <c:v>79.004999999999995</c:v>
                </c:pt>
                <c:pt idx="1755">
                  <c:v>79.006</c:v>
                </c:pt>
                <c:pt idx="1756">
                  <c:v>79.007999999999996</c:v>
                </c:pt>
                <c:pt idx="1757">
                  <c:v>79.010000000000005</c:v>
                </c:pt>
                <c:pt idx="1758">
                  <c:v>79.010000000000005</c:v>
                </c:pt>
                <c:pt idx="1759">
                  <c:v>79.012</c:v>
                </c:pt>
                <c:pt idx="1760">
                  <c:v>79.013000000000005</c:v>
                </c:pt>
                <c:pt idx="1761">
                  <c:v>79.013999999999996</c:v>
                </c:pt>
                <c:pt idx="1762">
                  <c:v>79.015000000000001</c:v>
                </c:pt>
                <c:pt idx="1763">
                  <c:v>79.018000000000001</c:v>
                </c:pt>
                <c:pt idx="1764">
                  <c:v>79.018000000000001</c:v>
                </c:pt>
                <c:pt idx="1765">
                  <c:v>79.019000000000005</c:v>
                </c:pt>
                <c:pt idx="1766">
                  <c:v>79.02</c:v>
                </c:pt>
                <c:pt idx="1767">
                  <c:v>79.021000000000001</c:v>
                </c:pt>
                <c:pt idx="1768">
                  <c:v>79.022000000000006</c:v>
                </c:pt>
                <c:pt idx="1769">
                  <c:v>79.022999999999996</c:v>
                </c:pt>
                <c:pt idx="1770">
                  <c:v>79.024000000000001</c:v>
                </c:pt>
                <c:pt idx="1771">
                  <c:v>79.025999999999996</c:v>
                </c:pt>
                <c:pt idx="1772">
                  <c:v>79.027000000000001</c:v>
                </c:pt>
                <c:pt idx="1773">
                  <c:v>79.028000000000006</c:v>
                </c:pt>
                <c:pt idx="1774">
                  <c:v>79.028999999999996</c:v>
                </c:pt>
                <c:pt idx="1775">
                  <c:v>79.031000000000006</c:v>
                </c:pt>
                <c:pt idx="1776">
                  <c:v>79.033000000000001</c:v>
                </c:pt>
                <c:pt idx="1777">
                  <c:v>79.034000000000006</c:v>
                </c:pt>
                <c:pt idx="1778">
                  <c:v>79.036000000000001</c:v>
                </c:pt>
                <c:pt idx="1779">
                  <c:v>79.036000000000001</c:v>
                </c:pt>
                <c:pt idx="1780">
                  <c:v>79.037000000000006</c:v>
                </c:pt>
                <c:pt idx="1781">
                  <c:v>79.037999999999997</c:v>
                </c:pt>
                <c:pt idx="1782">
                  <c:v>79.039000000000001</c:v>
                </c:pt>
                <c:pt idx="1783">
                  <c:v>79.039000000000001</c:v>
                </c:pt>
                <c:pt idx="1784">
                  <c:v>79.040999999999997</c:v>
                </c:pt>
                <c:pt idx="1785">
                  <c:v>79.042000000000002</c:v>
                </c:pt>
                <c:pt idx="1786">
                  <c:v>79.043000000000006</c:v>
                </c:pt>
                <c:pt idx="1787">
                  <c:v>79.043999999999997</c:v>
                </c:pt>
                <c:pt idx="1788">
                  <c:v>79.046000000000006</c:v>
                </c:pt>
                <c:pt idx="1789">
                  <c:v>79.048000000000002</c:v>
                </c:pt>
                <c:pt idx="1790">
                  <c:v>79.049000000000007</c:v>
                </c:pt>
                <c:pt idx="1791">
                  <c:v>79.05</c:v>
                </c:pt>
                <c:pt idx="1792">
                  <c:v>79.051000000000002</c:v>
                </c:pt>
                <c:pt idx="1793">
                  <c:v>79.052999999999997</c:v>
                </c:pt>
                <c:pt idx="1794">
                  <c:v>79.054000000000002</c:v>
                </c:pt>
                <c:pt idx="1795">
                  <c:v>79.055999999999997</c:v>
                </c:pt>
                <c:pt idx="1796">
                  <c:v>79.058000000000007</c:v>
                </c:pt>
                <c:pt idx="1797">
                  <c:v>79.058000000000007</c:v>
                </c:pt>
                <c:pt idx="1798">
                  <c:v>79.058000000000007</c:v>
                </c:pt>
                <c:pt idx="1799">
                  <c:v>79.058999999999997</c:v>
                </c:pt>
                <c:pt idx="1800">
                  <c:v>79.061000000000007</c:v>
                </c:pt>
                <c:pt idx="1801">
                  <c:v>79.061999999999998</c:v>
                </c:pt>
                <c:pt idx="1802">
                  <c:v>79.063000000000002</c:v>
                </c:pt>
                <c:pt idx="1803">
                  <c:v>79.063999999999993</c:v>
                </c:pt>
                <c:pt idx="1804">
                  <c:v>79.066000000000003</c:v>
                </c:pt>
                <c:pt idx="1805">
                  <c:v>79.067999999999998</c:v>
                </c:pt>
                <c:pt idx="1806">
                  <c:v>79.069000000000003</c:v>
                </c:pt>
                <c:pt idx="1807">
                  <c:v>79.069999999999993</c:v>
                </c:pt>
                <c:pt idx="1808">
                  <c:v>79.072000000000003</c:v>
                </c:pt>
                <c:pt idx="1809">
                  <c:v>79.072999999999993</c:v>
                </c:pt>
                <c:pt idx="1810">
                  <c:v>79.073999999999998</c:v>
                </c:pt>
                <c:pt idx="1811">
                  <c:v>79.075000000000003</c:v>
                </c:pt>
                <c:pt idx="1812">
                  <c:v>79.076999999999998</c:v>
                </c:pt>
                <c:pt idx="1813">
                  <c:v>79.078000000000003</c:v>
                </c:pt>
                <c:pt idx="1814">
                  <c:v>79.078999999999994</c:v>
                </c:pt>
                <c:pt idx="1815">
                  <c:v>79.08</c:v>
                </c:pt>
                <c:pt idx="1816">
                  <c:v>79.081000000000003</c:v>
                </c:pt>
                <c:pt idx="1817">
                  <c:v>79.082999999999998</c:v>
                </c:pt>
                <c:pt idx="1818">
                  <c:v>79.082999999999998</c:v>
                </c:pt>
                <c:pt idx="1819">
                  <c:v>79.084999999999994</c:v>
                </c:pt>
                <c:pt idx="1820">
                  <c:v>79.085999999999999</c:v>
                </c:pt>
                <c:pt idx="1821">
                  <c:v>79.085999999999999</c:v>
                </c:pt>
                <c:pt idx="1822">
                  <c:v>79.087000000000003</c:v>
                </c:pt>
                <c:pt idx="1823">
                  <c:v>79.088999999999999</c:v>
                </c:pt>
                <c:pt idx="1824">
                  <c:v>79.090999999999994</c:v>
                </c:pt>
                <c:pt idx="1825">
                  <c:v>79.091999999999999</c:v>
                </c:pt>
                <c:pt idx="1826">
                  <c:v>79.093000000000004</c:v>
                </c:pt>
                <c:pt idx="1827">
                  <c:v>79.093999999999994</c:v>
                </c:pt>
                <c:pt idx="1828">
                  <c:v>79.094999999999999</c:v>
                </c:pt>
                <c:pt idx="1829">
                  <c:v>79.096000000000004</c:v>
                </c:pt>
                <c:pt idx="1830">
                  <c:v>79.096999999999994</c:v>
                </c:pt>
                <c:pt idx="1831">
                  <c:v>79.097999999999999</c:v>
                </c:pt>
                <c:pt idx="1832">
                  <c:v>79.099999999999994</c:v>
                </c:pt>
                <c:pt idx="1833">
                  <c:v>79.100999999999999</c:v>
                </c:pt>
                <c:pt idx="1834">
                  <c:v>79.102000000000004</c:v>
                </c:pt>
                <c:pt idx="1835">
                  <c:v>79.102999999999994</c:v>
                </c:pt>
                <c:pt idx="1836">
                  <c:v>79.102999999999994</c:v>
                </c:pt>
                <c:pt idx="1837">
                  <c:v>79.105000000000004</c:v>
                </c:pt>
                <c:pt idx="1838">
                  <c:v>79.105999999999995</c:v>
                </c:pt>
                <c:pt idx="1839">
                  <c:v>79.106999999999999</c:v>
                </c:pt>
                <c:pt idx="1840">
                  <c:v>79.108000000000004</c:v>
                </c:pt>
                <c:pt idx="1841">
                  <c:v>79.11</c:v>
                </c:pt>
                <c:pt idx="1842">
                  <c:v>79.111000000000004</c:v>
                </c:pt>
                <c:pt idx="1843">
                  <c:v>79.111999999999995</c:v>
                </c:pt>
                <c:pt idx="1844">
                  <c:v>79.113</c:v>
                </c:pt>
                <c:pt idx="1845">
                  <c:v>79.114000000000004</c:v>
                </c:pt>
                <c:pt idx="1846">
                  <c:v>79.116</c:v>
                </c:pt>
                <c:pt idx="1847">
                  <c:v>79.119</c:v>
                </c:pt>
                <c:pt idx="1848">
                  <c:v>79.119</c:v>
                </c:pt>
                <c:pt idx="1849">
                  <c:v>79.12</c:v>
                </c:pt>
                <c:pt idx="1850">
                  <c:v>79.120999999999995</c:v>
                </c:pt>
                <c:pt idx="1851">
                  <c:v>79.122</c:v>
                </c:pt>
                <c:pt idx="1852">
                  <c:v>79.123000000000005</c:v>
                </c:pt>
                <c:pt idx="1853">
                  <c:v>79.125</c:v>
                </c:pt>
                <c:pt idx="1854">
                  <c:v>79.125</c:v>
                </c:pt>
                <c:pt idx="1855">
                  <c:v>79.126000000000005</c:v>
                </c:pt>
                <c:pt idx="1856">
                  <c:v>79.128</c:v>
                </c:pt>
                <c:pt idx="1857">
                  <c:v>79.129000000000005</c:v>
                </c:pt>
                <c:pt idx="1858">
                  <c:v>79.13</c:v>
                </c:pt>
                <c:pt idx="1859">
                  <c:v>79.131</c:v>
                </c:pt>
                <c:pt idx="1860">
                  <c:v>79.132000000000005</c:v>
                </c:pt>
                <c:pt idx="1861">
                  <c:v>79.132999999999996</c:v>
                </c:pt>
                <c:pt idx="1862">
                  <c:v>79.134</c:v>
                </c:pt>
                <c:pt idx="1863">
                  <c:v>79.135000000000005</c:v>
                </c:pt>
                <c:pt idx="1864">
                  <c:v>79.137</c:v>
                </c:pt>
                <c:pt idx="1865">
                  <c:v>79.138000000000005</c:v>
                </c:pt>
                <c:pt idx="1866">
                  <c:v>79.14</c:v>
                </c:pt>
                <c:pt idx="1867">
                  <c:v>79.141000000000005</c:v>
                </c:pt>
                <c:pt idx="1868">
                  <c:v>79.141000000000005</c:v>
                </c:pt>
                <c:pt idx="1869">
                  <c:v>79.141999999999996</c:v>
                </c:pt>
                <c:pt idx="1870">
                  <c:v>79.144000000000005</c:v>
                </c:pt>
                <c:pt idx="1871">
                  <c:v>79.144999999999996</c:v>
                </c:pt>
                <c:pt idx="1872">
                  <c:v>79.147000000000006</c:v>
                </c:pt>
                <c:pt idx="1873">
                  <c:v>79.147999999999996</c:v>
                </c:pt>
                <c:pt idx="1874">
                  <c:v>79.150000000000006</c:v>
                </c:pt>
                <c:pt idx="1875">
                  <c:v>79.150999999999996</c:v>
                </c:pt>
                <c:pt idx="1876">
                  <c:v>79.152000000000001</c:v>
                </c:pt>
                <c:pt idx="1877">
                  <c:v>79.153999999999996</c:v>
                </c:pt>
                <c:pt idx="1878">
                  <c:v>79.155000000000001</c:v>
                </c:pt>
                <c:pt idx="1879">
                  <c:v>79.156000000000006</c:v>
                </c:pt>
                <c:pt idx="1880">
                  <c:v>79.156999999999996</c:v>
                </c:pt>
                <c:pt idx="1881">
                  <c:v>79.158000000000001</c:v>
                </c:pt>
                <c:pt idx="1882">
                  <c:v>79.159000000000006</c:v>
                </c:pt>
                <c:pt idx="1883">
                  <c:v>79.16</c:v>
                </c:pt>
                <c:pt idx="1884">
                  <c:v>79.161000000000001</c:v>
                </c:pt>
                <c:pt idx="1885">
                  <c:v>79.161000000000001</c:v>
                </c:pt>
                <c:pt idx="1886">
                  <c:v>79.162000000000006</c:v>
                </c:pt>
                <c:pt idx="1887">
                  <c:v>79.164000000000001</c:v>
                </c:pt>
                <c:pt idx="1888">
                  <c:v>79.165000000000006</c:v>
                </c:pt>
                <c:pt idx="1889">
                  <c:v>79.167000000000002</c:v>
                </c:pt>
                <c:pt idx="1890">
                  <c:v>79.168999999999997</c:v>
                </c:pt>
                <c:pt idx="1891">
                  <c:v>79.17</c:v>
                </c:pt>
                <c:pt idx="1892">
                  <c:v>79.17</c:v>
                </c:pt>
                <c:pt idx="1893">
                  <c:v>79.171000000000006</c:v>
                </c:pt>
                <c:pt idx="1894">
                  <c:v>79.173000000000002</c:v>
                </c:pt>
                <c:pt idx="1895">
                  <c:v>79.174000000000007</c:v>
                </c:pt>
                <c:pt idx="1896">
                  <c:v>79.174999999999997</c:v>
                </c:pt>
                <c:pt idx="1897">
                  <c:v>79.174999999999997</c:v>
                </c:pt>
                <c:pt idx="1898">
                  <c:v>79.177000000000007</c:v>
                </c:pt>
                <c:pt idx="1899">
                  <c:v>79.177999999999997</c:v>
                </c:pt>
                <c:pt idx="1900">
                  <c:v>79.179000000000002</c:v>
                </c:pt>
                <c:pt idx="1901">
                  <c:v>79.180000000000007</c:v>
                </c:pt>
                <c:pt idx="1902">
                  <c:v>79.180999999999997</c:v>
                </c:pt>
                <c:pt idx="1903">
                  <c:v>79.182000000000002</c:v>
                </c:pt>
                <c:pt idx="1904">
                  <c:v>79.183000000000007</c:v>
                </c:pt>
                <c:pt idx="1905">
                  <c:v>79.183999999999997</c:v>
                </c:pt>
                <c:pt idx="1906">
                  <c:v>79.185000000000002</c:v>
                </c:pt>
                <c:pt idx="1907">
                  <c:v>79.186000000000007</c:v>
                </c:pt>
                <c:pt idx="1908">
                  <c:v>79.186999999999998</c:v>
                </c:pt>
                <c:pt idx="1909">
                  <c:v>79.188000000000002</c:v>
                </c:pt>
                <c:pt idx="1910">
                  <c:v>79.188999999999993</c:v>
                </c:pt>
                <c:pt idx="1911">
                  <c:v>79.191000000000003</c:v>
                </c:pt>
                <c:pt idx="1912">
                  <c:v>79.192999999999998</c:v>
                </c:pt>
                <c:pt idx="1913">
                  <c:v>79.192999999999998</c:v>
                </c:pt>
                <c:pt idx="1914">
                  <c:v>79.194999999999993</c:v>
                </c:pt>
                <c:pt idx="1915">
                  <c:v>79.195999999999998</c:v>
                </c:pt>
                <c:pt idx="1916">
                  <c:v>79.197000000000003</c:v>
                </c:pt>
                <c:pt idx="1917">
                  <c:v>79.197999999999993</c:v>
                </c:pt>
                <c:pt idx="1918">
                  <c:v>79.198999999999998</c:v>
                </c:pt>
                <c:pt idx="1919">
                  <c:v>79.200999999999993</c:v>
                </c:pt>
                <c:pt idx="1920">
                  <c:v>79.201999999999998</c:v>
                </c:pt>
                <c:pt idx="1921">
                  <c:v>79.203000000000003</c:v>
                </c:pt>
                <c:pt idx="1922">
                  <c:v>79.203999999999994</c:v>
                </c:pt>
                <c:pt idx="1923">
                  <c:v>79.204999999999998</c:v>
                </c:pt>
                <c:pt idx="1924">
                  <c:v>79.206000000000003</c:v>
                </c:pt>
                <c:pt idx="1925">
                  <c:v>79.207999999999998</c:v>
                </c:pt>
                <c:pt idx="1926">
                  <c:v>79.209000000000003</c:v>
                </c:pt>
                <c:pt idx="1927">
                  <c:v>79.209999999999994</c:v>
                </c:pt>
                <c:pt idx="1928">
                  <c:v>79.209999999999994</c:v>
                </c:pt>
                <c:pt idx="1929">
                  <c:v>79.210999999999999</c:v>
                </c:pt>
                <c:pt idx="1930">
                  <c:v>79.212999999999994</c:v>
                </c:pt>
                <c:pt idx="1931">
                  <c:v>79.215000000000003</c:v>
                </c:pt>
                <c:pt idx="1932">
                  <c:v>79.215999999999994</c:v>
                </c:pt>
                <c:pt idx="1933">
                  <c:v>79.215999999999994</c:v>
                </c:pt>
                <c:pt idx="1934">
                  <c:v>79.216999999999999</c:v>
                </c:pt>
                <c:pt idx="1935">
                  <c:v>79.218999999999994</c:v>
                </c:pt>
                <c:pt idx="1936">
                  <c:v>79.22</c:v>
                </c:pt>
                <c:pt idx="1937">
                  <c:v>79.221999999999994</c:v>
                </c:pt>
                <c:pt idx="1938">
                  <c:v>79.222999999999999</c:v>
                </c:pt>
                <c:pt idx="1939">
                  <c:v>79.224000000000004</c:v>
                </c:pt>
                <c:pt idx="1940">
                  <c:v>79.224999999999994</c:v>
                </c:pt>
                <c:pt idx="1941">
                  <c:v>79.225999999999999</c:v>
                </c:pt>
                <c:pt idx="1942">
                  <c:v>79.227000000000004</c:v>
                </c:pt>
                <c:pt idx="1943">
                  <c:v>79.227999999999994</c:v>
                </c:pt>
                <c:pt idx="1944">
                  <c:v>79.228999999999999</c:v>
                </c:pt>
                <c:pt idx="1945">
                  <c:v>79.23</c:v>
                </c:pt>
                <c:pt idx="1946">
                  <c:v>79.230999999999995</c:v>
                </c:pt>
                <c:pt idx="1947">
                  <c:v>79.231999999999999</c:v>
                </c:pt>
                <c:pt idx="1948">
                  <c:v>79.233000000000004</c:v>
                </c:pt>
                <c:pt idx="1949">
                  <c:v>79.234999999999999</c:v>
                </c:pt>
                <c:pt idx="1950">
                  <c:v>79.236000000000004</c:v>
                </c:pt>
                <c:pt idx="1951">
                  <c:v>79.236999999999995</c:v>
                </c:pt>
                <c:pt idx="1952">
                  <c:v>79.238</c:v>
                </c:pt>
                <c:pt idx="1953">
                  <c:v>79.239000000000004</c:v>
                </c:pt>
                <c:pt idx="1954">
                  <c:v>79.241</c:v>
                </c:pt>
                <c:pt idx="1955">
                  <c:v>79.242000000000004</c:v>
                </c:pt>
                <c:pt idx="1956">
                  <c:v>79.242000000000004</c:v>
                </c:pt>
                <c:pt idx="1957">
                  <c:v>79.245000000000005</c:v>
                </c:pt>
                <c:pt idx="1958">
                  <c:v>79.245000000000005</c:v>
                </c:pt>
                <c:pt idx="1959">
                  <c:v>79.245999999999995</c:v>
                </c:pt>
                <c:pt idx="1960">
                  <c:v>79.247</c:v>
                </c:pt>
                <c:pt idx="1961">
                  <c:v>79.248999999999995</c:v>
                </c:pt>
                <c:pt idx="1962">
                  <c:v>79.25</c:v>
                </c:pt>
                <c:pt idx="1963">
                  <c:v>79.251999999999995</c:v>
                </c:pt>
                <c:pt idx="1964">
                  <c:v>79.251999999999995</c:v>
                </c:pt>
                <c:pt idx="1965">
                  <c:v>79.254000000000005</c:v>
                </c:pt>
                <c:pt idx="1966">
                  <c:v>79.254999999999995</c:v>
                </c:pt>
                <c:pt idx="1967">
                  <c:v>79.256</c:v>
                </c:pt>
                <c:pt idx="1968">
                  <c:v>79.257000000000005</c:v>
                </c:pt>
                <c:pt idx="1969">
                  <c:v>79.257999999999996</c:v>
                </c:pt>
                <c:pt idx="1970">
                  <c:v>79.259</c:v>
                </c:pt>
                <c:pt idx="1971">
                  <c:v>79.260000000000005</c:v>
                </c:pt>
                <c:pt idx="1972">
                  <c:v>79.260999999999996</c:v>
                </c:pt>
                <c:pt idx="1973">
                  <c:v>79.263000000000005</c:v>
                </c:pt>
                <c:pt idx="1974">
                  <c:v>79.263999999999996</c:v>
                </c:pt>
                <c:pt idx="1975">
                  <c:v>79.263999999999996</c:v>
                </c:pt>
                <c:pt idx="1976">
                  <c:v>79.265000000000001</c:v>
                </c:pt>
                <c:pt idx="1977">
                  <c:v>79.266000000000005</c:v>
                </c:pt>
                <c:pt idx="1978">
                  <c:v>79.266999999999996</c:v>
                </c:pt>
                <c:pt idx="1979">
                  <c:v>79.268000000000001</c:v>
                </c:pt>
                <c:pt idx="1980">
                  <c:v>79.269000000000005</c:v>
                </c:pt>
                <c:pt idx="1981">
                  <c:v>79.27</c:v>
                </c:pt>
                <c:pt idx="1982">
                  <c:v>79.271000000000001</c:v>
                </c:pt>
                <c:pt idx="1983">
                  <c:v>79.272000000000006</c:v>
                </c:pt>
                <c:pt idx="1984">
                  <c:v>79.274000000000001</c:v>
                </c:pt>
                <c:pt idx="1985">
                  <c:v>79.275000000000006</c:v>
                </c:pt>
                <c:pt idx="1986">
                  <c:v>79.275999999999996</c:v>
                </c:pt>
                <c:pt idx="1987">
                  <c:v>79.278000000000006</c:v>
                </c:pt>
                <c:pt idx="1988">
                  <c:v>79.278999999999996</c:v>
                </c:pt>
                <c:pt idx="1989">
                  <c:v>79.28</c:v>
                </c:pt>
                <c:pt idx="1990">
                  <c:v>79.281000000000006</c:v>
                </c:pt>
                <c:pt idx="1991">
                  <c:v>79.283000000000001</c:v>
                </c:pt>
                <c:pt idx="1992">
                  <c:v>79.284000000000006</c:v>
                </c:pt>
                <c:pt idx="1993">
                  <c:v>79.284999999999997</c:v>
                </c:pt>
                <c:pt idx="1994">
                  <c:v>79.284999999999997</c:v>
                </c:pt>
                <c:pt idx="1995">
                  <c:v>79.286000000000001</c:v>
                </c:pt>
                <c:pt idx="1996">
                  <c:v>79.287000000000006</c:v>
                </c:pt>
                <c:pt idx="1997">
                  <c:v>79.289000000000001</c:v>
                </c:pt>
                <c:pt idx="1998">
                  <c:v>79.290000000000006</c:v>
                </c:pt>
                <c:pt idx="1999">
                  <c:v>79.290999999999997</c:v>
                </c:pt>
                <c:pt idx="2000">
                  <c:v>79.292000000000002</c:v>
                </c:pt>
                <c:pt idx="2001">
                  <c:v>79.293999999999997</c:v>
                </c:pt>
                <c:pt idx="2002">
                  <c:v>79.295000000000002</c:v>
                </c:pt>
                <c:pt idx="2003">
                  <c:v>79.296000000000006</c:v>
                </c:pt>
                <c:pt idx="2004">
                  <c:v>79.296999999999997</c:v>
                </c:pt>
                <c:pt idx="2005">
                  <c:v>79.298000000000002</c:v>
                </c:pt>
                <c:pt idx="2006">
                  <c:v>79.298000000000002</c:v>
                </c:pt>
                <c:pt idx="2007">
                  <c:v>79.298000000000002</c:v>
                </c:pt>
                <c:pt idx="2008">
                  <c:v>79.301000000000002</c:v>
                </c:pt>
                <c:pt idx="2009">
                  <c:v>79.302000000000007</c:v>
                </c:pt>
                <c:pt idx="2010">
                  <c:v>79.302999999999997</c:v>
                </c:pt>
                <c:pt idx="2011">
                  <c:v>79.304000000000002</c:v>
                </c:pt>
                <c:pt idx="2012">
                  <c:v>79.305000000000007</c:v>
                </c:pt>
                <c:pt idx="2013">
                  <c:v>79.305999999999997</c:v>
                </c:pt>
                <c:pt idx="2014">
                  <c:v>79.307000000000002</c:v>
                </c:pt>
                <c:pt idx="2015">
                  <c:v>79.308000000000007</c:v>
                </c:pt>
                <c:pt idx="2016">
                  <c:v>79.308999999999997</c:v>
                </c:pt>
                <c:pt idx="2017">
                  <c:v>79.311000000000007</c:v>
                </c:pt>
                <c:pt idx="2018">
                  <c:v>79.311000000000007</c:v>
                </c:pt>
                <c:pt idx="2019">
                  <c:v>79.311999999999998</c:v>
                </c:pt>
                <c:pt idx="2020">
                  <c:v>79.313999999999993</c:v>
                </c:pt>
                <c:pt idx="2021">
                  <c:v>79.314999999999998</c:v>
                </c:pt>
                <c:pt idx="2022">
                  <c:v>79.316000000000003</c:v>
                </c:pt>
                <c:pt idx="2023">
                  <c:v>79.316999999999993</c:v>
                </c:pt>
                <c:pt idx="2024">
                  <c:v>79.316999999999993</c:v>
                </c:pt>
                <c:pt idx="2025">
                  <c:v>79.319000000000003</c:v>
                </c:pt>
                <c:pt idx="2026">
                  <c:v>79.319999999999993</c:v>
                </c:pt>
                <c:pt idx="2027">
                  <c:v>79.319999999999993</c:v>
                </c:pt>
                <c:pt idx="2028">
                  <c:v>79.320999999999998</c:v>
                </c:pt>
                <c:pt idx="2029">
                  <c:v>79.322999999999993</c:v>
                </c:pt>
                <c:pt idx="2030">
                  <c:v>79.323999999999998</c:v>
                </c:pt>
                <c:pt idx="2031">
                  <c:v>79.325000000000003</c:v>
                </c:pt>
                <c:pt idx="2032">
                  <c:v>79.326999999999998</c:v>
                </c:pt>
                <c:pt idx="2033">
                  <c:v>79.328000000000003</c:v>
                </c:pt>
                <c:pt idx="2034">
                  <c:v>79.328999999999994</c:v>
                </c:pt>
                <c:pt idx="2035">
                  <c:v>79.33</c:v>
                </c:pt>
                <c:pt idx="2036">
                  <c:v>79.331000000000003</c:v>
                </c:pt>
                <c:pt idx="2037">
                  <c:v>79.331999999999994</c:v>
                </c:pt>
                <c:pt idx="2038">
                  <c:v>79.334000000000003</c:v>
                </c:pt>
                <c:pt idx="2039">
                  <c:v>79.334999999999994</c:v>
                </c:pt>
                <c:pt idx="2040">
                  <c:v>79.335999999999999</c:v>
                </c:pt>
                <c:pt idx="2041">
                  <c:v>79.337000000000003</c:v>
                </c:pt>
                <c:pt idx="2042">
                  <c:v>79.337999999999994</c:v>
                </c:pt>
                <c:pt idx="2043">
                  <c:v>79.338999999999999</c:v>
                </c:pt>
                <c:pt idx="2044">
                  <c:v>79.34</c:v>
                </c:pt>
                <c:pt idx="2045">
                  <c:v>79.340999999999994</c:v>
                </c:pt>
                <c:pt idx="2046">
                  <c:v>79.341999999999999</c:v>
                </c:pt>
                <c:pt idx="2047">
                  <c:v>79.343000000000004</c:v>
                </c:pt>
                <c:pt idx="2048">
                  <c:v>79.343999999999994</c:v>
                </c:pt>
                <c:pt idx="2049">
                  <c:v>79.344999999999999</c:v>
                </c:pt>
                <c:pt idx="2050">
                  <c:v>79.346999999999994</c:v>
                </c:pt>
                <c:pt idx="2051">
                  <c:v>79.346999999999994</c:v>
                </c:pt>
                <c:pt idx="2052">
                  <c:v>79.347999999999999</c:v>
                </c:pt>
                <c:pt idx="2053">
                  <c:v>79.349000000000004</c:v>
                </c:pt>
                <c:pt idx="2054">
                  <c:v>79.349999999999994</c:v>
                </c:pt>
                <c:pt idx="2055">
                  <c:v>79.352000000000004</c:v>
                </c:pt>
                <c:pt idx="2056">
                  <c:v>79.352999999999994</c:v>
                </c:pt>
                <c:pt idx="2057">
                  <c:v>79.353999999999999</c:v>
                </c:pt>
                <c:pt idx="2058">
                  <c:v>79.353999999999999</c:v>
                </c:pt>
                <c:pt idx="2059">
                  <c:v>79.355000000000004</c:v>
                </c:pt>
                <c:pt idx="2060">
                  <c:v>79.355999999999995</c:v>
                </c:pt>
                <c:pt idx="2061">
                  <c:v>79.356999999999999</c:v>
                </c:pt>
                <c:pt idx="2062">
                  <c:v>79.358999999999995</c:v>
                </c:pt>
                <c:pt idx="2063">
                  <c:v>79.36</c:v>
                </c:pt>
                <c:pt idx="2064">
                  <c:v>79.361000000000004</c:v>
                </c:pt>
                <c:pt idx="2065">
                  <c:v>79.361999999999995</c:v>
                </c:pt>
                <c:pt idx="2066">
                  <c:v>79.364000000000004</c:v>
                </c:pt>
                <c:pt idx="2067">
                  <c:v>79.364999999999995</c:v>
                </c:pt>
                <c:pt idx="2068">
                  <c:v>79.364999999999995</c:v>
                </c:pt>
                <c:pt idx="2069">
                  <c:v>79.366</c:v>
                </c:pt>
                <c:pt idx="2070">
                  <c:v>79.367000000000004</c:v>
                </c:pt>
                <c:pt idx="2071">
                  <c:v>79.367999999999995</c:v>
                </c:pt>
                <c:pt idx="2072">
                  <c:v>79.369</c:v>
                </c:pt>
                <c:pt idx="2073">
                  <c:v>79.370999999999995</c:v>
                </c:pt>
                <c:pt idx="2074">
                  <c:v>79.372</c:v>
                </c:pt>
                <c:pt idx="2075">
                  <c:v>79.373000000000005</c:v>
                </c:pt>
                <c:pt idx="2076">
                  <c:v>79.373999999999995</c:v>
                </c:pt>
                <c:pt idx="2077">
                  <c:v>79.373999999999995</c:v>
                </c:pt>
                <c:pt idx="2078">
                  <c:v>79.376000000000005</c:v>
                </c:pt>
                <c:pt idx="2079">
                  <c:v>79.376999999999995</c:v>
                </c:pt>
                <c:pt idx="2080">
                  <c:v>79.376999999999995</c:v>
                </c:pt>
                <c:pt idx="2081">
                  <c:v>79.378</c:v>
                </c:pt>
                <c:pt idx="2082">
                  <c:v>79.381</c:v>
                </c:pt>
                <c:pt idx="2083">
                  <c:v>79.381</c:v>
                </c:pt>
                <c:pt idx="2084">
                  <c:v>79.382000000000005</c:v>
                </c:pt>
                <c:pt idx="2085">
                  <c:v>79.384</c:v>
                </c:pt>
                <c:pt idx="2086">
                  <c:v>79.385000000000005</c:v>
                </c:pt>
                <c:pt idx="2087">
                  <c:v>79.385999999999996</c:v>
                </c:pt>
                <c:pt idx="2088">
                  <c:v>79.387</c:v>
                </c:pt>
                <c:pt idx="2089">
                  <c:v>79.388000000000005</c:v>
                </c:pt>
                <c:pt idx="2090">
                  <c:v>79.388999999999996</c:v>
                </c:pt>
                <c:pt idx="2091">
                  <c:v>79.39</c:v>
                </c:pt>
                <c:pt idx="2092">
                  <c:v>79.391000000000005</c:v>
                </c:pt>
                <c:pt idx="2093">
                  <c:v>79.391000000000005</c:v>
                </c:pt>
                <c:pt idx="2094">
                  <c:v>79.393000000000001</c:v>
                </c:pt>
                <c:pt idx="2095">
                  <c:v>79.393000000000001</c:v>
                </c:pt>
                <c:pt idx="2096">
                  <c:v>79.394000000000005</c:v>
                </c:pt>
                <c:pt idx="2097">
                  <c:v>79.397000000000006</c:v>
                </c:pt>
                <c:pt idx="2098">
                  <c:v>79.397999999999996</c:v>
                </c:pt>
                <c:pt idx="2099">
                  <c:v>79.397999999999996</c:v>
                </c:pt>
                <c:pt idx="2100">
                  <c:v>79.397999999999996</c:v>
                </c:pt>
                <c:pt idx="2101">
                  <c:v>79.399000000000001</c:v>
                </c:pt>
                <c:pt idx="2102">
                  <c:v>79.400000000000006</c:v>
                </c:pt>
                <c:pt idx="2103">
                  <c:v>79.402000000000001</c:v>
                </c:pt>
                <c:pt idx="2104">
                  <c:v>79.403000000000006</c:v>
                </c:pt>
                <c:pt idx="2105">
                  <c:v>79.403999999999996</c:v>
                </c:pt>
                <c:pt idx="2106">
                  <c:v>79.405000000000001</c:v>
                </c:pt>
                <c:pt idx="2107">
                  <c:v>79.406999999999996</c:v>
                </c:pt>
                <c:pt idx="2108">
                  <c:v>79.408000000000001</c:v>
                </c:pt>
                <c:pt idx="2109">
                  <c:v>79.409000000000006</c:v>
                </c:pt>
                <c:pt idx="2110">
                  <c:v>79.409000000000006</c:v>
                </c:pt>
                <c:pt idx="2111">
                  <c:v>79.41</c:v>
                </c:pt>
                <c:pt idx="2112">
                  <c:v>79.411000000000001</c:v>
                </c:pt>
                <c:pt idx="2113">
                  <c:v>79.412000000000006</c:v>
                </c:pt>
                <c:pt idx="2114">
                  <c:v>79.414000000000001</c:v>
                </c:pt>
                <c:pt idx="2115">
                  <c:v>79.415000000000006</c:v>
                </c:pt>
                <c:pt idx="2116">
                  <c:v>79.415999999999997</c:v>
                </c:pt>
                <c:pt idx="2117">
                  <c:v>79.418000000000006</c:v>
                </c:pt>
                <c:pt idx="2118">
                  <c:v>79.418000000000006</c:v>
                </c:pt>
                <c:pt idx="2119">
                  <c:v>79.418999999999997</c:v>
                </c:pt>
                <c:pt idx="2120">
                  <c:v>79.42</c:v>
                </c:pt>
                <c:pt idx="2121">
                  <c:v>79.421000000000006</c:v>
                </c:pt>
                <c:pt idx="2122">
                  <c:v>79.421999999999997</c:v>
                </c:pt>
                <c:pt idx="2123">
                  <c:v>79.423000000000002</c:v>
                </c:pt>
                <c:pt idx="2124">
                  <c:v>79.423000000000002</c:v>
                </c:pt>
                <c:pt idx="2125">
                  <c:v>79.424999999999997</c:v>
                </c:pt>
                <c:pt idx="2126">
                  <c:v>79.427000000000007</c:v>
                </c:pt>
                <c:pt idx="2127">
                  <c:v>79.427999999999997</c:v>
                </c:pt>
                <c:pt idx="2128">
                  <c:v>79.429000000000002</c:v>
                </c:pt>
                <c:pt idx="2129">
                  <c:v>79.430000000000007</c:v>
                </c:pt>
                <c:pt idx="2130">
                  <c:v>79.430999999999997</c:v>
                </c:pt>
                <c:pt idx="2131">
                  <c:v>79.433000000000007</c:v>
                </c:pt>
                <c:pt idx="2132">
                  <c:v>79.433999999999997</c:v>
                </c:pt>
                <c:pt idx="2133">
                  <c:v>79.435000000000002</c:v>
                </c:pt>
                <c:pt idx="2134">
                  <c:v>79.435000000000002</c:v>
                </c:pt>
                <c:pt idx="2135">
                  <c:v>79.436999999999998</c:v>
                </c:pt>
                <c:pt idx="2136">
                  <c:v>79.436999999999998</c:v>
                </c:pt>
                <c:pt idx="2137">
                  <c:v>79.438000000000002</c:v>
                </c:pt>
                <c:pt idx="2138">
                  <c:v>79.438999999999993</c:v>
                </c:pt>
                <c:pt idx="2139">
                  <c:v>79.441000000000003</c:v>
                </c:pt>
                <c:pt idx="2140">
                  <c:v>79.441999999999993</c:v>
                </c:pt>
                <c:pt idx="2141">
                  <c:v>79.441999999999993</c:v>
                </c:pt>
                <c:pt idx="2142">
                  <c:v>79.444000000000003</c:v>
                </c:pt>
                <c:pt idx="2143">
                  <c:v>79.444999999999993</c:v>
                </c:pt>
                <c:pt idx="2144">
                  <c:v>79.445999999999998</c:v>
                </c:pt>
                <c:pt idx="2145">
                  <c:v>79.445999999999998</c:v>
                </c:pt>
                <c:pt idx="2146">
                  <c:v>79.447000000000003</c:v>
                </c:pt>
                <c:pt idx="2147">
                  <c:v>79.448999999999998</c:v>
                </c:pt>
                <c:pt idx="2148">
                  <c:v>79.45</c:v>
                </c:pt>
                <c:pt idx="2149">
                  <c:v>79.450999999999993</c:v>
                </c:pt>
                <c:pt idx="2150">
                  <c:v>79.451999999999998</c:v>
                </c:pt>
                <c:pt idx="2151">
                  <c:v>79.453000000000003</c:v>
                </c:pt>
                <c:pt idx="2152">
                  <c:v>79.453000000000003</c:v>
                </c:pt>
                <c:pt idx="2153">
                  <c:v>79.453999999999994</c:v>
                </c:pt>
                <c:pt idx="2154">
                  <c:v>79.454999999999998</c:v>
                </c:pt>
                <c:pt idx="2155">
                  <c:v>79.456999999999994</c:v>
                </c:pt>
                <c:pt idx="2156">
                  <c:v>79.459000000000003</c:v>
                </c:pt>
                <c:pt idx="2157">
                  <c:v>79.459999999999994</c:v>
                </c:pt>
                <c:pt idx="2158">
                  <c:v>79.459999999999994</c:v>
                </c:pt>
                <c:pt idx="2159">
                  <c:v>79.459999999999994</c:v>
                </c:pt>
                <c:pt idx="2160">
                  <c:v>79.462000000000003</c:v>
                </c:pt>
                <c:pt idx="2161">
                  <c:v>79.462000000000003</c:v>
                </c:pt>
                <c:pt idx="2162">
                  <c:v>79.463999999999999</c:v>
                </c:pt>
                <c:pt idx="2163">
                  <c:v>79.465000000000003</c:v>
                </c:pt>
                <c:pt idx="2164">
                  <c:v>79.465000000000003</c:v>
                </c:pt>
                <c:pt idx="2165">
                  <c:v>79.465999999999994</c:v>
                </c:pt>
                <c:pt idx="2166">
                  <c:v>79.468000000000004</c:v>
                </c:pt>
                <c:pt idx="2167">
                  <c:v>79.468000000000004</c:v>
                </c:pt>
                <c:pt idx="2168">
                  <c:v>79.47</c:v>
                </c:pt>
                <c:pt idx="2169">
                  <c:v>79.471000000000004</c:v>
                </c:pt>
                <c:pt idx="2170">
                  <c:v>79.471999999999994</c:v>
                </c:pt>
                <c:pt idx="2171">
                  <c:v>79.472999999999999</c:v>
                </c:pt>
                <c:pt idx="2172">
                  <c:v>79.472999999999999</c:v>
                </c:pt>
                <c:pt idx="2173">
                  <c:v>79.474999999999994</c:v>
                </c:pt>
                <c:pt idx="2174">
                  <c:v>79.474999999999994</c:v>
                </c:pt>
                <c:pt idx="2175">
                  <c:v>79.475999999999999</c:v>
                </c:pt>
                <c:pt idx="2176">
                  <c:v>79.477000000000004</c:v>
                </c:pt>
                <c:pt idx="2177">
                  <c:v>79.477999999999994</c:v>
                </c:pt>
                <c:pt idx="2178">
                  <c:v>79.478999999999999</c:v>
                </c:pt>
                <c:pt idx="2179">
                  <c:v>79.480999999999995</c:v>
                </c:pt>
                <c:pt idx="2180">
                  <c:v>79.481999999999999</c:v>
                </c:pt>
                <c:pt idx="2181">
                  <c:v>79.481999999999999</c:v>
                </c:pt>
                <c:pt idx="2182">
                  <c:v>79.483999999999995</c:v>
                </c:pt>
                <c:pt idx="2183">
                  <c:v>79.484999999999999</c:v>
                </c:pt>
                <c:pt idx="2184">
                  <c:v>79.486000000000004</c:v>
                </c:pt>
                <c:pt idx="2185">
                  <c:v>79.486999999999995</c:v>
                </c:pt>
                <c:pt idx="2186">
                  <c:v>79.486999999999995</c:v>
                </c:pt>
                <c:pt idx="2187">
                  <c:v>79.488</c:v>
                </c:pt>
                <c:pt idx="2188">
                  <c:v>79.488</c:v>
                </c:pt>
                <c:pt idx="2189">
                  <c:v>79.489999999999995</c:v>
                </c:pt>
                <c:pt idx="2190">
                  <c:v>79.491</c:v>
                </c:pt>
                <c:pt idx="2191">
                  <c:v>79.492000000000004</c:v>
                </c:pt>
                <c:pt idx="2192">
                  <c:v>79.494</c:v>
                </c:pt>
                <c:pt idx="2193">
                  <c:v>79.494</c:v>
                </c:pt>
                <c:pt idx="2194">
                  <c:v>79.495999999999995</c:v>
                </c:pt>
                <c:pt idx="2195">
                  <c:v>79.497</c:v>
                </c:pt>
                <c:pt idx="2196">
                  <c:v>79.498000000000005</c:v>
                </c:pt>
                <c:pt idx="2197">
                  <c:v>79.5</c:v>
                </c:pt>
                <c:pt idx="2198">
                  <c:v>79.5</c:v>
                </c:pt>
                <c:pt idx="2199">
                  <c:v>79.501000000000005</c:v>
                </c:pt>
                <c:pt idx="2200">
                  <c:v>79.503</c:v>
                </c:pt>
                <c:pt idx="2201">
                  <c:v>79.504000000000005</c:v>
                </c:pt>
                <c:pt idx="2202">
                  <c:v>79.504999999999995</c:v>
                </c:pt>
                <c:pt idx="2203">
                  <c:v>79.506</c:v>
                </c:pt>
                <c:pt idx="2204">
                  <c:v>79.507000000000005</c:v>
                </c:pt>
                <c:pt idx="2205">
                  <c:v>79.507999999999996</c:v>
                </c:pt>
                <c:pt idx="2206">
                  <c:v>79.509</c:v>
                </c:pt>
                <c:pt idx="2207">
                  <c:v>79.510000000000005</c:v>
                </c:pt>
                <c:pt idx="2208">
                  <c:v>79.510999999999996</c:v>
                </c:pt>
                <c:pt idx="2209">
                  <c:v>79.510999999999996</c:v>
                </c:pt>
                <c:pt idx="2210">
                  <c:v>79.512</c:v>
                </c:pt>
                <c:pt idx="2211">
                  <c:v>79.513000000000005</c:v>
                </c:pt>
                <c:pt idx="2212">
                  <c:v>79.515000000000001</c:v>
                </c:pt>
                <c:pt idx="2213">
                  <c:v>79.516000000000005</c:v>
                </c:pt>
                <c:pt idx="2214">
                  <c:v>79.516999999999996</c:v>
                </c:pt>
                <c:pt idx="2215">
                  <c:v>79.519000000000005</c:v>
                </c:pt>
                <c:pt idx="2216">
                  <c:v>79.52</c:v>
                </c:pt>
                <c:pt idx="2217">
                  <c:v>79.521000000000001</c:v>
                </c:pt>
                <c:pt idx="2218">
                  <c:v>79.521000000000001</c:v>
                </c:pt>
                <c:pt idx="2219">
                  <c:v>79.522999999999996</c:v>
                </c:pt>
                <c:pt idx="2220">
                  <c:v>79.522999999999996</c:v>
                </c:pt>
                <c:pt idx="2221">
                  <c:v>79.522999999999996</c:v>
                </c:pt>
                <c:pt idx="2222">
                  <c:v>79.525000000000006</c:v>
                </c:pt>
                <c:pt idx="2223">
                  <c:v>79.525000000000006</c:v>
                </c:pt>
                <c:pt idx="2224">
                  <c:v>79.525999999999996</c:v>
                </c:pt>
                <c:pt idx="2225">
                  <c:v>79.527000000000001</c:v>
                </c:pt>
                <c:pt idx="2226">
                  <c:v>79.528000000000006</c:v>
                </c:pt>
                <c:pt idx="2227">
                  <c:v>79.53</c:v>
                </c:pt>
                <c:pt idx="2228">
                  <c:v>79.531000000000006</c:v>
                </c:pt>
                <c:pt idx="2229">
                  <c:v>79.531000000000006</c:v>
                </c:pt>
                <c:pt idx="2230">
                  <c:v>79.531999999999996</c:v>
                </c:pt>
                <c:pt idx="2231">
                  <c:v>79.533000000000001</c:v>
                </c:pt>
                <c:pt idx="2232">
                  <c:v>79.534999999999997</c:v>
                </c:pt>
                <c:pt idx="2233">
                  <c:v>79.536000000000001</c:v>
                </c:pt>
                <c:pt idx="2234">
                  <c:v>79.537000000000006</c:v>
                </c:pt>
                <c:pt idx="2235">
                  <c:v>79.537000000000006</c:v>
                </c:pt>
                <c:pt idx="2236">
                  <c:v>79.537999999999997</c:v>
                </c:pt>
                <c:pt idx="2237">
                  <c:v>79.539000000000001</c:v>
                </c:pt>
                <c:pt idx="2238">
                  <c:v>79.540000000000006</c:v>
                </c:pt>
                <c:pt idx="2239">
                  <c:v>79.540999999999997</c:v>
                </c:pt>
                <c:pt idx="2240">
                  <c:v>79.542000000000002</c:v>
                </c:pt>
                <c:pt idx="2241">
                  <c:v>79.543000000000006</c:v>
                </c:pt>
                <c:pt idx="2242">
                  <c:v>79.543000000000006</c:v>
                </c:pt>
                <c:pt idx="2243">
                  <c:v>79.545000000000002</c:v>
                </c:pt>
                <c:pt idx="2244">
                  <c:v>79.546000000000006</c:v>
                </c:pt>
                <c:pt idx="2245">
                  <c:v>79.546999999999997</c:v>
                </c:pt>
                <c:pt idx="2246">
                  <c:v>79.548000000000002</c:v>
                </c:pt>
                <c:pt idx="2247">
                  <c:v>79.549000000000007</c:v>
                </c:pt>
                <c:pt idx="2248">
                  <c:v>79.551000000000002</c:v>
                </c:pt>
                <c:pt idx="2249">
                  <c:v>79.552000000000007</c:v>
                </c:pt>
                <c:pt idx="2250">
                  <c:v>79.552999999999997</c:v>
                </c:pt>
                <c:pt idx="2251">
                  <c:v>79.554000000000002</c:v>
                </c:pt>
                <c:pt idx="2252">
                  <c:v>79.555999999999997</c:v>
                </c:pt>
                <c:pt idx="2253">
                  <c:v>79.555000000000007</c:v>
                </c:pt>
                <c:pt idx="2254">
                  <c:v>79.555999999999997</c:v>
                </c:pt>
                <c:pt idx="2255">
                  <c:v>79.558000000000007</c:v>
                </c:pt>
                <c:pt idx="2256">
                  <c:v>79.558999999999997</c:v>
                </c:pt>
                <c:pt idx="2257">
                  <c:v>79.561000000000007</c:v>
                </c:pt>
                <c:pt idx="2258">
                  <c:v>79.561000000000007</c:v>
                </c:pt>
                <c:pt idx="2259">
                  <c:v>79.561999999999998</c:v>
                </c:pt>
                <c:pt idx="2260">
                  <c:v>79.563000000000002</c:v>
                </c:pt>
                <c:pt idx="2261">
                  <c:v>79.563000000000002</c:v>
                </c:pt>
                <c:pt idx="2262">
                  <c:v>79.563000000000002</c:v>
                </c:pt>
                <c:pt idx="2263">
                  <c:v>79.564999999999998</c:v>
                </c:pt>
                <c:pt idx="2264">
                  <c:v>79.566000000000003</c:v>
                </c:pt>
                <c:pt idx="2265">
                  <c:v>79.566999999999993</c:v>
                </c:pt>
                <c:pt idx="2266">
                  <c:v>79.567999999999998</c:v>
                </c:pt>
                <c:pt idx="2267">
                  <c:v>79.569000000000003</c:v>
                </c:pt>
                <c:pt idx="2268">
                  <c:v>79.570999999999998</c:v>
                </c:pt>
                <c:pt idx="2269">
                  <c:v>79.572000000000003</c:v>
                </c:pt>
                <c:pt idx="2270">
                  <c:v>79.573999999999998</c:v>
                </c:pt>
                <c:pt idx="2271">
                  <c:v>79.573999999999998</c:v>
                </c:pt>
                <c:pt idx="2272">
                  <c:v>79.573999999999998</c:v>
                </c:pt>
                <c:pt idx="2273">
                  <c:v>79.575000000000003</c:v>
                </c:pt>
                <c:pt idx="2274">
                  <c:v>79.575999999999993</c:v>
                </c:pt>
                <c:pt idx="2275">
                  <c:v>79.576999999999998</c:v>
                </c:pt>
                <c:pt idx="2276">
                  <c:v>79.576999999999998</c:v>
                </c:pt>
                <c:pt idx="2277">
                  <c:v>79.578999999999994</c:v>
                </c:pt>
                <c:pt idx="2278">
                  <c:v>79.58</c:v>
                </c:pt>
                <c:pt idx="2279">
                  <c:v>79.581000000000003</c:v>
                </c:pt>
                <c:pt idx="2280">
                  <c:v>79.581999999999994</c:v>
                </c:pt>
                <c:pt idx="2281">
                  <c:v>79.582999999999998</c:v>
                </c:pt>
                <c:pt idx="2282">
                  <c:v>79.582999999999998</c:v>
                </c:pt>
                <c:pt idx="2283">
                  <c:v>79.584000000000003</c:v>
                </c:pt>
                <c:pt idx="2284">
                  <c:v>79.584999999999994</c:v>
                </c:pt>
                <c:pt idx="2285">
                  <c:v>79.585999999999999</c:v>
                </c:pt>
                <c:pt idx="2286">
                  <c:v>79.587000000000003</c:v>
                </c:pt>
                <c:pt idx="2287">
                  <c:v>79.587999999999994</c:v>
                </c:pt>
                <c:pt idx="2288">
                  <c:v>79.588999999999999</c:v>
                </c:pt>
                <c:pt idx="2289">
                  <c:v>79.59</c:v>
                </c:pt>
                <c:pt idx="2290">
                  <c:v>79.591999999999999</c:v>
                </c:pt>
                <c:pt idx="2291">
                  <c:v>79.593000000000004</c:v>
                </c:pt>
                <c:pt idx="2292">
                  <c:v>79.593999999999994</c:v>
                </c:pt>
                <c:pt idx="2293">
                  <c:v>79.593999999999994</c:v>
                </c:pt>
                <c:pt idx="2294">
                  <c:v>79.594999999999999</c:v>
                </c:pt>
                <c:pt idx="2295">
                  <c:v>79.596000000000004</c:v>
                </c:pt>
                <c:pt idx="2296">
                  <c:v>79.596999999999994</c:v>
                </c:pt>
                <c:pt idx="2297">
                  <c:v>79.599000000000004</c:v>
                </c:pt>
                <c:pt idx="2298">
                  <c:v>79.599999999999994</c:v>
                </c:pt>
                <c:pt idx="2299">
                  <c:v>79.600999999999999</c:v>
                </c:pt>
                <c:pt idx="2300">
                  <c:v>79.602000000000004</c:v>
                </c:pt>
                <c:pt idx="2301">
                  <c:v>79.602999999999994</c:v>
                </c:pt>
                <c:pt idx="2302">
                  <c:v>79.603999999999999</c:v>
                </c:pt>
                <c:pt idx="2303">
                  <c:v>79.603999999999999</c:v>
                </c:pt>
                <c:pt idx="2304">
                  <c:v>79.605000000000004</c:v>
                </c:pt>
                <c:pt idx="2305">
                  <c:v>79.605999999999995</c:v>
                </c:pt>
                <c:pt idx="2306">
                  <c:v>79.606999999999999</c:v>
                </c:pt>
                <c:pt idx="2307">
                  <c:v>79.606999999999999</c:v>
                </c:pt>
                <c:pt idx="2308">
                  <c:v>79.608999999999995</c:v>
                </c:pt>
                <c:pt idx="2309">
                  <c:v>79.611000000000004</c:v>
                </c:pt>
                <c:pt idx="2310">
                  <c:v>79.611999999999995</c:v>
                </c:pt>
                <c:pt idx="2311">
                  <c:v>79.613</c:v>
                </c:pt>
                <c:pt idx="2312">
                  <c:v>79.613</c:v>
                </c:pt>
                <c:pt idx="2313">
                  <c:v>79.614000000000004</c:v>
                </c:pt>
                <c:pt idx="2314">
                  <c:v>79.614999999999995</c:v>
                </c:pt>
                <c:pt idx="2315">
                  <c:v>79.616</c:v>
                </c:pt>
                <c:pt idx="2316">
                  <c:v>79.617999999999995</c:v>
                </c:pt>
                <c:pt idx="2317">
                  <c:v>79.619</c:v>
                </c:pt>
                <c:pt idx="2318">
                  <c:v>79.619</c:v>
                </c:pt>
                <c:pt idx="2319">
                  <c:v>79.62</c:v>
                </c:pt>
                <c:pt idx="2320">
                  <c:v>79.620999999999995</c:v>
                </c:pt>
                <c:pt idx="2321">
                  <c:v>79.620999999999995</c:v>
                </c:pt>
                <c:pt idx="2322">
                  <c:v>79.622</c:v>
                </c:pt>
                <c:pt idx="2323">
                  <c:v>79.623000000000005</c:v>
                </c:pt>
                <c:pt idx="2324">
                  <c:v>79.623999999999995</c:v>
                </c:pt>
                <c:pt idx="2325">
                  <c:v>79.625</c:v>
                </c:pt>
                <c:pt idx="2326">
                  <c:v>79.625</c:v>
                </c:pt>
                <c:pt idx="2327">
                  <c:v>79.626999999999995</c:v>
                </c:pt>
                <c:pt idx="2328">
                  <c:v>79.629000000000005</c:v>
                </c:pt>
                <c:pt idx="2329">
                  <c:v>79.63</c:v>
                </c:pt>
                <c:pt idx="2330">
                  <c:v>79.631</c:v>
                </c:pt>
                <c:pt idx="2331">
                  <c:v>79.631</c:v>
                </c:pt>
                <c:pt idx="2332">
                  <c:v>79.632000000000005</c:v>
                </c:pt>
                <c:pt idx="2333">
                  <c:v>79.632999999999996</c:v>
                </c:pt>
                <c:pt idx="2334">
                  <c:v>79.632999999999996</c:v>
                </c:pt>
                <c:pt idx="2335">
                  <c:v>79.635000000000005</c:v>
                </c:pt>
                <c:pt idx="2336">
                  <c:v>79.635999999999996</c:v>
                </c:pt>
                <c:pt idx="2337">
                  <c:v>79.637</c:v>
                </c:pt>
                <c:pt idx="2338">
                  <c:v>79.638000000000005</c:v>
                </c:pt>
                <c:pt idx="2339">
                  <c:v>79.638999999999996</c:v>
                </c:pt>
                <c:pt idx="2340">
                  <c:v>79.638999999999996</c:v>
                </c:pt>
                <c:pt idx="2341">
                  <c:v>79.64</c:v>
                </c:pt>
                <c:pt idx="2342">
                  <c:v>79.641000000000005</c:v>
                </c:pt>
                <c:pt idx="2343">
                  <c:v>79.641999999999996</c:v>
                </c:pt>
                <c:pt idx="2344">
                  <c:v>79.641999999999996</c:v>
                </c:pt>
                <c:pt idx="2345">
                  <c:v>79.641999999999996</c:v>
                </c:pt>
                <c:pt idx="2346">
                  <c:v>79.643000000000001</c:v>
                </c:pt>
                <c:pt idx="2347">
                  <c:v>79.644999999999996</c:v>
                </c:pt>
                <c:pt idx="2348">
                  <c:v>79.646000000000001</c:v>
                </c:pt>
                <c:pt idx="2349">
                  <c:v>79.647000000000006</c:v>
                </c:pt>
                <c:pt idx="2350">
                  <c:v>79.647999999999996</c:v>
                </c:pt>
                <c:pt idx="2351">
                  <c:v>79.650000000000006</c:v>
                </c:pt>
                <c:pt idx="2352">
                  <c:v>79.650999999999996</c:v>
                </c:pt>
                <c:pt idx="2353">
                  <c:v>79.652000000000001</c:v>
                </c:pt>
                <c:pt idx="2354">
                  <c:v>79.652000000000001</c:v>
                </c:pt>
                <c:pt idx="2355">
                  <c:v>79.653000000000006</c:v>
                </c:pt>
                <c:pt idx="2356">
                  <c:v>79.653999999999996</c:v>
                </c:pt>
                <c:pt idx="2357">
                  <c:v>79.656000000000006</c:v>
                </c:pt>
                <c:pt idx="2358">
                  <c:v>79.656999999999996</c:v>
                </c:pt>
                <c:pt idx="2359">
                  <c:v>79.658000000000001</c:v>
                </c:pt>
                <c:pt idx="2360">
                  <c:v>79.659000000000006</c:v>
                </c:pt>
                <c:pt idx="2361">
                  <c:v>79.66</c:v>
                </c:pt>
                <c:pt idx="2362">
                  <c:v>79.661000000000001</c:v>
                </c:pt>
                <c:pt idx="2363">
                  <c:v>79.661000000000001</c:v>
                </c:pt>
                <c:pt idx="2364">
                  <c:v>79.662000000000006</c:v>
                </c:pt>
                <c:pt idx="2365">
                  <c:v>79.662999999999997</c:v>
                </c:pt>
                <c:pt idx="2366">
                  <c:v>79.664000000000001</c:v>
                </c:pt>
                <c:pt idx="2367">
                  <c:v>79.665000000000006</c:v>
                </c:pt>
                <c:pt idx="2368">
                  <c:v>79.665999999999997</c:v>
                </c:pt>
                <c:pt idx="2369">
                  <c:v>79.665000000000006</c:v>
                </c:pt>
                <c:pt idx="2370">
                  <c:v>79.665999999999997</c:v>
                </c:pt>
                <c:pt idx="2371">
                  <c:v>79.668000000000006</c:v>
                </c:pt>
                <c:pt idx="2372">
                  <c:v>79.668999999999997</c:v>
                </c:pt>
                <c:pt idx="2373">
                  <c:v>79.67</c:v>
                </c:pt>
                <c:pt idx="2374">
                  <c:v>79.67</c:v>
                </c:pt>
                <c:pt idx="2375">
                  <c:v>79.671999999999997</c:v>
                </c:pt>
                <c:pt idx="2376">
                  <c:v>79.673000000000002</c:v>
                </c:pt>
                <c:pt idx="2377">
                  <c:v>79.674000000000007</c:v>
                </c:pt>
                <c:pt idx="2378">
                  <c:v>79.674000000000007</c:v>
                </c:pt>
                <c:pt idx="2379">
                  <c:v>79.674999999999997</c:v>
                </c:pt>
                <c:pt idx="2380">
                  <c:v>79.677000000000007</c:v>
                </c:pt>
                <c:pt idx="2381">
                  <c:v>79.677000000000007</c:v>
                </c:pt>
                <c:pt idx="2382">
                  <c:v>79.677999999999997</c:v>
                </c:pt>
                <c:pt idx="2383">
                  <c:v>79.677000000000007</c:v>
                </c:pt>
                <c:pt idx="2384">
                  <c:v>79.679000000000002</c:v>
                </c:pt>
                <c:pt idx="2385">
                  <c:v>79.680000000000007</c:v>
                </c:pt>
                <c:pt idx="2386">
                  <c:v>79.682000000000002</c:v>
                </c:pt>
                <c:pt idx="2387">
                  <c:v>79.683000000000007</c:v>
                </c:pt>
                <c:pt idx="2388">
                  <c:v>79.683999999999997</c:v>
                </c:pt>
                <c:pt idx="2389">
                  <c:v>79.685000000000002</c:v>
                </c:pt>
                <c:pt idx="2390">
                  <c:v>79.686999999999998</c:v>
                </c:pt>
                <c:pt idx="2391">
                  <c:v>79.686999999999998</c:v>
                </c:pt>
                <c:pt idx="2392">
                  <c:v>79.688000000000002</c:v>
                </c:pt>
                <c:pt idx="2393">
                  <c:v>79.688999999999993</c:v>
                </c:pt>
                <c:pt idx="2394">
                  <c:v>79.69</c:v>
                </c:pt>
                <c:pt idx="2395">
                  <c:v>79.691000000000003</c:v>
                </c:pt>
                <c:pt idx="2396">
                  <c:v>79.691999999999993</c:v>
                </c:pt>
                <c:pt idx="2397">
                  <c:v>79.691999999999993</c:v>
                </c:pt>
                <c:pt idx="2398">
                  <c:v>79.694000000000003</c:v>
                </c:pt>
                <c:pt idx="2399">
                  <c:v>79.694999999999993</c:v>
                </c:pt>
                <c:pt idx="2400">
                  <c:v>79.694999999999993</c:v>
                </c:pt>
                <c:pt idx="2401">
                  <c:v>79.695999999999998</c:v>
                </c:pt>
                <c:pt idx="2402">
                  <c:v>79.697000000000003</c:v>
                </c:pt>
                <c:pt idx="2403">
                  <c:v>79.697999999999993</c:v>
                </c:pt>
                <c:pt idx="2404">
                  <c:v>79.7</c:v>
                </c:pt>
                <c:pt idx="2405">
                  <c:v>79.7</c:v>
                </c:pt>
                <c:pt idx="2406">
                  <c:v>79.700999999999993</c:v>
                </c:pt>
                <c:pt idx="2407">
                  <c:v>79.701999999999998</c:v>
                </c:pt>
                <c:pt idx="2408">
                  <c:v>79.703000000000003</c:v>
                </c:pt>
                <c:pt idx="2409">
                  <c:v>79.703999999999994</c:v>
                </c:pt>
                <c:pt idx="2410">
                  <c:v>79.706000000000003</c:v>
                </c:pt>
                <c:pt idx="2411">
                  <c:v>79.706000000000003</c:v>
                </c:pt>
                <c:pt idx="2412">
                  <c:v>79.706000000000003</c:v>
                </c:pt>
                <c:pt idx="2413">
                  <c:v>79.706999999999994</c:v>
                </c:pt>
                <c:pt idx="2414">
                  <c:v>79.707999999999998</c:v>
                </c:pt>
                <c:pt idx="2415">
                  <c:v>79.707999999999998</c:v>
                </c:pt>
                <c:pt idx="2416">
                  <c:v>79.709000000000003</c:v>
                </c:pt>
                <c:pt idx="2417">
                  <c:v>79.709999999999994</c:v>
                </c:pt>
                <c:pt idx="2418">
                  <c:v>79.710999999999999</c:v>
                </c:pt>
                <c:pt idx="2419">
                  <c:v>79.712000000000003</c:v>
                </c:pt>
                <c:pt idx="2420">
                  <c:v>79.712000000000003</c:v>
                </c:pt>
                <c:pt idx="2421">
                  <c:v>79.712000000000003</c:v>
                </c:pt>
                <c:pt idx="2422">
                  <c:v>79.713999999999999</c:v>
                </c:pt>
                <c:pt idx="2423">
                  <c:v>79.713999999999999</c:v>
                </c:pt>
                <c:pt idx="2424">
                  <c:v>79.715000000000003</c:v>
                </c:pt>
                <c:pt idx="2425">
                  <c:v>79.715999999999994</c:v>
                </c:pt>
                <c:pt idx="2426">
                  <c:v>79.718000000000004</c:v>
                </c:pt>
                <c:pt idx="2427">
                  <c:v>79.718999999999994</c:v>
                </c:pt>
                <c:pt idx="2428">
                  <c:v>79.72</c:v>
                </c:pt>
                <c:pt idx="2429">
                  <c:v>79.72</c:v>
                </c:pt>
                <c:pt idx="2430">
                  <c:v>79.721000000000004</c:v>
                </c:pt>
                <c:pt idx="2431">
                  <c:v>79.722999999999999</c:v>
                </c:pt>
                <c:pt idx="2432">
                  <c:v>79.724000000000004</c:v>
                </c:pt>
                <c:pt idx="2433">
                  <c:v>79.724999999999994</c:v>
                </c:pt>
                <c:pt idx="2434">
                  <c:v>79.725999999999999</c:v>
                </c:pt>
                <c:pt idx="2435">
                  <c:v>79.727000000000004</c:v>
                </c:pt>
                <c:pt idx="2436">
                  <c:v>79.727999999999994</c:v>
                </c:pt>
                <c:pt idx="2437">
                  <c:v>79.727999999999994</c:v>
                </c:pt>
                <c:pt idx="2438">
                  <c:v>79.728999999999999</c:v>
                </c:pt>
                <c:pt idx="2439">
                  <c:v>79.73</c:v>
                </c:pt>
                <c:pt idx="2440">
                  <c:v>79.730999999999995</c:v>
                </c:pt>
                <c:pt idx="2441">
                  <c:v>79.731999999999999</c:v>
                </c:pt>
                <c:pt idx="2442">
                  <c:v>79.733000000000004</c:v>
                </c:pt>
                <c:pt idx="2443">
                  <c:v>79.733999999999995</c:v>
                </c:pt>
                <c:pt idx="2444">
                  <c:v>79.734999999999999</c:v>
                </c:pt>
                <c:pt idx="2445">
                  <c:v>79.736000000000004</c:v>
                </c:pt>
                <c:pt idx="2446">
                  <c:v>79.736999999999995</c:v>
                </c:pt>
                <c:pt idx="2447">
                  <c:v>79.736999999999995</c:v>
                </c:pt>
                <c:pt idx="2448">
                  <c:v>79.738</c:v>
                </c:pt>
                <c:pt idx="2449">
                  <c:v>79.739000000000004</c:v>
                </c:pt>
                <c:pt idx="2450">
                  <c:v>79.739999999999995</c:v>
                </c:pt>
                <c:pt idx="2451">
                  <c:v>79.741</c:v>
                </c:pt>
                <c:pt idx="2452">
                  <c:v>79.742000000000004</c:v>
                </c:pt>
                <c:pt idx="2453">
                  <c:v>79.742999999999995</c:v>
                </c:pt>
                <c:pt idx="2454">
                  <c:v>79.742999999999995</c:v>
                </c:pt>
                <c:pt idx="2455">
                  <c:v>79.745000000000005</c:v>
                </c:pt>
                <c:pt idx="2456">
                  <c:v>79.745999999999995</c:v>
                </c:pt>
                <c:pt idx="2457">
                  <c:v>79.747</c:v>
                </c:pt>
                <c:pt idx="2458">
                  <c:v>79.747</c:v>
                </c:pt>
                <c:pt idx="2459">
                  <c:v>79.748000000000005</c:v>
                </c:pt>
                <c:pt idx="2460">
                  <c:v>79.747</c:v>
                </c:pt>
                <c:pt idx="2461">
                  <c:v>79.748000000000005</c:v>
                </c:pt>
                <c:pt idx="2462">
                  <c:v>79.748999999999995</c:v>
                </c:pt>
                <c:pt idx="2463">
                  <c:v>79.751000000000005</c:v>
                </c:pt>
                <c:pt idx="2464">
                  <c:v>79.751000000000005</c:v>
                </c:pt>
                <c:pt idx="2465">
                  <c:v>79.753</c:v>
                </c:pt>
                <c:pt idx="2466">
                  <c:v>79.754000000000005</c:v>
                </c:pt>
                <c:pt idx="2467">
                  <c:v>79.754000000000005</c:v>
                </c:pt>
                <c:pt idx="2468">
                  <c:v>79.754999999999995</c:v>
                </c:pt>
                <c:pt idx="2469">
                  <c:v>79.756</c:v>
                </c:pt>
                <c:pt idx="2470">
                  <c:v>79.757000000000005</c:v>
                </c:pt>
                <c:pt idx="2471">
                  <c:v>79.757999999999996</c:v>
                </c:pt>
                <c:pt idx="2472">
                  <c:v>79.759</c:v>
                </c:pt>
                <c:pt idx="2473">
                  <c:v>79.760000000000005</c:v>
                </c:pt>
                <c:pt idx="2474">
                  <c:v>79.760000000000005</c:v>
                </c:pt>
                <c:pt idx="2475">
                  <c:v>79.760999999999996</c:v>
                </c:pt>
                <c:pt idx="2476">
                  <c:v>79.762</c:v>
                </c:pt>
                <c:pt idx="2477">
                  <c:v>79.763000000000005</c:v>
                </c:pt>
                <c:pt idx="2478">
                  <c:v>79.763000000000005</c:v>
                </c:pt>
                <c:pt idx="2479">
                  <c:v>79.763999999999996</c:v>
                </c:pt>
                <c:pt idx="2480">
                  <c:v>79.765000000000001</c:v>
                </c:pt>
                <c:pt idx="2481">
                  <c:v>79.766000000000005</c:v>
                </c:pt>
                <c:pt idx="2482">
                  <c:v>79.768000000000001</c:v>
                </c:pt>
                <c:pt idx="2483">
                  <c:v>79.769000000000005</c:v>
                </c:pt>
                <c:pt idx="2484">
                  <c:v>79.77</c:v>
                </c:pt>
                <c:pt idx="2485">
                  <c:v>79.771000000000001</c:v>
                </c:pt>
                <c:pt idx="2486">
                  <c:v>79.772000000000006</c:v>
                </c:pt>
                <c:pt idx="2487">
                  <c:v>79.772999999999996</c:v>
                </c:pt>
                <c:pt idx="2488">
                  <c:v>79.772999999999996</c:v>
                </c:pt>
                <c:pt idx="2489">
                  <c:v>79.772999999999996</c:v>
                </c:pt>
                <c:pt idx="2490">
                  <c:v>79.774000000000001</c:v>
                </c:pt>
                <c:pt idx="2491">
                  <c:v>79.775999999999996</c:v>
                </c:pt>
                <c:pt idx="2492">
                  <c:v>79.775999999999996</c:v>
                </c:pt>
                <c:pt idx="2493">
                  <c:v>79.778000000000006</c:v>
                </c:pt>
                <c:pt idx="2494">
                  <c:v>79.778000000000006</c:v>
                </c:pt>
                <c:pt idx="2495">
                  <c:v>79.778999999999996</c:v>
                </c:pt>
                <c:pt idx="2496">
                  <c:v>79.78</c:v>
                </c:pt>
                <c:pt idx="2497">
                  <c:v>79.78</c:v>
                </c:pt>
                <c:pt idx="2498">
                  <c:v>79.778999999999996</c:v>
                </c:pt>
                <c:pt idx="2499">
                  <c:v>79.78</c:v>
                </c:pt>
                <c:pt idx="2500">
                  <c:v>79.781000000000006</c:v>
                </c:pt>
                <c:pt idx="2501">
                  <c:v>79.781999999999996</c:v>
                </c:pt>
                <c:pt idx="2502">
                  <c:v>79.783000000000001</c:v>
                </c:pt>
                <c:pt idx="2503">
                  <c:v>79.784999999999997</c:v>
                </c:pt>
                <c:pt idx="2504">
                  <c:v>79.786000000000001</c:v>
                </c:pt>
                <c:pt idx="2505">
                  <c:v>79.787000000000006</c:v>
                </c:pt>
                <c:pt idx="2506">
                  <c:v>79.787999999999997</c:v>
                </c:pt>
                <c:pt idx="2507">
                  <c:v>79.789000000000001</c:v>
                </c:pt>
                <c:pt idx="2508">
                  <c:v>79.790000000000006</c:v>
                </c:pt>
                <c:pt idx="2509">
                  <c:v>79.790999999999997</c:v>
                </c:pt>
                <c:pt idx="2510">
                  <c:v>79.790999999999997</c:v>
                </c:pt>
                <c:pt idx="2511">
                  <c:v>79.792000000000002</c:v>
                </c:pt>
                <c:pt idx="2512">
                  <c:v>79.792000000000002</c:v>
                </c:pt>
                <c:pt idx="2513">
                  <c:v>79.793999999999997</c:v>
                </c:pt>
                <c:pt idx="2514">
                  <c:v>79.795000000000002</c:v>
                </c:pt>
                <c:pt idx="2515">
                  <c:v>79.796000000000006</c:v>
                </c:pt>
                <c:pt idx="2516">
                  <c:v>79.798000000000002</c:v>
                </c:pt>
                <c:pt idx="2517">
                  <c:v>79.798000000000002</c:v>
                </c:pt>
                <c:pt idx="2518">
                  <c:v>79.798000000000002</c:v>
                </c:pt>
                <c:pt idx="2519">
                  <c:v>79.8</c:v>
                </c:pt>
                <c:pt idx="2520">
                  <c:v>79.8</c:v>
                </c:pt>
                <c:pt idx="2521">
                  <c:v>79.801000000000002</c:v>
                </c:pt>
                <c:pt idx="2522">
                  <c:v>79.802000000000007</c:v>
                </c:pt>
                <c:pt idx="2523">
                  <c:v>79.802999999999997</c:v>
                </c:pt>
                <c:pt idx="2524">
                  <c:v>79.805000000000007</c:v>
                </c:pt>
                <c:pt idx="2525">
                  <c:v>79.805000000000007</c:v>
                </c:pt>
                <c:pt idx="2526">
                  <c:v>79.805000000000007</c:v>
                </c:pt>
                <c:pt idx="2527">
                  <c:v>79.805999999999997</c:v>
                </c:pt>
                <c:pt idx="2528">
                  <c:v>79.808000000000007</c:v>
                </c:pt>
                <c:pt idx="2529">
                  <c:v>79.808000000000007</c:v>
                </c:pt>
                <c:pt idx="2530">
                  <c:v>79.808999999999997</c:v>
                </c:pt>
                <c:pt idx="2531">
                  <c:v>79.81</c:v>
                </c:pt>
                <c:pt idx="2532">
                  <c:v>79.81</c:v>
                </c:pt>
                <c:pt idx="2533">
                  <c:v>79.811999999999998</c:v>
                </c:pt>
                <c:pt idx="2534">
                  <c:v>79.813000000000002</c:v>
                </c:pt>
                <c:pt idx="2535">
                  <c:v>79.813000000000002</c:v>
                </c:pt>
                <c:pt idx="2536">
                  <c:v>79.813999999999993</c:v>
                </c:pt>
                <c:pt idx="2537">
                  <c:v>79.813999999999993</c:v>
                </c:pt>
                <c:pt idx="2538">
                  <c:v>79.814999999999998</c:v>
                </c:pt>
                <c:pt idx="2539">
                  <c:v>79.816000000000003</c:v>
                </c:pt>
                <c:pt idx="2540">
                  <c:v>79.816999999999993</c:v>
                </c:pt>
                <c:pt idx="2541">
                  <c:v>79.817999999999998</c:v>
                </c:pt>
                <c:pt idx="2542">
                  <c:v>79.819000000000003</c:v>
                </c:pt>
                <c:pt idx="2543">
                  <c:v>79.819999999999993</c:v>
                </c:pt>
                <c:pt idx="2544">
                  <c:v>79.819999999999993</c:v>
                </c:pt>
                <c:pt idx="2545">
                  <c:v>79.819999999999993</c:v>
                </c:pt>
                <c:pt idx="2546">
                  <c:v>79.822000000000003</c:v>
                </c:pt>
                <c:pt idx="2547">
                  <c:v>79.822000000000003</c:v>
                </c:pt>
                <c:pt idx="2548">
                  <c:v>79.822999999999993</c:v>
                </c:pt>
                <c:pt idx="2549">
                  <c:v>79.823999999999998</c:v>
                </c:pt>
                <c:pt idx="2550">
                  <c:v>79.823999999999998</c:v>
                </c:pt>
                <c:pt idx="2551">
                  <c:v>79.825999999999993</c:v>
                </c:pt>
                <c:pt idx="2552">
                  <c:v>79.826999999999998</c:v>
                </c:pt>
                <c:pt idx="2553">
                  <c:v>79.828000000000003</c:v>
                </c:pt>
                <c:pt idx="2554">
                  <c:v>79.828000000000003</c:v>
                </c:pt>
                <c:pt idx="2555">
                  <c:v>79.828000000000003</c:v>
                </c:pt>
                <c:pt idx="2556">
                  <c:v>79.828000000000003</c:v>
                </c:pt>
                <c:pt idx="2557">
                  <c:v>79.83</c:v>
                </c:pt>
                <c:pt idx="2558">
                  <c:v>79.831000000000003</c:v>
                </c:pt>
                <c:pt idx="2559">
                  <c:v>79.832999999999998</c:v>
                </c:pt>
                <c:pt idx="2560">
                  <c:v>79.832999999999998</c:v>
                </c:pt>
                <c:pt idx="2561">
                  <c:v>79.834000000000003</c:v>
                </c:pt>
                <c:pt idx="2562">
                  <c:v>79.835999999999999</c:v>
                </c:pt>
                <c:pt idx="2563">
                  <c:v>79.837000000000003</c:v>
                </c:pt>
                <c:pt idx="2564">
                  <c:v>79.837999999999994</c:v>
                </c:pt>
                <c:pt idx="2565">
                  <c:v>79.838999999999999</c:v>
                </c:pt>
                <c:pt idx="2566">
                  <c:v>79.84</c:v>
                </c:pt>
                <c:pt idx="2567">
                  <c:v>79.84</c:v>
                </c:pt>
                <c:pt idx="2568">
                  <c:v>79.840999999999994</c:v>
                </c:pt>
                <c:pt idx="2569">
                  <c:v>79.841999999999999</c:v>
                </c:pt>
                <c:pt idx="2570">
                  <c:v>79.841999999999999</c:v>
                </c:pt>
                <c:pt idx="2571">
                  <c:v>79.843000000000004</c:v>
                </c:pt>
                <c:pt idx="2572">
                  <c:v>79.843999999999994</c:v>
                </c:pt>
                <c:pt idx="2573">
                  <c:v>79.844999999999999</c:v>
                </c:pt>
                <c:pt idx="2574">
                  <c:v>79.844999999999999</c:v>
                </c:pt>
                <c:pt idx="2575">
                  <c:v>79.846000000000004</c:v>
                </c:pt>
                <c:pt idx="2576">
                  <c:v>79.847999999999999</c:v>
                </c:pt>
                <c:pt idx="2577">
                  <c:v>79.846999999999994</c:v>
                </c:pt>
                <c:pt idx="2578">
                  <c:v>79.846999999999994</c:v>
                </c:pt>
                <c:pt idx="2579">
                  <c:v>79.847999999999999</c:v>
                </c:pt>
                <c:pt idx="2580">
                  <c:v>79.849999999999994</c:v>
                </c:pt>
                <c:pt idx="2581">
                  <c:v>79.850999999999999</c:v>
                </c:pt>
                <c:pt idx="2582">
                  <c:v>79.852000000000004</c:v>
                </c:pt>
                <c:pt idx="2583">
                  <c:v>79.852000000000004</c:v>
                </c:pt>
                <c:pt idx="2584">
                  <c:v>79.852999999999994</c:v>
                </c:pt>
                <c:pt idx="2585">
                  <c:v>79.853999999999999</c:v>
                </c:pt>
                <c:pt idx="2586">
                  <c:v>79.855000000000004</c:v>
                </c:pt>
                <c:pt idx="2587">
                  <c:v>79.855999999999995</c:v>
                </c:pt>
                <c:pt idx="2588">
                  <c:v>79.856999999999999</c:v>
                </c:pt>
                <c:pt idx="2589">
                  <c:v>79.858000000000004</c:v>
                </c:pt>
                <c:pt idx="2590">
                  <c:v>79.858000000000004</c:v>
                </c:pt>
                <c:pt idx="2591">
                  <c:v>79.86</c:v>
                </c:pt>
                <c:pt idx="2592">
                  <c:v>79.861000000000004</c:v>
                </c:pt>
                <c:pt idx="2593">
                  <c:v>79.861000000000004</c:v>
                </c:pt>
                <c:pt idx="2594">
                  <c:v>79.861999999999995</c:v>
                </c:pt>
                <c:pt idx="2595">
                  <c:v>79.863</c:v>
                </c:pt>
                <c:pt idx="2596">
                  <c:v>79.864000000000004</c:v>
                </c:pt>
                <c:pt idx="2597">
                  <c:v>79.864000000000004</c:v>
                </c:pt>
                <c:pt idx="2598">
                  <c:v>79.864999999999995</c:v>
                </c:pt>
                <c:pt idx="2599">
                  <c:v>79.866</c:v>
                </c:pt>
                <c:pt idx="2600">
                  <c:v>79.867000000000004</c:v>
                </c:pt>
                <c:pt idx="2601">
                  <c:v>79.867999999999995</c:v>
                </c:pt>
                <c:pt idx="2602">
                  <c:v>79.87</c:v>
                </c:pt>
                <c:pt idx="2603">
                  <c:v>79.870999999999995</c:v>
                </c:pt>
                <c:pt idx="2604">
                  <c:v>79.872</c:v>
                </c:pt>
                <c:pt idx="2605">
                  <c:v>79.872</c:v>
                </c:pt>
                <c:pt idx="2606">
                  <c:v>79.872</c:v>
                </c:pt>
                <c:pt idx="2607">
                  <c:v>79.873999999999995</c:v>
                </c:pt>
                <c:pt idx="2608">
                  <c:v>79.873999999999995</c:v>
                </c:pt>
                <c:pt idx="2609">
                  <c:v>79.873999999999995</c:v>
                </c:pt>
                <c:pt idx="2610">
                  <c:v>79.873999999999995</c:v>
                </c:pt>
                <c:pt idx="2611">
                  <c:v>79.876000000000005</c:v>
                </c:pt>
                <c:pt idx="2612">
                  <c:v>79.876000000000005</c:v>
                </c:pt>
                <c:pt idx="2613">
                  <c:v>79.876999999999995</c:v>
                </c:pt>
                <c:pt idx="2614">
                  <c:v>79.876999999999995</c:v>
                </c:pt>
                <c:pt idx="2615">
                  <c:v>79.878</c:v>
                </c:pt>
                <c:pt idx="2616">
                  <c:v>79.88</c:v>
                </c:pt>
                <c:pt idx="2617">
                  <c:v>79.881</c:v>
                </c:pt>
                <c:pt idx="2618">
                  <c:v>79.882000000000005</c:v>
                </c:pt>
                <c:pt idx="2619">
                  <c:v>79.882999999999996</c:v>
                </c:pt>
                <c:pt idx="2620">
                  <c:v>79.882999999999996</c:v>
                </c:pt>
                <c:pt idx="2621">
                  <c:v>79.882999999999996</c:v>
                </c:pt>
                <c:pt idx="2622">
                  <c:v>79.884</c:v>
                </c:pt>
                <c:pt idx="2623">
                  <c:v>79.885000000000005</c:v>
                </c:pt>
                <c:pt idx="2624">
                  <c:v>79.885999999999996</c:v>
                </c:pt>
                <c:pt idx="2625">
                  <c:v>79.885999999999996</c:v>
                </c:pt>
                <c:pt idx="2626">
                  <c:v>79.887</c:v>
                </c:pt>
                <c:pt idx="2627">
                  <c:v>79.888000000000005</c:v>
                </c:pt>
                <c:pt idx="2628">
                  <c:v>79.89</c:v>
                </c:pt>
                <c:pt idx="2629">
                  <c:v>79.89</c:v>
                </c:pt>
                <c:pt idx="2630">
                  <c:v>79.891000000000005</c:v>
                </c:pt>
                <c:pt idx="2631">
                  <c:v>79.891000000000005</c:v>
                </c:pt>
                <c:pt idx="2632">
                  <c:v>79.891000000000005</c:v>
                </c:pt>
                <c:pt idx="2633">
                  <c:v>79.891999999999996</c:v>
                </c:pt>
                <c:pt idx="2634">
                  <c:v>79.894000000000005</c:v>
                </c:pt>
                <c:pt idx="2635">
                  <c:v>79.894000000000005</c:v>
                </c:pt>
                <c:pt idx="2636">
                  <c:v>79.894999999999996</c:v>
                </c:pt>
                <c:pt idx="2637">
                  <c:v>79.896000000000001</c:v>
                </c:pt>
                <c:pt idx="2638">
                  <c:v>79.897000000000006</c:v>
                </c:pt>
                <c:pt idx="2639">
                  <c:v>79.897999999999996</c:v>
                </c:pt>
                <c:pt idx="2640">
                  <c:v>79.899000000000001</c:v>
                </c:pt>
                <c:pt idx="2641">
                  <c:v>79.900000000000006</c:v>
                </c:pt>
                <c:pt idx="2642">
                  <c:v>79.900000000000006</c:v>
                </c:pt>
                <c:pt idx="2643">
                  <c:v>79.900000000000006</c:v>
                </c:pt>
                <c:pt idx="2644">
                  <c:v>79.900999999999996</c:v>
                </c:pt>
                <c:pt idx="2645">
                  <c:v>79.903000000000006</c:v>
                </c:pt>
                <c:pt idx="2646">
                  <c:v>79.903999999999996</c:v>
                </c:pt>
                <c:pt idx="2647">
                  <c:v>79.903999999999996</c:v>
                </c:pt>
                <c:pt idx="2648">
                  <c:v>79.906000000000006</c:v>
                </c:pt>
                <c:pt idx="2649">
                  <c:v>79.906999999999996</c:v>
                </c:pt>
                <c:pt idx="2650">
                  <c:v>79.906999999999996</c:v>
                </c:pt>
                <c:pt idx="2651">
                  <c:v>79.908000000000001</c:v>
                </c:pt>
                <c:pt idx="2652">
                  <c:v>79.908000000000001</c:v>
                </c:pt>
                <c:pt idx="2653">
                  <c:v>79.91</c:v>
                </c:pt>
                <c:pt idx="2654">
                  <c:v>79.911000000000001</c:v>
                </c:pt>
                <c:pt idx="2655">
                  <c:v>79.91</c:v>
                </c:pt>
                <c:pt idx="2656">
                  <c:v>79.911000000000001</c:v>
                </c:pt>
                <c:pt idx="2657">
                  <c:v>79.912000000000006</c:v>
                </c:pt>
                <c:pt idx="2658">
                  <c:v>79.912999999999997</c:v>
                </c:pt>
                <c:pt idx="2659">
                  <c:v>79.912999999999997</c:v>
                </c:pt>
                <c:pt idx="2660">
                  <c:v>79.914000000000001</c:v>
                </c:pt>
                <c:pt idx="2661">
                  <c:v>79.915000000000006</c:v>
                </c:pt>
                <c:pt idx="2662">
                  <c:v>79.915000000000006</c:v>
                </c:pt>
                <c:pt idx="2663">
                  <c:v>79.915999999999997</c:v>
                </c:pt>
                <c:pt idx="2664">
                  <c:v>79.917000000000002</c:v>
                </c:pt>
                <c:pt idx="2665">
                  <c:v>79.918000000000006</c:v>
                </c:pt>
                <c:pt idx="2666">
                  <c:v>79.918999999999997</c:v>
                </c:pt>
                <c:pt idx="2667">
                  <c:v>79.918999999999997</c:v>
                </c:pt>
                <c:pt idx="2668">
                  <c:v>79.921000000000006</c:v>
                </c:pt>
                <c:pt idx="2669">
                  <c:v>79.921999999999997</c:v>
                </c:pt>
                <c:pt idx="2670">
                  <c:v>79.923000000000002</c:v>
                </c:pt>
                <c:pt idx="2671">
                  <c:v>79.923000000000002</c:v>
                </c:pt>
                <c:pt idx="2672">
                  <c:v>79.924000000000007</c:v>
                </c:pt>
                <c:pt idx="2673">
                  <c:v>79.924000000000007</c:v>
                </c:pt>
                <c:pt idx="2674">
                  <c:v>79.924999999999997</c:v>
                </c:pt>
                <c:pt idx="2675">
                  <c:v>79.926000000000002</c:v>
                </c:pt>
                <c:pt idx="2676">
                  <c:v>79.927000000000007</c:v>
                </c:pt>
                <c:pt idx="2677">
                  <c:v>79.927000000000007</c:v>
                </c:pt>
                <c:pt idx="2678">
                  <c:v>79.927999999999997</c:v>
                </c:pt>
                <c:pt idx="2679">
                  <c:v>79.929000000000002</c:v>
                </c:pt>
                <c:pt idx="2680">
                  <c:v>79.929000000000002</c:v>
                </c:pt>
                <c:pt idx="2681">
                  <c:v>79.930999999999997</c:v>
                </c:pt>
                <c:pt idx="2682">
                  <c:v>79.930999999999997</c:v>
                </c:pt>
                <c:pt idx="2683">
                  <c:v>79.932000000000002</c:v>
                </c:pt>
                <c:pt idx="2684">
                  <c:v>79.933000000000007</c:v>
                </c:pt>
                <c:pt idx="2685">
                  <c:v>79.933999999999997</c:v>
                </c:pt>
                <c:pt idx="2686">
                  <c:v>79.935000000000002</c:v>
                </c:pt>
                <c:pt idx="2687">
                  <c:v>79.936000000000007</c:v>
                </c:pt>
                <c:pt idx="2688">
                  <c:v>79.936000000000007</c:v>
                </c:pt>
                <c:pt idx="2689">
                  <c:v>79.936999999999998</c:v>
                </c:pt>
                <c:pt idx="2690">
                  <c:v>79.938000000000002</c:v>
                </c:pt>
                <c:pt idx="2691">
                  <c:v>79.938000000000002</c:v>
                </c:pt>
                <c:pt idx="2692">
                  <c:v>79.938000000000002</c:v>
                </c:pt>
                <c:pt idx="2693">
                  <c:v>79.938999999999993</c:v>
                </c:pt>
                <c:pt idx="2694">
                  <c:v>79.94</c:v>
                </c:pt>
                <c:pt idx="2695">
                  <c:v>79.941000000000003</c:v>
                </c:pt>
                <c:pt idx="2696">
                  <c:v>79.941999999999993</c:v>
                </c:pt>
                <c:pt idx="2697">
                  <c:v>79.941999999999993</c:v>
                </c:pt>
                <c:pt idx="2698">
                  <c:v>79.942999999999998</c:v>
                </c:pt>
                <c:pt idx="2699">
                  <c:v>79.944000000000003</c:v>
                </c:pt>
                <c:pt idx="2700">
                  <c:v>79.944000000000003</c:v>
                </c:pt>
                <c:pt idx="2701">
                  <c:v>79.945999999999998</c:v>
                </c:pt>
                <c:pt idx="2702">
                  <c:v>79.947000000000003</c:v>
                </c:pt>
                <c:pt idx="2703">
                  <c:v>79.947000000000003</c:v>
                </c:pt>
                <c:pt idx="2704">
                  <c:v>79.947999999999993</c:v>
                </c:pt>
                <c:pt idx="2705">
                  <c:v>79.948999999999998</c:v>
                </c:pt>
                <c:pt idx="2706">
                  <c:v>79.950999999999993</c:v>
                </c:pt>
                <c:pt idx="2707">
                  <c:v>79.950999999999993</c:v>
                </c:pt>
                <c:pt idx="2708">
                  <c:v>79.951999999999998</c:v>
                </c:pt>
                <c:pt idx="2709">
                  <c:v>79.951999999999998</c:v>
                </c:pt>
                <c:pt idx="2710">
                  <c:v>79.953999999999994</c:v>
                </c:pt>
                <c:pt idx="2711">
                  <c:v>79.953999999999994</c:v>
                </c:pt>
                <c:pt idx="2712">
                  <c:v>79.954999999999998</c:v>
                </c:pt>
                <c:pt idx="2713">
                  <c:v>79.954999999999998</c:v>
                </c:pt>
                <c:pt idx="2714">
                  <c:v>79.956999999999994</c:v>
                </c:pt>
                <c:pt idx="2715">
                  <c:v>79.956999999999994</c:v>
                </c:pt>
                <c:pt idx="2716">
                  <c:v>79.957999999999998</c:v>
                </c:pt>
                <c:pt idx="2717">
                  <c:v>79.959999999999994</c:v>
                </c:pt>
                <c:pt idx="2718">
                  <c:v>79.960999999999999</c:v>
                </c:pt>
                <c:pt idx="2719">
                  <c:v>79.960999999999999</c:v>
                </c:pt>
                <c:pt idx="2720">
                  <c:v>79.962000000000003</c:v>
                </c:pt>
                <c:pt idx="2721">
                  <c:v>79.962999999999994</c:v>
                </c:pt>
                <c:pt idx="2722">
                  <c:v>79.962999999999994</c:v>
                </c:pt>
                <c:pt idx="2723">
                  <c:v>79.963999999999999</c:v>
                </c:pt>
                <c:pt idx="2724">
                  <c:v>79.965000000000003</c:v>
                </c:pt>
                <c:pt idx="2725">
                  <c:v>79.965000000000003</c:v>
                </c:pt>
                <c:pt idx="2726">
                  <c:v>79.965999999999994</c:v>
                </c:pt>
                <c:pt idx="2727">
                  <c:v>79.965999999999994</c:v>
                </c:pt>
                <c:pt idx="2728">
                  <c:v>79.966999999999999</c:v>
                </c:pt>
                <c:pt idx="2729">
                  <c:v>79.968000000000004</c:v>
                </c:pt>
                <c:pt idx="2730">
                  <c:v>79.968999999999994</c:v>
                </c:pt>
                <c:pt idx="2731">
                  <c:v>79.97</c:v>
                </c:pt>
                <c:pt idx="2732">
                  <c:v>79.971000000000004</c:v>
                </c:pt>
                <c:pt idx="2733">
                  <c:v>79.971999999999994</c:v>
                </c:pt>
                <c:pt idx="2734">
                  <c:v>79.971999999999994</c:v>
                </c:pt>
                <c:pt idx="2735">
                  <c:v>79.972999999999999</c:v>
                </c:pt>
                <c:pt idx="2736">
                  <c:v>79.972999999999999</c:v>
                </c:pt>
                <c:pt idx="2737">
                  <c:v>79.974999999999994</c:v>
                </c:pt>
                <c:pt idx="2738">
                  <c:v>79.974999999999994</c:v>
                </c:pt>
                <c:pt idx="2739">
                  <c:v>79.974999999999994</c:v>
                </c:pt>
                <c:pt idx="2740">
                  <c:v>79.975999999999999</c:v>
                </c:pt>
                <c:pt idx="2741">
                  <c:v>79.977000000000004</c:v>
                </c:pt>
                <c:pt idx="2742">
                  <c:v>79.977000000000004</c:v>
                </c:pt>
                <c:pt idx="2743">
                  <c:v>79.977999999999994</c:v>
                </c:pt>
                <c:pt idx="2744">
                  <c:v>79.978999999999999</c:v>
                </c:pt>
                <c:pt idx="2745">
                  <c:v>79.978999999999999</c:v>
                </c:pt>
                <c:pt idx="2746">
                  <c:v>79.98</c:v>
                </c:pt>
                <c:pt idx="2747">
                  <c:v>79.980999999999995</c:v>
                </c:pt>
                <c:pt idx="2748">
                  <c:v>79.981999999999999</c:v>
                </c:pt>
                <c:pt idx="2749">
                  <c:v>79.981999999999999</c:v>
                </c:pt>
                <c:pt idx="2750">
                  <c:v>79.983000000000004</c:v>
                </c:pt>
                <c:pt idx="2751">
                  <c:v>79.983999999999995</c:v>
                </c:pt>
                <c:pt idx="2752">
                  <c:v>79.984999999999999</c:v>
                </c:pt>
                <c:pt idx="2753">
                  <c:v>79.986000000000004</c:v>
                </c:pt>
                <c:pt idx="2754">
                  <c:v>79.986999999999995</c:v>
                </c:pt>
                <c:pt idx="2755">
                  <c:v>79.986999999999995</c:v>
                </c:pt>
                <c:pt idx="2756">
                  <c:v>79.988</c:v>
                </c:pt>
                <c:pt idx="2757">
                  <c:v>79.989000000000004</c:v>
                </c:pt>
                <c:pt idx="2758">
                  <c:v>79.991</c:v>
                </c:pt>
                <c:pt idx="2759">
                  <c:v>79.989999999999995</c:v>
                </c:pt>
                <c:pt idx="2760">
                  <c:v>79.989999999999995</c:v>
                </c:pt>
                <c:pt idx="2761">
                  <c:v>79.991</c:v>
                </c:pt>
                <c:pt idx="2762">
                  <c:v>79.991</c:v>
                </c:pt>
                <c:pt idx="2763">
                  <c:v>79.992999999999995</c:v>
                </c:pt>
                <c:pt idx="2764">
                  <c:v>79.994</c:v>
                </c:pt>
                <c:pt idx="2765">
                  <c:v>79.994</c:v>
                </c:pt>
                <c:pt idx="2766">
                  <c:v>79.995000000000005</c:v>
                </c:pt>
                <c:pt idx="2767">
                  <c:v>79.995999999999995</c:v>
                </c:pt>
                <c:pt idx="2768">
                  <c:v>79.995999999999995</c:v>
                </c:pt>
                <c:pt idx="2769">
                  <c:v>79.997</c:v>
                </c:pt>
                <c:pt idx="2770">
                  <c:v>79.998000000000005</c:v>
                </c:pt>
                <c:pt idx="2771">
                  <c:v>79.998000000000005</c:v>
                </c:pt>
                <c:pt idx="2772">
                  <c:v>79.998000000000005</c:v>
                </c:pt>
                <c:pt idx="2773">
                  <c:v>80</c:v>
                </c:pt>
                <c:pt idx="2774">
                  <c:v>80</c:v>
                </c:pt>
                <c:pt idx="2775">
                  <c:v>80.001000000000005</c:v>
                </c:pt>
                <c:pt idx="2776">
                  <c:v>80.001999999999995</c:v>
                </c:pt>
                <c:pt idx="2777">
                  <c:v>80.003</c:v>
                </c:pt>
                <c:pt idx="2778">
                  <c:v>80.003</c:v>
                </c:pt>
                <c:pt idx="2779">
                  <c:v>80.004999999999995</c:v>
                </c:pt>
                <c:pt idx="2780">
                  <c:v>80.004999999999995</c:v>
                </c:pt>
                <c:pt idx="2781">
                  <c:v>80.006</c:v>
                </c:pt>
                <c:pt idx="2782">
                  <c:v>80.007000000000005</c:v>
                </c:pt>
                <c:pt idx="2783">
                  <c:v>80.007999999999996</c:v>
                </c:pt>
                <c:pt idx="2784">
                  <c:v>80.009</c:v>
                </c:pt>
                <c:pt idx="2785">
                  <c:v>80.009</c:v>
                </c:pt>
                <c:pt idx="2786">
                  <c:v>80.009</c:v>
                </c:pt>
                <c:pt idx="2787">
                  <c:v>80.010000000000005</c:v>
                </c:pt>
                <c:pt idx="2788">
                  <c:v>80.010999999999996</c:v>
                </c:pt>
                <c:pt idx="2789">
                  <c:v>80.012</c:v>
                </c:pt>
                <c:pt idx="2790">
                  <c:v>80.013000000000005</c:v>
                </c:pt>
                <c:pt idx="2791">
                  <c:v>80.013999999999996</c:v>
                </c:pt>
                <c:pt idx="2792">
                  <c:v>80.013999999999996</c:v>
                </c:pt>
                <c:pt idx="2793">
                  <c:v>80.015000000000001</c:v>
                </c:pt>
                <c:pt idx="2794">
                  <c:v>80.016000000000005</c:v>
                </c:pt>
                <c:pt idx="2795">
                  <c:v>80.016999999999996</c:v>
                </c:pt>
                <c:pt idx="2796">
                  <c:v>80.018000000000001</c:v>
                </c:pt>
                <c:pt idx="2797">
                  <c:v>80.018000000000001</c:v>
                </c:pt>
                <c:pt idx="2798">
                  <c:v>80.019000000000005</c:v>
                </c:pt>
                <c:pt idx="2799">
                  <c:v>80.02</c:v>
                </c:pt>
                <c:pt idx="2800">
                  <c:v>80.021000000000001</c:v>
                </c:pt>
                <c:pt idx="2801">
                  <c:v>80.021000000000001</c:v>
                </c:pt>
                <c:pt idx="2802">
                  <c:v>80.022000000000006</c:v>
                </c:pt>
                <c:pt idx="2803">
                  <c:v>80.022999999999996</c:v>
                </c:pt>
                <c:pt idx="2804">
                  <c:v>80.024000000000001</c:v>
                </c:pt>
                <c:pt idx="2805">
                  <c:v>80.024000000000001</c:v>
                </c:pt>
                <c:pt idx="2806">
                  <c:v>80.025000000000006</c:v>
                </c:pt>
                <c:pt idx="2807">
                  <c:v>80.025000000000006</c:v>
                </c:pt>
                <c:pt idx="2808">
                  <c:v>80.025999999999996</c:v>
                </c:pt>
                <c:pt idx="2809">
                  <c:v>80.025999999999996</c:v>
                </c:pt>
                <c:pt idx="2810">
                  <c:v>80.028000000000006</c:v>
                </c:pt>
                <c:pt idx="2811">
                  <c:v>80.028999999999996</c:v>
                </c:pt>
                <c:pt idx="2812">
                  <c:v>80.03</c:v>
                </c:pt>
                <c:pt idx="2813">
                  <c:v>80.028999999999996</c:v>
                </c:pt>
                <c:pt idx="2814">
                  <c:v>80.03</c:v>
                </c:pt>
                <c:pt idx="2815">
                  <c:v>80.031000000000006</c:v>
                </c:pt>
                <c:pt idx="2816">
                  <c:v>80.031000000000006</c:v>
                </c:pt>
                <c:pt idx="2817">
                  <c:v>80.031999999999996</c:v>
                </c:pt>
                <c:pt idx="2818">
                  <c:v>80.031999999999996</c:v>
                </c:pt>
                <c:pt idx="2819">
                  <c:v>80.033000000000001</c:v>
                </c:pt>
                <c:pt idx="2820">
                  <c:v>80.034000000000006</c:v>
                </c:pt>
                <c:pt idx="2821">
                  <c:v>80.034000000000006</c:v>
                </c:pt>
                <c:pt idx="2822">
                  <c:v>80.036000000000001</c:v>
                </c:pt>
                <c:pt idx="2823">
                  <c:v>80.036000000000001</c:v>
                </c:pt>
                <c:pt idx="2824">
                  <c:v>80.036000000000001</c:v>
                </c:pt>
                <c:pt idx="2825">
                  <c:v>80.037000000000006</c:v>
                </c:pt>
                <c:pt idx="2826">
                  <c:v>80.037999999999997</c:v>
                </c:pt>
                <c:pt idx="2827">
                  <c:v>80.040000000000006</c:v>
                </c:pt>
                <c:pt idx="2828">
                  <c:v>80.040999999999997</c:v>
                </c:pt>
                <c:pt idx="2829">
                  <c:v>80.042000000000002</c:v>
                </c:pt>
                <c:pt idx="2830">
                  <c:v>80.042000000000002</c:v>
                </c:pt>
                <c:pt idx="2831">
                  <c:v>80.043000000000006</c:v>
                </c:pt>
                <c:pt idx="2832">
                  <c:v>80.043000000000006</c:v>
                </c:pt>
                <c:pt idx="2833">
                  <c:v>80.043999999999997</c:v>
                </c:pt>
                <c:pt idx="2834">
                  <c:v>80.045000000000002</c:v>
                </c:pt>
                <c:pt idx="2835">
                  <c:v>80.045000000000002</c:v>
                </c:pt>
                <c:pt idx="2836">
                  <c:v>80.045000000000002</c:v>
                </c:pt>
                <c:pt idx="2837">
                  <c:v>80.045000000000002</c:v>
                </c:pt>
                <c:pt idx="2838">
                  <c:v>80.046000000000006</c:v>
                </c:pt>
                <c:pt idx="2839">
                  <c:v>80.046999999999997</c:v>
                </c:pt>
                <c:pt idx="2840">
                  <c:v>80.048000000000002</c:v>
                </c:pt>
                <c:pt idx="2841">
                  <c:v>80.05</c:v>
                </c:pt>
                <c:pt idx="2842">
                  <c:v>80.051000000000002</c:v>
                </c:pt>
                <c:pt idx="2843">
                  <c:v>80.051000000000002</c:v>
                </c:pt>
                <c:pt idx="2844">
                  <c:v>80.052000000000007</c:v>
                </c:pt>
                <c:pt idx="2845">
                  <c:v>80.052999999999997</c:v>
                </c:pt>
                <c:pt idx="2846">
                  <c:v>80.052999999999997</c:v>
                </c:pt>
                <c:pt idx="2847">
                  <c:v>80.054000000000002</c:v>
                </c:pt>
                <c:pt idx="2848">
                  <c:v>80.055000000000007</c:v>
                </c:pt>
                <c:pt idx="2849">
                  <c:v>80.055000000000007</c:v>
                </c:pt>
                <c:pt idx="2850">
                  <c:v>80.055999999999997</c:v>
                </c:pt>
                <c:pt idx="2851">
                  <c:v>80.055999999999997</c:v>
                </c:pt>
                <c:pt idx="2852">
                  <c:v>80.055999999999997</c:v>
                </c:pt>
                <c:pt idx="2853">
                  <c:v>80.057000000000002</c:v>
                </c:pt>
                <c:pt idx="2854">
                  <c:v>80.058000000000007</c:v>
                </c:pt>
                <c:pt idx="2855">
                  <c:v>80.058000000000007</c:v>
                </c:pt>
                <c:pt idx="2856">
                  <c:v>80.058999999999997</c:v>
                </c:pt>
                <c:pt idx="2857">
                  <c:v>80.06</c:v>
                </c:pt>
                <c:pt idx="2858">
                  <c:v>80.061000000000007</c:v>
                </c:pt>
                <c:pt idx="2859">
                  <c:v>80.063000000000002</c:v>
                </c:pt>
                <c:pt idx="2860">
                  <c:v>80.063000000000002</c:v>
                </c:pt>
                <c:pt idx="2861">
                  <c:v>80.063999999999993</c:v>
                </c:pt>
                <c:pt idx="2862">
                  <c:v>80.064999999999998</c:v>
                </c:pt>
                <c:pt idx="2863">
                  <c:v>80.066000000000003</c:v>
                </c:pt>
                <c:pt idx="2864">
                  <c:v>80.066000000000003</c:v>
                </c:pt>
                <c:pt idx="2865">
                  <c:v>80.066000000000003</c:v>
                </c:pt>
                <c:pt idx="2866">
                  <c:v>80.066000000000003</c:v>
                </c:pt>
                <c:pt idx="2867">
                  <c:v>80.067999999999998</c:v>
                </c:pt>
                <c:pt idx="2868">
                  <c:v>80.067999999999998</c:v>
                </c:pt>
                <c:pt idx="2869">
                  <c:v>80.067999999999998</c:v>
                </c:pt>
                <c:pt idx="2870">
                  <c:v>80.069000000000003</c:v>
                </c:pt>
                <c:pt idx="2871">
                  <c:v>80.069999999999993</c:v>
                </c:pt>
                <c:pt idx="2872">
                  <c:v>80.069999999999993</c:v>
                </c:pt>
                <c:pt idx="2873">
                  <c:v>80.070999999999998</c:v>
                </c:pt>
                <c:pt idx="2874">
                  <c:v>80.072000000000003</c:v>
                </c:pt>
                <c:pt idx="2875">
                  <c:v>80.072000000000003</c:v>
                </c:pt>
                <c:pt idx="2876">
                  <c:v>80.072999999999993</c:v>
                </c:pt>
                <c:pt idx="2877">
                  <c:v>80.073999999999998</c:v>
                </c:pt>
                <c:pt idx="2878">
                  <c:v>80.073999999999998</c:v>
                </c:pt>
                <c:pt idx="2879">
                  <c:v>80.075000000000003</c:v>
                </c:pt>
                <c:pt idx="2880">
                  <c:v>80.076999999999998</c:v>
                </c:pt>
                <c:pt idx="2881">
                  <c:v>80.076999999999998</c:v>
                </c:pt>
                <c:pt idx="2882">
                  <c:v>80.078999999999994</c:v>
                </c:pt>
                <c:pt idx="2883">
                  <c:v>80.078999999999994</c:v>
                </c:pt>
                <c:pt idx="2884">
                  <c:v>80.078999999999994</c:v>
                </c:pt>
                <c:pt idx="2885">
                  <c:v>80.08</c:v>
                </c:pt>
                <c:pt idx="2886">
                  <c:v>80.08</c:v>
                </c:pt>
                <c:pt idx="2887">
                  <c:v>80.08</c:v>
                </c:pt>
                <c:pt idx="2888">
                  <c:v>80.081000000000003</c:v>
                </c:pt>
                <c:pt idx="2889">
                  <c:v>80.081999999999994</c:v>
                </c:pt>
                <c:pt idx="2890">
                  <c:v>80.081999999999994</c:v>
                </c:pt>
                <c:pt idx="2891">
                  <c:v>80.082999999999998</c:v>
                </c:pt>
                <c:pt idx="2892">
                  <c:v>80.084000000000003</c:v>
                </c:pt>
                <c:pt idx="2893">
                  <c:v>80.084999999999994</c:v>
                </c:pt>
                <c:pt idx="2894">
                  <c:v>80.085999999999999</c:v>
                </c:pt>
                <c:pt idx="2895">
                  <c:v>80.087000000000003</c:v>
                </c:pt>
                <c:pt idx="2896">
                  <c:v>80.087000000000003</c:v>
                </c:pt>
                <c:pt idx="2897">
                  <c:v>80.087999999999994</c:v>
                </c:pt>
                <c:pt idx="2898">
                  <c:v>80.088999999999999</c:v>
                </c:pt>
                <c:pt idx="2899">
                  <c:v>80.09</c:v>
                </c:pt>
                <c:pt idx="2900">
                  <c:v>80.09</c:v>
                </c:pt>
                <c:pt idx="2901">
                  <c:v>80.090999999999994</c:v>
                </c:pt>
                <c:pt idx="2902">
                  <c:v>80.091999999999999</c:v>
                </c:pt>
                <c:pt idx="2903">
                  <c:v>80.093000000000004</c:v>
                </c:pt>
                <c:pt idx="2904">
                  <c:v>80.093999999999994</c:v>
                </c:pt>
                <c:pt idx="2905">
                  <c:v>80.094999999999999</c:v>
                </c:pt>
                <c:pt idx="2906">
                  <c:v>80.096000000000004</c:v>
                </c:pt>
                <c:pt idx="2907">
                  <c:v>80.096999999999994</c:v>
                </c:pt>
                <c:pt idx="2908">
                  <c:v>80.097999999999999</c:v>
                </c:pt>
                <c:pt idx="2909">
                  <c:v>80.099000000000004</c:v>
                </c:pt>
                <c:pt idx="2910">
                  <c:v>80.097999999999999</c:v>
                </c:pt>
                <c:pt idx="2911">
                  <c:v>80.099000000000004</c:v>
                </c:pt>
                <c:pt idx="2912">
                  <c:v>80.099000000000004</c:v>
                </c:pt>
                <c:pt idx="2913">
                  <c:v>80.099999999999994</c:v>
                </c:pt>
                <c:pt idx="2914">
                  <c:v>80.099000000000004</c:v>
                </c:pt>
                <c:pt idx="2915">
                  <c:v>80.099000000000004</c:v>
                </c:pt>
                <c:pt idx="2916">
                  <c:v>80.100999999999999</c:v>
                </c:pt>
                <c:pt idx="2917">
                  <c:v>80.102000000000004</c:v>
                </c:pt>
                <c:pt idx="2918">
                  <c:v>80.103999999999999</c:v>
                </c:pt>
                <c:pt idx="2919">
                  <c:v>80.103999999999999</c:v>
                </c:pt>
                <c:pt idx="2920">
                  <c:v>80.105000000000004</c:v>
                </c:pt>
                <c:pt idx="2921">
                  <c:v>80.105000000000004</c:v>
                </c:pt>
                <c:pt idx="2922">
                  <c:v>80.105000000000004</c:v>
                </c:pt>
                <c:pt idx="2923">
                  <c:v>80.106999999999999</c:v>
                </c:pt>
                <c:pt idx="2924">
                  <c:v>80.108000000000004</c:v>
                </c:pt>
                <c:pt idx="2925">
                  <c:v>80.108000000000004</c:v>
                </c:pt>
                <c:pt idx="2926">
                  <c:v>80.108000000000004</c:v>
                </c:pt>
                <c:pt idx="2927">
                  <c:v>80.108999999999995</c:v>
                </c:pt>
                <c:pt idx="2928">
                  <c:v>80.108999999999995</c:v>
                </c:pt>
                <c:pt idx="2929">
                  <c:v>80.11</c:v>
                </c:pt>
                <c:pt idx="2930">
                  <c:v>80.11</c:v>
                </c:pt>
                <c:pt idx="2931">
                  <c:v>80.111000000000004</c:v>
                </c:pt>
                <c:pt idx="2932">
                  <c:v>80.111999999999995</c:v>
                </c:pt>
                <c:pt idx="2933">
                  <c:v>80.111999999999995</c:v>
                </c:pt>
                <c:pt idx="2934">
                  <c:v>80.113</c:v>
                </c:pt>
                <c:pt idx="2935">
                  <c:v>80.114000000000004</c:v>
                </c:pt>
                <c:pt idx="2936">
                  <c:v>80.114999999999995</c:v>
                </c:pt>
                <c:pt idx="2937">
                  <c:v>80.114999999999995</c:v>
                </c:pt>
                <c:pt idx="2938">
                  <c:v>80.114999999999995</c:v>
                </c:pt>
                <c:pt idx="2939">
                  <c:v>80.116</c:v>
                </c:pt>
                <c:pt idx="2940">
                  <c:v>80.117000000000004</c:v>
                </c:pt>
                <c:pt idx="2941">
                  <c:v>80.117999999999995</c:v>
                </c:pt>
                <c:pt idx="2942">
                  <c:v>80.117999999999995</c:v>
                </c:pt>
                <c:pt idx="2943">
                  <c:v>80.117999999999995</c:v>
                </c:pt>
                <c:pt idx="2944">
                  <c:v>80.119</c:v>
                </c:pt>
                <c:pt idx="2945">
                  <c:v>80.12</c:v>
                </c:pt>
                <c:pt idx="2946">
                  <c:v>80.120999999999995</c:v>
                </c:pt>
                <c:pt idx="2947">
                  <c:v>80.120999999999995</c:v>
                </c:pt>
                <c:pt idx="2948">
                  <c:v>80.122</c:v>
                </c:pt>
                <c:pt idx="2949">
                  <c:v>80.123000000000005</c:v>
                </c:pt>
                <c:pt idx="2950">
                  <c:v>80.123999999999995</c:v>
                </c:pt>
                <c:pt idx="2951">
                  <c:v>80.123999999999995</c:v>
                </c:pt>
                <c:pt idx="2952">
                  <c:v>80.123999999999995</c:v>
                </c:pt>
                <c:pt idx="2953">
                  <c:v>80.125</c:v>
                </c:pt>
                <c:pt idx="2954">
                  <c:v>80.126000000000005</c:v>
                </c:pt>
                <c:pt idx="2955">
                  <c:v>80.126999999999995</c:v>
                </c:pt>
                <c:pt idx="2956">
                  <c:v>80.128</c:v>
                </c:pt>
                <c:pt idx="2957">
                  <c:v>80.128</c:v>
                </c:pt>
                <c:pt idx="2958">
                  <c:v>80.129000000000005</c:v>
                </c:pt>
                <c:pt idx="2959">
                  <c:v>80.13</c:v>
                </c:pt>
                <c:pt idx="2960">
                  <c:v>80.131</c:v>
                </c:pt>
                <c:pt idx="2961">
                  <c:v>80.131</c:v>
                </c:pt>
                <c:pt idx="2962">
                  <c:v>80.132000000000005</c:v>
                </c:pt>
                <c:pt idx="2963">
                  <c:v>80.132999999999996</c:v>
                </c:pt>
                <c:pt idx="2964">
                  <c:v>80.132999999999996</c:v>
                </c:pt>
                <c:pt idx="2965">
                  <c:v>80.132999999999996</c:v>
                </c:pt>
                <c:pt idx="2966">
                  <c:v>80.132000000000005</c:v>
                </c:pt>
                <c:pt idx="2967">
                  <c:v>80.132999999999996</c:v>
                </c:pt>
                <c:pt idx="2968">
                  <c:v>80.134</c:v>
                </c:pt>
                <c:pt idx="2969">
                  <c:v>80.135000000000005</c:v>
                </c:pt>
                <c:pt idx="2970">
                  <c:v>80.135999999999996</c:v>
                </c:pt>
                <c:pt idx="2971">
                  <c:v>80.135999999999996</c:v>
                </c:pt>
                <c:pt idx="2972">
                  <c:v>80.137</c:v>
                </c:pt>
                <c:pt idx="2973">
                  <c:v>80.138000000000005</c:v>
                </c:pt>
                <c:pt idx="2974">
                  <c:v>80.138999999999996</c:v>
                </c:pt>
                <c:pt idx="2975">
                  <c:v>80.14</c:v>
                </c:pt>
                <c:pt idx="2976">
                  <c:v>80.141000000000005</c:v>
                </c:pt>
                <c:pt idx="2977">
                  <c:v>80.141999999999996</c:v>
                </c:pt>
                <c:pt idx="2978">
                  <c:v>80.141999999999996</c:v>
                </c:pt>
                <c:pt idx="2979">
                  <c:v>80.141999999999996</c:v>
                </c:pt>
                <c:pt idx="2980">
                  <c:v>80.143000000000001</c:v>
                </c:pt>
                <c:pt idx="2981">
                  <c:v>80.144000000000005</c:v>
                </c:pt>
                <c:pt idx="2982">
                  <c:v>80.144999999999996</c:v>
                </c:pt>
                <c:pt idx="2983">
                  <c:v>80.146000000000001</c:v>
                </c:pt>
                <c:pt idx="2984">
                  <c:v>80.146000000000001</c:v>
                </c:pt>
                <c:pt idx="2985">
                  <c:v>80.146000000000001</c:v>
                </c:pt>
                <c:pt idx="2986">
                  <c:v>80.147000000000006</c:v>
                </c:pt>
                <c:pt idx="2987">
                  <c:v>80.147000000000006</c:v>
                </c:pt>
                <c:pt idx="2988">
                  <c:v>80.147999999999996</c:v>
                </c:pt>
                <c:pt idx="2989">
                  <c:v>80.147999999999996</c:v>
                </c:pt>
                <c:pt idx="2990">
                  <c:v>80.147999999999996</c:v>
                </c:pt>
                <c:pt idx="2991">
                  <c:v>80.147999999999996</c:v>
                </c:pt>
                <c:pt idx="2992">
                  <c:v>80.149000000000001</c:v>
                </c:pt>
                <c:pt idx="2993">
                  <c:v>80.150000000000006</c:v>
                </c:pt>
                <c:pt idx="2994">
                  <c:v>80.152000000000001</c:v>
                </c:pt>
                <c:pt idx="2995">
                  <c:v>80.152000000000001</c:v>
                </c:pt>
                <c:pt idx="2996">
                  <c:v>80.153000000000006</c:v>
                </c:pt>
                <c:pt idx="2997">
                  <c:v>80.153999999999996</c:v>
                </c:pt>
                <c:pt idx="2998">
                  <c:v>80.153999999999996</c:v>
                </c:pt>
                <c:pt idx="2999">
                  <c:v>80.155000000000001</c:v>
                </c:pt>
                <c:pt idx="3000">
                  <c:v>80.156000000000006</c:v>
                </c:pt>
                <c:pt idx="3001">
                  <c:v>80.156999999999996</c:v>
                </c:pt>
                <c:pt idx="3002">
                  <c:v>80.156999999999996</c:v>
                </c:pt>
                <c:pt idx="3003">
                  <c:v>80.156999999999996</c:v>
                </c:pt>
                <c:pt idx="3004">
                  <c:v>80.159000000000006</c:v>
                </c:pt>
                <c:pt idx="3005">
                  <c:v>80.16</c:v>
                </c:pt>
                <c:pt idx="3006">
                  <c:v>80.16</c:v>
                </c:pt>
                <c:pt idx="3007">
                  <c:v>80.161000000000001</c:v>
                </c:pt>
                <c:pt idx="3008">
                  <c:v>80.161000000000001</c:v>
                </c:pt>
                <c:pt idx="3009">
                  <c:v>80.161000000000001</c:v>
                </c:pt>
                <c:pt idx="3010">
                  <c:v>80.162000000000006</c:v>
                </c:pt>
                <c:pt idx="3011">
                  <c:v>80.162999999999997</c:v>
                </c:pt>
                <c:pt idx="3012">
                  <c:v>80.164000000000001</c:v>
                </c:pt>
                <c:pt idx="3013">
                  <c:v>80.165000000000006</c:v>
                </c:pt>
                <c:pt idx="3014">
                  <c:v>80.165000000000006</c:v>
                </c:pt>
                <c:pt idx="3015">
                  <c:v>80.165000000000006</c:v>
                </c:pt>
                <c:pt idx="3016">
                  <c:v>80.165999999999997</c:v>
                </c:pt>
                <c:pt idx="3017">
                  <c:v>80.167000000000002</c:v>
                </c:pt>
                <c:pt idx="3018">
                  <c:v>80.167000000000002</c:v>
                </c:pt>
                <c:pt idx="3019">
                  <c:v>80.168000000000006</c:v>
                </c:pt>
                <c:pt idx="3020">
                  <c:v>80.168000000000006</c:v>
                </c:pt>
                <c:pt idx="3021">
                  <c:v>80.168999999999997</c:v>
                </c:pt>
                <c:pt idx="3022">
                  <c:v>80.17</c:v>
                </c:pt>
                <c:pt idx="3023">
                  <c:v>80.17</c:v>
                </c:pt>
                <c:pt idx="3024">
                  <c:v>80.171000000000006</c:v>
                </c:pt>
                <c:pt idx="3025">
                  <c:v>80.171000000000006</c:v>
                </c:pt>
                <c:pt idx="3026">
                  <c:v>80.171999999999997</c:v>
                </c:pt>
                <c:pt idx="3027">
                  <c:v>80.173000000000002</c:v>
                </c:pt>
                <c:pt idx="3028">
                  <c:v>80.173000000000002</c:v>
                </c:pt>
                <c:pt idx="3029">
                  <c:v>80.174000000000007</c:v>
                </c:pt>
                <c:pt idx="3030">
                  <c:v>80.174000000000007</c:v>
                </c:pt>
                <c:pt idx="3031">
                  <c:v>80.174000000000007</c:v>
                </c:pt>
                <c:pt idx="3032">
                  <c:v>80.174000000000007</c:v>
                </c:pt>
                <c:pt idx="3033">
                  <c:v>80.177000000000007</c:v>
                </c:pt>
                <c:pt idx="3034">
                  <c:v>80.177999999999997</c:v>
                </c:pt>
                <c:pt idx="3035">
                  <c:v>80.177999999999997</c:v>
                </c:pt>
                <c:pt idx="3036">
                  <c:v>80.179000000000002</c:v>
                </c:pt>
                <c:pt idx="3037">
                  <c:v>80.180000000000007</c:v>
                </c:pt>
                <c:pt idx="3038">
                  <c:v>80.180000000000007</c:v>
                </c:pt>
                <c:pt idx="3039">
                  <c:v>80.180999999999997</c:v>
                </c:pt>
                <c:pt idx="3040">
                  <c:v>80.180999999999997</c:v>
                </c:pt>
                <c:pt idx="3041">
                  <c:v>80.180999999999997</c:v>
                </c:pt>
                <c:pt idx="3042">
                  <c:v>80.182000000000002</c:v>
                </c:pt>
                <c:pt idx="3043">
                  <c:v>80.182000000000002</c:v>
                </c:pt>
                <c:pt idx="3044">
                  <c:v>80.182000000000002</c:v>
                </c:pt>
                <c:pt idx="3045">
                  <c:v>80.183000000000007</c:v>
                </c:pt>
                <c:pt idx="3046">
                  <c:v>80.183999999999997</c:v>
                </c:pt>
                <c:pt idx="3047">
                  <c:v>80.185000000000002</c:v>
                </c:pt>
                <c:pt idx="3048">
                  <c:v>80.186000000000007</c:v>
                </c:pt>
                <c:pt idx="3049">
                  <c:v>80.186000000000007</c:v>
                </c:pt>
                <c:pt idx="3050">
                  <c:v>80.186000000000007</c:v>
                </c:pt>
                <c:pt idx="3051">
                  <c:v>80.186000000000007</c:v>
                </c:pt>
                <c:pt idx="3052">
                  <c:v>80.186999999999998</c:v>
                </c:pt>
                <c:pt idx="3053">
                  <c:v>80.188000000000002</c:v>
                </c:pt>
                <c:pt idx="3054">
                  <c:v>80.188999999999993</c:v>
                </c:pt>
                <c:pt idx="3055">
                  <c:v>80.19</c:v>
                </c:pt>
                <c:pt idx="3056">
                  <c:v>80.19</c:v>
                </c:pt>
                <c:pt idx="3057">
                  <c:v>80.191000000000003</c:v>
                </c:pt>
                <c:pt idx="3058">
                  <c:v>80.191999999999993</c:v>
                </c:pt>
                <c:pt idx="3059">
                  <c:v>80.192999999999998</c:v>
                </c:pt>
                <c:pt idx="3060">
                  <c:v>80.194000000000003</c:v>
                </c:pt>
                <c:pt idx="3061">
                  <c:v>80.194000000000003</c:v>
                </c:pt>
                <c:pt idx="3062">
                  <c:v>80.194000000000003</c:v>
                </c:pt>
                <c:pt idx="3063">
                  <c:v>80.194999999999993</c:v>
                </c:pt>
                <c:pt idx="3064">
                  <c:v>80.195999999999998</c:v>
                </c:pt>
                <c:pt idx="3065">
                  <c:v>80.195999999999998</c:v>
                </c:pt>
                <c:pt idx="3066">
                  <c:v>80.195999999999998</c:v>
                </c:pt>
                <c:pt idx="3067">
                  <c:v>80.195999999999998</c:v>
                </c:pt>
                <c:pt idx="3068">
                  <c:v>80.195999999999998</c:v>
                </c:pt>
                <c:pt idx="3069">
                  <c:v>80.197000000000003</c:v>
                </c:pt>
                <c:pt idx="3070">
                  <c:v>80.197999999999993</c:v>
                </c:pt>
                <c:pt idx="3071">
                  <c:v>80.198999999999998</c:v>
                </c:pt>
                <c:pt idx="3072">
                  <c:v>80.198999999999998</c:v>
                </c:pt>
                <c:pt idx="3073">
                  <c:v>80.2</c:v>
                </c:pt>
                <c:pt idx="3074">
                  <c:v>80.201999999999998</c:v>
                </c:pt>
                <c:pt idx="3075">
                  <c:v>80.203000000000003</c:v>
                </c:pt>
                <c:pt idx="3076">
                  <c:v>80.203000000000003</c:v>
                </c:pt>
                <c:pt idx="3077">
                  <c:v>80.203999999999994</c:v>
                </c:pt>
                <c:pt idx="3078">
                  <c:v>80.203999999999994</c:v>
                </c:pt>
                <c:pt idx="3079">
                  <c:v>80.203999999999994</c:v>
                </c:pt>
                <c:pt idx="3080">
                  <c:v>80.204999999999998</c:v>
                </c:pt>
                <c:pt idx="3081">
                  <c:v>80.204999999999998</c:v>
                </c:pt>
                <c:pt idx="3082">
                  <c:v>80.204999999999998</c:v>
                </c:pt>
                <c:pt idx="3083">
                  <c:v>80.206000000000003</c:v>
                </c:pt>
                <c:pt idx="3084">
                  <c:v>80.206000000000003</c:v>
                </c:pt>
                <c:pt idx="3085">
                  <c:v>80.206999999999994</c:v>
                </c:pt>
                <c:pt idx="3086">
                  <c:v>80.207999999999998</c:v>
                </c:pt>
                <c:pt idx="3087">
                  <c:v>80.207999999999998</c:v>
                </c:pt>
                <c:pt idx="3088">
                  <c:v>80.209000000000003</c:v>
                </c:pt>
                <c:pt idx="3089">
                  <c:v>80.209999999999994</c:v>
                </c:pt>
                <c:pt idx="3090">
                  <c:v>80.210999999999999</c:v>
                </c:pt>
                <c:pt idx="3091">
                  <c:v>80.210999999999999</c:v>
                </c:pt>
                <c:pt idx="3092">
                  <c:v>80.212000000000003</c:v>
                </c:pt>
                <c:pt idx="3093">
                  <c:v>80.212999999999994</c:v>
                </c:pt>
                <c:pt idx="3094">
                  <c:v>80.213999999999999</c:v>
                </c:pt>
                <c:pt idx="3095">
                  <c:v>80.215000000000003</c:v>
                </c:pt>
                <c:pt idx="3096">
                  <c:v>80.215000000000003</c:v>
                </c:pt>
                <c:pt idx="3097">
                  <c:v>80.215999999999994</c:v>
                </c:pt>
                <c:pt idx="3098">
                  <c:v>80.216999999999999</c:v>
                </c:pt>
                <c:pt idx="3099">
                  <c:v>80.218000000000004</c:v>
                </c:pt>
                <c:pt idx="3100">
                  <c:v>80.216999999999999</c:v>
                </c:pt>
                <c:pt idx="3101">
                  <c:v>80.218000000000004</c:v>
                </c:pt>
                <c:pt idx="3102">
                  <c:v>80.218000000000004</c:v>
                </c:pt>
                <c:pt idx="3103">
                  <c:v>80.218000000000004</c:v>
                </c:pt>
                <c:pt idx="3104">
                  <c:v>80.218000000000004</c:v>
                </c:pt>
                <c:pt idx="3105">
                  <c:v>80.218999999999994</c:v>
                </c:pt>
                <c:pt idx="3106">
                  <c:v>80.22</c:v>
                </c:pt>
                <c:pt idx="3107">
                  <c:v>80.22</c:v>
                </c:pt>
                <c:pt idx="3108">
                  <c:v>80.22</c:v>
                </c:pt>
                <c:pt idx="3109">
                  <c:v>80.221000000000004</c:v>
                </c:pt>
                <c:pt idx="3110">
                  <c:v>80.221999999999994</c:v>
                </c:pt>
                <c:pt idx="3111">
                  <c:v>80.221999999999994</c:v>
                </c:pt>
                <c:pt idx="3112">
                  <c:v>80.222999999999999</c:v>
                </c:pt>
                <c:pt idx="3113">
                  <c:v>80.224000000000004</c:v>
                </c:pt>
                <c:pt idx="3114">
                  <c:v>80.224999999999994</c:v>
                </c:pt>
                <c:pt idx="3115">
                  <c:v>80.224999999999994</c:v>
                </c:pt>
                <c:pt idx="3116">
                  <c:v>80.227000000000004</c:v>
                </c:pt>
                <c:pt idx="3117">
                  <c:v>80.227999999999994</c:v>
                </c:pt>
                <c:pt idx="3118">
                  <c:v>80.228999999999999</c:v>
                </c:pt>
                <c:pt idx="3119">
                  <c:v>80.23</c:v>
                </c:pt>
                <c:pt idx="3120">
                  <c:v>80.23</c:v>
                </c:pt>
                <c:pt idx="3121">
                  <c:v>80.23</c:v>
                </c:pt>
                <c:pt idx="3122">
                  <c:v>80.230999999999995</c:v>
                </c:pt>
                <c:pt idx="3123">
                  <c:v>80.231999999999999</c:v>
                </c:pt>
                <c:pt idx="3124">
                  <c:v>80.230999999999995</c:v>
                </c:pt>
                <c:pt idx="3125">
                  <c:v>80.230999999999995</c:v>
                </c:pt>
                <c:pt idx="3126">
                  <c:v>80.231999999999999</c:v>
                </c:pt>
                <c:pt idx="3127">
                  <c:v>80.231999999999999</c:v>
                </c:pt>
                <c:pt idx="3128">
                  <c:v>80.233000000000004</c:v>
                </c:pt>
                <c:pt idx="3129">
                  <c:v>80.233000000000004</c:v>
                </c:pt>
                <c:pt idx="3130">
                  <c:v>80.233000000000004</c:v>
                </c:pt>
                <c:pt idx="3131">
                  <c:v>80.233999999999995</c:v>
                </c:pt>
                <c:pt idx="3132">
                  <c:v>80.236000000000004</c:v>
                </c:pt>
                <c:pt idx="3133">
                  <c:v>80.236000000000004</c:v>
                </c:pt>
                <c:pt idx="3134">
                  <c:v>80.236999999999995</c:v>
                </c:pt>
                <c:pt idx="3135">
                  <c:v>80.238</c:v>
                </c:pt>
                <c:pt idx="3136">
                  <c:v>80.238</c:v>
                </c:pt>
                <c:pt idx="3137">
                  <c:v>80.239000000000004</c:v>
                </c:pt>
                <c:pt idx="3138">
                  <c:v>80.239000000000004</c:v>
                </c:pt>
                <c:pt idx="3139">
                  <c:v>80.239999999999995</c:v>
                </c:pt>
                <c:pt idx="3140">
                  <c:v>80.239999999999995</c:v>
                </c:pt>
                <c:pt idx="3141">
                  <c:v>80.241</c:v>
                </c:pt>
                <c:pt idx="3142">
                  <c:v>80.242000000000004</c:v>
                </c:pt>
                <c:pt idx="3143">
                  <c:v>80.242999999999995</c:v>
                </c:pt>
                <c:pt idx="3144">
                  <c:v>80.242000000000004</c:v>
                </c:pt>
                <c:pt idx="3145">
                  <c:v>80.242000000000004</c:v>
                </c:pt>
                <c:pt idx="3146">
                  <c:v>80.242000000000004</c:v>
                </c:pt>
                <c:pt idx="3147">
                  <c:v>80.244</c:v>
                </c:pt>
                <c:pt idx="3148">
                  <c:v>80.245000000000005</c:v>
                </c:pt>
                <c:pt idx="3149">
                  <c:v>80.245000000000005</c:v>
                </c:pt>
                <c:pt idx="3150">
                  <c:v>80.245000000000005</c:v>
                </c:pt>
                <c:pt idx="3151">
                  <c:v>80.245999999999995</c:v>
                </c:pt>
                <c:pt idx="3152">
                  <c:v>80.247</c:v>
                </c:pt>
                <c:pt idx="3153">
                  <c:v>80.247</c:v>
                </c:pt>
                <c:pt idx="3154">
                  <c:v>80.247</c:v>
                </c:pt>
                <c:pt idx="3155">
                  <c:v>80.248000000000005</c:v>
                </c:pt>
                <c:pt idx="3156">
                  <c:v>80.248999999999995</c:v>
                </c:pt>
                <c:pt idx="3157">
                  <c:v>80.25</c:v>
                </c:pt>
                <c:pt idx="3158">
                  <c:v>80.251999999999995</c:v>
                </c:pt>
                <c:pt idx="3159">
                  <c:v>80.251999999999995</c:v>
                </c:pt>
                <c:pt idx="3160">
                  <c:v>80.251999999999995</c:v>
                </c:pt>
                <c:pt idx="3161">
                  <c:v>80.251999999999995</c:v>
                </c:pt>
                <c:pt idx="3162">
                  <c:v>80.251999999999995</c:v>
                </c:pt>
                <c:pt idx="3163">
                  <c:v>80.253</c:v>
                </c:pt>
                <c:pt idx="3164">
                  <c:v>80.254000000000005</c:v>
                </c:pt>
                <c:pt idx="3165">
                  <c:v>80.254000000000005</c:v>
                </c:pt>
                <c:pt idx="3166">
                  <c:v>80.254000000000005</c:v>
                </c:pt>
                <c:pt idx="3167">
                  <c:v>80.254999999999995</c:v>
                </c:pt>
                <c:pt idx="3168">
                  <c:v>80.256</c:v>
                </c:pt>
                <c:pt idx="3169">
                  <c:v>80.257000000000005</c:v>
                </c:pt>
                <c:pt idx="3170">
                  <c:v>80.257999999999996</c:v>
                </c:pt>
                <c:pt idx="3171">
                  <c:v>80.257999999999996</c:v>
                </c:pt>
                <c:pt idx="3172">
                  <c:v>80.257999999999996</c:v>
                </c:pt>
                <c:pt idx="3173">
                  <c:v>80.257999999999996</c:v>
                </c:pt>
                <c:pt idx="3174">
                  <c:v>80.259</c:v>
                </c:pt>
                <c:pt idx="3175">
                  <c:v>80.260000000000005</c:v>
                </c:pt>
                <c:pt idx="3176">
                  <c:v>80.260999999999996</c:v>
                </c:pt>
                <c:pt idx="3177">
                  <c:v>80.262</c:v>
                </c:pt>
                <c:pt idx="3178">
                  <c:v>80.262</c:v>
                </c:pt>
                <c:pt idx="3179">
                  <c:v>80.263000000000005</c:v>
                </c:pt>
                <c:pt idx="3180">
                  <c:v>80.263000000000005</c:v>
                </c:pt>
                <c:pt idx="3181">
                  <c:v>80.263999999999996</c:v>
                </c:pt>
                <c:pt idx="3182">
                  <c:v>80.263999999999996</c:v>
                </c:pt>
                <c:pt idx="3183">
                  <c:v>80.263999999999996</c:v>
                </c:pt>
                <c:pt idx="3184">
                  <c:v>80.265000000000001</c:v>
                </c:pt>
                <c:pt idx="3185">
                  <c:v>80.266000000000005</c:v>
                </c:pt>
                <c:pt idx="3186">
                  <c:v>80.266000000000005</c:v>
                </c:pt>
                <c:pt idx="3187">
                  <c:v>80.266999999999996</c:v>
                </c:pt>
                <c:pt idx="3188">
                  <c:v>80.268000000000001</c:v>
                </c:pt>
                <c:pt idx="3189">
                  <c:v>80.268000000000001</c:v>
                </c:pt>
                <c:pt idx="3190">
                  <c:v>80.268000000000001</c:v>
                </c:pt>
                <c:pt idx="3191">
                  <c:v>80.269000000000005</c:v>
                </c:pt>
                <c:pt idx="3192">
                  <c:v>80.269000000000005</c:v>
                </c:pt>
                <c:pt idx="3193">
                  <c:v>80.269000000000005</c:v>
                </c:pt>
                <c:pt idx="3194">
                  <c:v>80.27</c:v>
                </c:pt>
                <c:pt idx="3195">
                  <c:v>80.27</c:v>
                </c:pt>
                <c:pt idx="3196">
                  <c:v>80.271000000000001</c:v>
                </c:pt>
                <c:pt idx="3197">
                  <c:v>80.271000000000001</c:v>
                </c:pt>
                <c:pt idx="3198">
                  <c:v>80.272000000000006</c:v>
                </c:pt>
                <c:pt idx="3199">
                  <c:v>80.275000000000006</c:v>
                </c:pt>
                <c:pt idx="3200">
                  <c:v>80.275000000000006</c:v>
                </c:pt>
                <c:pt idx="3201">
                  <c:v>80.275000000000006</c:v>
                </c:pt>
                <c:pt idx="3202">
                  <c:v>80.275000000000006</c:v>
                </c:pt>
                <c:pt idx="3203">
                  <c:v>80.275000000000006</c:v>
                </c:pt>
                <c:pt idx="3204">
                  <c:v>80.275999999999996</c:v>
                </c:pt>
                <c:pt idx="3205">
                  <c:v>80.277000000000001</c:v>
                </c:pt>
                <c:pt idx="3206">
                  <c:v>80.277000000000001</c:v>
                </c:pt>
                <c:pt idx="3207">
                  <c:v>80.277000000000001</c:v>
                </c:pt>
                <c:pt idx="3208">
                  <c:v>80.278000000000006</c:v>
                </c:pt>
                <c:pt idx="3209">
                  <c:v>80.278000000000006</c:v>
                </c:pt>
                <c:pt idx="3210">
                  <c:v>80.278999999999996</c:v>
                </c:pt>
                <c:pt idx="3211">
                  <c:v>80.281000000000006</c:v>
                </c:pt>
                <c:pt idx="3212">
                  <c:v>80.28</c:v>
                </c:pt>
                <c:pt idx="3213">
                  <c:v>80.28</c:v>
                </c:pt>
                <c:pt idx="3214">
                  <c:v>80.281000000000006</c:v>
                </c:pt>
                <c:pt idx="3215">
                  <c:v>80.281000000000006</c:v>
                </c:pt>
                <c:pt idx="3216">
                  <c:v>80.281999999999996</c:v>
                </c:pt>
                <c:pt idx="3217">
                  <c:v>80.281999999999996</c:v>
                </c:pt>
                <c:pt idx="3218">
                  <c:v>80.284000000000006</c:v>
                </c:pt>
                <c:pt idx="3219">
                  <c:v>80.284000000000006</c:v>
                </c:pt>
                <c:pt idx="3220">
                  <c:v>80.284999999999997</c:v>
                </c:pt>
                <c:pt idx="3221">
                  <c:v>80.284999999999997</c:v>
                </c:pt>
                <c:pt idx="3222">
                  <c:v>80.284999999999997</c:v>
                </c:pt>
                <c:pt idx="3223">
                  <c:v>80.286000000000001</c:v>
                </c:pt>
                <c:pt idx="3224">
                  <c:v>80.287000000000006</c:v>
                </c:pt>
                <c:pt idx="3225">
                  <c:v>80.286000000000001</c:v>
                </c:pt>
                <c:pt idx="3226">
                  <c:v>80.286000000000001</c:v>
                </c:pt>
                <c:pt idx="3227">
                  <c:v>80.287000000000006</c:v>
                </c:pt>
                <c:pt idx="3228">
                  <c:v>80.287999999999997</c:v>
                </c:pt>
                <c:pt idx="3229">
                  <c:v>80.290000000000006</c:v>
                </c:pt>
                <c:pt idx="3230">
                  <c:v>80.290000000000006</c:v>
                </c:pt>
                <c:pt idx="3231">
                  <c:v>80.290000000000006</c:v>
                </c:pt>
                <c:pt idx="3232">
                  <c:v>80.290000000000006</c:v>
                </c:pt>
                <c:pt idx="3233">
                  <c:v>80.290999999999997</c:v>
                </c:pt>
                <c:pt idx="3234">
                  <c:v>80.292000000000002</c:v>
                </c:pt>
                <c:pt idx="3235">
                  <c:v>80.292000000000002</c:v>
                </c:pt>
                <c:pt idx="3236">
                  <c:v>80.293000000000006</c:v>
                </c:pt>
                <c:pt idx="3237">
                  <c:v>80.293999999999997</c:v>
                </c:pt>
                <c:pt idx="3238">
                  <c:v>80.295000000000002</c:v>
                </c:pt>
                <c:pt idx="3239">
                  <c:v>80.295000000000002</c:v>
                </c:pt>
                <c:pt idx="3240">
                  <c:v>80.296000000000006</c:v>
                </c:pt>
                <c:pt idx="3241">
                  <c:v>80.296999999999997</c:v>
                </c:pt>
                <c:pt idx="3242">
                  <c:v>80.296999999999997</c:v>
                </c:pt>
                <c:pt idx="3243">
                  <c:v>80.296999999999997</c:v>
                </c:pt>
                <c:pt idx="3244">
                  <c:v>80.296000000000006</c:v>
                </c:pt>
                <c:pt idx="3245">
                  <c:v>80.296999999999997</c:v>
                </c:pt>
                <c:pt idx="3246">
                  <c:v>80.296999999999997</c:v>
                </c:pt>
                <c:pt idx="3247">
                  <c:v>80.298000000000002</c:v>
                </c:pt>
                <c:pt idx="3248">
                  <c:v>80.3</c:v>
                </c:pt>
                <c:pt idx="3249">
                  <c:v>80.3</c:v>
                </c:pt>
                <c:pt idx="3250">
                  <c:v>80.301000000000002</c:v>
                </c:pt>
                <c:pt idx="3251">
                  <c:v>80.301000000000002</c:v>
                </c:pt>
                <c:pt idx="3252">
                  <c:v>80.302999999999997</c:v>
                </c:pt>
                <c:pt idx="3253">
                  <c:v>80.302999999999997</c:v>
                </c:pt>
                <c:pt idx="3254">
                  <c:v>80.302999999999997</c:v>
                </c:pt>
                <c:pt idx="3255">
                  <c:v>80.302999999999997</c:v>
                </c:pt>
                <c:pt idx="3256">
                  <c:v>80.304000000000002</c:v>
                </c:pt>
                <c:pt idx="3257">
                  <c:v>80.305000000000007</c:v>
                </c:pt>
                <c:pt idx="3258">
                  <c:v>80.305000000000007</c:v>
                </c:pt>
                <c:pt idx="3259">
                  <c:v>80.305999999999997</c:v>
                </c:pt>
                <c:pt idx="3260">
                  <c:v>80.305999999999997</c:v>
                </c:pt>
                <c:pt idx="3261">
                  <c:v>80.305999999999997</c:v>
                </c:pt>
                <c:pt idx="3262">
                  <c:v>80.305999999999997</c:v>
                </c:pt>
                <c:pt idx="3263">
                  <c:v>80.305999999999997</c:v>
                </c:pt>
                <c:pt idx="3264">
                  <c:v>80.308000000000007</c:v>
                </c:pt>
                <c:pt idx="3265">
                  <c:v>80.308000000000007</c:v>
                </c:pt>
                <c:pt idx="3266">
                  <c:v>80.308000000000007</c:v>
                </c:pt>
                <c:pt idx="3267">
                  <c:v>80.308999999999997</c:v>
                </c:pt>
                <c:pt idx="3268">
                  <c:v>80.308999999999997</c:v>
                </c:pt>
                <c:pt idx="3269">
                  <c:v>80.31</c:v>
                </c:pt>
                <c:pt idx="3270">
                  <c:v>80.311000000000007</c:v>
                </c:pt>
                <c:pt idx="3271">
                  <c:v>80.311999999999998</c:v>
                </c:pt>
                <c:pt idx="3272">
                  <c:v>80.313000000000002</c:v>
                </c:pt>
                <c:pt idx="3273">
                  <c:v>80.311999999999998</c:v>
                </c:pt>
                <c:pt idx="3274">
                  <c:v>80.311999999999998</c:v>
                </c:pt>
                <c:pt idx="3275">
                  <c:v>80.313000000000002</c:v>
                </c:pt>
                <c:pt idx="3276">
                  <c:v>80.314999999999998</c:v>
                </c:pt>
                <c:pt idx="3277">
                  <c:v>80.314999999999998</c:v>
                </c:pt>
                <c:pt idx="3278">
                  <c:v>80.314999999999998</c:v>
                </c:pt>
                <c:pt idx="3279">
                  <c:v>80.314999999999998</c:v>
                </c:pt>
                <c:pt idx="3280">
                  <c:v>80.316000000000003</c:v>
                </c:pt>
                <c:pt idx="3281">
                  <c:v>80.316999999999993</c:v>
                </c:pt>
                <c:pt idx="3282">
                  <c:v>80.317999999999998</c:v>
                </c:pt>
                <c:pt idx="3283">
                  <c:v>80.317999999999998</c:v>
                </c:pt>
                <c:pt idx="3284">
                  <c:v>80.317999999999998</c:v>
                </c:pt>
                <c:pt idx="3285">
                  <c:v>80.319000000000003</c:v>
                </c:pt>
                <c:pt idx="3286">
                  <c:v>80.319000000000003</c:v>
                </c:pt>
                <c:pt idx="3287">
                  <c:v>80.319999999999993</c:v>
                </c:pt>
                <c:pt idx="3288">
                  <c:v>80.319999999999993</c:v>
                </c:pt>
                <c:pt idx="3289">
                  <c:v>80.319999999999993</c:v>
                </c:pt>
                <c:pt idx="3290">
                  <c:v>80.319999999999993</c:v>
                </c:pt>
                <c:pt idx="3291">
                  <c:v>80.319999999999993</c:v>
                </c:pt>
                <c:pt idx="3292">
                  <c:v>80.322000000000003</c:v>
                </c:pt>
                <c:pt idx="3293">
                  <c:v>80.322000000000003</c:v>
                </c:pt>
                <c:pt idx="3294">
                  <c:v>80.323999999999998</c:v>
                </c:pt>
                <c:pt idx="3295">
                  <c:v>80.323999999999998</c:v>
                </c:pt>
                <c:pt idx="3296">
                  <c:v>80.323999999999998</c:v>
                </c:pt>
                <c:pt idx="3297">
                  <c:v>80.325000000000003</c:v>
                </c:pt>
                <c:pt idx="3298">
                  <c:v>80.325000000000003</c:v>
                </c:pt>
                <c:pt idx="3299">
                  <c:v>80.325000000000003</c:v>
                </c:pt>
                <c:pt idx="3300">
                  <c:v>80.325999999999993</c:v>
                </c:pt>
                <c:pt idx="3301">
                  <c:v>80.326999999999998</c:v>
                </c:pt>
                <c:pt idx="3302">
                  <c:v>80.326999999999998</c:v>
                </c:pt>
                <c:pt idx="3303">
                  <c:v>80.326999999999998</c:v>
                </c:pt>
                <c:pt idx="3304">
                  <c:v>80.328999999999994</c:v>
                </c:pt>
                <c:pt idx="3305">
                  <c:v>80.328999999999994</c:v>
                </c:pt>
                <c:pt idx="3306">
                  <c:v>80.33</c:v>
                </c:pt>
                <c:pt idx="3307">
                  <c:v>80.33</c:v>
                </c:pt>
                <c:pt idx="3308">
                  <c:v>80.33</c:v>
                </c:pt>
                <c:pt idx="3309">
                  <c:v>80.331000000000003</c:v>
                </c:pt>
                <c:pt idx="3310">
                  <c:v>80.331000000000003</c:v>
                </c:pt>
                <c:pt idx="3311">
                  <c:v>80.331999999999994</c:v>
                </c:pt>
                <c:pt idx="3312">
                  <c:v>80.332999999999998</c:v>
                </c:pt>
                <c:pt idx="3313">
                  <c:v>80.332999999999998</c:v>
                </c:pt>
                <c:pt idx="3314">
                  <c:v>80.334000000000003</c:v>
                </c:pt>
                <c:pt idx="3315">
                  <c:v>80.334999999999994</c:v>
                </c:pt>
                <c:pt idx="3316">
                  <c:v>80.335999999999999</c:v>
                </c:pt>
                <c:pt idx="3317">
                  <c:v>80.337000000000003</c:v>
                </c:pt>
                <c:pt idx="3318">
                  <c:v>80.337000000000003</c:v>
                </c:pt>
                <c:pt idx="3319">
                  <c:v>80.337000000000003</c:v>
                </c:pt>
                <c:pt idx="3320">
                  <c:v>80.337000000000003</c:v>
                </c:pt>
                <c:pt idx="3321">
                  <c:v>80.337000000000003</c:v>
                </c:pt>
                <c:pt idx="3322">
                  <c:v>80.337000000000003</c:v>
                </c:pt>
                <c:pt idx="3323">
                  <c:v>80.337999999999994</c:v>
                </c:pt>
                <c:pt idx="3324">
                  <c:v>80.338999999999999</c:v>
                </c:pt>
                <c:pt idx="3325">
                  <c:v>80.338999999999999</c:v>
                </c:pt>
                <c:pt idx="3326">
                  <c:v>80.338999999999999</c:v>
                </c:pt>
                <c:pt idx="3327">
                  <c:v>80.34</c:v>
                </c:pt>
                <c:pt idx="3328">
                  <c:v>80.340999999999994</c:v>
                </c:pt>
                <c:pt idx="3329">
                  <c:v>80.343000000000004</c:v>
                </c:pt>
                <c:pt idx="3330">
                  <c:v>80.343000000000004</c:v>
                </c:pt>
                <c:pt idx="3331">
                  <c:v>80.341999999999999</c:v>
                </c:pt>
                <c:pt idx="3332">
                  <c:v>80.341999999999999</c:v>
                </c:pt>
                <c:pt idx="3333">
                  <c:v>80.343999999999994</c:v>
                </c:pt>
                <c:pt idx="3334">
                  <c:v>80.343999999999994</c:v>
                </c:pt>
                <c:pt idx="3335">
                  <c:v>80.344999999999999</c:v>
                </c:pt>
                <c:pt idx="3336">
                  <c:v>80.344999999999999</c:v>
                </c:pt>
                <c:pt idx="3337">
                  <c:v>80.344999999999999</c:v>
                </c:pt>
                <c:pt idx="3338">
                  <c:v>80.344999999999999</c:v>
                </c:pt>
                <c:pt idx="3339">
                  <c:v>80.344999999999999</c:v>
                </c:pt>
                <c:pt idx="3340">
                  <c:v>80.346000000000004</c:v>
                </c:pt>
                <c:pt idx="3341">
                  <c:v>80.346999999999994</c:v>
                </c:pt>
                <c:pt idx="3342">
                  <c:v>80.346999999999994</c:v>
                </c:pt>
                <c:pt idx="3343">
                  <c:v>80.347999999999999</c:v>
                </c:pt>
                <c:pt idx="3344">
                  <c:v>80.347999999999999</c:v>
                </c:pt>
                <c:pt idx="3345">
                  <c:v>80.349000000000004</c:v>
                </c:pt>
                <c:pt idx="3346">
                  <c:v>80.349000000000004</c:v>
                </c:pt>
                <c:pt idx="3347">
                  <c:v>80.349999999999994</c:v>
                </c:pt>
                <c:pt idx="3348">
                  <c:v>80.350999999999999</c:v>
                </c:pt>
                <c:pt idx="3349">
                  <c:v>80.350999999999999</c:v>
                </c:pt>
                <c:pt idx="3350">
                  <c:v>80.352000000000004</c:v>
                </c:pt>
                <c:pt idx="3351">
                  <c:v>80.352999999999994</c:v>
                </c:pt>
                <c:pt idx="3352">
                  <c:v>80.352999999999994</c:v>
                </c:pt>
                <c:pt idx="3353">
                  <c:v>80.355000000000004</c:v>
                </c:pt>
                <c:pt idx="3354">
                  <c:v>80.353999999999999</c:v>
                </c:pt>
                <c:pt idx="3355">
                  <c:v>80.353999999999999</c:v>
                </c:pt>
                <c:pt idx="3356">
                  <c:v>80.353999999999999</c:v>
                </c:pt>
                <c:pt idx="3357">
                  <c:v>80.355000000000004</c:v>
                </c:pt>
                <c:pt idx="3358">
                  <c:v>80.355999999999995</c:v>
                </c:pt>
                <c:pt idx="3359">
                  <c:v>80.355999999999995</c:v>
                </c:pt>
                <c:pt idx="3360">
                  <c:v>80.355999999999995</c:v>
                </c:pt>
                <c:pt idx="3361">
                  <c:v>80.355999999999995</c:v>
                </c:pt>
                <c:pt idx="3362">
                  <c:v>80.356999999999999</c:v>
                </c:pt>
                <c:pt idx="3363">
                  <c:v>80.356999999999999</c:v>
                </c:pt>
                <c:pt idx="3364">
                  <c:v>80.358000000000004</c:v>
                </c:pt>
                <c:pt idx="3365">
                  <c:v>80.358999999999995</c:v>
                </c:pt>
                <c:pt idx="3366">
                  <c:v>80.36</c:v>
                </c:pt>
                <c:pt idx="3367">
                  <c:v>80.36</c:v>
                </c:pt>
                <c:pt idx="3368">
                  <c:v>80.36</c:v>
                </c:pt>
                <c:pt idx="3369">
                  <c:v>80.361000000000004</c:v>
                </c:pt>
                <c:pt idx="3370">
                  <c:v>80.361999999999995</c:v>
                </c:pt>
                <c:pt idx="3371">
                  <c:v>80.363</c:v>
                </c:pt>
                <c:pt idx="3372">
                  <c:v>80.363</c:v>
                </c:pt>
                <c:pt idx="3373">
                  <c:v>80.363</c:v>
                </c:pt>
                <c:pt idx="3374">
                  <c:v>80.363</c:v>
                </c:pt>
                <c:pt idx="3375">
                  <c:v>80.364000000000004</c:v>
                </c:pt>
                <c:pt idx="3376">
                  <c:v>80.364999999999995</c:v>
                </c:pt>
                <c:pt idx="3377">
                  <c:v>80.364999999999995</c:v>
                </c:pt>
                <c:pt idx="3378">
                  <c:v>80.364999999999995</c:v>
                </c:pt>
                <c:pt idx="3379">
                  <c:v>80.364000000000004</c:v>
                </c:pt>
                <c:pt idx="3380">
                  <c:v>80.364999999999995</c:v>
                </c:pt>
                <c:pt idx="3381">
                  <c:v>80.366</c:v>
                </c:pt>
                <c:pt idx="3382">
                  <c:v>80.367000000000004</c:v>
                </c:pt>
                <c:pt idx="3383">
                  <c:v>80.367000000000004</c:v>
                </c:pt>
                <c:pt idx="3384">
                  <c:v>80.367000000000004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DEA-4407-A2C6-B5839C836DA9}"/>
            </c:ext>
          </c:extLst>
        </c:ser>
        <c:ser>
          <c:idx val="7"/>
          <c:order val="7"/>
          <c:tx>
            <c:strRef>
              <c:f>Quench_85K_50A!$AA$16</c:f>
              <c:strCache>
                <c:ptCount val="1"/>
                <c:pt idx="0">
                  <c:v>Coil_u</c:v>
                </c:pt>
              </c:strCache>
            </c:strRef>
          </c:tx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Quench_85K_50A!$AA$17:$AA$3401</c:f>
              <c:numCache>
                <c:formatCode>0.0</c:formatCode>
                <c:ptCount val="3385"/>
                <c:pt idx="0">
                  <c:v>77.355999999999995</c:v>
                </c:pt>
                <c:pt idx="1">
                  <c:v>77.355999999999995</c:v>
                </c:pt>
                <c:pt idx="2">
                  <c:v>77.358000000000004</c:v>
                </c:pt>
                <c:pt idx="3">
                  <c:v>77.355000000000004</c:v>
                </c:pt>
                <c:pt idx="4">
                  <c:v>77.353999999999999</c:v>
                </c:pt>
                <c:pt idx="5">
                  <c:v>77.355000000000004</c:v>
                </c:pt>
                <c:pt idx="6">
                  <c:v>77.353999999999999</c:v>
                </c:pt>
                <c:pt idx="7">
                  <c:v>77.355999999999995</c:v>
                </c:pt>
                <c:pt idx="8">
                  <c:v>77.352999999999994</c:v>
                </c:pt>
                <c:pt idx="9">
                  <c:v>77.355000000000004</c:v>
                </c:pt>
                <c:pt idx="10">
                  <c:v>77.349999999999994</c:v>
                </c:pt>
                <c:pt idx="11">
                  <c:v>77.347999999999999</c:v>
                </c:pt>
                <c:pt idx="12">
                  <c:v>77.346999999999994</c:v>
                </c:pt>
                <c:pt idx="13">
                  <c:v>77.347999999999999</c:v>
                </c:pt>
                <c:pt idx="14">
                  <c:v>77.349000000000004</c:v>
                </c:pt>
                <c:pt idx="15">
                  <c:v>77.350999999999999</c:v>
                </c:pt>
                <c:pt idx="16">
                  <c:v>77.349999999999994</c:v>
                </c:pt>
                <c:pt idx="17">
                  <c:v>77.353999999999999</c:v>
                </c:pt>
                <c:pt idx="18">
                  <c:v>77.355999999999995</c:v>
                </c:pt>
                <c:pt idx="19">
                  <c:v>77.355999999999995</c:v>
                </c:pt>
                <c:pt idx="20">
                  <c:v>77.353999999999999</c:v>
                </c:pt>
                <c:pt idx="21">
                  <c:v>77.352999999999994</c:v>
                </c:pt>
                <c:pt idx="22">
                  <c:v>77.353999999999999</c:v>
                </c:pt>
                <c:pt idx="23">
                  <c:v>77.352999999999994</c:v>
                </c:pt>
                <c:pt idx="24">
                  <c:v>77.353999999999999</c:v>
                </c:pt>
                <c:pt idx="25">
                  <c:v>77.349999999999994</c:v>
                </c:pt>
                <c:pt idx="26">
                  <c:v>77.346999999999994</c:v>
                </c:pt>
                <c:pt idx="27">
                  <c:v>77.350999999999999</c:v>
                </c:pt>
                <c:pt idx="28">
                  <c:v>77.350999999999999</c:v>
                </c:pt>
                <c:pt idx="29">
                  <c:v>77.349999999999994</c:v>
                </c:pt>
                <c:pt idx="30">
                  <c:v>77.353999999999999</c:v>
                </c:pt>
                <c:pt idx="31">
                  <c:v>77.355999999999995</c:v>
                </c:pt>
                <c:pt idx="32">
                  <c:v>77.358000000000004</c:v>
                </c:pt>
                <c:pt idx="33">
                  <c:v>77.355999999999995</c:v>
                </c:pt>
                <c:pt idx="34">
                  <c:v>77.355000000000004</c:v>
                </c:pt>
                <c:pt idx="35">
                  <c:v>77.356999999999999</c:v>
                </c:pt>
                <c:pt idx="36">
                  <c:v>77.358000000000004</c:v>
                </c:pt>
                <c:pt idx="37">
                  <c:v>77.363</c:v>
                </c:pt>
                <c:pt idx="38">
                  <c:v>77.356999999999999</c:v>
                </c:pt>
                <c:pt idx="39">
                  <c:v>77.355999999999995</c:v>
                </c:pt>
                <c:pt idx="40">
                  <c:v>77.353999999999999</c:v>
                </c:pt>
                <c:pt idx="41">
                  <c:v>77.353999999999999</c:v>
                </c:pt>
                <c:pt idx="42">
                  <c:v>77.352000000000004</c:v>
                </c:pt>
                <c:pt idx="43">
                  <c:v>77.358000000000004</c:v>
                </c:pt>
                <c:pt idx="44">
                  <c:v>77.358000000000004</c:v>
                </c:pt>
                <c:pt idx="45">
                  <c:v>77.352000000000004</c:v>
                </c:pt>
                <c:pt idx="46">
                  <c:v>77.353999999999999</c:v>
                </c:pt>
                <c:pt idx="47">
                  <c:v>77.355000000000004</c:v>
                </c:pt>
                <c:pt idx="48">
                  <c:v>77.355000000000004</c:v>
                </c:pt>
                <c:pt idx="49">
                  <c:v>77.355000000000004</c:v>
                </c:pt>
                <c:pt idx="50">
                  <c:v>77.353999999999999</c:v>
                </c:pt>
                <c:pt idx="51">
                  <c:v>77.352000000000004</c:v>
                </c:pt>
                <c:pt idx="52">
                  <c:v>77.352999999999994</c:v>
                </c:pt>
                <c:pt idx="53">
                  <c:v>77.355000000000004</c:v>
                </c:pt>
                <c:pt idx="54">
                  <c:v>77.355999999999995</c:v>
                </c:pt>
                <c:pt idx="55">
                  <c:v>77.355000000000004</c:v>
                </c:pt>
                <c:pt idx="56">
                  <c:v>77.355000000000004</c:v>
                </c:pt>
                <c:pt idx="57">
                  <c:v>77.352999999999994</c:v>
                </c:pt>
                <c:pt idx="58">
                  <c:v>77.350999999999999</c:v>
                </c:pt>
                <c:pt idx="59">
                  <c:v>77.350999999999999</c:v>
                </c:pt>
                <c:pt idx="60">
                  <c:v>77.352999999999994</c:v>
                </c:pt>
                <c:pt idx="61">
                  <c:v>77.355999999999995</c:v>
                </c:pt>
                <c:pt idx="62">
                  <c:v>77.355000000000004</c:v>
                </c:pt>
                <c:pt idx="63">
                  <c:v>77.355000000000004</c:v>
                </c:pt>
                <c:pt idx="64">
                  <c:v>77.352999999999994</c:v>
                </c:pt>
                <c:pt idx="65">
                  <c:v>77.350999999999999</c:v>
                </c:pt>
                <c:pt idx="66">
                  <c:v>77.356999999999999</c:v>
                </c:pt>
                <c:pt idx="67">
                  <c:v>77.358999999999995</c:v>
                </c:pt>
                <c:pt idx="68">
                  <c:v>77.358999999999995</c:v>
                </c:pt>
                <c:pt idx="69">
                  <c:v>77.355999999999995</c:v>
                </c:pt>
                <c:pt idx="70">
                  <c:v>77.355999999999995</c:v>
                </c:pt>
                <c:pt idx="71">
                  <c:v>77.355999999999995</c:v>
                </c:pt>
                <c:pt idx="72">
                  <c:v>77.358000000000004</c:v>
                </c:pt>
                <c:pt idx="73">
                  <c:v>77.358000000000004</c:v>
                </c:pt>
                <c:pt idx="74">
                  <c:v>77.356999999999999</c:v>
                </c:pt>
                <c:pt idx="75">
                  <c:v>77.356999999999999</c:v>
                </c:pt>
                <c:pt idx="76">
                  <c:v>77.355999999999995</c:v>
                </c:pt>
                <c:pt idx="77">
                  <c:v>77.353999999999999</c:v>
                </c:pt>
                <c:pt idx="78">
                  <c:v>77.353999999999999</c:v>
                </c:pt>
                <c:pt idx="79">
                  <c:v>77.355000000000004</c:v>
                </c:pt>
                <c:pt idx="80">
                  <c:v>77.355999999999995</c:v>
                </c:pt>
                <c:pt idx="81">
                  <c:v>77.355000000000004</c:v>
                </c:pt>
                <c:pt idx="82">
                  <c:v>77.355000000000004</c:v>
                </c:pt>
                <c:pt idx="83">
                  <c:v>77.356999999999999</c:v>
                </c:pt>
                <c:pt idx="84">
                  <c:v>77.353999999999999</c:v>
                </c:pt>
                <c:pt idx="85">
                  <c:v>77.358999999999995</c:v>
                </c:pt>
                <c:pt idx="86">
                  <c:v>77.356999999999999</c:v>
                </c:pt>
                <c:pt idx="87">
                  <c:v>77.355999999999995</c:v>
                </c:pt>
                <c:pt idx="88">
                  <c:v>77.355000000000004</c:v>
                </c:pt>
                <c:pt idx="89">
                  <c:v>77.355999999999995</c:v>
                </c:pt>
                <c:pt idx="90">
                  <c:v>77.352999999999994</c:v>
                </c:pt>
                <c:pt idx="91">
                  <c:v>77.352000000000004</c:v>
                </c:pt>
                <c:pt idx="92">
                  <c:v>77.349999999999994</c:v>
                </c:pt>
                <c:pt idx="93">
                  <c:v>77.347999999999999</c:v>
                </c:pt>
                <c:pt idx="94">
                  <c:v>77.346999999999994</c:v>
                </c:pt>
                <c:pt idx="95">
                  <c:v>77.346000000000004</c:v>
                </c:pt>
                <c:pt idx="96">
                  <c:v>77.349999999999994</c:v>
                </c:pt>
                <c:pt idx="97">
                  <c:v>77.350999999999999</c:v>
                </c:pt>
                <c:pt idx="98">
                  <c:v>77.349999999999994</c:v>
                </c:pt>
                <c:pt idx="99">
                  <c:v>77.349000000000004</c:v>
                </c:pt>
                <c:pt idx="100">
                  <c:v>77.349999999999994</c:v>
                </c:pt>
                <c:pt idx="101">
                  <c:v>77.350999999999999</c:v>
                </c:pt>
                <c:pt idx="102">
                  <c:v>77.352999999999994</c:v>
                </c:pt>
                <c:pt idx="103">
                  <c:v>77.353999999999999</c:v>
                </c:pt>
                <c:pt idx="104">
                  <c:v>77.356999999999999</c:v>
                </c:pt>
                <c:pt idx="105">
                  <c:v>77.355999999999995</c:v>
                </c:pt>
                <c:pt idx="106">
                  <c:v>77.356999999999999</c:v>
                </c:pt>
                <c:pt idx="107">
                  <c:v>77.353999999999999</c:v>
                </c:pt>
                <c:pt idx="108">
                  <c:v>77.353999999999999</c:v>
                </c:pt>
                <c:pt idx="109">
                  <c:v>77.355999999999995</c:v>
                </c:pt>
                <c:pt idx="110">
                  <c:v>77.356999999999999</c:v>
                </c:pt>
                <c:pt idx="111">
                  <c:v>77.355000000000004</c:v>
                </c:pt>
                <c:pt idx="112">
                  <c:v>77.349000000000004</c:v>
                </c:pt>
                <c:pt idx="113">
                  <c:v>77.346999999999994</c:v>
                </c:pt>
                <c:pt idx="114">
                  <c:v>77.346000000000004</c:v>
                </c:pt>
                <c:pt idx="115">
                  <c:v>77.343000000000004</c:v>
                </c:pt>
                <c:pt idx="116">
                  <c:v>77.34</c:v>
                </c:pt>
                <c:pt idx="117">
                  <c:v>77.338999999999999</c:v>
                </c:pt>
                <c:pt idx="118">
                  <c:v>77.338999999999999</c:v>
                </c:pt>
                <c:pt idx="119">
                  <c:v>77.337999999999994</c:v>
                </c:pt>
                <c:pt idx="120">
                  <c:v>77.337999999999994</c:v>
                </c:pt>
                <c:pt idx="121">
                  <c:v>77.34</c:v>
                </c:pt>
                <c:pt idx="122">
                  <c:v>77.338999999999999</c:v>
                </c:pt>
                <c:pt idx="123">
                  <c:v>77.337000000000003</c:v>
                </c:pt>
                <c:pt idx="124">
                  <c:v>77.334999999999994</c:v>
                </c:pt>
                <c:pt idx="125">
                  <c:v>77.335999999999999</c:v>
                </c:pt>
                <c:pt idx="126">
                  <c:v>77.335999999999999</c:v>
                </c:pt>
                <c:pt idx="127">
                  <c:v>77.334000000000003</c:v>
                </c:pt>
                <c:pt idx="128">
                  <c:v>77.334000000000003</c:v>
                </c:pt>
                <c:pt idx="129">
                  <c:v>77.332999999999998</c:v>
                </c:pt>
                <c:pt idx="130">
                  <c:v>77.331000000000003</c:v>
                </c:pt>
                <c:pt idx="131">
                  <c:v>77.331999999999994</c:v>
                </c:pt>
                <c:pt idx="132">
                  <c:v>77.33</c:v>
                </c:pt>
                <c:pt idx="133">
                  <c:v>77.331000000000003</c:v>
                </c:pt>
                <c:pt idx="134">
                  <c:v>77.328999999999994</c:v>
                </c:pt>
                <c:pt idx="135">
                  <c:v>77.326999999999998</c:v>
                </c:pt>
                <c:pt idx="136">
                  <c:v>77.328999999999994</c:v>
                </c:pt>
                <c:pt idx="137">
                  <c:v>77.328000000000003</c:v>
                </c:pt>
                <c:pt idx="138">
                  <c:v>77.328000000000003</c:v>
                </c:pt>
                <c:pt idx="139">
                  <c:v>77.326999999999998</c:v>
                </c:pt>
                <c:pt idx="140">
                  <c:v>77.325999999999993</c:v>
                </c:pt>
                <c:pt idx="141">
                  <c:v>77.325999999999993</c:v>
                </c:pt>
                <c:pt idx="142">
                  <c:v>77.325000000000003</c:v>
                </c:pt>
                <c:pt idx="143">
                  <c:v>77.325999999999993</c:v>
                </c:pt>
                <c:pt idx="144">
                  <c:v>77.322000000000003</c:v>
                </c:pt>
                <c:pt idx="145">
                  <c:v>77.322000000000003</c:v>
                </c:pt>
                <c:pt idx="146">
                  <c:v>77.322000000000003</c:v>
                </c:pt>
                <c:pt idx="147">
                  <c:v>77.320999999999998</c:v>
                </c:pt>
                <c:pt idx="148">
                  <c:v>77.322000000000003</c:v>
                </c:pt>
                <c:pt idx="149">
                  <c:v>77.322000000000003</c:v>
                </c:pt>
                <c:pt idx="150">
                  <c:v>77.322000000000003</c:v>
                </c:pt>
                <c:pt idx="151">
                  <c:v>77.320999999999998</c:v>
                </c:pt>
                <c:pt idx="152">
                  <c:v>77.320999999999998</c:v>
                </c:pt>
                <c:pt idx="153">
                  <c:v>77.319999999999993</c:v>
                </c:pt>
                <c:pt idx="154">
                  <c:v>77.319999999999993</c:v>
                </c:pt>
                <c:pt idx="155">
                  <c:v>77.319000000000003</c:v>
                </c:pt>
                <c:pt idx="156">
                  <c:v>77.319999999999993</c:v>
                </c:pt>
                <c:pt idx="157">
                  <c:v>77.319000000000003</c:v>
                </c:pt>
                <c:pt idx="158">
                  <c:v>77.319000000000003</c:v>
                </c:pt>
                <c:pt idx="159">
                  <c:v>77.319000000000003</c:v>
                </c:pt>
                <c:pt idx="160">
                  <c:v>77.317999999999998</c:v>
                </c:pt>
                <c:pt idx="161">
                  <c:v>77.317999999999998</c:v>
                </c:pt>
                <c:pt idx="162">
                  <c:v>77.316999999999993</c:v>
                </c:pt>
                <c:pt idx="163">
                  <c:v>77.316999999999993</c:v>
                </c:pt>
                <c:pt idx="164">
                  <c:v>77.317999999999998</c:v>
                </c:pt>
                <c:pt idx="165">
                  <c:v>77.317999999999998</c:v>
                </c:pt>
                <c:pt idx="166">
                  <c:v>77.317999999999998</c:v>
                </c:pt>
                <c:pt idx="167">
                  <c:v>77.316999999999993</c:v>
                </c:pt>
                <c:pt idx="168">
                  <c:v>77.317999999999998</c:v>
                </c:pt>
                <c:pt idx="169">
                  <c:v>77.319000000000003</c:v>
                </c:pt>
                <c:pt idx="170">
                  <c:v>77.319999999999993</c:v>
                </c:pt>
                <c:pt idx="171">
                  <c:v>77.320999999999998</c:v>
                </c:pt>
                <c:pt idx="172">
                  <c:v>77.320999999999998</c:v>
                </c:pt>
                <c:pt idx="173">
                  <c:v>77.322999999999993</c:v>
                </c:pt>
                <c:pt idx="174">
                  <c:v>77.322000000000003</c:v>
                </c:pt>
                <c:pt idx="175">
                  <c:v>77.322000000000003</c:v>
                </c:pt>
                <c:pt idx="176">
                  <c:v>77.323999999999998</c:v>
                </c:pt>
                <c:pt idx="177">
                  <c:v>77.322000000000003</c:v>
                </c:pt>
                <c:pt idx="178">
                  <c:v>77.320999999999998</c:v>
                </c:pt>
                <c:pt idx="179">
                  <c:v>77.322999999999993</c:v>
                </c:pt>
                <c:pt idx="180">
                  <c:v>77.325000000000003</c:v>
                </c:pt>
                <c:pt idx="181">
                  <c:v>77.325999999999993</c:v>
                </c:pt>
                <c:pt idx="182">
                  <c:v>77.326999999999998</c:v>
                </c:pt>
                <c:pt idx="183">
                  <c:v>77.326999999999998</c:v>
                </c:pt>
                <c:pt idx="184">
                  <c:v>77.328000000000003</c:v>
                </c:pt>
                <c:pt idx="185">
                  <c:v>77.328999999999994</c:v>
                </c:pt>
                <c:pt idx="186">
                  <c:v>77.33</c:v>
                </c:pt>
                <c:pt idx="187">
                  <c:v>77.33</c:v>
                </c:pt>
                <c:pt idx="188">
                  <c:v>77.331000000000003</c:v>
                </c:pt>
                <c:pt idx="189">
                  <c:v>77.334000000000003</c:v>
                </c:pt>
                <c:pt idx="190">
                  <c:v>77.335999999999999</c:v>
                </c:pt>
                <c:pt idx="191">
                  <c:v>77.340999999999994</c:v>
                </c:pt>
                <c:pt idx="192">
                  <c:v>77.343000000000004</c:v>
                </c:pt>
                <c:pt idx="193">
                  <c:v>77.346000000000004</c:v>
                </c:pt>
                <c:pt idx="194">
                  <c:v>77.347999999999999</c:v>
                </c:pt>
                <c:pt idx="195">
                  <c:v>77.349000000000004</c:v>
                </c:pt>
                <c:pt idx="196">
                  <c:v>77.349000000000004</c:v>
                </c:pt>
                <c:pt idx="197">
                  <c:v>77.349999999999994</c:v>
                </c:pt>
                <c:pt idx="198">
                  <c:v>77.349999999999994</c:v>
                </c:pt>
                <c:pt idx="199">
                  <c:v>77.349999999999994</c:v>
                </c:pt>
                <c:pt idx="200">
                  <c:v>77.346999999999994</c:v>
                </c:pt>
                <c:pt idx="201">
                  <c:v>77.346999999999994</c:v>
                </c:pt>
                <c:pt idx="202">
                  <c:v>77.347999999999999</c:v>
                </c:pt>
                <c:pt idx="203">
                  <c:v>77.347999999999999</c:v>
                </c:pt>
                <c:pt idx="204">
                  <c:v>77.349000000000004</c:v>
                </c:pt>
                <c:pt idx="205">
                  <c:v>77.349000000000004</c:v>
                </c:pt>
                <c:pt idx="206">
                  <c:v>77.352000000000004</c:v>
                </c:pt>
                <c:pt idx="207">
                  <c:v>77.352999999999994</c:v>
                </c:pt>
                <c:pt idx="208">
                  <c:v>77.352999999999994</c:v>
                </c:pt>
                <c:pt idx="209">
                  <c:v>77.352999999999994</c:v>
                </c:pt>
                <c:pt idx="210">
                  <c:v>77.352000000000004</c:v>
                </c:pt>
                <c:pt idx="211">
                  <c:v>77.352999999999994</c:v>
                </c:pt>
                <c:pt idx="212">
                  <c:v>77.352999999999994</c:v>
                </c:pt>
                <c:pt idx="213">
                  <c:v>77.352999999999994</c:v>
                </c:pt>
                <c:pt idx="214">
                  <c:v>77.353999999999999</c:v>
                </c:pt>
                <c:pt idx="215">
                  <c:v>77.352999999999994</c:v>
                </c:pt>
                <c:pt idx="216">
                  <c:v>77.353999999999999</c:v>
                </c:pt>
                <c:pt idx="217">
                  <c:v>77.355000000000004</c:v>
                </c:pt>
                <c:pt idx="218">
                  <c:v>77.355999999999995</c:v>
                </c:pt>
                <c:pt idx="219">
                  <c:v>77.352999999999994</c:v>
                </c:pt>
                <c:pt idx="220">
                  <c:v>77.352000000000004</c:v>
                </c:pt>
                <c:pt idx="221">
                  <c:v>77.352999999999994</c:v>
                </c:pt>
                <c:pt idx="222">
                  <c:v>77.352999999999994</c:v>
                </c:pt>
                <c:pt idx="223">
                  <c:v>77.355999999999995</c:v>
                </c:pt>
                <c:pt idx="224">
                  <c:v>77.355000000000004</c:v>
                </c:pt>
                <c:pt idx="225">
                  <c:v>77.355999999999995</c:v>
                </c:pt>
                <c:pt idx="226">
                  <c:v>77.355999999999995</c:v>
                </c:pt>
                <c:pt idx="227">
                  <c:v>77.355999999999995</c:v>
                </c:pt>
                <c:pt idx="228">
                  <c:v>77.355999999999995</c:v>
                </c:pt>
                <c:pt idx="229">
                  <c:v>77.355000000000004</c:v>
                </c:pt>
                <c:pt idx="230">
                  <c:v>77.355000000000004</c:v>
                </c:pt>
                <c:pt idx="231">
                  <c:v>77.355999999999995</c:v>
                </c:pt>
                <c:pt idx="232">
                  <c:v>77.355999999999995</c:v>
                </c:pt>
                <c:pt idx="233">
                  <c:v>77.358999999999995</c:v>
                </c:pt>
                <c:pt idx="234">
                  <c:v>77.358000000000004</c:v>
                </c:pt>
                <c:pt idx="235">
                  <c:v>77.356999999999999</c:v>
                </c:pt>
                <c:pt idx="236">
                  <c:v>77.356999999999999</c:v>
                </c:pt>
                <c:pt idx="237">
                  <c:v>77.356999999999999</c:v>
                </c:pt>
                <c:pt idx="238">
                  <c:v>77.358000000000004</c:v>
                </c:pt>
                <c:pt idx="239">
                  <c:v>77.355999999999995</c:v>
                </c:pt>
                <c:pt idx="240">
                  <c:v>77.355999999999995</c:v>
                </c:pt>
                <c:pt idx="241">
                  <c:v>77.355000000000004</c:v>
                </c:pt>
                <c:pt idx="242">
                  <c:v>77.355999999999995</c:v>
                </c:pt>
                <c:pt idx="243">
                  <c:v>77.355000000000004</c:v>
                </c:pt>
                <c:pt idx="244">
                  <c:v>77.355999999999995</c:v>
                </c:pt>
                <c:pt idx="245">
                  <c:v>77.355999999999995</c:v>
                </c:pt>
                <c:pt idx="246">
                  <c:v>77.356999999999999</c:v>
                </c:pt>
                <c:pt idx="247">
                  <c:v>77.355999999999995</c:v>
                </c:pt>
                <c:pt idx="248">
                  <c:v>77.358999999999995</c:v>
                </c:pt>
                <c:pt idx="249">
                  <c:v>77.358999999999995</c:v>
                </c:pt>
                <c:pt idx="250">
                  <c:v>77.358999999999995</c:v>
                </c:pt>
                <c:pt idx="251">
                  <c:v>77.358999999999995</c:v>
                </c:pt>
                <c:pt idx="252">
                  <c:v>77.358000000000004</c:v>
                </c:pt>
                <c:pt idx="253">
                  <c:v>77.358000000000004</c:v>
                </c:pt>
                <c:pt idx="254">
                  <c:v>77.356999999999999</c:v>
                </c:pt>
                <c:pt idx="255">
                  <c:v>77.356999999999999</c:v>
                </c:pt>
                <c:pt idx="256">
                  <c:v>77.355999999999995</c:v>
                </c:pt>
                <c:pt idx="257">
                  <c:v>77.352000000000004</c:v>
                </c:pt>
                <c:pt idx="258">
                  <c:v>77.355999999999995</c:v>
                </c:pt>
                <c:pt idx="259">
                  <c:v>77.356999999999999</c:v>
                </c:pt>
                <c:pt idx="260">
                  <c:v>77.358000000000004</c:v>
                </c:pt>
                <c:pt idx="261">
                  <c:v>77.356999999999999</c:v>
                </c:pt>
                <c:pt idx="262">
                  <c:v>77.352999999999994</c:v>
                </c:pt>
                <c:pt idx="263">
                  <c:v>77.353999999999999</c:v>
                </c:pt>
                <c:pt idx="264">
                  <c:v>77.353999999999999</c:v>
                </c:pt>
                <c:pt idx="265">
                  <c:v>77.355000000000004</c:v>
                </c:pt>
                <c:pt idx="266">
                  <c:v>77.355999999999995</c:v>
                </c:pt>
                <c:pt idx="267">
                  <c:v>77.355999999999995</c:v>
                </c:pt>
                <c:pt idx="268">
                  <c:v>77.355999999999995</c:v>
                </c:pt>
                <c:pt idx="269">
                  <c:v>77.356999999999999</c:v>
                </c:pt>
                <c:pt idx="270">
                  <c:v>77.356999999999999</c:v>
                </c:pt>
                <c:pt idx="271">
                  <c:v>77.356999999999999</c:v>
                </c:pt>
                <c:pt idx="272">
                  <c:v>77.356999999999999</c:v>
                </c:pt>
                <c:pt idx="273">
                  <c:v>77.358000000000004</c:v>
                </c:pt>
                <c:pt idx="274">
                  <c:v>77.356999999999999</c:v>
                </c:pt>
                <c:pt idx="275">
                  <c:v>77.358999999999995</c:v>
                </c:pt>
                <c:pt idx="276">
                  <c:v>77.361000000000004</c:v>
                </c:pt>
                <c:pt idx="277">
                  <c:v>77.358999999999995</c:v>
                </c:pt>
                <c:pt idx="278">
                  <c:v>77.356999999999999</c:v>
                </c:pt>
                <c:pt idx="279">
                  <c:v>77.358000000000004</c:v>
                </c:pt>
                <c:pt idx="280">
                  <c:v>77.358000000000004</c:v>
                </c:pt>
                <c:pt idx="281">
                  <c:v>77.358999999999995</c:v>
                </c:pt>
                <c:pt idx="282">
                  <c:v>77.358000000000004</c:v>
                </c:pt>
                <c:pt idx="283">
                  <c:v>77.358999999999995</c:v>
                </c:pt>
                <c:pt idx="284">
                  <c:v>77.358000000000004</c:v>
                </c:pt>
                <c:pt idx="285">
                  <c:v>77.356999999999999</c:v>
                </c:pt>
                <c:pt idx="286">
                  <c:v>77.358000000000004</c:v>
                </c:pt>
                <c:pt idx="287">
                  <c:v>77.358000000000004</c:v>
                </c:pt>
                <c:pt idx="288">
                  <c:v>77.358999999999995</c:v>
                </c:pt>
                <c:pt idx="289">
                  <c:v>77.356999999999999</c:v>
                </c:pt>
                <c:pt idx="290">
                  <c:v>77.355999999999995</c:v>
                </c:pt>
                <c:pt idx="291">
                  <c:v>77.358000000000004</c:v>
                </c:pt>
                <c:pt idx="292">
                  <c:v>77.358000000000004</c:v>
                </c:pt>
                <c:pt idx="293">
                  <c:v>77.358000000000004</c:v>
                </c:pt>
                <c:pt idx="294">
                  <c:v>77.356999999999999</c:v>
                </c:pt>
                <c:pt idx="295">
                  <c:v>77.356999999999999</c:v>
                </c:pt>
                <c:pt idx="296">
                  <c:v>77.355999999999995</c:v>
                </c:pt>
                <c:pt idx="297">
                  <c:v>77.356999999999999</c:v>
                </c:pt>
                <c:pt idx="298">
                  <c:v>77.358000000000004</c:v>
                </c:pt>
                <c:pt idx="299">
                  <c:v>77.358000000000004</c:v>
                </c:pt>
                <c:pt idx="300">
                  <c:v>77.358000000000004</c:v>
                </c:pt>
                <c:pt idx="301">
                  <c:v>77.356999999999999</c:v>
                </c:pt>
                <c:pt idx="302">
                  <c:v>77.358000000000004</c:v>
                </c:pt>
                <c:pt idx="303">
                  <c:v>77.358999999999995</c:v>
                </c:pt>
                <c:pt idx="304">
                  <c:v>77.358000000000004</c:v>
                </c:pt>
                <c:pt idx="305">
                  <c:v>77.356999999999999</c:v>
                </c:pt>
                <c:pt idx="306">
                  <c:v>77.356999999999999</c:v>
                </c:pt>
                <c:pt idx="307">
                  <c:v>77.356999999999999</c:v>
                </c:pt>
                <c:pt idx="308">
                  <c:v>77.356999999999999</c:v>
                </c:pt>
                <c:pt idx="309">
                  <c:v>77.356999999999999</c:v>
                </c:pt>
                <c:pt idx="310">
                  <c:v>77.356999999999999</c:v>
                </c:pt>
                <c:pt idx="311">
                  <c:v>77.356999999999999</c:v>
                </c:pt>
                <c:pt idx="312">
                  <c:v>77.356999999999999</c:v>
                </c:pt>
                <c:pt idx="313">
                  <c:v>77.356999999999999</c:v>
                </c:pt>
                <c:pt idx="314">
                  <c:v>77.358000000000004</c:v>
                </c:pt>
                <c:pt idx="315">
                  <c:v>77.356999999999999</c:v>
                </c:pt>
                <c:pt idx="316">
                  <c:v>77.356999999999999</c:v>
                </c:pt>
                <c:pt idx="317">
                  <c:v>77.356999999999999</c:v>
                </c:pt>
                <c:pt idx="318">
                  <c:v>77.36</c:v>
                </c:pt>
                <c:pt idx="319">
                  <c:v>77.358999999999995</c:v>
                </c:pt>
                <c:pt idx="320">
                  <c:v>77.36</c:v>
                </c:pt>
                <c:pt idx="321">
                  <c:v>77.36</c:v>
                </c:pt>
                <c:pt idx="322">
                  <c:v>77.36</c:v>
                </c:pt>
                <c:pt idx="323">
                  <c:v>77.358000000000004</c:v>
                </c:pt>
                <c:pt idx="324">
                  <c:v>77.358999999999995</c:v>
                </c:pt>
                <c:pt idx="325">
                  <c:v>77.358999999999995</c:v>
                </c:pt>
                <c:pt idx="326">
                  <c:v>77.358999999999995</c:v>
                </c:pt>
                <c:pt idx="327">
                  <c:v>77.358999999999995</c:v>
                </c:pt>
                <c:pt idx="328">
                  <c:v>77.358999999999995</c:v>
                </c:pt>
                <c:pt idx="329">
                  <c:v>77.358999999999995</c:v>
                </c:pt>
                <c:pt idx="330">
                  <c:v>77.358999999999995</c:v>
                </c:pt>
                <c:pt idx="331">
                  <c:v>77.358000000000004</c:v>
                </c:pt>
                <c:pt idx="332">
                  <c:v>77.355999999999995</c:v>
                </c:pt>
                <c:pt idx="333">
                  <c:v>77.356999999999999</c:v>
                </c:pt>
                <c:pt idx="334">
                  <c:v>77.356999999999999</c:v>
                </c:pt>
                <c:pt idx="335">
                  <c:v>77.358000000000004</c:v>
                </c:pt>
                <c:pt idx="336">
                  <c:v>77.356999999999999</c:v>
                </c:pt>
                <c:pt idx="337">
                  <c:v>77.355000000000004</c:v>
                </c:pt>
                <c:pt idx="338">
                  <c:v>77.355999999999995</c:v>
                </c:pt>
                <c:pt idx="339">
                  <c:v>77.355999999999995</c:v>
                </c:pt>
                <c:pt idx="340">
                  <c:v>77.355999999999995</c:v>
                </c:pt>
                <c:pt idx="341">
                  <c:v>77.356999999999999</c:v>
                </c:pt>
                <c:pt idx="342">
                  <c:v>77.356999999999999</c:v>
                </c:pt>
                <c:pt idx="343">
                  <c:v>77.358000000000004</c:v>
                </c:pt>
                <c:pt idx="344">
                  <c:v>77.356999999999999</c:v>
                </c:pt>
                <c:pt idx="345">
                  <c:v>77.358999999999995</c:v>
                </c:pt>
                <c:pt idx="346">
                  <c:v>77.358999999999995</c:v>
                </c:pt>
                <c:pt idx="347">
                  <c:v>77.358999999999995</c:v>
                </c:pt>
                <c:pt idx="348">
                  <c:v>77.358000000000004</c:v>
                </c:pt>
                <c:pt idx="349">
                  <c:v>77.358000000000004</c:v>
                </c:pt>
                <c:pt idx="350">
                  <c:v>77.358999999999995</c:v>
                </c:pt>
                <c:pt idx="351">
                  <c:v>77.358000000000004</c:v>
                </c:pt>
                <c:pt idx="352">
                  <c:v>77.358000000000004</c:v>
                </c:pt>
                <c:pt idx="353">
                  <c:v>77.358000000000004</c:v>
                </c:pt>
                <c:pt idx="354">
                  <c:v>77.358000000000004</c:v>
                </c:pt>
                <c:pt idx="355">
                  <c:v>77.356999999999999</c:v>
                </c:pt>
                <c:pt idx="356">
                  <c:v>77.356999999999999</c:v>
                </c:pt>
                <c:pt idx="357">
                  <c:v>77.358000000000004</c:v>
                </c:pt>
                <c:pt idx="358">
                  <c:v>77.358000000000004</c:v>
                </c:pt>
                <c:pt idx="359">
                  <c:v>77.358000000000004</c:v>
                </c:pt>
                <c:pt idx="360">
                  <c:v>77.36</c:v>
                </c:pt>
                <c:pt idx="361">
                  <c:v>77.36</c:v>
                </c:pt>
                <c:pt idx="362">
                  <c:v>77.36</c:v>
                </c:pt>
                <c:pt idx="363">
                  <c:v>77.36</c:v>
                </c:pt>
                <c:pt idx="364">
                  <c:v>77.36</c:v>
                </c:pt>
                <c:pt idx="365">
                  <c:v>77.36</c:v>
                </c:pt>
                <c:pt idx="366">
                  <c:v>77.36</c:v>
                </c:pt>
                <c:pt idx="367">
                  <c:v>77.36</c:v>
                </c:pt>
                <c:pt idx="368">
                  <c:v>77.361999999999995</c:v>
                </c:pt>
                <c:pt idx="369">
                  <c:v>77.363</c:v>
                </c:pt>
                <c:pt idx="370">
                  <c:v>77.361999999999995</c:v>
                </c:pt>
                <c:pt idx="371">
                  <c:v>77.361000000000004</c:v>
                </c:pt>
                <c:pt idx="372">
                  <c:v>77.361000000000004</c:v>
                </c:pt>
                <c:pt idx="373">
                  <c:v>77.361000000000004</c:v>
                </c:pt>
                <c:pt idx="374">
                  <c:v>77.36</c:v>
                </c:pt>
                <c:pt idx="375">
                  <c:v>77.36</c:v>
                </c:pt>
                <c:pt idx="376">
                  <c:v>77.363</c:v>
                </c:pt>
                <c:pt idx="377">
                  <c:v>77.364000000000004</c:v>
                </c:pt>
                <c:pt idx="378">
                  <c:v>77.366</c:v>
                </c:pt>
                <c:pt idx="379">
                  <c:v>77.367000000000004</c:v>
                </c:pt>
                <c:pt idx="380">
                  <c:v>77.367999999999995</c:v>
                </c:pt>
                <c:pt idx="381">
                  <c:v>77.367999999999995</c:v>
                </c:pt>
                <c:pt idx="382">
                  <c:v>77.369</c:v>
                </c:pt>
                <c:pt idx="383">
                  <c:v>77.37</c:v>
                </c:pt>
                <c:pt idx="384">
                  <c:v>77.372</c:v>
                </c:pt>
                <c:pt idx="385">
                  <c:v>77.373999999999995</c:v>
                </c:pt>
                <c:pt idx="386">
                  <c:v>77.375</c:v>
                </c:pt>
                <c:pt idx="387">
                  <c:v>77.378</c:v>
                </c:pt>
                <c:pt idx="388">
                  <c:v>77.38</c:v>
                </c:pt>
                <c:pt idx="389">
                  <c:v>77.378</c:v>
                </c:pt>
                <c:pt idx="390">
                  <c:v>77.38</c:v>
                </c:pt>
                <c:pt idx="391">
                  <c:v>77.382000000000005</c:v>
                </c:pt>
                <c:pt idx="392">
                  <c:v>77.385999999999996</c:v>
                </c:pt>
                <c:pt idx="393">
                  <c:v>77.385000000000005</c:v>
                </c:pt>
                <c:pt idx="394">
                  <c:v>77.385999999999996</c:v>
                </c:pt>
                <c:pt idx="395">
                  <c:v>77.385999999999996</c:v>
                </c:pt>
                <c:pt idx="396">
                  <c:v>77.388999999999996</c:v>
                </c:pt>
                <c:pt idx="397">
                  <c:v>77.39</c:v>
                </c:pt>
                <c:pt idx="398">
                  <c:v>77.39</c:v>
                </c:pt>
                <c:pt idx="399">
                  <c:v>77.391000000000005</c:v>
                </c:pt>
                <c:pt idx="400">
                  <c:v>77.391000000000005</c:v>
                </c:pt>
                <c:pt idx="401">
                  <c:v>77.39</c:v>
                </c:pt>
                <c:pt idx="402">
                  <c:v>77.391999999999996</c:v>
                </c:pt>
                <c:pt idx="403">
                  <c:v>77.393000000000001</c:v>
                </c:pt>
                <c:pt idx="404">
                  <c:v>77.393000000000001</c:v>
                </c:pt>
                <c:pt idx="405">
                  <c:v>77.393000000000001</c:v>
                </c:pt>
                <c:pt idx="406">
                  <c:v>77.394999999999996</c:v>
                </c:pt>
                <c:pt idx="407">
                  <c:v>77.396000000000001</c:v>
                </c:pt>
                <c:pt idx="408">
                  <c:v>77.394999999999996</c:v>
                </c:pt>
                <c:pt idx="409">
                  <c:v>77.394999999999996</c:v>
                </c:pt>
                <c:pt idx="410">
                  <c:v>77.394000000000005</c:v>
                </c:pt>
                <c:pt idx="411">
                  <c:v>77.394000000000005</c:v>
                </c:pt>
                <c:pt idx="412">
                  <c:v>77.394999999999996</c:v>
                </c:pt>
                <c:pt idx="413">
                  <c:v>77.394000000000005</c:v>
                </c:pt>
                <c:pt idx="414">
                  <c:v>77.394000000000005</c:v>
                </c:pt>
                <c:pt idx="415">
                  <c:v>77.393000000000001</c:v>
                </c:pt>
                <c:pt idx="416">
                  <c:v>77.391000000000005</c:v>
                </c:pt>
                <c:pt idx="417">
                  <c:v>77.393000000000001</c:v>
                </c:pt>
                <c:pt idx="418">
                  <c:v>77.394000000000005</c:v>
                </c:pt>
                <c:pt idx="419">
                  <c:v>77.394000000000005</c:v>
                </c:pt>
                <c:pt idx="420">
                  <c:v>77.394999999999996</c:v>
                </c:pt>
                <c:pt idx="421">
                  <c:v>77.394000000000005</c:v>
                </c:pt>
                <c:pt idx="422">
                  <c:v>77.394000000000005</c:v>
                </c:pt>
                <c:pt idx="423">
                  <c:v>77.394000000000005</c:v>
                </c:pt>
                <c:pt idx="424">
                  <c:v>77.393000000000001</c:v>
                </c:pt>
                <c:pt idx="425">
                  <c:v>77.394000000000005</c:v>
                </c:pt>
                <c:pt idx="426">
                  <c:v>77.393000000000001</c:v>
                </c:pt>
                <c:pt idx="427">
                  <c:v>77.39</c:v>
                </c:pt>
                <c:pt idx="428">
                  <c:v>77.39</c:v>
                </c:pt>
                <c:pt idx="429">
                  <c:v>77.385999999999996</c:v>
                </c:pt>
                <c:pt idx="430">
                  <c:v>77.385000000000005</c:v>
                </c:pt>
                <c:pt idx="431">
                  <c:v>77.384</c:v>
                </c:pt>
                <c:pt idx="432">
                  <c:v>77.385000000000005</c:v>
                </c:pt>
                <c:pt idx="433">
                  <c:v>77.385999999999996</c:v>
                </c:pt>
                <c:pt idx="434">
                  <c:v>77.382000000000005</c:v>
                </c:pt>
                <c:pt idx="435">
                  <c:v>77.381</c:v>
                </c:pt>
                <c:pt idx="436">
                  <c:v>77.379000000000005</c:v>
                </c:pt>
                <c:pt idx="437">
                  <c:v>77.378</c:v>
                </c:pt>
                <c:pt idx="438">
                  <c:v>77.373000000000005</c:v>
                </c:pt>
                <c:pt idx="439">
                  <c:v>77.37</c:v>
                </c:pt>
                <c:pt idx="440">
                  <c:v>77.369</c:v>
                </c:pt>
                <c:pt idx="441">
                  <c:v>77.364999999999995</c:v>
                </c:pt>
                <c:pt idx="442">
                  <c:v>77.367000000000004</c:v>
                </c:pt>
                <c:pt idx="443">
                  <c:v>77.366</c:v>
                </c:pt>
                <c:pt idx="444">
                  <c:v>77.364999999999995</c:v>
                </c:pt>
                <c:pt idx="445">
                  <c:v>77.363</c:v>
                </c:pt>
                <c:pt idx="446">
                  <c:v>77.363</c:v>
                </c:pt>
                <c:pt idx="447">
                  <c:v>77.361999999999995</c:v>
                </c:pt>
                <c:pt idx="448">
                  <c:v>77.363</c:v>
                </c:pt>
                <c:pt idx="449">
                  <c:v>77.363</c:v>
                </c:pt>
                <c:pt idx="450">
                  <c:v>77.363</c:v>
                </c:pt>
                <c:pt idx="451">
                  <c:v>77.363</c:v>
                </c:pt>
                <c:pt idx="452">
                  <c:v>77.361000000000004</c:v>
                </c:pt>
                <c:pt idx="453">
                  <c:v>77.361999999999995</c:v>
                </c:pt>
                <c:pt idx="454">
                  <c:v>77.36</c:v>
                </c:pt>
                <c:pt idx="455">
                  <c:v>77.358000000000004</c:v>
                </c:pt>
                <c:pt idx="456">
                  <c:v>77.358999999999995</c:v>
                </c:pt>
                <c:pt idx="457">
                  <c:v>77.358999999999995</c:v>
                </c:pt>
                <c:pt idx="458">
                  <c:v>77.358000000000004</c:v>
                </c:pt>
                <c:pt idx="459">
                  <c:v>77.356999999999999</c:v>
                </c:pt>
                <c:pt idx="460">
                  <c:v>77.356999999999999</c:v>
                </c:pt>
                <c:pt idx="461">
                  <c:v>77.356999999999999</c:v>
                </c:pt>
                <c:pt idx="462">
                  <c:v>77.356999999999999</c:v>
                </c:pt>
                <c:pt idx="463">
                  <c:v>77.358000000000004</c:v>
                </c:pt>
                <c:pt idx="464">
                  <c:v>77.358000000000004</c:v>
                </c:pt>
                <c:pt idx="465">
                  <c:v>77.356999999999999</c:v>
                </c:pt>
                <c:pt idx="466">
                  <c:v>77.355999999999995</c:v>
                </c:pt>
                <c:pt idx="467">
                  <c:v>77.356999999999999</c:v>
                </c:pt>
                <c:pt idx="468">
                  <c:v>77.356999999999999</c:v>
                </c:pt>
                <c:pt idx="469">
                  <c:v>77.356999999999999</c:v>
                </c:pt>
                <c:pt idx="470">
                  <c:v>77.355999999999995</c:v>
                </c:pt>
                <c:pt idx="471">
                  <c:v>77.355999999999995</c:v>
                </c:pt>
                <c:pt idx="472">
                  <c:v>77.356999999999999</c:v>
                </c:pt>
                <c:pt idx="473">
                  <c:v>77.356999999999999</c:v>
                </c:pt>
                <c:pt idx="474">
                  <c:v>77.356999999999999</c:v>
                </c:pt>
                <c:pt idx="475">
                  <c:v>77.356999999999999</c:v>
                </c:pt>
                <c:pt idx="476">
                  <c:v>77.356999999999999</c:v>
                </c:pt>
                <c:pt idx="477">
                  <c:v>77.358000000000004</c:v>
                </c:pt>
                <c:pt idx="478">
                  <c:v>77.355999999999995</c:v>
                </c:pt>
                <c:pt idx="479">
                  <c:v>77.355999999999995</c:v>
                </c:pt>
                <c:pt idx="480">
                  <c:v>77.355000000000004</c:v>
                </c:pt>
                <c:pt idx="481">
                  <c:v>77.355999999999995</c:v>
                </c:pt>
                <c:pt idx="482">
                  <c:v>77.355999999999995</c:v>
                </c:pt>
                <c:pt idx="483">
                  <c:v>77.356999999999999</c:v>
                </c:pt>
                <c:pt idx="484">
                  <c:v>77.358000000000004</c:v>
                </c:pt>
                <c:pt idx="485">
                  <c:v>77.361000000000004</c:v>
                </c:pt>
                <c:pt idx="486">
                  <c:v>77.36</c:v>
                </c:pt>
                <c:pt idx="487">
                  <c:v>77.358999999999995</c:v>
                </c:pt>
                <c:pt idx="488">
                  <c:v>77.36</c:v>
                </c:pt>
                <c:pt idx="489">
                  <c:v>77.36</c:v>
                </c:pt>
                <c:pt idx="490">
                  <c:v>77.358999999999995</c:v>
                </c:pt>
                <c:pt idx="491">
                  <c:v>77.358999999999995</c:v>
                </c:pt>
                <c:pt idx="492">
                  <c:v>77.358000000000004</c:v>
                </c:pt>
                <c:pt idx="493">
                  <c:v>77.358000000000004</c:v>
                </c:pt>
                <c:pt idx="494">
                  <c:v>77.355999999999995</c:v>
                </c:pt>
                <c:pt idx="495">
                  <c:v>77.355999999999995</c:v>
                </c:pt>
                <c:pt idx="496">
                  <c:v>77.356999999999999</c:v>
                </c:pt>
                <c:pt idx="497">
                  <c:v>77.356999999999999</c:v>
                </c:pt>
                <c:pt idx="498">
                  <c:v>77.356999999999999</c:v>
                </c:pt>
                <c:pt idx="499">
                  <c:v>77.356999999999999</c:v>
                </c:pt>
                <c:pt idx="500">
                  <c:v>77.355999999999995</c:v>
                </c:pt>
                <c:pt idx="501">
                  <c:v>77.356999999999999</c:v>
                </c:pt>
                <c:pt idx="502">
                  <c:v>77.356999999999999</c:v>
                </c:pt>
                <c:pt idx="503">
                  <c:v>77.356999999999999</c:v>
                </c:pt>
                <c:pt idx="504">
                  <c:v>77.356999999999999</c:v>
                </c:pt>
                <c:pt idx="505">
                  <c:v>77.358999999999995</c:v>
                </c:pt>
                <c:pt idx="506">
                  <c:v>77.358999999999995</c:v>
                </c:pt>
                <c:pt idx="507">
                  <c:v>77.361999999999995</c:v>
                </c:pt>
                <c:pt idx="508">
                  <c:v>77.358000000000004</c:v>
                </c:pt>
                <c:pt idx="509">
                  <c:v>77.358000000000004</c:v>
                </c:pt>
                <c:pt idx="510">
                  <c:v>77.358000000000004</c:v>
                </c:pt>
                <c:pt idx="511">
                  <c:v>77.358000000000004</c:v>
                </c:pt>
                <c:pt idx="512">
                  <c:v>77.358000000000004</c:v>
                </c:pt>
                <c:pt idx="513">
                  <c:v>77.356999999999999</c:v>
                </c:pt>
                <c:pt idx="514">
                  <c:v>77.356999999999999</c:v>
                </c:pt>
                <c:pt idx="515">
                  <c:v>77.356999999999999</c:v>
                </c:pt>
                <c:pt idx="516">
                  <c:v>77.358000000000004</c:v>
                </c:pt>
                <c:pt idx="517">
                  <c:v>77.356999999999999</c:v>
                </c:pt>
                <c:pt idx="518">
                  <c:v>77.358000000000004</c:v>
                </c:pt>
                <c:pt idx="519">
                  <c:v>77.358000000000004</c:v>
                </c:pt>
                <c:pt idx="520">
                  <c:v>77.358999999999995</c:v>
                </c:pt>
                <c:pt idx="521">
                  <c:v>77.36</c:v>
                </c:pt>
                <c:pt idx="522">
                  <c:v>77.358000000000004</c:v>
                </c:pt>
                <c:pt idx="523">
                  <c:v>77.358000000000004</c:v>
                </c:pt>
                <c:pt idx="524">
                  <c:v>77.358000000000004</c:v>
                </c:pt>
                <c:pt idx="525">
                  <c:v>77.358000000000004</c:v>
                </c:pt>
                <c:pt idx="526">
                  <c:v>77.358999999999995</c:v>
                </c:pt>
                <c:pt idx="527">
                  <c:v>77.358999999999995</c:v>
                </c:pt>
                <c:pt idx="528">
                  <c:v>77.36</c:v>
                </c:pt>
                <c:pt idx="529">
                  <c:v>77.358999999999995</c:v>
                </c:pt>
                <c:pt idx="530">
                  <c:v>77.36</c:v>
                </c:pt>
                <c:pt idx="531">
                  <c:v>77.358000000000004</c:v>
                </c:pt>
                <c:pt idx="532">
                  <c:v>77.358999999999995</c:v>
                </c:pt>
                <c:pt idx="533">
                  <c:v>77.358000000000004</c:v>
                </c:pt>
                <c:pt idx="534">
                  <c:v>77.356999999999999</c:v>
                </c:pt>
                <c:pt idx="535">
                  <c:v>77.356999999999999</c:v>
                </c:pt>
                <c:pt idx="536">
                  <c:v>77.356999999999999</c:v>
                </c:pt>
                <c:pt idx="537">
                  <c:v>77.358000000000004</c:v>
                </c:pt>
                <c:pt idx="538">
                  <c:v>77.356999999999999</c:v>
                </c:pt>
                <c:pt idx="539">
                  <c:v>77.356999999999999</c:v>
                </c:pt>
                <c:pt idx="540">
                  <c:v>77.358000000000004</c:v>
                </c:pt>
                <c:pt idx="541">
                  <c:v>77.358999999999995</c:v>
                </c:pt>
                <c:pt idx="542">
                  <c:v>77.36</c:v>
                </c:pt>
                <c:pt idx="543">
                  <c:v>77.36</c:v>
                </c:pt>
                <c:pt idx="544">
                  <c:v>77.36</c:v>
                </c:pt>
                <c:pt idx="545">
                  <c:v>77.358999999999995</c:v>
                </c:pt>
                <c:pt idx="546">
                  <c:v>77.358999999999995</c:v>
                </c:pt>
                <c:pt idx="547">
                  <c:v>77.36</c:v>
                </c:pt>
                <c:pt idx="548">
                  <c:v>77.358999999999995</c:v>
                </c:pt>
                <c:pt idx="549">
                  <c:v>77.358999999999995</c:v>
                </c:pt>
                <c:pt idx="550">
                  <c:v>77.358999999999995</c:v>
                </c:pt>
                <c:pt idx="551">
                  <c:v>77.358999999999995</c:v>
                </c:pt>
                <c:pt idx="552">
                  <c:v>77.358999999999995</c:v>
                </c:pt>
                <c:pt idx="553">
                  <c:v>77.358999999999995</c:v>
                </c:pt>
                <c:pt idx="554">
                  <c:v>77.358999999999995</c:v>
                </c:pt>
                <c:pt idx="555">
                  <c:v>77.358999999999995</c:v>
                </c:pt>
                <c:pt idx="556">
                  <c:v>77.358000000000004</c:v>
                </c:pt>
                <c:pt idx="557">
                  <c:v>77.356999999999999</c:v>
                </c:pt>
                <c:pt idx="558">
                  <c:v>77.355999999999995</c:v>
                </c:pt>
                <c:pt idx="559">
                  <c:v>77.355999999999995</c:v>
                </c:pt>
                <c:pt idx="560">
                  <c:v>77.358000000000004</c:v>
                </c:pt>
                <c:pt idx="561">
                  <c:v>77.358999999999995</c:v>
                </c:pt>
                <c:pt idx="562">
                  <c:v>77.358999999999995</c:v>
                </c:pt>
                <c:pt idx="563">
                  <c:v>77.358000000000004</c:v>
                </c:pt>
                <c:pt idx="564">
                  <c:v>77.358999999999995</c:v>
                </c:pt>
                <c:pt idx="565">
                  <c:v>77.358999999999995</c:v>
                </c:pt>
                <c:pt idx="566">
                  <c:v>77.358999999999995</c:v>
                </c:pt>
                <c:pt idx="567">
                  <c:v>77.358999999999995</c:v>
                </c:pt>
                <c:pt idx="568">
                  <c:v>77.358999999999995</c:v>
                </c:pt>
                <c:pt idx="569">
                  <c:v>77.358999999999995</c:v>
                </c:pt>
                <c:pt idx="570">
                  <c:v>77.36</c:v>
                </c:pt>
                <c:pt idx="571">
                  <c:v>77.358999999999995</c:v>
                </c:pt>
                <c:pt idx="572">
                  <c:v>77.36</c:v>
                </c:pt>
                <c:pt idx="573">
                  <c:v>77.36</c:v>
                </c:pt>
                <c:pt idx="574">
                  <c:v>77.358000000000004</c:v>
                </c:pt>
                <c:pt idx="575">
                  <c:v>77.36</c:v>
                </c:pt>
                <c:pt idx="576">
                  <c:v>77.358999999999995</c:v>
                </c:pt>
                <c:pt idx="577">
                  <c:v>77.36</c:v>
                </c:pt>
                <c:pt idx="578">
                  <c:v>77.361000000000004</c:v>
                </c:pt>
                <c:pt idx="579">
                  <c:v>77.36</c:v>
                </c:pt>
                <c:pt idx="580">
                  <c:v>77.36</c:v>
                </c:pt>
                <c:pt idx="581">
                  <c:v>77.36</c:v>
                </c:pt>
                <c:pt idx="582">
                  <c:v>77.358999999999995</c:v>
                </c:pt>
                <c:pt idx="583">
                  <c:v>77.36</c:v>
                </c:pt>
                <c:pt idx="584">
                  <c:v>77.36</c:v>
                </c:pt>
                <c:pt idx="585">
                  <c:v>77.358000000000004</c:v>
                </c:pt>
                <c:pt idx="586">
                  <c:v>77.358999999999995</c:v>
                </c:pt>
                <c:pt idx="587">
                  <c:v>77.36</c:v>
                </c:pt>
                <c:pt idx="588">
                  <c:v>77.36</c:v>
                </c:pt>
                <c:pt idx="589">
                  <c:v>77.358999999999995</c:v>
                </c:pt>
                <c:pt idx="590">
                  <c:v>77.358000000000004</c:v>
                </c:pt>
                <c:pt idx="591">
                  <c:v>77.358999999999995</c:v>
                </c:pt>
                <c:pt idx="592">
                  <c:v>77.358999999999995</c:v>
                </c:pt>
                <c:pt idx="593">
                  <c:v>77.358999999999995</c:v>
                </c:pt>
                <c:pt idx="594">
                  <c:v>77.36</c:v>
                </c:pt>
                <c:pt idx="595">
                  <c:v>77.358000000000004</c:v>
                </c:pt>
                <c:pt idx="596">
                  <c:v>77.358000000000004</c:v>
                </c:pt>
                <c:pt idx="597">
                  <c:v>77.36</c:v>
                </c:pt>
                <c:pt idx="598">
                  <c:v>77.358000000000004</c:v>
                </c:pt>
                <c:pt idx="599">
                  <c:v>77.358999999999995</c:v>
                </c:pt>
                <c:pt idx="600">
                  <c:v>77.358000000000004</c:v>
                </c:pt>
                <c:pt idx="601">
                  <c:v>77.358999999999995</c:v>
                </c:pt>
                <c:pt idx="602">
                  <c:v>77.361000000000004</c:v>
                </c:pt>
                <c:pt idx="603">
                  <c:v>77.36</c:v>
                </c:pt>
                <c:pt idx="604">
                  <c:v>77.36</c:v>
                </c:pt>
                <c:pt idx="605">
                  <c:v>77.36</c:v>
                </c:pt>
                <c:pt idx="606">
                  <c:v>77.36</c:v>
                </c:pt>
                <c:pt idx="607">
                  <c:v>77.36</c:v>
                </c:pt>
                <c:pt idx="608">
                  <c:v>77.358999999999995</c:v>
                </c:pt>
                <c:pt idx="609">
                  <c:v>77.358999999999995</c:v>
                </c:pt>
                <c:pt idx="610">
                  <c:v>77.36</c:v>
                </c:pt>
                <c:pt idx="611">
                  <c:v>77.36</c:v>
                </c:pt>
                <c:pt idx="612">
                  <c:v>77.358000000000004</c:v>
                </c:pt>
                <c:pt idx="613">
                  <c:v>77.358000000000004</c:v>
                </c:pt>
                <c:pt idx="614">
                  <c:v>77.358000000000004</c:v>
                </c:pt>
                <c:pt idx="615">
                  <c:v>77.353999999999999</c:v>
                </c:pt>
                <c:pt idx="616">
                  <c:v>77.355999999999995</c:v>
                </c:pt>
                <c:pt idx="617">
                  <c:v>77.356999999999999</c:v>
                </c:pt>
                <c:pt idx="618">
                  <c:v>77.356999999999999</c:v>
                </c:pt>
                <c:pt idx="619">
                  <c:v>77.355999999999995</c:v>
                </c:pt>
                <c:pt idx="620">
                  <c:v>77.356999999999999</c:v>
                </c:pt>
                <c:pt idx="621">
                  <c:v>77.356999999999999</c:v>
                </c:pt>
                <c:pt idx="622">
                  <c:v>77.355999999999995</c:v>
                </c:pt>
                <c:pt idx="623">
                  <c:v>77.355999999999995</c:v>
                </c:pt>
                <c:pt idx="624">
                  <c:v>77.355999999999995</c:v>
                </c:pt>
                <c:pt idx="625">
                  <c:v>77.356999999999999</c:v>
                </c:pt>
                <c:pt idx="626">
                  <c:v>77.355999999999995</c:v>
                </c:pt>
                <c:pt idx="627">
                  <c:v>77.355999999999995</c:v>
                </c:pt>
                <c:pt idx="628">
                  <c:v>77.358000000000004</c:v>
                </c:pt>
                <c:pt idx="629">
                  <c:v>77.358000000000004</c:v>
                </c:pt>
                <c:pt idx="630">
                  <c:v>77.356999999999999</c:v>
                </c:pt>
                <c:pt idx="631">
                  <c:v>77.356999999999999</c:v>
                </c:pt>
                <c:pt idx="632">
                  <c:v>77.356999999999999</c:v>
                </c:pt>
                <c:pt idx="633">
                  <c:v>77.356999999999999</c:v>
                </c:pt>
                <c:pt idx="634">
                  <c:v>77.355000000000004</c:v>
                </c:pt>
                <c:pt idx="635">
                  <c:v>77.355000000000004</c:v>
                </c:pt>
                <c:pt idx="636">
                  <c:v>77.353999999999999</c:v>
                </c:pt>
                <c:pt idx="637">
                  <c:v>77.352999999999994</c:v>
                </c:pt>
                <c:pt idx="638">
                  <c:v>77.353999999999999</c:v>
                </c:pt>
                <c:pt idx="639">
                  <c:v>77.352999999999994</c:v>
                </c:pt>
                <c:pt idx="640">
                  <c:v>77.352999999999994</c:v>
                </c:pt>
                <c:pt idx="641">
                  <c:v>77.352000000000004</c:v>
                </c:pt>
                <c:pt idx="642">
                  <c:v>77.349000000000004</c:v>
                </c:pt>
                <c:pt idx="643">
                  <c:v>77.352000000000004</c:v>
                </c:pt>
                <c:pt idx="644">
                  <c:v>77.350999999999999</c:v>
                </c:pt>
                <c:pt idx="645">
                  <c:v>77.349999999999994</c:v>
                </c:pt>
                <c:pt idx="646">
                  <c:v>77.347999999999999</c:v>
                </c:pt>
                <c:pt idx="647">
                  <c:v>77.346000000000004</c:v>
                </c:pt>
                <c:pt idx="648">
                  <c:v>77.343999999999994</c:v>
                </c:pt>
                <c:pt idx="649">
                  <c:v>77.343000000000004</c:v>
                </c:pt>
                <c:pt idx="650">
                  <c:v>77.34</c:v>
                </c:pt>
                <c:pt idx="651">
                  <c:v>77.337000000000003</c:v>
                </c:pt>
                <c:pt idx="652">
                  <c:v>77.337000000000003</c:v>
                </c:pt>
                <c:pt idx="653">
                  <c:v>77.334999999999994</c:v>
                </c:pt>
                <c:pt idx="654">
                  <c:v>77.334999999999994</c:v>
                </c:pt>
                <c:pt idx="655">
                  <c:v>77.334000000000003</c:v>
                </c:pt>
                <c:pt idx="656">
                  <c:v>77.331999999999994</c:v>
                </c:pt>
                <c:pt idx="657">
                  <c:v>77.328999999999994</c:v>
                </c:pt>
                <c:pt idx="658">
                  <c:v>77.33</c:v>
                </c:pt>
                <c:pt idx="659">
                  <c:v>77.328000000000003</c:v>
                </c:pt>
                <c:pt idx="660">
                  <c:v>77.328999999999994</c:v>
                </c:pt>
                <c:pt idx="661">
                  <c:v>77.328000000000003</c:v>
                </c:pt>
                <c:pt idx="662">
                  <c:v>77.328000000000003</c:v>
                </c:pt>
                <c:pt idx="663">
                  <c:v>77.326999999999998</c:v>
                </c:pt>
                <c:pt idx="664">
                  <c:v>77.326999999999998</c:v>
                </c:pt>
                <c:pt idx="665">
                  <c:v>77.326999999999998</c:v>
                </c:pt>
                <c:pt idx="666">
                  <c:v>77.328000000000003</c:v>
                </c:pt>
                <c:pt idx="667">
                  <c:v>77.325999999999993</c:v>
                </c:pt>
                <c:pt idx="668">
                  <c:v>77.325000000000003</c:v>
                </c:pt>
                <c:pt idx="669">
                  <c:v>77.325999999999993</c:v>
                </c:pt>
                <c:pt idx="670">
                  <c:v>77.328000000000003</c:v>
                </c:pt>
                <c:pt idx="671">
                  <c:v>77.328000000000003</c:v>
                </c:pt>
                <c:pt idx="672">
                  <c:v>77.325999999999993</c:v>
                </c:pt>
                <c:pt idx="673">
                  <c:v>77.325999999999993</c:v>
                </c:pt>
                <c:pt idx="674">
                  <c:v>77.325000000000003</c:v>
                </c:pt>
                <c:pt idx="675">
                  <c:v>77.322999999999993</c:v>
                </c:pt>
                <c:pt idx="676">
                  <c:v>77.322999999999993</c:v>
                </c:pt>
                <c:pt idx="677">
                  <c:v>77.322999999999993</c:v>
                </c:pt>
                <c:pt idx="678">
                  <c:v>77.322999999999993</c:v>
                </c:pt>
                <c:pt idx="679">
                  <c:v>77.325000000000003</c:v>
                </c:pt>
                <c:pt idx="680">
                  <c:v>77.325000000000003</c:v>
                </c:pt>
                <c:pt idx="681">
                  <c:v>77.325000000000003</c:v>
                </c:pt>
                <c:pt idx="682">
                  <c:v>77.325000000000003</c:v>
                </c:pt>
                <c:pt idx="683">
                  <c:v>77.325000000000003</c:v>
                </c:pt>
                <c:pt idx="684">
                  <c:v>77.325000000000003</c:v>
                </c:pt>
                <c:pt idx="685">
                  <c:v>77.328000000000003</c:v>
                </c:pt>
                <c:pt idx="686">
                  <c:v>77.328999999999994</c:v>
                </c:pt>
                <c:pt idx="687">
                  <c:v>77.33</c:v>
                </c:pt>
                <c:pt idx="688">
                  <c:v>77.33</c:v>
                </c:pt>
                <c:pt idx="689">
                  <c:v>77.328999999999994</c:v>
                </c:pt>
                <c:pt idx="690">
                  <c:v>77.331000000000003</c:v>
                </c:pt>
                <c:pt idx="691">
                  <c:v>77.328999999999994</c:v>
                </c:pt>
                <c:pt idx="692">
                  <c:v>77.331000000000003</c:v>
                </c:pt>
                <c:pt idx="693">
                  <c:v>77.33</c:v>
                </c:pt>
                <c:pt idx="694">
                  <c:v>77.328999999999994</c:v>
                </c:pt>
                <c:pt idx="695">
                  <c:v>77.33</c:v>
                </c:pt>
                <c:pt idx="696">
                  <c:v>77.331000000000003</c:v>
                </c:pt>
                <c:pt idx="697">
                  <c:v>77.331999999999994</c:v>
                </c:pt>
                <c:pt idx="698">
                  <c:v>77.331999999999994</c:v>
                </c:pt>
                <c:pt idx="699">
                  <c:v>77.334999999999994</c:v>
                </c:pt>
                <c:pt idx="700">
                  <c:v>77.337000000000003</c:v>
                </c:pt>
                <c:pt idx="701">
                  <c:v>77.338999999999999</c:v>
                </c:pt>
                <c:pt idx="702">
                  <c:v>77.341999999999999</c:v>
                </c:pt>
                <c:pt idx="703">
                  <c:v>77.343999999999994</c:v>
                </c:pt>
                <c:pt idx="704">
                  <c:v>77.346000000000004</c:v>
                </c:pt>
                <c:pt idx="705">
                  <c:v>77.349000000000004</c:v>
                </c:pt>
                <c:pt idx="706">
                  <c:v>77.349999999999994</c:v>
                </c:pt>
                <c:pt idx="707">
                  <c:v>77.352000000000004</c:v>
                </c:pt>
                <c:pt idx="708">
                  <c:v>77.353999999999999</c:v>
                </c:pt>
                <c:pt idx="709">
                  <c:v>77.356999999999999</c:v>
                </c:pt>
                <c:pt idx="710">
                  <c:v>77.353999999999999</c:v>
                </c:pt>
                <c:pt idx="711">
                  <c:v>77.355999999999995</c:v>
                </c:pt>
                <c:pt idx="712">
                  <c:v>77.356999999999999</c:v>
                </c:pt>
                <c:pt idx="713">
                  <c:v>77.356999999999999</c:v>
                </c:pt>
                <c:pt idx="714">
                  <c:v>77.356999999999999</c:v>
                </c:pt>
                <c:pt idx="715">
                  <c:v>77.356999999999999</c:v>
                </c:pt>
                <c:pt idx="716">
                  <c:v>77.356999999999999</c:v>
                </c:pt>
                <c:pt idx="717">
                  <c:v>77.356999999999999</c:v>
                </c:pt>
                <c:pt idx="718">
                  <c:v>77.355000000000004</c:v>
                </c:pt>
                <c:pt idx="719">
                  <c:v>77.356999999999999</c:v>
                </c:pt>
                <c:pt idx="720">
                  <c:v>77.355999999999995</c:v>
                </c:pt>
                <c:pt idx="721">
                  <c:v>77.358000000000004</c:v>
                </c:pt>
                <c:pt idx="722">
                  <c:v>77.358999999999995</c:v>
                </c:pt>
                <c:pt idx="723">
                  <c:v>77.358000000000004</c:v>
                </c:pt>
                <c:pt idx="724">
                  <c:v>77.358999999999995</c:v>
                </c:pt>
                <c:pt idx="725">
                  <c:v>77.356999999999999</c:v>
                </c:pt>
                <c:pt idx="726">
                  <c:v>77.358999999999995</c:v>
                </c:pt>
                <c:pt idx="727">
                  <c:v>77.36</c:v>
                </c:pt>
                <c:pt idx="728">
                  <c:v>77.361000000000004</c:v>
                </c:pt>
                <c:pt idx="729">
                  <c:v>77.363</c:v>
                </c:pt>
                <c:pt idx="730">
                  <c:v>77.363</c:v>
                </c:pt>
                <c:pt idx="731">
                  <c:v>77.363</c:v>
                </c:pt>
                <c:pt idx="732">
                  <c:v>77.363</c:v>
                </c:pt>
                <c:pt idx="733">
                  <c:v>77.363</c:v>
                </c:pt>
                <c:pt idx="734">
                  <c:v>77.363</c:v>
                </c:pt>
                <c:pt idx="735">
                  <c:v>77.361999999999995</c:v>
                </c:pt>
                <c:pt idx="736">
                  <c:v>77.363</c:v>
                </c:pt>
                <c:pt idx="737">
                  <c:v>77.363</c:v>
                </c:pt>
                <c:pt idx="738">
                  <c:v>77.364000000000004</c:v>
                </c:pt>
                <c:pt idx="739">
                  <c:v>77.361999999999995</c:v>
                </c:pt>
                <c:pt idx="740">
                  <c:v>77.361000000000004</c:v>
                </c:pt>
                <c:pt idx="741">
                  <c:v>77.361999999999995</c:v>
                </c:pt>
                <c:pt idx="742">
                  <c:v>77.363</c:v>
                </c:pt>
                <c:pt idx="743">
                  <c:v>77.363</c:v>
                </c:pt>
                <c:pt idx="744">
                  <c:v>77.363</c:v>
                </c:pt>
                <c:pt idx="745">
                  <c:v>77.364000000000004</c:v>
                </c:pt>
                <c:pt idx="746">
                  <c:v>77.366</c:v>
                </c:pt>
                <c:pt idx="747">
                  <c:v>77.366</c:v>
                </c:pt>
                <c:pt idx="748">
                  <c:v>77.364000000000004</c:v>
                </c:pt>
                <c:pt idx="749">
                  <c:v>77.364000000000004</c:v>
                </c:pt>
                <c:pt idx="750">
                  <c:v>77.363</c:v>
                </c:pt>
                <c:pt idx="751">
                  <c:v>77.361999999999995</c:v>
                </c:pt>
                <c:pt idx="752">
                  <c:v>77.361999999999995</c:v>
                </c:pt>
                <c:pt idx="753">
                  <c:v>77.364999999999995</c:v>
                </c:pt>
                <c:pt idx="754">
                  <c:v>77.364999999999995</c:v>
                </c:pt>
                <c:pt idx="755">
                  <c:v>77.364000000000004</c:v>
                </c:pt>
                <c:pt idx="756">
                  <c:v>77.364000000000004</c:v>
                </c:pt>
                <c:pt idx="757">
                  <c:v>77.364000000000004</c:v>
                </c:pt>
                <c:pt idx="758">
                  <c:v>77.364000000000004</c:v>
                </c:pt>
                <c:pt idx="759">
                  <c:v>77.363</c:v>
                </c:pt>
                <c:pt idx="760">
                  <c:v>77.364000000000004</c:v>
                </c:pt>
                <c:pt idx="761">
                  <c:v>77.364000000000004</c:v>
                </c:pt>
                <c:pt idx="762">
                  <c:v>77.363</c:v>
                </c:pt>
                <c:pt idx="763">
                  <c:v>77.364000000000004</c:v>
                </c:pt>
                <c:pt idx="764">
                  <c:v>77.363</c:v>
                </c:pt>
                <c:pt idx="765">
                  <c:v>77.363</c:v>
                </c:pt>
                <c:pt idx="766">
                  <c:v>77.363</c:v>
                </c:pt>
                <c:pt idx="767">
                  <c:v>77.361000000000004</c:v>
                </c:pt>
                <c:pt idx="768">
                  <c:v>77.364999999999995</c:v>
                </c:pt>
                <c:pt idx="769">
                  <c:v>77.364000000000004</c:v>
                </c:pt>
                <c:pt idx="770">
                  <c:v>77.364000000000004</c:v>
                </c:pt>
                <c:pt idx="771">
                  <c:v>77.363</c:v>
                </c:pt>
                <c:pt idx="772">
                  <c:v>77.364000000000004</c:v>
                </c:pt>
                <c:pt idx="773">
                  <c:v>77.364000000000004</c:v>
                </c:pt>
                <c:pt idx="774">
                  <c:v>77.363</c:v>
                </c:pt>
                <c:pt idx="775">
                  <c:v>77.364000000000004</c:v>
                </c:pt>
                <c:pt idx="776">
                  <c:v>77.364000000000004</c:v>
                </c:pt>
                <c:pt idx="777">
                  <c:v>77.364000000000004</c:v>
                </c:pt>
                <c:pt idx="778">
                  <c:v>77.363</c:v>
                </c:pt>
                <c:pt idx="779">
                  <c:v>77.364000000000004</c:v>
                </c:pt>
                <c:pt idx="780">
                  <c:v>77.364999999999995</c:v>
                </c:pt>
                <c:pt idx="781">
                  <c:v>77.363</c:v>
                </c:pt>
                <c:pt idx="782">
                  <c:v>77.363</c:v>
                </c:pt>
                <c:pt idx="783">
                  <c:v>77.366</c:v>
                </c:pt>
                <c:pt idx="784">
                  <c:v>77.366</c:v>
                </c:pt>
                <c:pt idx="785">
                  <c:v>77.367000000000004</c:v>
                </c:pt>
                <c:pt idx="786">
                  <c:v>77.364999999999995</c:v>
                </c:pt>
                <c:pt idx="787">
                  <c:v>77.364999999999995</c:v>
                </c:pt>
                <c:pt idx="788">
                  <c:v>77.366</c:v>
                </c:pt>
                <c:pt idx="789">
                  <c:v>77.364999999999995</c:v>
                </c:pt>
                <c:pt idx="790">
                  <c:v>77.364999999999995</c:v>
                </c:pt>
                <c:pt idx="791">
                  <c:v>77.364000000000004</c:v>
                </c:pt>
                <c:pt idx="792">
                  <c:v>77.363</c:v>
                </c:pt>
                <c:pt idx="793">
                  <c:v>77.363</c:v>
                </c:pt>
                <c:pt idx="794">
                  <c:v>77.366</c:v>
                </c:pt>
                <c:pt idx="795">
                  <c:v>77.366</c:v>
                </c:pt>
                <c:pt idx="796">
                  <c:v>77.364999999999995</c:v>
                </c:pt>
                <c:pt idx="797">
                  <c:v>77.364999999999995</c:v>
                </c:pt>
                <c:pt idx="798">
                  <c:v>77.364999999999995</c:v>
                </c:pt>
                <c:pt idx="799">
                  <c:v>77.364999999999995</c:v>
                </c:pt>
                <c:pt idx="800">
                  <c:v>77.364999999999995</c:v>
                </c:pt>
                <c:pt idx="801">
                  <c:v>77.364000000000004</c:v>
                </c:pt>
                <c:pt idx="802">
                  <c:v>77.364000000000004</c:v>
                </c:pt>
                <c:pt idx="803">
                  <c:v>77.361999999999995</c:v>
                </c:pt>
                <c:pt idx="804">
                  <c:v>77.363</c:v>
                </c:pt>
                <c:pt idx="805">
                  <c:v>77.364000000000004</c:v>
                </c:pt>
                <c:pt idx="806">
                  <c:v>77.366</c:v>
                </c:pt>
                <c:pt idx="807">
                  <c:v>77.364999999999995</c:v>
                </c:pt>
                <c:pt idx="808">
                  <c:v>77.364000000000004</c:v>
                </c:pt>
                <c:pt idx="809">
                  <c:v>77.364999999999995</c:v>
                </c:pt>
                <c:pt idx="810">
                  <c:v>77.364999999999995</c:v>
                </c:pt>
                <c:pt idx="811">
                  <c:v>77.364999999999995</c:v>
                </c:pt>
                <c:pt idx="812">
                  <c:v>77.364000000000004</c:v>
                </c:pt>
                <c:pt idx="813">
                  <c:v>77.364999999999995</c:v>
                </c:pt>
                <c:pt idx="814">
                  <c:v>77.364999999999995</c:v>
                </c:pt>
                <c:pt idx="815">
                  <c:v>77.366</c:v>
                </c:pt>
                <c:pt idx="816">
                  <c:v>77.366</c:v>
                </c:pt>
                <c:pt idx="817">
                  <c:v>77.364999999999995</c:v>
                </c:pt>
                <c:pt idx="818">
                  <c:v>77.364999999999995</c:v>
                </c:pt>
                <c:pt idx="819">
                  <c:v>77.364000000000004</c:v>
                </c:pt>
                <c:pt idx="820">
                  <c:v>77.366</c:v>
                </c:pt>
                <c:pt idx="821">
                  <c:v>77.367999999999995</c:v>
                </c:pt>
                <c:pt idx="822">
                  <c:v>77.366</c:v>
                </c:pt>
                <c:pt idx="823">
                  <c:v>77.366</c:v>
                </c:pt>
                <c:pt idx="824">
                  <c:v>77.364000000000004</c:v>
                </c:pt>
                <c:pt idx="825">
                  <c:v>77.364999999999995</c:v>
                </c:pt>
                <c:pt idx="826">
                  <c:v>77.364999999999995</c:v>
                </c:pt>
                <c:pt idx="827">
                  <c:v>77.364000000000004</c:v>
                </c:pt>
                <c:pt idx="828">
                  <c:v>77.364000000000004</c:v>
                </c:pt>
                <c:pt idx="829">
                  <c:v>77.364000000000004</c:v>
                </c:pt>
                <c:pt idx="830">
                  <c:v>77.364000000000004</c:v>
                </c:pt>
                <c:pt idx="831">
                  <c:v>77.364000000000004</c:v>
                </c:pt>
                <c:pt idx="832">
                  <c:v>77.364000000000004</c:v>
                </c:pt>
                <c:pt idx="833">
                  <c:v>77.364000000000004</c:v>
                </c:pt>
                <c:pt idx="834">
                  <c:v>77.363</c:v>
                </c:pt>
                <c:pt idx="835">
                  <c:v>77.366</c:v>
                </c:pt>
                <c:pt idx="836">
                  <c:v>77.367000000000004</c:v>
                </c:pt>
                <c:pt idx="837">
                  <c:v>77.366</c:v>
                </c:pt>
                <c:pt idx="838">
                  <c:v>77.366</c:v>
                </c:pt>
                <c:pt idx="839">
                  <c:v>77.364000000000004</c:v>
                </c:pt>
                <c:pt idx="840">
                  <c:v>77.364999999999995</c:v>
                </c:pt>
                <c:pt idx="841">
                  <c:v>77.364999999999995</c:v>
                </c:pt>
                <c:pt idx="842">
                  <c:v>77.364999999999995</c:v>
                </c:pt>
                <c:pt idx="843">
                  <c:v>77.364000000000004</c:v>
                </c:pt>
                <c:pt idx="844">
                  <c:v>77.364999999999995</c:v>
                </c:pt>
                <c:pt idx="845">
                  <c:v>77.364999999999995</c:v>
                </c:pt>
                <c:pt idx="846">
                  <c:v>77.364000000000004</c:v>
                </c:pt>
                <c:pt idx="847">
                  <c:v>77.364999999999995</c:v>
                </c:pt>
                <c:pt idx="848">
                  <c:v>77.364000000000004</c:v>
                </c:pt>
                <c:pt idx="849">
                  <c:v>77.363</c:v>
                </c:pt>
                <c:pt idx="850">
                  <c:v>77.364000000000004</c:v>
                </c:pt>
                <c:pt idx="851">
                  <c:v>77.364000000000004</c:v>
                </c:pt>
                <c:pt idx="852">
                  <c:v>77.364999999999995</c:v>
                </c:pt>
                <c:pt idx="853">
                  <c:v>77.364999999999995</c:v>
                </c:pt>
                <c:pt idx="854">
                  <c:v>77.366</c:v>
                </c:pt>
                <c:pt idx="855">
                  <c:v>77.364999999999995</c:v>
                </c:pt>
                <c:pt idx="856">
                  <c:v>77.364999999999995</c:v>
                </c:pt>
                <c:pt idx="857">
                  <c:v>77.364999999999995</c:v>
                </c:pt>
                <c:pt idx="858">
                  <c:v>77.366</c:v>
                </c:pt>
                <c:pt idx="859">
                  <c:v>77.366</c:v>
                </c:pt>
                <c:pt idx="860">
                  <c:v>77.367000000000004</c:v>
                </c:pt>
                <c:pt idx="861">
                  <c:v>77.367000000000004</c:v>
                </c:pt>
                <c:pt idx="862">
                  <c:v>77.369</c:v>
                </c:pt>
                <c:pt idx="863">
                  <c:v>77.366</c:v>
                </c:pt>
                <c:pt idx="864">
                  <c:v>77.366</c:v>
                </c:pt>
                <c:pt idx="865">
                  <c:v>77.367000000000004</c:v>
                </c:pt>
                <c:pt idx="866">
                  <c:v>77.366</c:v>
                </c:pt>
                <c:pt idx="867">
                  <c:v>77.366</c:v>
                </c:pt>
                <c:pt idx="868">
                  <c:v>77.366</c:v>
                </c:pt>
                <c:pt idx="869">
                  <c:v>77.366</c:v>
                </c:pt>
                <c:pt idx="870">
                  <c:v>77.366</c:v>
                </c:pt>
                <c:pt idx="871">
                  <c:v>77.367999999999995</c:v>
                </c:pt>
                <c:pt idx="872">
                  <c:v>77.366</c:v>
                </c:pt>
                <c:pt idx="873">
                  <c:v>77.366</c:v>
                </c:pt>
                <c:pt idx="874">
                  <c:v>77.366</c:v>
                </c:pt>
                <c:pt idx="875">
                  <c:v>77.366</c:v>
                </c:pt>
                <c:pt idx="876">
                  <c:v>77.367000000000004</c:v>
                </c:pt>
                <c:pt idx="877">
                  <c:v>77.367000000000004</c:v>
                </c:pt>
                <c:pt idx="878">
                  <c:v>77.367999999999995</c:v>
                </c:pt>
                <c:pt idx="879">
                  <c:v>77.37</c:v>
                </c:pt>
                <c:pt idx="880">
                  <c:v>77.367999999999995</c:v>
                </c:pt>
                <c:pt idx="881">
                  <c:v>77.37</c:v>
                </c:pt>
                <c:pt idx="882">
                  <c:v>77.37</c:v>
                </c:pt>
                <c:pt idx="883">
                  <c:v>77.369</c:v>
                </c:pt>
                <c:pt idx="884">
                  <c:v>77.367999999999995</c:v>
                </c:pt>
                <c:pt idx="885">
                  <c:v>77.37</c:v>
                </c:pt>
                <c:pt idx="886">
                  <c:v>77.37</c:v>
                </c:pt>
                <c:pt idx="887">
                  <c:v>77.37</c:v>
                </c:pt>
                <c:pt idx="888">
                  <c:v>77.370999999999995</c:v>
                </c:pt>
                <c:pt idx="889">
                  <c:v>77.369</c:v>
                </c:pt>
                <c:pt idx="890">
                  <c:v>77.367999999999995</c:v>
                </c:pt>
                <c:pt idx="891">
                  <c:v>77.369</c:v>
                </c:pt>
                <c:pt idx="892">
                  <c:v>77.37</c:v>
                </c:pt>
                <c:pt idx="893">
                  <c:v>77.37</c:v>
                </c:pt>
                <c:pt idx="894">
                  <c:v>77.37</c:v>
                </c:pt>
                <c:pt idx="895">
                  <c:v>77.369</c:v>
                </c:pt>
                <c:pt idx="896">
                  <c:v>77.37</c:v>
                </c:pt>
                <c:pt idx="897">
                  <c:v>77.37</c:v>
                </c:pt>
                <c:pt idx="898">
                  <c:v>77.370999999999995</c:v>
                </c:pt>
                <c:pt idx="899">
                  <c:v>77.37</c:v>
                </c:pt>
                <c:pt idx="900">
                  <c:v>77.372</c:v>
                </c:pt>
                <c:pt idx="901">
                  <c:v>77.372</c:v>
                </c:pt>
                <c:pt idx="902">
                  <c:v>77.373999999999995</c:v>
                </c:pt>
                <c:pt idx="903">
                  <c:v>77.376000000000005</c:v>
                </c:pt>
                <c:pt idx="904">
                  <c:v>77.376000000000005</c:v>
                </c:pt>
                <c:pt idx="905">
                  <c:v>77.376999999999995</c:v>
                </c:pt>
                <c:pt idx="906">
                  <c:v>77.378</c:v>
                </c:pt>
                <c:pt idx="907">
                  <c:v>77.38</c:v>
                </c:pt>
                <c:pt idx="908">
                  <c:v>77.381</c:v>
                </c:pt>
                <c:pt idx="909">
                  <c:v>77.382999999999996</c:v>
                </c:pt>
                <c:pt idx="910">
                  <c:v>77.384</c:v>
                </c:pt>
                <c:pt idx="911">
                  <c:v>77.385000000000005</c:v>
                </c:pt>
                <c:pt idx="912">
                  <c:v>77.387</c:v>
                </c:pt>
                <c:pt idx="913">
                  <c:v>77.385999999999996</c:v>
                </c:pt>
                <c:pt idx="914">
                  <c:v>77.385999999999996</c:v>
                </c:pt>
                <c:pt idx="915">
                  <c:v>77.385000000000005</c:v>
                </c:pt>
                <c:pt idx="916">
                  <c:v>77.387</c:v>
                </c:pt>
                <c:pt idx="917">
                  <c:v>77.388000000000005</c:v>
                </c:pt>
                <c:pt idx="918">
                  <c:v>77.388999999999996</c:v>
                </c:pt>
                <c:pt idx="919">
                  <c:v>77.391000000000005</c:v>
                </c:pt>
                <c:pt idx="920">
                  <c:v>77.393000000000001</c:v>
                </c:pt>
                <c:pt idx="921">
                  <c:v>77.394999999999996</c:v>
                </c:pt>
                <c:pt idx="922">
                  <c:v>77.397999999999996</c:v>
                </c:pt>
                <c:pt idx="923">
                  <c:v>77.399000000000001</c:v>
                </c:pt>
                <c:pt idx="924">
                  <c:v>77.400000000000006</c:v>
                </c:pt>
                <c:pt idx="925">
                  <c:v>77.402000000000001</c:v>
                </c:pt>
                <c:pt idx="926">
                  <c:v>77.403000000000006</c:v>
                </c:pt>
                <c:pt idx="927">
                  <c:v>77.403000000000006</c:v>
                </c:pt>
                <c:pt idx="928">
                  <c:v>77.403999999999996</c:v>
                </c:pt>
                <c:pt idx="929">
                  <c:v>77.405000000000001</c:v>
                </c:pt>
                <c:pt idx="930">
                  <c:v>77.403000000000006</c:v>
                </c:pt>
                <c:pt idx="931">
                  <c:v>77.403000000000006</c:v>
                </c:pt>
                <c:pt idx="932">
                  <c:v>77.403000000000006</c:v>
                </c:pt>
                <c:pt idx="933">
                  <c:v>77.403000000000006</c:v>
                </c:pt>
                <c:pt idx="934">
                  <c:v>77.403000000000006</c:v>
                </c:pt>
                <c:pt idx="935">
                  <c:v>77.409000000000006</c:v>
                </c:pt>
                <c:pt idx="936">
                  <c:v>77.406000000000006</c:v>
                </c:pt>
                <c:pt idx="937">
                  <c:v>77.406000000000006</c:v>
                </c:pt>
                <c:pt idx="938">
                  <c:v>77.406000000000006</c:v>
                </c:pt>
                <c:pt idx="939">
                  <c:v>77.406000000000006</c:v>
                </c:pt>
                <c:pt idx="940">
                  <c:v>77.406000000000006</c:v>
                </c:pt>
                <c:pt idx="941">
                  <c:v>77.406000000000006</c:v>
                </c:pt>
                <c:pt idx="942">
                  <c:v>77.405000000000001</c:v>
                </c:pt>
                <c:pt idx="943">
                  <c:v>77.406000000000006</c:v>
                </c:pt>
                <c:pt idx="944">
                  <c:v>77.406000000000006</c:v>
                </c:pt>
                <c:pt idx="945">
                  <c:v>77.405000000000001</c:v>
                </c:pt>
                <c:pt idx="946">
                  <c:v>77.405000000000001</c:v>
                </c:pt>
                <c:pt idx="947">
                  <c:v>77.403000000000006</c:v>
                </c:pt>
                <c:pt idx="948">
                  <c:v>77.402000000000001</c:v>
                </c:pt>
                <c:pt idx="949">
                  <c:v>77.402000000000001</c:v>
                </c:pt>
                <c:pt idx="950">
                  <c:v>77.400999999999996</c:v>
                </c:pt>
                <c:pt idx="951">
                  <c:v>77.399000000000001</c:v>
                </c:pt>
                <c:pt idx="952">
                  <c:v>77.397999999999996</c:v>
                </c:pt>
                <c:pt idx="953">
                  <c:v>77.397000000000006</c:v>
                </c:pt>
                <c:pt idx="954">
                  <c:v>77.397999999999996</c:v>
                </c:pt>
                <c:pt idx="955">
                  <c:v>77.396000000000001</c:v>
                </c:pt>
                <c:pt idx="956">
                  <c:v>77.394000000000005</c:v>
                </c:pt>
                <c:pt idx="957">
                  <c:v>77.394000000000005</c:v>
                </c:pt>
                <c:pt idx="958">
                  <c:v>77.391999999999996</c:v>
                </c:pt>
                <c:pt idx="959">
                  <c:v>77.39</c:v>
                </c:pt>
                <c:pt idx="960">
                  <c:v>77.388999999999996</c:v>
                </c:pt>
                <c:pt idx="961">
                  <c:v>77.387</c:v>
                </c:pt>
                <c:pt idx="962">
                  <c:v>77.385999999999996</c:v>
                </c:pt>
                <c:pt idx="963">
                  <c:v>77.384</c:v>
                </c:pt>
                <c:pt idx="964">
                  <c:v>77.381</c:v>
                </c:pt>
                <c:pt idx="965">
                  <c:v>77.38</c:v>
                </c:pt>
                <c:pt idx="966">
                  <c:v>77.379000000000005</c:v>
                </c:pt>
                <c:pt idx="967">
                  <c:v>77.379000000000005</c:v>
                </c:pt>
                <c:pt idx="968">
                  <c:v>77.378</c:v>
                </c:pt>
                <c:pt idx="969">
                  <c:v>77.379000000000005</c:v>
                </c:pt>
                <c:pt idx="970">
                  <c:v>77.376999999999995</c:v>
                </c:pt>
                <c:pt idx="971">
                  <c:v>77.373000000000005</c:v>
                </c:pt>
                <c:pt idx="972">
                  <c:v>77.378</c:v>
                </c:pt>
                <c:pt idx="973">
                  <c:v>77.376999999999995</c:v>
                </c:pt>
                <c:pt idx="974">
                  <c:v>77.376999999999995</c:v>
                </c:pt>
                <c:pt idx="975">
                  <c:v>77.376000000000005</c:v>
                </c:pt>
                <c:pt idx="976">
                  <c:v>77.376000000000005</c:v>
                </c:pt>
                <c:pt idx="977">
                  <c:v>77.375</c:v>
                </c:pt>
                <c:pt idx="978">
                  <c:v>77.295000000000002</c:v>
                </c:pt>
                <c:pt idx="979">
                  <c:v>77.244</c:v>
                </c:pt>
                <c:pt idx="980">
                  <c:v>77.272000000000006</c:v>
                </c:pt>
                <c:pt idx="981">
                  <c:v>77.296000000000006</c:v>
                </c:pt>
                <c:pt idx="982">
                  <c:v>77.308999999999997</c:v>
                </c:pt>
                <c:pt idx="983">
                  <c:v>77.33</c:v>
                </c:pt>
                <c:pt idx="984">
                  <c:v>77.346999999999994</c:v>
                </c:pt>
                <c:pt idx="985">
                  <c:v>77.352000000000004</c:v>
                </c:pt>
                <c:pt idx="986">
                  <c:v>77.356999999999999</c:v>
                </c:pt>
                <c:pt idx="987">
                  <c:v>77.363</c:v>
                </c:pt>
                <c:pt idx="988">
                  <c:v>77.364999999999995</c:v>
                </c:pt>
                <c:pt idx="989">
                  <c:v>77.367000000000004</c:v>
                </c:pt>
                <c:pt idx="990">
                  <c:v>77.369</c:v>
                </c:pt>
                <c:pt idx="991">
                  <c:v>77.367000000000004</c:v>
                </c:pt>
                <c:pt idx="992">
                  <c:v>77.369</c:v>
                </c:pt>
                <c:pt idx="993">
                  <c:v>77.367999999999995</c:v>
                </c:pt>
                <c:pt idx="994">
                  <c:v>77.37</c:v>
                </c:pt>
                <c:pt idx="995">
                  <c:v>77.37</c:v>
                </c:pt>
                <c:pt idx="996">
                  <c:v>77.372</c:v>
                </c:pt>
                <c:pt idx="997">
                  <c:v>77.366</c:v>
                </c:pt>
                <c:pt idx="998">
                  <c:v>77.367999999999995</c:v>
                </c:pt>
                <c:pt idx="999">
                  <c:v>77.375</c:v>
                </c:pt>
                <c:pt idx="1000">
                  <c:v>77.375</c:v>
                </c:pt>
                <c:pt idx="1001">
                  <c:v>77.375</c:v>
                </c:pt>
                <c:pt idx="1002">
                  <c:v>77.375</c:v>
                </c:pt>
                <c:pt idx="1003">
                  <c:v>77.373999999999995</c:v>
                </c:pt>
                <c:pt idx="1004">
                  <c:v>77.375</c:v>
                </c:pt>
                <c:pt idx="1005">
                  <c:v>77.376999999999995</c:v>
                </c:pt>
                <c:pt idx="1006">
                  <c:v>77.376999999999995</c:v>
                </c:pt>
                <c:pt idx="1007">
                  <c:v>77.375</c:v>
                </c:pt>
                <c:pt idx="1008">
                  <c:v>77.376000000000005</c:v>
                </c:pt>
                <c:pt idx="1009">
                  <c:v>77.379000000000005</c:v>
                </c:pt>
                <c:pt idx="1010">
                  <c:v>77.379000000000005</c:v>
                </c:pt>
                <c:pt idx="1011">
                  <c:v>77.381</c:v>
                </c:pt>
                <c:pt idx="1012">
                  <c:v>77.373999999999995</c:v>
                </c:pt>
                <c:pt idx="1013">
                  <c:v>77.376000000000005</c:v>
                </c:pt>
                <c:pt idx="1014">
                  <c:v>77.376000000000005</c:v>
                </c:pt>
                <c:pt idx="1015">
                  <c:v>77.375</c:v>
                </c:pt>
                <c:pt idx="1016">
                  <c:v>77.373999999999995</c:v>
                </c:pt>
                <c:pt idx="1017">
                  <c:v>77.375</c:v>
                </c:pt>
                <c:pt idx="1018">
                  <c:v>77.376000000000005</c:v>
                </c:pt>
                <c:pt idx="1019">
                  <c:v>77.376000000000005</c:v>
                </c:pt>
                <c:pt idx="1020">
                  <c:v>77.376999999999995</c:v>
                </c:pt>
                <c:pt idx="1021">
                  <c:v>77.376999999999995</c:v>
                </c:pt>
                <c:pt idx="1022">
                  <c:v>77.376999999999995</c:v>
                </c:pt>
                <c:pt idx="1023">
                  <c:v>77.376999999999995</c:v>
                </c:pt>
                <c:pt idx="1024">
                  <c:v>77.373999999999995</c:v>
                </c:pt>
                <c:pt idx="1025">
                  <c:v>77.372</c:v>
                </c:pt>
                <c:pt idx="1026">
                  <c:v>77.378</c:v>
                </c:pt>
                <c:pt idx="1027">
                  <c:v>77.376999999999995</c:v>
                </c:pt>
                <c:pt idx="1028">
                  <c:v>77.379000000000005</c:v>
                </c:pt>
                <c:pt idx="1029">
                  <c:v>77.38</c:v>
                </c:pt>
                <c:pt idx="1030">
                  <c:v>77.379000000000005</c:v>
                </c:pt>
                <c:pt idx="1031">
                  <c:v>77.38</c:v>
                </c:pt>
                <c:pt idx="1032">
                  <c:v>77.381</c:v>
                </c:pt>
                <c:pt idx="1033">
                  <c:v>77.382000000000005</c:v>
                </c:pt>
                <c:pt idx="1034">
                  <c:v>77.382000000000005</c:v>
                </c:pt>
                <c:pt idx="1035">
                  <c:v>77.382999999999996</c:v>
                </c:pt>
                <c:pt idx="1036">
                  <c:v>77.382999999999996</c:v>
                </c:pt>
                <c:pt idx="1037">
                  <c:v>77.382999999999996</c:v>
                </c:pt>
                <c:pt idx="1038">
                  <c:v>77.381</c:v>
                </c:pt>
                <c:pt idx="1039">
                  <c:v>77.379000000000005</c:v>
                </c:pt>
                <c:pt idx="1040">
                  <c:v>77.379000000000005</c:v>
                </c:pt>
                <c:pt idx="1041">
                  <c:v>77.382000000000005</c:v>
                </c:pt>
                <c:pt idx="1042">
                  <c:v>77.384</c:v>
                </c:pt>
                <c:pt idx="1043">
                  <c:v>77.385000000000005</c:v>
                </c:pt>
                <c:pt idx="1044">
                  <c:v>77.384</c:v>
                </c:pt>
                <c:pt idx="1045">
                  <c:v>77.384</c:v>
                </c:pt>
                <c:pt idx="1046">
                  <c:v>77.384</c:v>
                </c:pt>
                <c:pt idx="1047">
                  <c:v>77.385999999999996</c:v>
                </c:pt>
                <c:pt idx="1048">
                  <c:v>77.388999999999996</c:v>
                </c:pt>
                <c:pt idx="1049">
                  <c:v>77.388999999999996</c:v>
                </c:pt>
                <c:pt idx="1050">
                  <c:v>77.388999999999996</c:v>
                </c:pt>
                <c:pt idx="1051">
                  <c:v>77.391000000000005</c:v>
                </c:pt>
                <c:pt idx="1052">
                  <c:v>77.391000000000005</c:v>
                </c:pt>
                <c:pt idx="1053">
                  <c:v>77.391000000000005</c:v>
                </c:pt>
                <c:pt idx="1054">
                  <c:v>77.39</c:v>
                </c:pt>
                <c:pt idx="1055">
                  <c:v>77.388999999999996</c:v>
                </c:pt>
                <c:pt idx="1056">
                  <c:v>77.388999999999996</c:v>
                </c:pt>
                <c:pt idx="1057">
                  <c:v>77.388999999999996</c:v>
                </c:pt>
                <c:pt idx="1058">
                  <c:v>77.388999999999996</c:v>
                </c:pt>
                <c:pt idx="1059">
                  <c:v>77.388000000000005</c:v>
                </c:pt>
                <c:pt idx="1060">
                  <c:v>77.388999999999996</c:v>
                </c:pt>
                <c:pt idx="1061">
                  <c:v>77.388999999999996</c:v>
                </c:pt>
                <c:pt idx="1062">
                  <c:v>77.391000000000005</c:v>
                </c:pt>
                <c:pt idx="1063">
                  <c:v>77.39</c:v>
                </c:pt>
                <c:pt idx="1064">
                  <c:v>77.39</c:v>
                </c:pt>
                <c:pt idx="1065">
                  <c:v>77.391000000000005</c:v>
                </c:pt>
                <c:pt idx="1066">
                  <c:v>77.391999999999996</c:v>
                </c:pt>
                <c:pt idx="1067">
                  <c:v>77.393000000000001</c:v>
                </c:pt>
                <c:pt idx="1068">
                  <c:v>77.391000000000005</c:v>
                </c:pt>
                <c:pt idx="1069">
                  <c:v>77.39</c:v>
                </c:pt>
                <c:pt idx="1070">
                  <c:v>77.39</c:v>
                </c:pt>
                <c:pt idx="1071">
                  <c:v>77.391000000000005</c:v>
                </c:pt>
                <c:pt idx="1072">
                  <c:v>77.391999999999996</c:v>
                </c:pt>
                <c:pt idx="1073">
                  <c:v>77.391000000000005</c:v>
                </c:pt>
                <c:pt idx="1074">
                  <c:v>77.391999999999996</c:v>
                </c:pt>
                <c:pt idx="1075">
                  <c:v>77.391999999999996</c:v>
                </c:pt>
                <c:pt idx="1076">
                  <c:v>77.393000000000001</c:v>
                </c:pt>
                <c:pt idx="1077">
                  <c:v>77.394000000000005</c:v>
                </c:pt>
                <c:pt idx="1078">
                  <c:v>77.394000000000005</c:v>
                </c:pt>
                <c:pt idx="1079">
                  <c:v>77.394999999999996</c:v>
                </c:pt>
                <c:pt idx="1080">
                  <c:v>77.394000000000005</c:v>
                </c:pt>
                <c:pt idx="1081">
                  <c:v>77.394999999999996</c:v>
                </c:pt>
                <c:pt idx="1082">
                  <c:v>77.394999999999996</c:v>
                </c:pt>
                <c:pt idx="1083">
                  <c:v>77.396000000000001</c:v>
                </c:pt>
                <c:pt idx="1084">
                  <c:v>77.396000000000001</c:v>
                </c:pt>
                <c:pt idx="1085">
                  <c:v>77.396000000000001</c:v>
                </c:pt>
                <c:pt idx="1086">
                  <c:v>77.400000000000006</c:v>
                </c:pt>
                <c:pt idx="1087">
                  <c:v>77.400000000000006</c:v>
                </c:pt>
                <c:pt idx="1088">
                  <c:v>77.400000000000006</c:v>
                </c:pt>
                <c:pt idx="1089">
                  <c:v>77.400000000000006</c:v>
                </c:pt>
                <c:pt idx="1090">
                  <c:v>77.400000000000006</c:v>
                </c:pt>
                <c:pt idx="1091">
                  <c:v>77.399000000000001</c:v>
                </c:pt>
                <c:pt idx="1092">
                  <c:v>77.399000000000001</c:v>
                </c:pt>
                <c:pt idx="1093">
                  <c:v>77.399000000000001</c:v>
                </c:pt>
                <c:pt idx="1094">
                  <c:v>77.400999999999996</c:v>
                </c:pt>
                <c:pt idx="1095">
                  <c:v>77.402000000000001</c:v>
                </c:pt>
                <c:pt idx="1096">
                  <c:v>77.402000000000001</c:v>
                </c:pt>
                <c:pt idx="1097">
                  <c:v>77.403999999999996</c:v>
                </c:pt>
                <c:pt idx="1098">
                  <c:v>77.403999999999996</c:v>
                </c:pt>
                <c:pt idx="1099">
                  <c:v>77.403000000000006</c:v>
                </c:pt>
                <c:pt idx="1100">
                  <c:v>77.403999999999996</c:v>
                </c:pt>
                <c:pt idx="1101">
                  <c:v>77.403999999999996</c:v>
                </c:pt>
                <c:pt idx="1102">
                  <c:v>77.403999999999996</c:v>
                </c:pt>
                <c:pt idx="1103">
                  <c:v>77.403000000000006</c:v>
                </c:pt>
                <c:pt idx="1104">
                  <c:v>77.403000000000006</c:v>
                </c:pt>
                <c:pt idx="1105">
                  <c:v>77.403000000000006</c:v>
                </c:pt>
                <c:pt idx="1106">
                  <c:v>77.403999999999996</c:v>
                </c:pt>
                <c:pt idx="1107">
                  <c:v>77.405000000000001</c:v>
                </c:pt>
                <c:pt idx="1108">
                  <c:v>77.405000000000001</c:v>
                </c:pt>
                <c:pt idx="1109">
                  <c:v>77.406000000000006</c:v>
                </c:pt>
                <c:pt idx="1110">
                  <c:v>77.406000000000006</c:v>
                </c:pt>
                <c:pt idx="1111">
                  <c:v>77.405000000000001</c:v>
                </c:pt>
                <c:pt idx="1112">
                  <c:v>77.405000000000001</c:v>
                </c:pt>
                <c:pt idx="1113">
                  <c:v>77.406999999999996</c:v>
                </c:pt>
                <c:pt idx="1114">
                  <c:v>77.406999999999996</c:v>
                </c:pt>
                <c:pt idx="1115">
                  <c:v>77.409000000000006</c:v>
                </c:pt>
                <c:pt idx="1116">
                  <c:v>77.41</c:v>
                </c:pt>
                <c:pt idx="1117">
                  <c:v>77.41</c:v>
                </c:pt>
                <c:pt idx="1118">
                  <c:v>77.411000000000001</c:v>
                </c:pt>
                <c:pt idx="1119">
                  <c:v>77.412999999999997</c:v>
                </c:pt>
                <c:pt idx="1120">
                  <c:v>77.412999999999997</c:v>
                </c:pt>
                <c:pt idx="1121">
                  <c:v>77.412999999999997</c:v>
                </c:pt>
                <c:pt idx="1122">
                  <c:v>77.414000000000001</c:v>
                </c:pt>
                <c:pt idx="1123">
                  <c:v>77.41</c:v>
                </c:pt>
                <c:pt idx="1124">
                  <c:v>77.409000000000006</c:v>
                </c:pt>
                <c:pt idx="1125">
                  <c:v>77.411000000000001</c:v>
                </c:pt>
                <c:pt idx="1126">
                  <c:v>77.411000000000001</c:v>
                </c:pt>
                <c:pt idx="1127">
                  <c:v>77.412000000000006</c:v>
                </c:pt>
                <c:pt idx="1128">
                  <c:v>77.411000000000001</c:v>
                </c:pt>
                <c:pt idx="1129">
                  <c:v>77.408000000000001</c:v>
                </c:pt>
                <c:pt idx="1130">
                  <c:v>77.41</c:v>
                </c:pt>
                <c:pt idx="1131">
                  <c:v>77.412999999999997</c:v>
                </c:pt>
                <c:pt idx="1132">
                  <c:v>77.414000000000001</c:v>
                </c:pt>
                <c:pt idx="1133">
                  <c:v>77.414000000000001</c:v>
                </c:pt>
                <c:pt idx="1134">
                  <c:v>77.415000000000006</c:v>
                </c:pt>
                <c:pt idx="1135">
                  <c:v>77.417000000000002</c:v>
                </c:pt>
                <c:pt idx="1136">
                  <c:v>77.417000000000002</c:v>
                </c:pt>
                <c:pt idx="1137">
                  <c:v>77.418000000000006</c:v>
                </c:pt>
                <c:pt idx="1138">
                  <c:v>77.418999999999997</c:v>
                </c:pt>
                <c:pt idx="1139">
                  <c:v>77.418999999999997</c:v>
                </c:pt>
                <c:pt idx="1140">
                  <c:v>77.42</c:v>
                </c:pt>
                <c:pt idx="1141">
                  <c:v>77.42</c:v>
                </c:pt>
                <c:pt idx="1142">
                  <c:v>77.421000000000006</c:v>
                </c:pt>
                <c:pt idx="1143">
                  <c:v>77.42</c:v>
                </c:pt>
                <c:pt idx="1144">
                  <c:v>77.42</c:v>
                </c:pt>
                <c:pt idx="1145">
                  <c:v>77.421000000000006</c:v>
                </c:pt>
                <c:pt idx="1146">
                  <c:v>77.421999999999997</c:v>
                </c:pt>
                <c:pt idx="1147">
                  <c:v>77.421999999999997</c:v>
                </c:pt>
                <c:pt idx="1148">
                  <c:v>77.421999999999997</c:v>
                </c:pt>
                <c:pt idx="1149">
                  <c:v>77.423000000000002</c:v>
                </c:pt>
                <c:pt idx="1150">
                  <c:v>77.423000000000002</c:v>
                </c:pt>
                <c:pt idx="1151">
                  <c:v>77.424999999999997</c:v>
                </c:pt>
                <c:pt idx="1152">
                  <c:v>77.426000000000002</c:v>
                </c:pt>
                <c:pt idx="1153">
                  <c:v>77.426000000000002</c:v>
                </c:pt>
                <c:pt idx="1154">
                  <c:v>77.426000000000002</c:v>
                </c:pt>
                <c:pt idx="1155">
                  <c:v>77.427000000000007</c:v>
                </c:pt>
                <c:pt idx="1156">
                  <c:v>77.427999999999997</c:v>
                </c:pt>
                <c:pt idx="1157">
                  <c:v>77.427999999999997</c:v>
                </c:pt>
                <c:pt idx="1158">
                  <c:v>77.429000000000002</c:v>
                </c:pt>
                <c:pt idx="1159">
                  <c:v>77.429000000000002</c:v>
                </c:pt>
                <c:pt idx="1160">
                  <c:v>77.430000000000007</c:v>
                </c:pt>
                <c:pt idx="1161">
                  <c:v>77.429000000000002</c:v>
                </c:pt>
                <c:pt idx="1162">
                  <c:v>77.429000000000002</c:v>
                </c:pt>
                <c:pt idx="1163">
                  <c:v>77.430999999999997</c:v>
                </c:pt>
                <c:pt idx="1164">
                  <c:v>77.430999999999997</c:v>
                </c:pt>
                <c:pt idx="1165">
                  <c:v>77.430000000000007</c:v>
                </c:pt>
                <c:pt idx="1166">
                  <c:v>77.433000000000007</c:v>
                </c:pt>
                <c:pt idx="1167">
                  <c:v>77.433999999999997</c:v>
                </c:pt>
                <c:pt idx="1168">
                  <c:v>77.433000000000007</c:v>
                </c:pt>
                <c:pt idx="1169">
                  <c:v>77.435000000000002</c:v>
                </c:pt>
                <c:pt idx="1170">
                  <c:v>77.433999999999997</c:v>
                </c:pt>
                <c:pt idx="1171">
                  <c:v>77.433999999999997</c:v>
                </c:pt>
                <c:pt idx="1172">
                  <c:v>77.436999999999998</c:v>
                </c:pt>
                <c:pt idx="1173">
                  <c:v>77.436999999999998</c:v>
                </c:pt>
                <c:pt idx="1174">
                  <c:v>77.436999999999998</c:v>
                </c:pt>
                <c:pt idx="1175">
                  <c:v>77.436999999999998</c:v>
                </c:pt>
                <c:pt idx="1176">
                  <c:v>77.436000000000007</c:v>
                </c:pt>
                <c:pt idx="1177">
                  <c:v>77.436000000000007</c:v>
                </c:pt>
                <c:pt idx="1178">
                  <c:v>77.436999999999998</c:v>
                </c:pt>
                <c:pt idx="1179">
                  <c:v>77.44</c:v>
                </c:pt>
                <c:pt idx="1180">
                  <c:v>77.44</c:v>
                </c:pt>
                <c:pt idx="1181">
                  <c:v>77.438000000000002</c:v>
                </c:pt>
                <c:pt idx="1182">
                  <c:v>77.44</c:v>
                </c:pt>
                <c:pt idx="1183">
                  <c:v>77.436999999999998</c:v>
                </c:pt>
                <c:pt idx="1184">
                  <c:v>77.436000000000007</c:v>
                </c:pt>
                <c:pt idx="1185">
                  <c:v>77.438000000000002</c:v>
                </c:pt>
                <c:pt idx="1186">
                  <c:v>77.438000000000002</c:v>
                </c:pt>
                <c:pt idx="1187">
                  <c:v>77.438000000000002</c:v>
                </c:pt>
                <c:pt idx="1188">
                  <c:v>77.438999999999993</c:v>
                </c:pt>
                <c:pt idx="1189">
                  <c:v>77.438000000000002</c:v>
                </c:pt>
                <c:pt idx="1190">
                  <c:v>77.436999999999998</c:v>
                </c:pt>
                <c:pt idx="1191">
                  <c:v>77.436000000000007</c:v>
                </c:pt>
                <c:pt idx="1192">
                  <c:v>77.433999999999997</c:v>
                </c:pt>
                <c:pt idx="1193">
                  <c:v>77.433999999999997</c:v>
                </c:pt>
                <c:pt idx="1194">
                  <c:v>77.430999999999997</c:v>
                </c:pt>
                <c:pt idx="1195">
                  <c:v>77.427999999999997</c:v>
                </c:pt>
                <c:pt idx="1196">
                  <c:v>77.430999999999997</c:v>
                </c:pt>
                <c:pt idx="1197">
                  <c:v>77.433000000000007</c:v>
                </c:pt>
                <c:pt idx="1198">
                  <c:v>77.433999999999997</c:v>
                </c:pt>
                <c:pt idx="1199">
                  <c:v>77.435000000000002</c:v>
                </c:pt>
                <c:pt idx="1200">
                  <c:v>77.433000000000007</c:v>
                </c:pt>
                <c:pt idx="1201">
                  <c:v>77.433999999999997</c:v>
                </c:pt>
                <c:pt idx="1202">
                  <c:v>77.433999999999997</c:v>
                </c:pt>
                <c:pt idx="1203">
                  <c:v>77.435000000000002</c:v>
                </c:pt>
                <c:pt idx="1204">
                  <c:v>77.436000000000007</c:v>
                </c:pt>
                <c:pt idx="1205">
                  <c:v>77.438000000000002</c:v>
                </c:pt>
                <c:pt idx="1206">
                  <c:v>77.438999999999993</c:v>
                </c:pt>
                <c:pt idx="1207">
                  <c:v>77.438000000000002</c:v>
                </c:pt>
                <c:pt idx="1208">
                  <c:v>77.436999999999998</c:v>
                </c:pt>
                <c:pt idx="1209">
                  <c:v>77.441000000000003</c:v>
                </c:pt>
                <c:pt idx="1210">
                  <c:v>77.444000000000003</c:v>
                </c:pt>
                <c:pt idx="1211">
                  <c:v>77.442999999999998</c:v>
                </c:pt>
                <c:pt idx="1212">
                  <c:v>77.441999999999993</c:v>
                </c:pt>
                <c:pt idx="1213">
                  <c:v>77.441999999999993</c:v>
                </c:pt>
                <c:pt idx="1214">
                  <c:v>77.441999999999993</c:v>
                </c:pt>
                <c:pt idx="1215">
                  <c:v>77.441999999999993</c:v>
                </c:pt>
                <c:pt idx="1216">
                  <c:v>77.442999999999998</c:v>
                </c:pt>
                <c:pt idx="1217">
                  <c:v>77.442999999999998</c:v>
                </c:pt>
                <c:pt idx="1218">
                  <c:v>77.442999999999998</c:v>
                </c:pt>
                <c:pt idx="1219">
                  <c:v>77.441000000000003</c:v>
                </c:pt>
                <c:pt idx="1220">
                  <c:v>77.442999999999998</c:v>
                </c:pt>
                <c:pt idx="1221">
                  <c:v>77.445999999999998</c:v>
                </c:pt>
                <c:pt idx="1222">
                  <c:v>77.444999999999993</c:v>
                </c:pt>
                <c:pt idx="1223">
                  <c:v>77.441999999999993</c:v>
                </c:pt>
                <c:pt idx="1224">
                  <c:v>77.441000000000003</c:v>
                </c:pt>
                <c:pt idx="1225">
                  <c:v>77.441999999999993</c:v>
                </c:pt>
                <c:pt idx="1226">
                  <c:v>77.442999999999998</c:v>
                </c:pt>
                <c:pt idx="1227">
                  <c:v>77.444999999999993</c:v>
                </c:pt>
                <c:pt idx="1228">
                  <c:v>77.444999999999993</c:v>
                </c:pt>
                <c:pt idx="1229">
                  <c:v>77.445999999999998</c:v>
                </c:pt>
                <c:pt idx="1230">
                  <c:v>77.447000000000003</c:v>
                </c:pt>
                <c:pt idx="1231">
                  <c:v>77.447999999999993</c:v>
                </c:pt>
                <c:pt idx="1232">
                  <c:v>77.447000000000003</c:v>
                </c:pt>
                <c:pt idx="1233">
                  <c:v>77.447999999999993</c:v>
                </c:pt>
                <c:pt idx="1234">
                  <c:v>77.445999999999998</c:v>
                </c:pt>
                <c:pt idx="1235">
                  <c:v>77.447999999999993</c:v>
                </c:pt>
                <c:pt idx="1236">
                  <c:v>77.448999999999998</c:v>
                </c:pt>
                <c:pt idx="1237">
                  <c:v>77.447999999999993</c:v>
                </c:pt>
                <c:pt idx="1238">
                  <c:v>77.447000000000003</c:v>
                </c:pt>
                <c:pt idx="1239">
                  <c:v>77.445999999999998</c:v>
                </c:pt>
                <c:pt idx="1240">
                  <c:v>77.444999999999993</c:v>
                </c:pt>
                <c:pt idx="1241">
                  <c:v>77.444999999999993</c:v>
                </c:pt>
                <c:pt idx="1242">
                  <c:v>77.444999999999993</c:v>
                </c:pt>
                <c:pt idx="1243">
                  <c:v>77.444999999999993</c:v>
                </c:pt>
                <c:pt idx="1244">
                  <c:v>77.447999999999993</c:v>
                </c:pt>
                <c:pt idx="1245">
                  <c:v>77.447999999999993</c:v>
                </c:pt>
                <c:pt idx="1246">
                  <c:v>77.45</c:v>
                </c:pt>
                <c:pt idx="1247">
                  <c:v>77.451999999999998</c:v>
                </c:pt>
                <c:pt idx="1248">
                  <c:v>77.453000000000003</c:v>
                </c:pt>
                <c:pt idx="1249">
                  <c:v>77.450999999999993</c:v>
                </c:pt>
                <c:pt idx="1250">
                  <c:v>77.451999999999998</c:v>
                </c:pt>
                <c:pt idx="1251">
                  <c:v>77.456000000000003</c:v>
                </c:pt>
                <c:pt idx="1252">
                  <c:v>77.457999999999998</c:v>
                </c:pt>
                <c:pt idx="1253">
                  <c:v>77.457999999999998</c:v>
                </c:pt>
                <c:pt idx="1254">
                  <c:v>77.459000000000003</c:v>
                </c:pt>
                <c:pt idx="1255">
                  <c:v>77.462000000000003</c:v>
                </c:pt>
                <c:pt idx="1256">
                  <c:v>77.462999999999994</c:v>
                </c:pt>
                <c:pt idx="1257">
                  <c:v>77.463999999999999</c:v>
                </c:pt>
                <c:pt idx="1258">
                  <c:v>77.465000000000003</c:v>
                </c:pt>
                <c:pt idx="1259">
                  <c:v>77.468000000000004</c:v>
                </c:pt>
                <c:pt idx="1260">
                  <c:v>77.47</c:v>
                </c:pt>
                <c:pt idx="1261">
                  <c:v>77.474000000000004</c:v>
                </c:pt>
                <c:pt idx="1262">
                  <c:v>77.480999999999995</c:v>
                </c:pt>
                <c:pt idx="1263">
                  <c:v>77.484999999999999</c:v>
                </c:pt>
                <c:pt idx="1264">
                  <c:v>77.486000000000004</c:v>
                </c:pt>
                <c:pt idx="1265">
                  <c:v>77.486000000000004</c:v>
                </c:pt>
                <c:pt idx="1266">
                  <c:v>77.489000000000004</c:v>
                </c:pt>
                <c:pt idx="1267">
                  <c:v>77.489999999999995</c:v>
                </c:pt>
                <c:pt idx="1268">
                  <c:v>77.492000000000004</c:v>
                </c:pt>
                <c:pt idx="1269">
                  <c:v>77.494</c:v>
                </c:pt>
                <c:pt idx="1270">
                  <c:v>77.497</c:v>
                </c:pt>
                <c:pt idx="1271">
                  <c:v>77.498999999999995</c:v>
                </c:pt>
                <c:pt idx="1272">
                  <c:v>77.501000000000005</c:v>
                </c:pt>
                <c:pt idx="1273">
                  <c:v>77.504000000000005</c:v>
                </c:pt>
                <c:pt idx="1274">
                  <c:v>77.504999999999995</c:v>
                </c:pt>
                <c:pt idx="1275">
                  <c:v>77.507000000000005</c:v>
                </c:pt>
                <c:pt idx="1276">
                  <c:v>77.506</c:v>
                </c:pt>
                <c:pt idx="1277">
                  <c:v>77.504999999999995</c:v>
                </c:pt>
                <c:pt idx="1278">
                  <c:v>77.509</c:v>
                </c:pt>
                <c:pt idx="1279">
                  <c:v>77.510000000000005</c:v>
                </c:pt>
                <c:pt idx="1280">
                  <c:v>77.512</c:v>
                </c:pt>
                <c:pt idx="1281">
                  <c:v>77.512</c:v>
                </c:pt>
                <c:pt idx="1282">
                  <c:v>77.513000000000005</c:v>
                </c:pt>
                <c:pt idx="1283">
                  <c:v>77.513000000000005</c:v>
                </c:pt>
                <c:pt idx="1284">
                  <c:v>77.513999999999996</c:v>
                </c:pt>
                <c:pt idx="1285">
                  <c:v>77.516000000000005</c:v>
                </c:pt>
                <c:pt idx="1286">
                  <c:v>77.518000000000001</c:v>
                </c:pt>
                <c:pt idx="1287">
                  <c:v>77.52</c:v>
                </c:pt>
                <c:pt idx="1288">
                  <c:v>77.52</c:v>
                </c:pt>
                <c:pt idx="1289">
                  <c:v>77.521000000000001</c:v>
                </c:pt>
                <c:pt idx="1290">
                  <c:v>77.524000000000001</c:v>
                </c:pt>
                <c:pt idx="1291">
                  <c:v>77.522000000000006</c:v>
                </c:pt>
                <c:pt idx="1292">
                  <c:v>77.522999999999996</c:v>
                </c:pt>
                <c:pt idx="1293">
                  <c:v>77.525000000000006</c:v>
                </c:pt>
                <c:pt idx="1294">
                  <c:v>77.525999999999996</c:v>
                </c:pt>
                <c:pt idx="1295">
                  <c:v>77.527000000000001</c:v>
                </c:pt>
                <c:pt idx="1296">
                  <c:v>77.528000000000006</c:v>
                </c:pt>
                <c:pt idx="1297">
                  <c:v>77.528000000000006</c:v>
                </c:pt>
                <c:pt idx="1298">
                  <c:v>77.527000000000001</c:v>
                </c:pt>
                <c:pt idx="1299">
                  <c:v>77.528999999999996</c:v>
                </c:pt>
                <c:pt idx="1300">
                  <c:v>77.53</c:v>
                </c:pt>
                <c:pt idx="1301">
                  <c:v>77.531000000000006</c:v>
                </c:pt>
                <c:pt idx="1302">
                  <c:v>77.531999999999996</c:v>
                </c:pt>
                <c:pt idx="1303">
                  <c:v>77.531999999999996</c:v>
                </c:pt>
                <c:pt idx="1304">
                  <c:v>77.534999999999997</c:v>
                </c:pt>
                <c:pt idx="1305">
                  <c:v>77.537999999999997</c:v>
                </c:pt>
                <c:pt idx="1306">
                  <c:v>77.537999999999997</c:v>
                </c:pt>
                <c:pt idx="1307">
                  <c:v>77.537999999999997</c:v>
                </c:pt>
                <c:pt idx="1308">
                  <c:v>77.540000000000006</c:v>
                </c:pt>
                <c:pt idx="1309">
                  <c:v>77.540999999999997</c:v>
                </c:pt>
                <c:pt idx="1310">
                  <c:v>77.540999999999997</c:v>
                </c:pt>
                <c:pt idx="1311">
                  <c:v>77.540999999999997</c:v>
                </c:pt>
                <c:pt idx="1312">
                  <c:v>77.543000000000006</c:v>
                </c:pt>
                <c:pt idx="1313">
                  <c:v>77.543999999999997</c:v>
                </c:pt>
                <c:pt idx="1314">
                  <c:v>77.546000000000006</c:v>
                </c:pt>
                <c:pt idx="1315">
                  <c:v>77.546999999999997</c:v>
                </c:pt>
                <c:pt idx="1316">
                  <c:v>77.543999999999997</c:v>
                </c:pt>
                <c:pt idx="1317">
                  <c:v>77.543999999999997</c:v>
                </c:pt>
                <c:pt idx="1318">
                  <c:v>77.543000000000006</c:v>
                </c:pt>
                <c:pt idx="1319">
                  <c:v>77.543999999999997</c:v>
                </c:pt>
                <c:pt idx="1320">
                  <c:v>77.546999999999997</c:v>
                </c:pt>
                <c:pt idx="1321">
                  <c:v>77.546999999999997</c:v>
                </c:pt>
                <c:pt idx="1322">
                  <c:v>77.548000000000002</c:v>
                </c:pt>
                <c:pt idx="1323">
                  <c:v>77.551000000000002</c:v>
                </c:pt>
                <c:pt idx="1324">
                  <c:v>77.552000000000007</c:v>
                </c:pt>
                <c:pt idx="1325">
                  <c:v>77.552000000000007</c:v>
                </c:pt>
                <c:pt idx="1326">
                  <c:v>77.552999999999997</c:v>
                </c:pt>
                <c:pt idx="1327">
                  <c:v>77.555000000000007</c:v>
                </c:pt>
                <c:pt idx="1328">
                  <c:v>77.555000000000007</c:v>
                </c:pt>
                <c:pt idx="1329">
                  <c:v>77.555999999999997</c:v>
                </c:pt>
                <c:pt idx="1330">
                  <c:v>77.557000000000002</c:v>
                </c:pt>
                <c:pt idx="1331">
                  <c:v>77.558999999999997</c:v>
                </c:pt>
                <c:pt idx="1332">
                  <c:v>77.563999999999993</c:v>
                </c:pt>
                <c:pt idx="1333">
                  <c:v>77.563999999999993</c:v>
                </c:pt>
                <c:pt idx="1334">
                  <c:v>77.567999999999998</c:v>
                </c:pt>
                <c:pt idx="1335">
                  <c:v>77.567999999999998</c:v>
                </c:pt>
                <c:pt idx="1336">
                  <c:v>77.566999999999993</c:v>
                </c:pt>
                <c:pt idx="1337">
                  <c:v>77.567999999999998</c:v>
                </c:pt>
                <c:pt idx="1338">
                  <c:v>77.567999999999998</c:v>
                </c:pt>
                <c:pt idx="1339">
                  <c:v>77.569000000000003</c:v>
                </c:pt>
                <c:pt idx="1340">
                  <c:v>77.569999999999993</c:v>
                </c:pt>
                <c:pt idx="1341">
                  <c:v>77.572000000000003</c:v>
                </c:pt>
                <c:pt idx="1342">
                  <c:v>77.569999999999993</c:v>
                </c:pt>
                <c:pt idx="1343">
                  <c:v>77.569999999999993</c:v>
                </c:pt>
                <c:pt idx="1344">
                  <c:v>77.570999999999998</c:v>
                </c:pt>
                <c:pt idx="1345">
                  <c:v>77.573999999999998</c:v>
                </c:pt>
                <c:pt idx="1346">
                  <c:v>77.575000000000003</c:v>
                </c:pt>
                <c:pt idx="1347">
                  <c:v>77.578000000000003</c:v>
                </c:pt>
                <c:pt idx="1348">
                  <c:v>77.575999999999993</c:v>
                </c:pt>
                <c:pt idx="1349">
                  <c:v>77.575000000000003</c:v>
                </c:pt>
                <c:pt idx="1350">
                  <c:v>77.575000000000003</c:v>
                </c:pt>
                <c:pt idx="1351">
                  <c:v>77.576999999999998</c:v>
                </c:pt>
                <c:pt idx="1352">
                  <c:v>77.578999999999994</c:v>
                </c:pt>
                <c:pt idx="1353">
                  <c:v>77.581000000000003</c:v>
                </c:pt>
                <c:pt idx="1354">
                  <c:v>77.581000000000003</c:v>
                </c:pt>
                <c:pt idx="1355">
                  <c:v>77.58</c:v>
                </c:pt>
                <c:pt idx="1356">
                  <c:v>77.581999999999994</c:v>
                </c:pt>
                <c:pt idx="1357">
                  <c:v>77.581999999999994</c:v>
                </c:pt>
                <c:pt idx="1358">
                  <c:v>77.582999999999998</c:v>
                </c:pt>
                <c:pt idx="1359">
                  <c:v>77.582999999999998</c:v>
                </c:pt>
                <c:pt idx="1360">
                  <c:v>77.581999999999994</c:v>
                </c:pt>
                <c:pt idx="1361">
                  <c:v>77.582999999999998</c:v>
                </c:pt>
                <c:pt idx="1362">
                  <c:v>77.585999999999999</c:v>
                </c:pt>
                <c:pt idx="1363">
                  <c:v>77.587999999999994</c:v>
                </c:pt>
                <c:pt idx="1364">
                  <c:v>77.588999999999999</c:v>
                </c:pt>
                <c:pt idx="1365">
                  <c:v>77.59</c:v>
                </c:pt>
                <c:pt idx="1366">
                  <c:v>77.59</c:v>
                </c:pt>
                <c:pt idx="1367">
                  <c:v>77.59</c:v>
                </c:pt>
                <c:pt idx="1368">
                  <c:v>77.591999999999999</c:v>
                </c:pt>
                <c:pt idx="1369">
                  <c:v>77.593999999999994</c:v>
                </c:pt>
                <c:pt idx="1370">
                  <c:v>77.596000000000004</c:v>
                </c:pt>
                <c:pt idx="1371">
                  <c:v>77.596999999999994</c:v>
                </c:pt>
                <c:pt idx="1372">
                  <c:v>77.597999999999999</c:v>
                </c:pt>
                <c:pt idx="1373">
                  <c:v>77.600999999999999</c:v>
                </c:pt>
                <c:pt idx="1374">
                  <c:v>77.600999999999999</c:v>
                </c:pt>
                <c:pt idx="1375">
                  <c:v>77.602999999999994</c:v>
                </c:pt>
                <c:pt idx="1376">
                  <c:v>77.605000000000004</c:v>
                </c:pt>
                <c:pt idx="1377">
                  <c:v>77.605999999999995</c:v>
                </c:pt>
                <c:pt idx="1378">
                  <c:v>77.602999999999994</c:v>
                </c:pt>
                <c:pt idx="1379">
                  <c:v>77.602999999999994</c:v>
                </c:pt>
                <c:pt idx="1380">
                  <c:v>77.605000000000004</c:v>
                </c:pt>
                <c:pt idx="1381">
                  <c:v>77.606999999999999</c:v>
                </c:pt>
                <c:pt idx="1382">
                  <c:v>77.608000000000004</c:v>
                </c:pt>
                <c:pt idx="1383">
                  <c:v>77.608999999999995</c:v>
                </c:pt>
                <c:pt idx="1384">
                  <c:v>77.61</c:v>
                </c:pt>
                <c:pt idx="1385">
                  <c:v>77.611999999999995</c:v>
                </c:pt>
                <c:pt idx="1386">
                  <c:v>77.611999999999995</c:v>
                </c:pt>
                <c:pt idx="1387">
                  <c:v>77.613</c:v>
                </c:pt>
                <c:pt idx="1388">
                  <c:v>77.616</c:v>
                </c:pt>
                <c:pt idx="1389">
                  <c:v>77.619</c:v>
                </c:pt>
                <c:pt idx="1390">
                  <c:v>77.617999999999995</c:v>
                </c:pt>
                <c:pt idx="1391">
                  <c:v>77.617999999999995</c:v>
                </c:pt>
                <c:pt idx="1392">
                  <c:v>77.62</c:v>
                </c:pt>
                <c:pt idx="1393">
                  <c:v>77.620999999999995</c:v>
                </c:pt>
                <c:pt idx="1394">
                  <c:v>77.622</c:v>
                </c:pt>
                <c:pt idx="1395">
                  <c:v>77.623000000000005</c:v>
                </c:pt>
                <c:pt idx="1396">
                  <c:v>77.623999999999995</c:v>
                </c:pt>
                <c:pt idx="1397">
                  <c:v>77.626000000000005</c:v>
                </c:pt>
                <c:pt idx="1398">
                  <c:v>77.628</c:v>
                </c:pt>
                <c:pt idx="1399">
                  <c:v>77.628</c:v>
                </c:pt>
                <c:pt idx="1400">
                  <c:v>77.629000000000005</c:v>
                </c:pt>
                <c:pt idx="1401">
                  <c:v>77.63</c:v>
                </c:pt>
                <c:pt idx="1402">
                  <c:v>77.63</c:v>
                </c:pt>
                <c:pt idx="1403">
                  <c:v>77.63</c:v>
                </c:pt>
                <c:pt idx="1404">
                  <c:v>77.631</c:v>
                </c:pt>
                <c:pt idx="1405">
                  <c:v>77.635999999999996</c:v>
                </c:pt>
                <c:pt idx="1406">
                  <c:v>77.638000000000005</c:v>
                </c:pt>
                <c:pt idx="1407">
                  <c:v>77.637</c:v>
                </c:pt>
                <c:pt idx="1408">
                  <c:v>77.637</c:v>
                </c:pt>
                <c:pt idx="1409">
                  <c:v>77.638000000000005</c:v>
                </c:pt>
                <c:pt idx="1410">
                  <c:v>77.638000000000005</c:v>
                </c:pt>
                <c:pt idx="1411">
                  <c:v>77.638999999999996</c:v>
                </c:pt>
                <c:pt idx="1412">
                  <c:v>77.643000000000001</c:v>
                </c:pt>
                <c:pt idx="1413">
                  <c:v>77.644000000000005</c:v>
                </c:pt>
                <c:pt idx="1414">
                  <c:v>77.643000000000001</c:v>
                </c:pt>
                <c:pt idx="1415">
                  <c:v>77.644999999999996</c:v>
                </c:pt>
                <c:pt idx="1416">
                  <c:v>77.647000000000006</c:v>
                </c:pt>
                <c:pt idx="1417">
                  <c:v>77.647000000000006</c:v>
                </c:pt>
                <c:pt idx="1418">
                  <c:v>77.647999999999996</c:v>
                </c:pt>
                <c:pt idx="1419">
                  <c:v>77.649000000000001</c:v>
                </c:pt>
                <c:pt idx="1420">
                  <c:v>77.649000000000001</c:v>
                </c:pt>
                <c:pt idx="1421">
                  <c:v>77.650000000000006</c:v>
                </c:pt>
                <c:pt idx="1422">
                  <c:v>77.650999999999996</c:v>
                </c:pt>
                <c:pt idx="1423">
                  <c:v>77.652000000000001</c:v>
                </c:pt>
                <c:pt idx="1424">
                  <c:v>77.652000000000001</c:v>
                </c:pt>
                <c:pt idx="1425">
                  <c:v>77.653999999999996</c:v>
                </c:pt>
                <c:pt idx="1426">
                  <c:v>77.656000000000006</c:v>
                </c:pt>
                <c:pt idx="1427">
                  <c:v>77.656000000000006</c:v>
                </c:pt>
                <c:pt idx="1428">
                  <c:v>77.656999999999996</c:v>
                </c:pt>
                <c:pt idx="1429">
                  <c:v>77.66</c:v>
                </c:pt>
                <c:pt idx="1430">
                  <c:v>77.662999999999997</c:v>
                </c:pt>
                <c:pt idx="1431">
                  <c:v>77.662000000000006</c:v>
                </c:pt>
                <c:pt idx="1432">
                  <c:v>77.656000000000006</c:v>
                </c:pt>
                <c:pt idx="1433">
                  <c:v>77.658000000000001</c:v>
                </c:pt>
                <c:pt idx="1434">
                  <c:v>77.661000000000001</c:v>
                </c:pt>
                <c:pt idx="1435">
                  <c:v>77.664000000000001</c:v>
                </c:pt>
                <c:pt idx="1436">
                  <c:v>77.665000000000006</c:v>
                </c:pt>
                <c:pt idx="1437">
                  <c:v>77.667000000000002</c:v>
                </c:pt>
                <c:pt idx="1438">
                  <c:v>77.668000000000006</c:v>
                </c:pt>
                <c:pt idx="1439">
                  <c:v>77.67</c:v>
                </c:pt>
                <c:pt idx="1440">
                  <c:v>77.671999999999997</c:v>
                </c:pt>
                <c:pt idx="1441">
                  <c:v>77.673000000000002</c:v>
                </c:pt>
                <c:pt idx="1442">
                  <c:v>77.674000000000007</c:v>
                </c:pt>
                <c:pt idx="1443">
                  <c:v>77.674000000000007</c:v>
                </c:pt>
                <c:pt idx="1444">
                  <c:v>77.673000000000002</c:v>
                </c:pt>
                <c:pt idx="1445">
                  <c:v>77.673000000000002</c:v>
                </c:pt>
                <c:pt idx="1446">
                  <c:v>77.677000000000007</c:v>
                </c:pt>
                <c:pt idx="1447">
                  <c:v>77.679000000000002</c:v>
                </c:pt>
                <c:pt idx="1448">
                  <c:v>77.680000000000007</c:v>
                </c:pt>
                <c:pt idx="1449">
                  <c:v>77.680999999999997</c:v>
                </c:pt>
                <c:pt idx="1450">
                  <c:v>77.683000000000007</c:v>
                </c:pt>
                <c:pt idx="1451">
                  <c:v>77.683000000000007</c:v>
                </c:pt>
                <c:pt idx="1452">
                  <c:v>77.685000000000002</c:v>
                </c:pt>
                <c:pt idx="1453">
                  <c:v>77.685000000000002</c:v>
                </c:pt>
                <c:pt idx="1454">
                  <c:v>77.686000000000007</c:v>
                </c:pt>
                <c:pt idx="1455">
                  <c:v>77.686999999999998</c:v>
                </c:pt>
                <c:pt idx="1456">
                  <c:v>77.688999999999993</c:v>
                </c:pt>
                <c:pt idx="1457">
                  <c:v>77.691000000000003</c:v>
                </c:pt>
                <c:pt idx="1458">
                  <c:v>77.694000000000003</c:v>
                </c:pt>
                <c:pt idx="1459">
                  <c:v>77.694999999999993</c:v>
                </c:pt>
                <c:pt idx="1460">
                  <c:v>77.695999999999998</c:v>
                </c:pt>
                <c:pt idx="1461">
                  <c:v>77.695999999999998</c:v>
                </c:pt>
                <c:pt idx="1462">
                  <c:v>77.694999999999993</c:v>
                </c:pt>
                <c:pt idx="1463">
                  <c:v>77.697000000000003</c:v>
                </c:pt>
                <c:pt idx="1464">
                  <c:v>77.698999999999998</c:v>
                </c:pt>
                <c:pt idx="1465">
                  <c:v>77.7</c:v>
                </c:pt>
                <c:pt idx="1466">
                  <c:v>77.700999999999993</c:v>
                </c:pt>
                <c:pt idx="1467">
                  <c:v>77.703000000000003</c:v>
                </c:pt>
                <c:pt idx="1468">
                  <c:v>77.704999999999998</c:v>
                </c:pt>
                <c:pt idx="1469">
                  <c:v>77.704999999999998</c:v>
                </c:pt>
                <c:pt idx="1470">
                  <c:v>77.709000000000003</c:v>
                </c:pt>
                <c:pt idx="1471">
                  <c:v>77.709999999999994</c:v>
                </c:pt>
                <c:pt idx="1472">
                  <c:v>77.712000000000003</c:v>
                </c:pt>
                <c:pt idx="1473">
                  <c:v>77.709000000000003</c:v>
                </c:pt>
                <c:pt idx="1474">
                  <c:v>77.707999999999998</c:v>
                </c:pt>
                <c:pt idx="1475">
                  <c:v>77.709999999999994</c:v>
                </c:pt>
                <c:pt idx="1476">
                  <c:v>77.712000000000003</c:v>
                </c:pt>
                <c:pt idx="1477">
                  <c:v>77.715999999999994</c:v>
                </c:pt>
                <c:pt idx="1478">
                  <c:v>77.716999999999999</c:v>
                </c:pt>
                <c:pt idx="1479">
                  <c:v>77.718000000000004</c:v>
                </c:pt>
                <c:pt idx="1480">
                  <c:v>77.718999999999994</c:v>
                </c:pt>
                <c:pt idx="1481">
                  <c:v>77.72</c:v>
                </c:pt>
                <c:pt idx="1482">
                  <c:v>77.721999999999994</c:v>
                </c:pt>
                <c:pt idx="1483">
                  <c:v>77.724000000000004</c:v>
                </c:pt>
                <c:pt idx="1484">
                  <c:v>77.724000000000004</c:v>
                </c:pt>
                <c:pt idx="1485">
                  <c:v>77.724000000000004</c:v>
                </c:pt>
                <c:pt idx="1486">
                  <c:v>77.725999999999999</c:v>
                </c:pt>
                <c:pt idx="1487">
                  <c:v>77.728999999999999</c:v>
                </c:pt>
                <c:pt idx="1488">
                  <c:v>77.733000000000004</c:v>
                </c:pt>
                <c:pt idx="1489">
                  <c:v>77.734999999999999</c:v>
                </c:pt>
                <c:pt idx="1490">
                  <c:v>77.736000000000004</c:v>
                </c:pt>
                <c:pt idx="1491">
                  <c:v>77.738</c:v>
                </c:pt>
                <c:pt idx="1492">
                  <c:v>77.739999999999995</c:v>
                </c:pt>
                <c:pt idx="1493">
                  <c:v>77.742999999999995</c:v>
                </c:pt>
                <c:pt idx="1494">
                  <c:v>77.744</c:v>
                </c:pt>
                <c:pt idx="1495">
                  <c:v>77.745000000000005</c:v>
                </c:pt>
                <c:pt idx="1496">
                  <c:v>77.747</c:v>
                </c:pt>
                <c:pt idx="1497">
                  <c:v>77.745000000000005</c:v>
                </c:pt>
                <c:pt idx="1498">
                  <c:v>77.745000000000005</c:v>
                </c:pt>
                <c:pt idx="1499">
                  <c:v>77.748000000000005</c:v>
                </c:pt>
                <c:pt idx="1500">
                  <c:v>77.751000000000005</c:v>
                </c:pt>
                <c:pt idx="1501">
                  <c:v>77.753</c:v>
                </c:pt>
                <c:pt idx="1502">
                  <c:v>77.754000000000005</c:v>
                </c:pt>
                <c:pt idx="1503">
                  <c:v>77.756</c:v>
                </c:pt>
                <c:pt idx="1504">
                  <c:v>77.756</c:v>
                </c:pt>
                <c:pt idx="1505">
                  <c:v>77.757999999999996</c:v>
                </c:pt>
                <c:pt idx="1506">
                  <c:v>77.760999999999996</c:v>
                </c:pt>
                <c:pt idx="1507">
                  <c:v>77.765000000000001</c:v>
                </c:pt>
                <c:pt idx="1508">
                  <c:v>77.766999999999996</c:v>
                </c:pt>
                <c:pt idx="1509">
                  <c:v>77.762</c:v>
                </c:pt>
                <c:pt idx="1510">
                  <c:v>77.763999999999996</c:v>
                </c:pt>
                <c:pt idx="1511">
                  <c:v>77.769000000000005</c:v>
                </c:pt>
                <c:pt idx="1512">
                  <c:v>77.772999999999996</c:v>
                </c:pt>
                <c:pt idx="1513">
                  <c:v>77.775000000000006</c:v>
                </c:pt>
                <c:pt idx="1514">
                  <c:v>77.778000000000006</c:v>
                </c:pt>
                <c:pt idx="1515">
                  <c:v>77.778999999999996</c:v>
                </c:pt>
                <c:pt idx="1516">
                  <c:v>77.78</c:v>
                </c:pt>
                <c:pt idx="1517">
                  <c:v>77.781999999999996</c:v>
                </c:pt>
                <c:pt idx="1518">
                  <c:v>77.784999999999997</c:v>
                </c:pt>
                <c:pt idx="1519">
                  <c:v>77.789000000000001</c:v>
                </c:pt>
                <c:pt idx="1520">
                  <c:v>77.790999999999997</c:v>
                </c:pt>
                <c:pt idx="1521">
                  <c:v>77.795000000000002</c:v>
                </c:pt>
                <c:pt idx="1522">
                  <c:v>77.796999999999997</c:v>
                </c:pt>
                <c:pt idx="1523">
                  <c:v>77.8</c:v>
                </c:pt>
                <c:pt idx="1524">
                  <c:v>77.804000000000002</c:v>
                </c:pt>
                <c:pt idx="1525">
                  <c:v>77.805999999999997</c:v>
                </c:pt>
                <c:pt idx="1526">
                  <c:v>77.805999999999997</c:v>
                </c:pt>
                <c:pt idx="1527">
                  <c:v>77.808000000000007</c:v>
                </c:pt>
                <c:pt idx="1528">
                  <c:v>77.808999999999997</c:v>
                </c:pt>
                <c:pt idx="1529">
                  <c:v>77.811000000000007</c:v>
                </c:pt>
                <c:pt idx="1530">
                  <c:v>77.811000000000007</c:v>
                </c:pt>
                <c:pt idx="1531">
                  <c:v>77.813000000000002</c:v>
                </c:pt>
                <c:pt idx="1532">
                  <c:v>77.814999999999998</c:v>
                </c:pt>
                <c:pt idx="1533">
                  <c:v>77.816000000000003</c:v>
                </c:pt>
                <c:pt idx="1534">
                  <c:v>77.816000000000003</c:v>
                </c:pt>
                <c:pt idx="1535">
                  <c:v>77.816999999999993</c:v>
                </c:pt>
                <c:pt idx="1536">
                  <c:v>77.819000000000003</c:v>
                </c:pt>
                <c:pt idx="1537">
                  <c:v>77.819999999999993</c:v>
                </c:pt>
                <c:pt idx="1538">
                  <c:v>77.819000000000003</c:v>
                </c:pt>
                <c:pt idx="1539">
                  <c:v>77.817999999999998</c:v>
                </c:pt>
                <c:pt idx="1540">
                  <c:v>77.819000000000003</c:v>
                </c:pt>
                <c:pt idx="1541">
                  <c:v>77.822000000000003</c:v>
                </c:pt>
                <c:pt idx="1542">
                  <c:v>77.822999999999993</c:v>
                </c:pt>
                <c:pt idx="1543">
                  <c:v>77.825999999999993</c:v>
                </c:pt>
                <c:pt idx="1544">
                  <c:v>77.826999999999998</c:v>
                </c:pt>
                <c:pt idx="1545">
                  <c:v>77.83</c:v>
                </c:pt>
                <c:pt idx="1546">
                  <c:v>77.832999999999998</c:v>
                </c:pt>
                <c:pt idx="1547">
                  <c:v>77.832999999999998</c:v>
                </c:pt>
                <c:pt idx="1548">
                  <c:v>77.832999999999998</c:v>
                </c:pt>
                <c:pt idx="1549">
                  <c:v>77.835999999999999</c:v>
                </c:pt>
                <c:pt idx="1550">
                  <c:v>77.834999999999994</c:v>
                </c:pt>
                <c:pt idx="1551">
                  <c:v>77.834999999999994</c:v>
                </c:pt>
                <c:pt idx="1552">
                  <c:v>77.835999999999999</c:v>
                </c:pt>
                <c:pt idx="1553">
                  <c:v>77.837000000000003</c:v>
                </c:pt>
                <c:pt idx="1554">
                  <c:v>77.837000000000003</c:v>
                </c:pt>
                <c:pt idx="1555">
                  <c:v>77.837999999999994</c:v>
                </c:pt>
                <c:pt idx="1556">
                  <c:v>77.838999999999999</c:v>
                </c:pt>
                <c:pt idx="1557">
                  <c:v>77.84</c:v>
                </c:pt>
                <c:pt idx="1558">
                  <c:v>77.84</c:v>
                </c:pt>
                <c:pt idx="1559">
                  <c:v>77.84</c:v>
                </c:pt>
                <c:pt idx="1560">
                  <c:v>77.840999999999994</c:v>
                </c:pt>
                <c:pt idx="1561">
                  <c:v>77.841999999999999</c:v>
                </c:pt>
                <c:pt idx="1562">
                  <c:v>77.840999999999994</c:v>
                </c:pt>
                <c:pt idx="1563">
                  <c:v>77.840999999999994</c:v>
                </c:pt>
                <c:pt idx="1564">
                  <c:v>77.840999999999994</c:v>
                </c:pt>
                <c:pt idx="1565">
                  <c:v>77.844999999999999</c:v>
                </c:pt>
                <c:pt idx="1566">
                  <c:v>77.846999999999994</c:v>
                </c:pt>
                <c:pt idx="1567">
                  <c:v>77.846000000000004</c:v>
                </c:pt>
                <c:pt idx="1568">
                  <c:v>77.843999999999994</c:v>
                </c:pt>
                <c:pt idx="1569">
                  <c:v>77.843000000000004</c:v>
                </c:pt>
                <c:pt idx="1570">
                  <c:v>77.841999999999999</c:v>
                </c:pt>
                <c:pt idx="1571">
                  <c:v>77.844999999999999</c:v>
                </c:pt>
                <c:pt idx="1572">
                  <c:v>77.844999999999999</c:v>
                </c:pt>
                <c:pt idx="1573">
                  <c:v>77.847999999999999</c:v>
                </c:pt>
                <c:pt idx="1574">
                  <c:v>77.849999999999994</c:v>
                </c:pt>
                <c:pt idx="1575">
                  <c:v>77.849000000000004</c:v>
                </c:pt>
                <c:pt idx="1576">
                  <c:v>77.849000000000004</c:v>
                </c:pt>
                <c:pt idx="1577">
                  <c:v>77.849999999999994</c:v>
                </c:pt>
                <c:pt idx="1578">
                  <c:v>77.850999999999999</c:v>
                </c:pt>
                <c:pt idx="1579">
                  <c:v>77.850999999999999</c:v>
                </c:pt>
                <c:pt idx="1580">
                  <c:v>77.852000000000004</c:v>
                </c:pt>
                <c:pt idx="1581">
                  <c:v>77.850999999999999</c:v>
                </c:pt>
                <c:pt idx="1582">
                  <c:v>77.852000000000004</c:v>
                </c:pt>
                <c:pt idx="1583">
                  <c:v>77.852000000000004</c:v>
                </c:pt>
                <c:pt idx="1584">
                  <c:v>77.855999999999995</c:v>
                </c:pt>
                <c:pt idx="1585">
                  <c:v>77.853999999999999</c:v>
                </c:pt>
                <c:pt idx="1586">
                  <c:v>77.852999999999994</c:v>
                </c:pt>
                <c:pt idx="1587">
                  <c:v>77.852999999999994</c:v>
                </c:pt>
                <c:pt idx="1588">
                  <c:v>77.853999999999999</c:v>
                </c:pt>
                <c:pt idx="1589">
                  <c:v>77.855000000000004</c:v>
                </c:pt>
                <c:pt idx="1590">
                  <c:v>77.856999999999999</c:v>
                </c:pt>
                <c:pt idx="1591">
                  <c:v>77.856999999999999</c:v>
                </c:pt>
                <c:pt idx="1592">
                  <c:v>77.855999999999995</c:v>
                </c:pt>
                <c:pt idx="1593">
                  <c:v>77.855999999999995</c:v>
                </c:pt>
                <c:pt idx="1594">
                  <c:v>77.858000000000004</c:v>
                </c:pt>
                <c:pt idx="1595">
                  <c:v>77.856999999999999</c:v>
                </c:pt>
                <c:pt idx="1596">
                  <c:v>77.855999999999995</c:v>
                </c:pt>
                <c:pt idx="1597">
                  <c:v>77.855999999999995</c:v>
                </c:pt>
                <c:pt idx="1598">
                  <c:v>77.856999999999999</c:v>
                </c:pt>
                <c:pt idx="1599">
                  <c:v>77.855999999999995</c:v>
                </c:pt>
                <c:pt idx="1600">
                  <c:v>77.856999999999999</c:v>
                </c:pt>
                <c:pt idx="1601">
                  <c:v>77.855999999999995</c:v>
                </c:pt>
                <c:pt idx="1602">
                  <c:v>77.858999999999995</c:v>
                </c:pt>
                <c:pt idx="1603">
                  <c:v>77.858000000000004</c:v>
                </c:pt>
                <c:pt idx="1604">
                  <c:v>77.858999999999995</c:v>
                </c:pt>
                <c:pt idx="1605">
                  <c:v>77.86</c:v>
                </c:pt>
                <c:pt idx="1606">
                  <c:v>77.861999999999995</c:v>
                </c:pt>
                <c:pt idx="1607">
                  <c:v>77.863</c:v>
                </c:pt>
                <c:pt idx="1608">
                  <c:v>77.864999999999995</c:v>
                </c:pt>
                <c:pt idx="1609">
                  <c:v>77.867000000000004</c:v>
                </c:pt>
                <c:pt idx="1610">
                  <c:v>77.867000000000004</c:v>
                </c:pt>
                <c:pt idx="1611">
                  <c:v>77.867000000000004</c:v>
                </c:pt>
                <c:pt idx="1612">
                  <c:v>77.867999999999995</c:v>
                </c:pt>
                <c:pt idx="1613">
                  <c:v>77.87</c:v>
                </c:pt>
                <c:pt idx="1614">
                  <c:v>77.872</c:v>
                </c:pt>
                <c:pt idx="1615">
                  <c:v>77.872</c:v>
                </c:pt>
                <c:pt idx="1616">
                  <c:v>77.873000000000005</c:v>
                </c:pt>
                <c:pt idx="1617">
                  <c:v>77.872</c:v>
                </c:pt>
                <c:pt idx="1618">
                  <c:v>77.876999999999995</c:v>
                </c:pt>
                <c:pt idx="1619">
                  <c:v>77.878</c:v>
                </c:pt>
                <c:pt idx="1620">
                  <c:v>77.879000000000005</c:v>
                </c:pt>
                <c:pt idx="1621">
                  <c:v>77.879000000000005</c:v>
                </c:pt>
                <c:pt idx="1622">
                  <c:v>77.88</c:v>
                </c:pt>
                <c:pt idx="1623">
                  <c:v>77.882999999999996</c:v>
                </c:pt>
                <c:pt idx="1624">
                  <c:v>77.885999999999996</c:v>
                </c:pt>
                <c:pt idx="1625">
                  <c:v>77.887</c:v>
                </c:pt>
                <c:pt idx="1626">
                  <c:v>77.888999999999996</c:v>
                </c:pt>
                <c:pt idx="1627">
                  <c:v>77.885999999999996</c:v>
                </c:pt>
                <c:pt idx="1628">
                  <c:v>77.885000000000005</c:v>
                </c:pt>
                <c:pt idx="1629">
                  <c:v>77.888000000000005</c:v>
                </c:pt>
                <c:pt idx="1630">
                  <c:v>77.888999999999996</c:v>
                </c:pt>
                <c:pt idx="1631">
                  <c:v>77.891000000000005</c:v>
                </c:pt>
                <c:pt idx="1632">
                  <c:v>77.893000000000001</c:v>
                </c:pt>
                <c:pt idx="1633">
                  <c:v>77.893000000000001</c:v>
                </c:pt>
                <c:pt idx="1634">
                  <c:v>77.894999999999996</c:v>
                </c:pt>
                <c:pt idx="1635">
                  <c:v>77.897000000000006</c:v>
                </c:pt>
                <c:pt idx="1636">
                  <c:v>77.900000000000006</c:v>
                </c:pt>
                <c:pt idx="1637">
                  <c:v>77.900999999999996</c:v>
                </c:pt>
                <c:pt idx="1638">
                  <c:v>77.902000000000001</c:v>
                </c:pt>
                <c:pt idx="1639">
                  <c:v>77.906000000000006</c:v>
                </c:pt>
                <c:pt idx="1640">
                  <c:v>77.905000000000001</c:v>
                </c:pt>
                <c:pt idx="1641">
                  <c:v>77.897999999999996</c:v>
                </c:pt>
                <c:pt idx="1642">
                  <c:v>77.903000000000006</c:v>
                </c:pt>
                <c:pt idx="1643">
                  <c:v>77.906000000000006</c:v>
                </c:pt>
                <c:pt idx="1644">
                  <c:v>77.908000000000001</c:v>
                </c:pt>
                <c:pt idx="1645">
                  <c:v>77.911000000000001</c:v>
                </c:pt>
                <c:pt idx="1646">
                  <c:v>77.912000000000006</c:v>
                </c:pt>
                <c:pt idx="1647">
                  <c:v>77.912000000000006</c:v>
                </c:pt>
                <c:pt idx="1648">
                  <c:v>77.912000000000006</c:v>
                </c:pt>
                <c:pt idx="1649">
                  <c:v>77.914000000000001</c:v>
                </c:pt>
                <c:pt idx="1650">
                  <c:v>77.915000000000006</c:v>
                </c:pt>
                <c:pt idx="1651">
                  <c:v>77.917000000000002</c:v>
                </c:pt>
                <c:pt idx="1652">
                  <c:v>77.917000000000002</c:v>
                </c:pt>
                <c:pt idx="1653">
                  <c:v>77.923000000000002</c:v>
                </c:pt>
                <c:pt idx="1654">
                  <c:v>77.929000000000002</c:v>
                </c:pt>
                <c:pt idx="1655">
                  <c:v>77.929000000000002</c:v>
                </c:pt>
                <c:pt idx="1656">
                  <c:v>77.927999999999997</c:v>
                </c:pt>
                <c:pt idx="1657">
                  <c:v>77.927999999999997</c:v>
                </c:pt>
                <c:pt idx="1658">
                  <c:v>77.927999999999997</c:v>
                </c:pt>
                <c:pt idx="1659">
                  <c:v>77.930000000000007</c:v>
                </c:pt>
                <c:pt idx="1660">
                  <c:v>77.930000000000007</c:v>
                </c:pt>
                <c:pt idx="1661">
                  <c:v>77.932000000000002</c:v>
                </c:pt>
                <c:pt idx="1662">
                  <c:v>77.933999999999997</c:v>
                </c:pt>
                <c:pt idx="1663">
                  <c:v>77.935000000000002</c:v>
                </c:pt>
                <c:pt idx="1664">
                  <c:v>77.935000000000002</c:v>
                </c:pt>
                <c:pt idx="1665">
                  <c:v>77.935000000000002</c:v>
                </c:pt>
                <c:pt idx="1666">
                  <c:v>77.936000000000007</c:v>
                </c:pt>
                <c:pt idx="1667">
                  <c:v>77.938999999999993</c:v>
                </c:pt>
                <c:pt idx="1668">
                  <c:v>77.938999999999993</c:v>
                </c:pt>
                <c:pt idx="1669">
                  <c:v>77.938000000000002</c:v>
                </c:pt>
                <c:pt idx="1670">
                  <c:v>77.936999999999998</c:v>
                </c:pt>
                <c:pt idx="1671">
                  <c:v>77.938000000000002</c:v>
                </c:pt>
                <c:pt idx="1672">
                  <c:v>77.942999999999998</c:v>
                </c:pt>
                <c:pt idx="1673">
                  <c:v>77.944999999999993</c:v>
                </c:pt>
                <c:pt idx="1674">
                  <c:v>77.947000000000003</c:v>
                </c:pt>
                <c:pt idx="1675">
                  <c:v>77.947999999999993</c:v>
                </c:pt>
                <c:pt idx="1676">
                  <c:v>77.950999999999993</c:v>
                </c:pt>
                <c:pt idx="1677">
                  <c:v>77.950999999999993</c:v>
                </c:pt>
                <c:pt idx="1678">
                  <c:v>77.951999999999998</c:v>
                </c:pt>
                <c:pt idx="1679">
                  <c:v>77.953000000000003</c:v>
                </c:pt>
                <c:pt idx="1680">
                  <c:v>77.954999999999998</c:v>
                </c:pt>
                <c:pt idx="1681">
                  <c:v>77.956999999999994</c:v>
                </c:pt>
                <c:pt idx="1682">
                  <c:v>77.957999999999998</c:v>
                </c:pt>
                <c:pt idx="1683">
                  <c:v>77.959999999999994</c:v>
                </c:pt>
                <c:pt idx="1684">
                  <c:v>77.960999999999999</c:v>
                </c:pt>
                <c:pt idx="1685">
                  <c:v>77.960999999999999</c:v>
                </c:pt>
                <c:pt idx="1686">
                  <c:v>77.962999999999994</c:v>
                </c:pt>
                <c:pt idx="1687">
                  <c:v>77.963999999999999</c:v>
                </c:pt>
                <c:pt idx="1688">
                  <c:v>77.963999999999999</c:v>
                </c:pt>
                <c:pt idx="1689">
                  <c:v>77.965000000000003</c:v>
                </c:pt>
                <c:pt idx="1690">
                  <c:v>77.966999999999999</c:v>
                </c:pt>
                <c:pt idx="1691">
                  <c:v>77.968000000000004</c:v>
                </c:pt>
                <c:pt idx="1692">
                  <c:v>77.968999999999994</c:v>
                </c:pt>
                <c:pt idx="1693">
                  <c:v>77.968999999999994</c:v>
                </c:pt>
                <c:pt idx="1694">
                  <c:v>77.968999999999994</c:v>
                </c:pt>
                <c:pt idx="1695">
                  <c:v>77.971000000000004</c:v>
                </c:pt>
                <c:pt idx="1696">
                  <c:v>77.972999999999999</c:v>
                </c:pt>
                <c:pt idx="1697">
                  <c:v>77.975999999999999</c:v>
                </c:pt>
                <c:pt idx="1698">
                  <c:v>77.974999999999994</c:v>
                </c:pt>
                <c:pt idx="1699">
                  <c:v>77.974000000000004</c:v>
                </c:pt>
                <c:pt idx="1700">
                  <c:v>77.977000000000004</c:v>
                </c:pt>
                <c:pt idx="1701">
                  <c:v>77.977000000000004</c:v>
                </c:pt>
                <c:pt idx="1702">
                  <c:v>77.980999999999995</c:v>
                </c:pt>
                <c:pt idx="1703">
                  <c:v>77.980999999999995</c:v>
                </c:pt>
                <c:pt idx="1704">
                  <c:v>77.983000000000004</c:v>
                </c:pt>
                <c:pt idx="1705">
                  <c:v>77.986999999999995</c:v>
                </c:pt>
                <c:pt idx="1706">
                  <c:v>77.988</c:v>
                </c:pt>
                <c:pt idx="1707">
                  <c:v>77.989000000000004</c:v>
                </c:pt>
                <c:pt idx="1708">
                  <c:v>77.992000000000004</c:v>
                </c:pt>
                <c:pt idx="1709">
                  <c:v>77.992000000000004</c:v>
                </c:pt>
                <c:pt idx="1710">
                  <c:v>77.992000000000004</c:v>
                </c:pt>
                <c:pt idx="1711">
                  <c:v>77.992000000000004</c:v>
                </c:pt>
                <c:pt idx="1712">
                  <c:v>77.992000000000004</c:v>
                </c:pt>
                <c:pt idx="1713">
                  <c:v>77.992999999999995</c:v>
                </c:pt>
                <c:pt idx="1714">
                  <c:v>77.994</c:v>
                </c:pt>
                <c:pt idx="1715">
                  <c:v>77.995999999999995</c:v>
                </c:pt>
                <c:pt idx="1716">
                  <c:v>77.997</c:v>
                </c:pt>
                <c:pt idx="1717">
                  <c:v>77.998000000000005</c:v>
                </c:pt>
                <c:pt idx="1718">
                  <c:v>77.998000000000005</c:v>
                </c:pt>
                <c:pt idx="1719">
                  <c:v>78.001000000000005</c:v>
                </c:pt>
                <c:pt idx="1720">
                  <c:v>78.006</c:v>
                </c:pt>
                <c:pt idx="1721">
                  <c:v>78.007999999999996</c:v>
                </c:pt>
                <c:pt idx="1722">
                  <c:v>78.007000000000005</c:v>
                </c:pt>
                <c:pt idx="1723">
                  <c:v>78.007000000000005</c:v>
                </c:pt>
                <c:pt idx="1724">
                  <c:v>78.009</c:v>
                </c:pt>
                <c:pt idx="1725">
                  <c:v>78.012</c:v>
                </c:pt>
                <c:pt idx="1726">
                  <c:v>78.012</c:v>
                </c:pt>
                <c:pt idx="1727">
                  <c:v>78.013000000000005</c:v>
                </c:pt>
                <c:pt idx="1728">
                  <c:v>78.010999999999996</c:v>
                </c:pt>
                <c:pt idx="1729">
                  <c:v>78.013000000000005</c:v>
                </c:pt>
                <c:pt idx="1730">
                  <c:v>78.013999999999996</c:v>
                </c:pt>
                <c:pt idx="1731">
                  <c:v>78.015000000000001</c:v>
                </c:pt>
                <c:pt idx="1732">
                  <c:v>78.018000000000001</c:v>
                </c:pt>
                <c:pt idx="1733">
                  <c:v>78.02</c:v>
                </c:pt>
                <c:pt idx="1734">
                  <c:v>78.019000000000005</c:v>
                </c:pt>
                <c:pt idx="1735">
                  <c:v>78.019000000000005</c:v>
                </c:pt>
                <c:pt idx="1736">
                  <c:v>78.02</c:v>
                </c:pt>
                <c:pt idx="1737">
                  <c:v>78.022999999999996</c:v>
                </c:pt>
                <c:pt idx="1738">
                  <c:v>78.03</c:v>
                </c:pt>
                <c:pt idx="1739">
                  <c:v>78.03</c:v>
                </c:pt>
                <c:pt idx="1740">
                  <c:v>78.03</c:v>
                </c:pt>
                <c:pt idx="1741">
                  <c:v>78.028999999999996</c:v>
                </c:pt>
                <c:pt idx="1742">
                  <c:v>78.028000000000006</c:v>
                </c:pt>
                <c:pt idx="1743">
                  <c:v>78.028000000000006</c:v>
                </c:pt>
                <c:pt idx="1744">
                  <c:v>78.028999999999996</c:v>
                </c:pt>
                <c:pt idx="1745">
                  <c:v>78.027000000000001</c:v>
                </c:pt>
                <c:pt idx="1746">
                  <c:v>78.028999999999996</c:v>
                </c:pt>
                <c:pt idx="1747">
                  <c:v>78.028999999999996</c:v>
                </c:pt>
                <c:pt idx="1748">
                  <c:v>78.03</c:v>
                </c:pt>
                <c:pt idx="1749">
                  <c:v>78.031999999999996</c:v>
                </c:pt>
                <c:pt idx="1750">
                  <c:v>78.034999999999997</c:v>
                </c:pt>
                <c:pt idx="1751">
                  <c:v>78.037000000000006</c:v>
                </c:pt>
                <c:pt idx="1752">
                  <c:v>78.037000000000006</c:v>
                </c:pt>
                <c:pt idx="1753">
                  <c:v>78.036000000000001</c:v>
                </c:pt>
                <c:pt idx="1754">
                  <c:v>78.037000000000006</c:v>
                </c:pt>
                <c:pt idx="1755">
                  <c:v>78.037000000000006</c:v>
                </c:pt>
                <c:pt idx="1756">
                  <c:v>78.037000000000006</c:v>
                </c:pt>
                <c:pt idx="1757">
                  <c:v>78.039000000000001</c:v>
                </c:pt>
                <c:pt idx="1758">
                  <c:v>78.040000000000006</c:v>
                </c:pt>
                <c:pt idx="1759">
                  <c:v>78.040000000000006</c:v>
                </c:pt>
                <c:pt idx="1760">
                  <c:v>78.039000000000001</c:v>
                </c:pt>
                <c:pt idx="1761">
                  <c:v>78.040999999999997</c:v>
                </c:pt>
                <c:pt idx="1762">
                  <c:v>78.043000000000006</c:v>
                </c:pt>
                <c:pt idx="1763">
                  <c:v>78.042000000000002</c:v>
                </c:pt>
                <c:pt idx="1764">
                  <c:v>78.040999999999997</c:v>
                </c:pt>
                <c:pt idx="1765">
                  <c:v>78.043999999999997</c:v>
                </c:pt>
                <c:pt idx="1766">
                  <c:v>78.045000000000002</c:v>
                </c:pt>
                <c:pt idx="1767">
                  <c:v>78.048000000000002</c:v>
                </c:pt>
                <c:pt idx="1768">
                  <c:v>78.05</c:v>
                </c:pt>
                <c:pt idx="1769">
                  <c:v>78.051000000000002</c:v>
                </c:pt>
                <c:pt idx="1770">
                  <c:v>78.05</c:v>
                </c:pt>
                <c:pt idx="1771">
                  <c:v>78.052000000000007</c:v>
                </c:pt>
                <c:pt idx="1772">
                  <c:v>78.055999999999997</c:v>
                </c:pt>
                <c:pt idx="1773">
                  <c:v>78.055999999999997</c:v>
                </c:pt>
                <c:pt idx="1774">
                  <c:v>78.055000000000007</c:v>
                </c:pt>
                <c:pt idx="1775">
                  <c:v>78.052999999999997</c:v>
                </c:pt>
                <c:pt idx="1776">
                  <c:v>78.054000000000002</c:v>
                </c:pt>
                <c:pt idx="1777">
                  <c:v>78.055000000000007</c:v>
                </c:pt>
                <c:pt idx="1778">
                  <c:v>78.055000000000007</c:v>
                </c:pt>
                <c:pt idx="1779">
                  <c:v>78.058000000000007</c:v>
                </c:pt>
                <c:pt idx="1780">
                  <c:v>78.058000000000007</c:v>
                </c:pt>
                <c:pt idx="1781">
                  <c:v>78.055999999999997</c:v>
                </c:pt>
                <c:pt idx="1782">
                  <c:v>78.055000000000007</c:v>
                </c:pt>
                <c:pt idx="1783">
                  <c:v>78.057000000000002</c:v>
                </c:pt>
                <c:pt idx="1784">
                  <c:v>78.06</c:v>
                </c:pt>
                <c:pt idx="1785">
                  <c:v>78.061999999999998</c:v>
                </c:pt>
                <c:pt idx="1786">
                  <c:v>78.061999999999998</c:v>
                </c:pt>
                <c:pt idx="1787">
                  <c:v>78.063000000000002</c:v>
                </c:pt>
                <c:pt idx="1788">
                  <c:v>78.061999999999998</c:v>
                </c:pt>
                <c:pt idx="1789">
                  <c:v>78.061999999999998</c:v>
                </c:pt>
                <c:pt idx="1790">
                  <c:v>78.063000000000002</c:v>
                </c:pt>
                <c:pt idx="1791">
                  <c:v>78.064999999999998</c:v>
                </c:pt>
                <c:pt idx="1792">
                  <c:v>78.066000000000003</c:v>
                </c:pt>
                <c:pt idx="1793">
                  <c:v>78.066000000000003</c:v>
                </c:pt>
                <c:pt idx="1794">
                  <c:v>78.063999999999993</c:v>
                </c:pt>
                <c:pt idx="1795">
                  <c:v>78.063000000000002</c:v>
                </c:pt>
                <c:pt idx="1796">
                  <c:v>78.063999999999993</c:v>
                </c:pt>
                <c:pt idx="1797">
                  <c:v>78.069999999999993</c:v>
                </c:pt>
                <c:pt idx="1798">
                  <c:v>78.070999999999998</c:v>
                </c:pt>
                <c:pt idx="1799">
                  <c:v>78.069999999999993</c:v>
                </c:pt>
                <c:pt idx="1800">
                  <c:v>78.069999999999993</c:v>
                </c:pt>
                <c:pt idx="1801">
                  <c:v>78.069999999999993</c:v>
                </c:pt>
                <c:pt idx="1802">
                  <c:v>78.070999999999998</c:v>
                </c:pt>
                <c:pt idx="1803">
                  <c:v>78.072000000000003</c:v>
                </c:pt>
                <c:pt idx="1804">
                  <c:v>78.073999999999998</c:v>
                </c:pt>
                <c:pt idx="1805">
                  <c:v>78.072999999999993</c:v>
                </c:pt>
                <c:pt idx="1806">
                  <c:v>78.075999999999993</c:v>
                </c:pt>
                <c:pt idx="1807">
                  <c:v>78.075999999999993</c:v>
                </c:pt>
                <c:pt idx="1808">
                  <c:v>78.075999999999993</c:v>
                </c:pt>
                <c:pt idx="1809">
                  <c:v>78.078000000000003</c:v>
                </c:pt>
                <c:pt idx="1810">
                  <c:v>78.08</c:v>
                </c:pt>
                <c:pt idx="1811">
                  <c:v>78.08</c:v>
                </c:pt>
                <c:pt idx="1812">
                  <c:v>78.08</c:v>
                </c:pt>
                <c:pt idx="1813">
                  <c:v>78.08</c:v>
                </c:pt>
                <c:pt idx="1814">
                  <c:v>78.084999999999994</c:v>
                </c:pt>
                <c:pt idx="1815">
                  <c:v>78.088999999999999</c:v>
                </c:pt>
                <c:pt idx="1816">
                  <c:v>78.09</c:v>
                </c:pt>
                <c:pt idx="1817">
                  <c:v>78.093000000000004</c:v>
                </c:pt>
                <c:pt idx="1818">
                  <c:v>78.096000000000004</c:v>
                </c:pt>
                <c:pt idx="1819">
                  <c:v>78.099000000000004</c:v>
                </c:pt>
                <c:pt idx="1820">
                  <c:v>78.099999999999994</c:v>
                </c:pt>
                <c:pt idx="1821">
                  <c:v>78.102999999999994</c:v>
                </c:pt>
                <c:pt idx="1822">
                  <c:v>78.105999999999995</c:v>
                </c:pt>
                <c:pt idx="1823">
                  <c:v>78.105999999999995</c:v>
                </c:pt>
                <c:pt idx="1824">
                  <c:v>78.111000000000004</c:v>
                </c:pt>
                <c:pt idx="1825">
                  <c:v>78.111999999999995</c:v>
                </c:pt>
                <c:pt idx="1826">
                  <c:v>78.114000000000004</c:v>
                </c:pt>
                <c:pt idx="1827">
                  <c:v>78.117999999999995</c:v>
                </c:pt>
                <c:pt idx="1828">
                  <c:v>78.120999999999995</c:v>
                </c:pt>
                <c:pt idx="1829">
                  <c:v>78.123000000000005</c:v>
                </c:pt>
                <c:pt idx="1830">
                  <c:v>78.125</c:v>
                </c:pt>
                <c:pt idx="1831">
                  <c:v>78.126999999999995</c:v>
                </c:pt>
                <c:pt idx="1832">
                  <c:v>78.129000000000005</c:v>
                </c:pt>
                <c:pt idx="1833">
                  <c:v>78.129000000000005</c:v>
                </c:pt>
                <c:pt idx="1834">
                  <c:v>78.131</c:v>
                </c:pt>
                <c:pt idx="1835">
                  <c:v>78.135000000000005</c:v>
                </c:pt>
                <c:pt idx="1836">
                  <c:v>78.135000000000005</c:v>
                </c:pt>
                <c:pt idx="1837">
                  <c:v>78.137</c:v>
                </c:pt>
                <c:pt idx="1838">
                  <c:v>78.141000000000005</c:v>
                </c:pt>
                <c:pt idx="1839">
                  <c:v>78.144999999999996</c:v>
                </c:pt>
                <c:pt idx="1840">
                  <c:v>78.146000000000001</c:v>
                </c:pt>
                <c:pt idx="1841">
                  <c:v>78.147999999999996</c:v>
                </c:pt>
                <c:pt idx="1842">
                  <c:v>78.150000000000006</c:v>
                </c:pt>
                <c:pt idx="1843">
                  <c:v>78.150999999999996</c:v>
                </c:pt>
                <c:pt idx="1844">
                  <c:v>78.153000000000006</c:v>
                </c:pt>
                <c:pt idx="1845">
                  <c:v>78.156000000000006</c:v>
                </c:pt>
                <c:pt idx="1846">
                  <c:v>78.156000000000006</c:v>
                </c:pt>
                <c:pt idx="1847">
                  <c:v>78.158000000000001</c:v>
                </c:pt>
                <c:pt idx="1848">
                  <c:v>78.161000000000001</c:v>
                </c:pt>
                <c:pt idx="1849">
                  <c:v>78.168000000000006</c:v>
                </c:pt>
                <c:pt idx="1850">
                  <c:v>78.173000000000002</c:v>
                </c:pt>
                <c:pt idx="1851">
                  <c:v>78.171999999999997</c:v>
                </c:pt>
                <c:pt idx="1852">
                  <c:v>78.17</c:v>
                </c:pt>
                <c:pt idx="1853">
                  <c:v>78.171999999999997</c:v>
                </c:pt>
                <c:pt idx="1854">
                  <c:v>78.174999999999997</c:v>
                </c:pt>
                <c:pt idx="1855">
                  <c:v>78.177000000000007</c:v>
                </c:pt>
                <c:pt idx="1856">
                  <c:v>78.177000000000007</c:v>
                </c:pt>
                <c:pt idx="1857">
                  <c:v>78.177999999999997</c:v>
                </c:pt>
                <c:pt idx="1858">
                  <c:v>78.177999999999997</c:v>
                </c:pt>
                <c:pt idx="1859">
                  <c:v>78.179000000000002</c:v>
                </c:pt>
                <c:pt idx="1860">
                  <c:v>78.183000000000007</c:v>
                </c:pt>
                <c:pt idx="1861">
                  <c:v>78.183999999999997</c:v>
                </c:pt>
                <c:pt idx="1862">
                  <c:v>78.183999999999997</c:v>
                </c:pt>
                <c:pt idx="1863">
                  <c:v>78.183999999999997</c:v>
                </c:pt>
                <c:pt idx="1864">
                  <c:v>78.185000000000002</c:v>
                </c:pt>
                <c:pt idx="1865">
                  <c:v>78.188000000000002</c:v>
                </c:pt>
                <c:pt idx="1866">
                  <c:v>78.19</c:v>
                </c:pt>
                <c:pt idx="1867">
                  <c:v>78.191000000000003</c:v>
                </c:pt>
                <c:pt idx="1868">
                  <c:v>78.192999999999998</c:v>
                </c:pt>
                <c:pt idx="1869">
                  <c:v>78.194000000000003</c:v>
                </c:pt>
                <c:pt idx="1870">
                  <c:v>78.195999999999998</c:v>
                </c:pt>
                <c:pt idx="1871">
                  <c:v>78.197000000000003</c:v>
                </c:pt>
                <c:pt idx="1872">
                  <c:v>78.198999999999998</c:v>
                </c:pt>
                <c:pt idx="1873">
                  <c:v>78.198999999999998</c:v>
                </c:pt>
                <c:pt idx="1874">
                  <c:v>78.197000000000003</c:v>
                </c:pt>
                <c:pt idx="1875">
                  <c:v>78.197999999999993</c:v>
                </c:pt>
                <c:pt idx="1876">
                  <c:v>78.198999999999998</c:v>
                </c:pt>
                <c:pt idx="1877">
                  <c:v>78.2</c:v>
                </c:pt>
                <c:pt idx="1878">
                  <c:v>78.201999999999998</c:v>
                </c:pt>
                <c:pt idx="1879">
                  <c:v>78.204999999999998</c:v>
                </c:pt>
                <c:pt idx="1880">
                  <c:v>78.206999999999994</c:v>
                </c:pt>
                <c:pt idx="1881">
                  <c:v>78.207999999999998</c:v>
                </c:pt>
                <c:pt idx="1882">
                  <c:v>78.212000000000003</c:v>
                </c:pt>
                <c:pt idx="1883">
                  <c:v>78.212999999999994</c:v>
                </c:pt>
                <c:pt idx="1884">
                  <c:v>78.213999999999999</c:v>
                </c:pt>
                <c:pt idx="1885">
                  <c:v>78.216999999999999</c:v>
                </c:pt>
                <c:pt idx="1886">
                  <c:v>78.218000000000004</c:v>
                </c:pt>
                <c:pt idx="1887">
                  <c:v>78.218999999999994</c:v>
                </c:pt>
                <c:pt idx="1888">
                  <c:v>78.22</c:v>
                </c:pt>
                <c:pt idx="1889">
                  <c:v>78.221000000000004</c:v>
                </c:pt>
                <c:pt idx="1890">
                  <c:v>78.221999999999994</c:v>
                </c:pt>
                <c:pt idx="1891">
                  <c:v>78.221000000000004</c:v>
                </c:pt>
                <c:pt idx="1892">
                  <c:v>78.224000000000004</c:v>
                </c:pt>
                <c:pt idx="1893">
                  <c:v>78.224999999999994</c:v>
                </c:pt>
                <c:pt idx="1894">
                  <c:v>78.224999999999994</c:v>
                </c:pt>
                <c:pt idx="1895">
                  <c:v>78.227000000000004</c:v>
                </c:pt>
                <c:pt idx="1896">
                  <c:v>78.227999999999994</c:v>
                </c:pt>
                <c:pt idx="1897">
                  <c:v>78.23</c:v>
                </c:pt>
                <c:pt idx="1898">
                  <c:v>78.231999999999999</c:v>
                </c:pt>
                <c:pt idx="1899">
                  <c:v>78.231999999999999</c:v>
                </c:pt>
                <c:pt idx="1900">
                  <c:v>78.233999999999995</c:v>
                </c:pt>
                <c:pt idx="1901">
                  <c:v>78.236999999999995</c:v>
                </c:pt>
                <c:pt idx="1902">
                  <c:v>78.238</c:v>
                </c:pt>
                <c:pt idx="1903">
                  <c:v>78.239000000000004</c:v>
                </c:pt>
                <c:pt idx="1904">
                  <c:v>78.241</c:v>
                </c:pt>
                <c:pt idx="1905">
                  <c:v>78.242000000000004</c:v>
                </c:pt>
                <c:pt idx="1906">
                  <c:v>78.242999999999995</c:v>
                </c:pt>
                <c:pt idx="1907">
                  <c:v>78.244</c:v>
                </c:pt>
                <c:pt idx="1908">
                  <c:v>78.247</c:v>
                </c:pt>
                <c:pt idx="1909">
                  <c:v>78.245999999999995</c:v>
                </c:pt>
                <c:pt idx="1910">
                  <c:v>78.248000000000005</c:v>
                </c:pt>
                <c:pt idx="1911">
                  <c:v>78.248999999999995</c:v>
                </c:pt>
                <c:pt idx="1912">
                  <c:v>78.25</c:v>
                </c:pt>
                <c:pt idx="1913">
                  <c:v>78.25</c:v>
                </c:pt>
                <c:pt idx="1914">
                  <c:v>78.251999999999995</c:v>
                </c:pt>
                <c:pt idx="1915">
                  <c:v>78.254000000000005</c:v>
                </c:pt>
                <c:pt idx="1916">
                  <c:v>78.256</c:v>
                </c:pt>
                <c:pt idx="1917">
                  <c:v>78.257000000000005</c:v>
                </c:pt>
                <c:pt idx="1918">
                  <c:v>78.257000000000005</c:v>
                </c:pt>
                <c:pt idx="1919">
                  <c:v>78.256</c:v>
                </c:pt>
                <c:pt idx="1920">
                  <c:v>78.259</c:v>
                </c:pt>
                <c:pt idx="1921">
                  <c:v>78.260999999999996</c:v>
                </c:pt>
                <c:pt idx="1922">
                  <c:v>78.263000000000005</c:v>
                </c:pt>
                <c:pt idx="1923">
                  <c:v>78.262</c:v>
                </c:pt>
                <c:pt idx="1924">
                  <c:v>78.263000000000005</c:v>
                </c:pt>
                <c:pt idx="1925">
                  <c:v>78.265000000000001</c:v>
                </c:pt>
                <c:pt idx="1926">
                  <c:v>78.266999999999996</c:v>
                </c:pt>
                <c:pt idx="1927">
                  <c:v>78.27</c:v>
                </c:pt>
                <c:pt idx="1928">
                  <c:v>78.272000000000006</c:v>
                </c:pt>
                <c:pt idx="1929">
                  <c:v>78.272999999999996</c:v>
                </c:pt>
                <c:pt idx="1930">
                  <c:v>78.271000000000001</c:v>
                </c:pt>
                <c:pt idx="1931">
                  <c:v>78.271000000000001</c:v>
                </c:pt>
                <c:pt idx="1932">
                  <c:v>78.274000000000001</c:v>
                </c:pt>
                <c:pt idx="1933">
                  <c:v>78.277000000000001</c:v>
                </c:pt>
                <c:pt idx="1934">
                  <c:v>78.278000000000006</c:v>
                </c:pt>
                <c:pt idx="1935">
                  <c:v>78.278999999999996</c:v>
                </c:pt>
                <c:pt idx="1936">
                  <c:v>78.28</c:v>
                </c:pt>
                <c:pt idx="1937">
                  <c:v>78.28</c:v>
                </c:pt>
                <c:pt idx="1938">
                  <c:v>78.28</c:v>
                </c:pt>
                <c:pt idx="1939">
                  <c:v>78.281999999999996</c:v>
                </c:pt>
                <c:pt idx="1940">
                  <c:v>78.284000000000006</c:v>
                </c:pt>
                <c:pt idx="1941">
                  <c:v>78.284000000000006</c:v>
                </c:pt>
                <c:pt idx="1942">
                  <c:v>78.283000000000001</c:v>
                </c:pt>
                <c:pt idx="1943">
                  <c:v>78.284999999999997</c:v>
                </c:pt>
                <c:pt idx="1944">
                  <c:v>78.289000000000001</c:v>
                </c:pt>
                <c:pt idx="1945">
                  <c:v>78.289000000000001</c:v>
                </c:pt>
                <c:pt idx="1946">
                  <c:v>78.290999999999997</c:v>
                </c:pt>
                <c:pt idx="1947">
                  <c:v>78.292000000000002</c:v>
                </c:pt>
                <c:pt idx="1948">
                  <c:v>78.293999999999997</c:v>
                </c:pt>
                <c:pt idx="1949">
                  <c:v>78.295000000000002</c:v>
                </c:pt>
                <c:pt idx="1950">
                  <c:v>78.295000000000002</c:v>
                </c:pt>
                <c:pt idx="1951">
                  <c:v>78.296999999999997</c:v>
                </c:pt>
                <c:pt idx="1952">
                  <c:v>78.299000000000007</c:v>
                </c:pt>
                <c:pt idx="1953">
                  <c:v>78.299000000000007</c:v>
                </c:pt>
                <c:pt idx="1954">
                  <c:v>78.299000000000007</c:v>
                </c:pt>
                <c:pt idx="1955">
                  <c:v>78.3</c:v>
                </c:pt>
                <c:pt idx="1956">
                  <c:v>78.301000000000002</c:v>
                </c:pt>
                <c:pt idx="1957">
                  <c:v>78.302000000000007</c:v>
                </c:pt>
                <c:pt idx="1958">
                  <c:v>78.304000000000002</c:v>
                </c:pt>
                <c:pt idx="1959">
                  <c:v>78.305999999999997</c:v>
                </c:pt>
                <c:pt idx="1960">
                  <c:v>78.305999999999997</c:v>
                </c:pt>
                <c:pt idx="1961">
                  <c:v>78.308000000000007</c:v>
                </c:pt>
                <c:pt idx="1962">
                  <c:v>78.308999999999997</c:v>
                </c:pt>
                <c:pt idx="1963">
                  <c:v>78.311000000000007</c:v>
                </c:pt>
                <c:pt idx="1964">
                  <c:v>78.313000000000002</c:v>
                </c:pt>
                <c:pt idx="1965">
                  <c:v>78.314999999999998</c:v>
                </c:pt>
                <c:pt idx="1966">
                  <c:v>78.316000000000003</c:v>
                </c:pt>
                <c:pt idx="1967">
                  <c:v>78.316000000000003</c:v>
                </c:pt>
                <c:pt idx="1968">
                  <c:v>78.316000000000003</c:v>
                </c:pt>
                <c:pt idx="1969">
                  <c:v>78.319000000000003</c:v>
                </c:pt>
                <c:pt idx="1970">
                  <c:v>78.320999999999998</c:v>
                </c:pt>
                <c:pt idx="1971">
                  <c:v>78.322000000000003</c:v>
                </c:pt>
                <c:pt idx="1972">
                  <c:v>78.325000000000003</c:v>
                </c:pt>
                <c:pt idx="1973">
                  <c:v>78.325999999999993</c:v>
                </c:pt>
                <c:pt idx="1974">
                  <c:v>78.326999999999998</c:v>
                </c:pt>
                <c:pt idx="1975">
                  <c:v>78.328999999999994</c:v>
                </c:pt>
                <c:pt idx="1976">
                  <c:v>78.33</c:v>
                </c:pt>
                <c:pt idx="1977">
                  <c:v>78.331000000000003</c:v>
                </c:pt>
                <c:pt idx="1978">
                  <c:v>78.331000000000003</c:v>
                </c:pt>
                <c:pt idx="1979">
                  <c:v>78.332999999999998</c:v>
                </c:pt>
                <c:pt idx="1980">
                  <c:v>78.335999999999999</c:v>
                </c:pt>
                <c:pt idx="1981">
                  <c:v>78.337000000000003</c:v>
                </c:pt>
                <c:pt idx="1982">
                  <c:v>78.337999999999994</c:v>
                </c:pt>
                <c:pt idx="1983">
                  <c:v>78.337000000000003</c:v>
                </c:pt>
                <c:pt idx="1984">
                  <c:v>78.338999999999999</c:v>
                </c:pt>
                <c:pt idx="1985">
                  <c:v>78.341999999999999</c:v>
                </c:pt>
                <c:pt idx="1986">
                  <c:v>78.346000000000004</c:v>
                </c:pt>
                <c:pt idx="1987">
                  <c:v>78.344999999999999</c:v>
                </c:pt>
                <c:pt idx="1988">
                  <c:v>78.344999999999999</c:v>
                </c:pt>
                <c:pt idx="1989">
                  <c:v>78.343999999999994</c:v>
                </c:pt>
                <c:pt idx="1990">
                  <c:v>78.346000000000004</c:v>
                </c:pt>
                <c:pt idx="1991">
                  <c:v>78.344999999999999</c:v>
                </c:pt>
                <c:pt idx="1992">
                  <c:v>78.346999999999994</c:v>
                </c:pt>
                <c:pt idx="1993">
                  <c:v>78.347999999999999</c:v>
                </c:pt>
                <c:pt idx="1994">
                  <c:v>78.347999999999999</c:v>
                </c:pt>
                <c:pt idx="1995">
                  <c:v>78.349999999999994</c:v>
                </c:pt>
                <c:pt idx="1996">
                  <c:v>78.352000000000004</c:v>
                </c:pt>
                <c:pt idx="1997">
                  <c:v>78.352000000000004</c:v>
                </c:pt>
                <c:pt idx="1998">
                  <c:v>78.353999999999999</c:v>
                </c:pt>
                <c:pt idx="1999">
                  <c:v>78.355999999999995</c:v>
                </c:pt>
                <c:pt idx="2000">
                  <c:v>78.356999999999999</c:v>
                </c:pt>
                <c:pt idx="2001">
                  <c:v>78.356999999999999</c:v>
                </c:pt>
                <c:pt idx="2002">
                  <c:v>78.356999999999999</c:v>
                </c:pt>
                <c:pt idx="2003">
                  <c:v>78.36</c:v>
                </c:pt>
                <c:pt idx="2004">
                  <c:v>78.361000000000004</c:v>
                </c:pt>
                <c:pt idx="2005">
                  <c:v>78.36</c:v>
                </c:pt>
                <c:pt idx="2006">
                  <c:v>78.364000000000004</c:v>
                </c:pt>
                <c:pt idx="2007">
                  <c:v>78.363</c:v>
                </c:pt>
                <c:pt idx="2008">
                  <c:v>78.364000000000004</c:v>
                </c:pt>
                <c:pt idx="2009">
                  <c:v>78.366</c:v>
                </c:pt>
                <c:pt idx="2010">
                  <c:v>78.367999999999995</c:v>
                </c:pt>
                <c:pt idx="2011">
                  <c:v>78.367999999999995</c:v>
                </c:pt>
                <c:pt idx="2012">
                  <c:v>78.372</c:v>
                </c:pt>
                <c:pt idx="2013">
                  <c:v>78.373999999999995</c:v>
                </c:pt>
                <c:pt idx="2014">
                  <c:v>78.375</c:v>
                </c:pt>
                <c:pt idx="2015">
                  <c:v>78.378</c:v>
                </c:pt>
                <c:pt idx="2016">
                  <c:v>78.38</c:v>
                </c:pt>
                <c:pt idx="2017">
                  <c:v>78.38</c:v>
                </c:pt>
                <c:pt idx="2018">
                  <c:v>78.384</c:v>
                </c:pt>
                <c:pt idx="2019">
                  <c:v>78.382000000000005</c:v>
                </c:pt>
                <c:pt idx="2020">
                  <c:v>78.38</c:v>
                </c:pt>
                <c:pt idx="2021">
                  <c:v>78.38</c:v>
                </c:pt>
                <c:pt idx="2022">
                  <c:v>78.385000000000005</c:v>
                </c:pt>
                <c:pt idx="2023">
                  <c:v>78.388000000000005</c:v>
                </c:pt>
                <c:pt idx="2024">
                  <c:v>78.387</c:v>
                </c:pt>
                <c:pt idx="2025">
                  <c:v>78.387</c:v>
                </c:pt>
                <c:pt idx="2026">
                  <c:v>78.391999999999996</c:v>
                </c:pt>
                <c:pt idx="2027">
                  <c:v>78.394000000000005</c:v>
                </c:pt>
                <c:pt idx="2028">
                  <c:v>78.394000000000005</c:v>
                </c:pt>
                <c:pt idx="2029">
                  <c:v>78.394999999999996</c:v>
                </c:pt>
                <c:pt idx="2030">
                  <c:v>78.394000000000005</c:v>
                </c:pt>
                <c:pt idx="2031">
                  <c:v>78.391999999999996</c:v>
                </c:pt>
                <c:pt idx="2032">
                  <c:v>78.391000000000005</c:v>
                </c:pt>
                <c:pt idx="2033">
                  <c:v>78.394000000000005</c:v>
                </c:pt>
                <c:pt idx="2034">
                  <c:v>78.397000000000006</c:v>
                </c:pt>
                <c:pt idx="2035">
                  <c:v>78.400000000000006</c:v>
                </c:pt>
                <c:pt idx="2036">
                  <c:v>78.402000000000001</c:v>
                </c:pt>
                <c:pt idx="2037">
                  <c:v>78.403000000000006</c:v>
                </c:pt>
                <c:pt idx="2038">
                  <c:v>78.403999999999996</c:v>
                </c:pt>
                <c:pt idx="2039">
                  <c:v>78.403999999999996</c:v>
                </c:pt>
                <c:pt idx="2040">
                  <c:v>78.405000000000001</c:v>
                </c:pt>
                <c:pt idx="2041">
                  <c:v>78.406000000000006</c:v>
                </c:pt>
                <c:pt idx="2042">
                  <c:v>78.41</c:v>
                </c:pt>
                <c:pt idx="2043">
                  <c:v>78.411000000000001</c:v>
                </c:pt>
                <c:pt idx="2044">
                  <c:v>78.412999999999997</c:v>
                </c:pt>
                <c:pt idx="2045">
                  <c:v>78.417000000000002</c:v>
                </c:pt>
                <c:pt idx="2046">
                  <c:v>78.418000000000006</c:v>
                </c:pt>
                <c:pt idx="2047">
                  <c:v>78.42</c:v>
                </c:pt>
                <c:pt idx="2048">
                  <c:v>78.418999999999997</c:v>
                </c:pt>
                <c:pt idx="2049">
                  <c:v>78.418999999999997</c:v>
                </c:pt>
                <c:pt idx="2050">
                  <c:v>78.42</c:v>
                </c:pt>
                <c:pt idx="2051">
                  <c:v>78.421000000000006</c:v>
                </c:pt>
                <c:pt idx="2052">
                  <c:v>78.421999999999997</c:v>
                </c:pt>
                <c:pt idx="2053">
                  <c:v>78.423000000000002</c:v>
                </c:pt>
                <c:pt idx="2054">
                  <c:v>78.424999999999997</c:v>
                </c:pt>
                <c:pt idx="2055">
                  <c:v>78.424999999999997</c:v>
                </c:pt>
                <c:pt idx="2056">
                  <c:v>78.426000000000002</c:v>
                </c:pt>
                <c:pt idx="2057">
                  <c:v>78.432000000000002</c:v>
                </c:pt>
                <c:pt idx="2058">
                  <c:v>78.435000000000002</c:v>
                </c:pt>
                <c:pt idx="2059">
                  <c:v>78.433999999999997</c:v>
                </c:pt>
                <c:pt idx="2060">
                  <c:v>78.433000000000007</c:v>
                </c:pt>
                <c:pt idx="2061">
                  <c:v>78.436999999999998</c:v>
                </c:pt>
                <c:pt idx="2062">
                  <c:v>78.438999999999993</c:v>
                </c:pt>
                <c:pt idx="2063">
                  <c:v>78.441999999999993</c:v>
                </c:pt>
                <c:pt idx="2064">
                  <c:v>78.444000000000003</c:v>
                </c:pt>
                <c:pt idx="2065">
                  <c:v>78.445999999999998</c:v>
                </c:pt>
                <c:pt idx="2066">
                  <c:v>78.447000000000003</c:v>
                </c:pt>
                <c:pt idx="2067">
                  <c:v>78.447999999999993</c:v>
                </c:pt>
                <c:pt idx="2068">
                  <c:v>78.450999999999993</c:v>
                </c:pt>
                <c:pt idx="2069">
                  <c:v>78.451999999999998</c:v>
                </c:pt>
                <c:pt idx="2070">
                  <c:v>78.453000000000003</c:v>
                </c:pt>
                <c:pt idx="2071">
                  <c:v>78.453999999999994</c:v>
                </c:pt>
                <c:pt idx="2072">
                  <c:v>78.453999999999994</c:v>
                </c:pt>
                <c:pt idx="2073">
                  <c:v>78.453999999999994</c:v>
                </c:pt>
                <c:pt idx="2074">
                  <c:v>78.457999999999998</c:v>
                </c:pt>
                <c:pt idx="2075">
                  <c:v>78.459999999999994</c:v>
                </c:pt>
                <c:pt idx="2076">
                  <c:v>78.460999999999999</c:v>
                </c:pt>
                <c:pt idx="2077">
                  <c:v>78.462999999999994</c:v>
                </c:pt>
                <c:pt idx="2078">
                  <c:v>78.463999999999999</c:v>
                </c:pt>
                <c:pt idx="2079">
                  <c:v>78.465999999999994</c:v>
                </c:pt>
                <c:pt idx="2080">
                  <c:v>78.47</c:v>
                </c:pt>
                <c:pt idx="2081">
                  <c:v>78.472999999999999</c:v>
                </c:pt>
                <c:pt idx="2082">
                  <c:v>78.474999999999994</c:v>
                </c:pt>
                <c:pt idx="2083">
                  <c:v>78.48</c:v>
                </c:pt>
                <c:pt idx="2084">
                  <c:v>78.478999999999999</c:v>
                </c:pt>
                <c:pt idx="2085">
                  <c:v>78.478999999999999</c:v>
                </c:pt>
                <c:pt idx="2086">
                  <c:v>78.483000000000004</c:v>
                </c:pt>
                <c:pt idx="2087">
                  <c:v>78.486999999999995</c:v>
                </c:pt>
                <c:pt idx="2088">
                  <c:v>78.489999999999995</c:v>
                </c:pt>
                <c:pt idx="2089">
                  <c:v>78.492999999999995</c:v>
                </c:pt>
                <c:pt idx="2090">
                  <c:v>78.495999999999995</c:v>
                </c:pt>
                <c:pt idx="2091">
                  <c:v>78.5</c:v>
                </c:pt>
                <c:pt idx="2092">
                  <c:v>78.501000000000005</c:v>
                </c:pt>
                <c:pt idx="2093">
                  <c:v>78.504999999999995</c:v>
                </c:pt>
                <c:pt idx="2094">
                  <c:v>78.507999999999996</c:v>
                </c:pt>
                <c:pt idx="2095">
                  <c:v>78.510999999999996</c:v>
                </c:pt>
                <c:pt idx="2096">
                  <c:v>78.513000000000005</c:v>
                </c:pt>
                <c:pt idx="2097">
                  <c:v>78.510999999999996</c:v>
                </c:pt>
                <c:pt idx="2098">
                  <c:v>78.516000000000005</c:v>
                </c:pt>
                <c:pt idx="2099">
                  <c:v>78.518000000000001</c:v>
                </c:pt>
                <c:pt idx="2100">
                  <c:v>78.519000000000005</c:v>
                </c:pt>
                <c:pt idx="2101">
                  <c:v>78.519000000000005</c:v>
                </c:pt>
                <c:pt idx="2102">
                  <c:v>78.521000000000001</c:v>
                </c:pt>
                <c:pt idx="2103">
                  <c:v>78.52</c:v>
                </c:pt>
                <c:pt idx="2104">
                  <c:v>78.52</c:v>
                </c:pt>
                <c:pt idx="2105">
                  <c:v>78.521000000000001</c:v>
                </c:pt>
                <c:pt idx="2106">
                  <c:v>78.522999999999996</c:v>
                </c:pt>
                <c:pt idx="2107">
                  <c:v>78.524000000000001</c:v>
                </c:pt>
                <c:pt idx="2108">
                  <c:v>78.525000000000006</c:v>
                </c:pt>
                <c:pt idx="2109">
                  <c:v>78.528000000000006</c:v>
                </c:pt>
                <c:pt idx="2110">
                  <c:v>78.53</c:v>
                </c:pt>
                <c:pt idx="2111">
                  <c:v>78.53</c:v>
                </c:pt>
                <c:pt idx="2112">
                  <c:v>78.528000000000006</c:v>
                </c:pt>
                <c:pt idx="2113">
                  <c:v>78.525999999999996</c:v>
                </c:pt>
                <c:pt idx="2114">
                  <c:v>78.525999999999996</c:v>
                </c:pt>
                <c:pt idx="2115">
                  <c:v>78.528000000000006</c:v>
                </c:pt>
                <c:pt idx="2116">
                  <c:v>78.527000000000001</c:v>
                </c:pt>
                <c:pt idx="2117">
                  <c:v>78.525000000000006</c:v>
                </c:pt>
                <c:pt idx="2118">
                  <c:v>78.525999999999996</c:v>
                </c:pt>
                <c:pt idx="2119">
                  <c:v>78.528000000000006</c:v>
                </c:pt>
                <c:pt idx="2120">
                  <c:v>78.528999999999996</c:v>
                </c:pt>
                <c:pt idx="2121">
                  <c:v>78.525999999999996</c:v>
                </c:pt>
                <c:pt idx="2122">
                  <c:v>78.525999999999996</c:v>
                </c:pt>
                <c:pt idx="2123">
                  <c:v>78.528000000000006</c:v>
                </c:pt>
                <c:pt idx="2124">
                  <c:v>78.53</c:v>
                </c:pt>
                <c:pt idx="2125">
                  <c:v>78.528999999999996</c:v>
                </c:pt>
                <c:pt idx="2126">
                  <c:v>78.528999999999996</c:v>
                </c:pt>
                <c:pt idx="2127">
                  <c:v>78.527000000000001</c:v>
                </c:pt>
                <c:pt idx="2128">
                  <c:v>78.527000000000001</c:v>
                </c:pt>
                <c:pt idx="2129">
                  <c:v>78.527000000000001</c:v>
                </c:pt>
                <c:pt idx="2130">
                  <c:v>78.524000000000001</c:v>
                </c:pt>
                <c:pt idx="2131">
                  <c:v>78.522000000000006</c:v>
                </c:pt>
                <c:pt idx="2132">
                  <c:v>78.522000000000006</c:v>
                </c:pt>
                <c:pt idx="2133">
                  <c:v>78.521000000000001</c:v>
                </c:pt>
                <c:pt idx="2134">
                  <c:v>78.521000000000001</c:v>
                </c:pt>
                <c:pt idx="2135">
                  <c:v>78.522000000000006</c:v>
                </c:pt>
                <c:pt idx="2136">
                  <c:v>78.522000000000006</c:v>
                </c:pt>
                <c:pt idx="2137">
                  <c:v>78.522999999999996</c:v>
                </c:pt>
                <c:pt idx="2138">
                  <c:v>78.525000000000006</c:v>
                </c:pt>
                <c:pt idx="2139">
                  <c:v>78.525999999999996</c:v>
                </c:pt>
                <c:pt idx="2140">
                  <c:v>78.527000000000001</c:v>
                </c:pt>
                <c:pt idx="2141">
                  <c:v>78.527000000000001</c:v>
                </c:pt>
                <c:pt idx="2142">
                  <c:v>78.527000000000001</c:v>
                </c:pt>
                <c:pt idx="2143">
                  <c:v>78.528999999999996</c:v>
                </c:pt>
                <c:pt idx="2144">
                  <c:v>78.53</c:v>
                </c:pt>
                <c:pt idx="2145">
                  <c:v>78.531999999999996</c:v>
                </c:pt>
                <c:pt idx="2146">
                  <c:v>78.533000000000001</c:v>
                </c:pt>
                <c:pt idx="2147">
                  <c:v>78.534999999999997</c:v>
                </c:pt>
                <c:pt idx="2148">
                  <c:v>78.534999999999997</c:v>
                </c:pt>
                <c:pt idx="2149">
                  <c:v>78.534999999999997</c:v>
                </c:pt>
                <c:pt idx="2150">
                  <c:v>78.537000000000006</c:v>
                </c:pt>
                <c:pt idx="2151">
                  <c:v>78.540000000000006</c:v>
                </c:pt>
                <c:pt idx="2152">
                  <c:v>78.540999999999997</c:v>
                </c:pt>
                <c:pt idx="2153">
                  <c:v>78.542000000000002</c:v>
                </c:pt>
                <c:pt idx="2154">
                  <c:v>78.542000000000002</c:v>
                </c:pt>
                <c:pt idx="2155">
                  <c:v>78.542000000000002</c:v>
                </c:pt>
                <c:pt idx="2156">
                  <c:v>78.540999999999997</c:v>
                </c:pt>
                <c:pt idx="2157">
                  <c:v>78.542000000000002</c:v>
                </c:pt>
                <c:pt idx="2158">
                  <c:v>78.546000000000006</c:v>
                </c:pt>
                <c:pt idx="2159">
                  <c:v>78.548000000000002</c:v>
                </c:pt>
                <c:pt idx="2160">
                  <c:v>78.55</c:v>
                </c:pt>
                <c:pt idx="2161">
                  <c:v>78.551000000000002</c:v>
                </c:pt>
                <c:pt idx="2162">
                  <c:v>78.549000000000007</c:v>
                </c:pt>
                <c:pt idx="2163">
                  <c:v>78.552999999999997</c:v>
                </c:pt>
                <c:pt idx="2164">
                  <c:v>78.554000000000002</c:v>
                </c:pt>
                <c:pt idx="2165">
                  <c:v>78.552999999999997</c:v>
                </c:pt>
                <c:pt idx="2166">
                  <c:v>78.555000000000007</c:v>
                </c:pt>
                <c:pt idx="2167">
                  <c:v>78.558000000000007</c:v>
                </c:pt>
                <c:pt idx="2168">
                  <c:v>78.558000000000007</c:v>
                </c:pt>
                <c:pt idx="2169">
                  <c:v>78.558999999999997</c:v>
                </c:pt>
                <c:pt idx="2170">
                  <c:v>78.558000000000007</c:v>
                </c:pt>
                <c:pt idx="2171">
                  <c:v>78.558999999999997</c:v>
                </c:pt>
                <c:pt idx="2172">
                  <c:v>78.561000000000007</c:v>
                </c:pt>
                <c:pt idx="2173">
                  <c:v>78.561999999999998</c:v>
                </c:pt>
                <c:pt idx="2174">
                  <c:v>78.564999999999998</c:v>
                </c:pt>
                <c:pt idx="2175">
                  <c:v>78.566999999999993</c:v>
                </c:pt>
                <c:pt idx="2176">
                  <c:v>78.570999999999998</c:v>
                </c:pt>
                <c:pt idx="2177">
                  <c:v>78.570999999999998</c:v>
                </c:pt>
                <c:pt idx="2178">
                  <c:v>78.572999999999993</c:v>
                </c:pt>
                <c:pt idx="2179">
                  <c:v>78.572999999999993</c:v>
                </c:pt>
                <c:pt idx="2180">
                  <c:v>78.575000000000003</c:v>
                </c:pt>
                <c:pt idx="2181">
                  <c:v>78.578000000000003</c:v>
                </c:pt>
                <c:pt idx="2182">
                  <c:v>78.576999999999998</c:v>
                </c:pt>
                <c:pt idx="2183">
                  <c:v>78.576999999999998</c:v>
                </c:pt>
                <c:pt idx="2184">
                  <c:v>78.578000000000003</c:v>
                </c:pt>
                <c:pt idx="2185">
                  <c:v>78.578000000000003</c:v>
                </c:pt>
                <c:pt idx="2186">
                  <c:v>78.578000000000003</c:v>
                </c:pt>
                <c:pt idx="2187">
                  <c:v>78.578999999999994</c:v>
                </c:pt>
                <c:pt idx="2188">
                  <c:v>78.581999999999994</c:v>
                </c:pt>
                <c:pt idx="2189">
                  <c:v>78.581999999999994</c:v>
                </c:pt>
                <c:pt idx="2190">
                  <c:v>78.582999999999998</c:v>
                </c:pt>
                <c:pt idx="2191">
                  <c:v>78.582999999999998</c:v>
                </c:pt>
                <c:pt idx="2192">
                  <c:v>78.582999999999998</c:v>
                </c:pt>
                <c:pt idx="2193">
                  <c:v>78.584999999999994</c:v>
                </c:pt>
                <c:pt idx="2194">
                  <c:v>78.587999999999994</c:v>
                </c:pt>
                <c:pt idx="2195">
                  <c:v>78.587000000000003</c:v>
                </c:pt>
                <c:pt idx="2196">
                  <c:v>78.59</c:v>
                </c:pt>
                <c:pt idx="2197">
                  <c:v>78.590999999999994</c:v>
                </c:pt>
                <c:pt idx="2198">
                  <c:v>78.591999999999999</c:v>
                </c:pt>
                <c:pt idx="2199">
                  <c:v>78.59</c:v>
                </c:pt>
                <c:pt idx="2200">
                  <c:v>78.590999999999994</c:v>
                </c:pt>
                <c:pt idx="2201">
                  <c:v>78.591999999999999</c:v>
                </c:pt>
                <c:pt idx="2202">
                  <c:v>78.591999999999999</c:v>
                </c:pt>
                <c:pt idx="2203">
                  <c:v>78.593999999999994</c:v>
                </c:pt>
                <c:pt idx="2204">
                  <c:v>78.596000000000004</c:v>
                </c:pt>
                <c:pt idx="2205">
                  <c:v>78.597999999999999</c:v>
                </c:pt>
                <c:pt idx="2206">
                  <c:v>78.597999999999999</c:v>
                </c:pt>
                <c:pt idx="2207">
                  <c:v>78.599000000000004</c:v>
                </c:pt>
                <c:pt idx="2208">
                  <c:v>78.599999999999994</c:v>
                </c:pt>
                <c:pt idx="2209">
                  <c:v>78.602000000000004</c:v>
                </c:pt>
                <c:pt idx="2210">
                  <c:v>78.605999999999995</c:v>
                </c:pt>
                <c:pt idx="2211">
                  <c:v>78.608000000000004</c:v>
                </c:pt>
                <c:pt idx="2212">
                  <c:v>78.606999999999999</c:v>
                </c:pt>
                <c:pt idx="2213">
                  <c:v>78.611000000000004</c:v>
                </c:pt>
                <c:pt idx="2214">
                  <c:v>78.61</c:v>
                </c:pt>
                <c:pt idx="2215">
                  <c:v>78.611000000000004</c:v>
                </c:pt>
                <c:pt idx="2216">
                  <c:v>78.611999999999995</c:v>
                </c:pt>
                <c:pt idx="2217">
                  <c:v>78.613</c:v>
                </c:pt>
                <c:pt idx="2218">
                  <c:v>78.614000000000004</c:v>
                </c:pt>
                <c:pt idx="2219">
                  <c:v>78.614000000000004</c:v>
                </c:pt>
                <c:pt idx="2220">
                  <c:v>78.617000000000004</c:v>
                </c:pt>
                <c:pt idx="2221">
                  <c:v>78.617000000000004</c:v>
                </c:pt>
                <c:pt idx="2222">
                  <c:v>78.617999999999995</c:v>
                </c:pt>
                <c:pt idx="2223">
                  <c:v>78.62</c:v>
                </c:pt>
                <c:pt idx="2224">
                  <c:v>78.620999999999995</c:v>
                </c:pt>
                <c:pt idx="2225">
                  <c:v>78.622</c:v>
                </c:pt>
                <c:pt idx="2226">
                  <c:v>78.623000000000005</c:v>
                </c:pt>
                <c:pt idx="2227">
                  <c:v>78.622</c:v>
                </c:pt>
                <c:pt idx="2228">
                  <c:v>78.620999999999995</c:v>
                </c:pt>
                <c:pt idx="2229">
                  <c:v>78.623999999999995</c:v>
                </c:pt>
                <c:pt idx="2230">
                  <c:v>78.626999999999995</c:v>
                </c:pt>
                <c:pt idx="2231">
                  <c:v>78.631</c:v>
                </c:pt>
                <c:pt idx="2232">
                  <c:v>78.63</c:v>
                </c:pt>
                <c:pt idx="2233">
                  <c:v>78.63</c:v>
                </c:pt>
                <c:pt idx="2234">
                  <c:v>78.631</c:v>
                </c:pt>
                <c:pt idx="2235">
                  <c:v>78.632999999999996</c:v>
                </c:pt>
                <c:pt idx="2236">
                  <c:v>78.632999999999996</c:v>
                </c:pt>
                <c:pt idx="2237">
                  <c:v>78.632999999999996</c:v>
                </c:pt>
                <c:pt idx="2238">
                  <c:v>78.634</c:v>
                </c:pt>
                <c:pt idx="2239">
                  <c:v>78.632999999999996</c:v>
                </c:pt>
                <c:pt idx="2240">
                  <c:v>78.638000000000005</c:v>
                </c:pt>
                <c:pt idx="2241">
                  <c:v>78.641000000000005</c:v>
                </c:pt>
                <c:pt idx="2242">
                  <c:v>78.641999999999996</c:v>
                </c:pt>
                <c:pt idx="2243">
                  <c:v>78.641999999999996</c:v>
                </c:pt>
                <c:pt idx="2244">
                  <c:v>78.643000000000001</c:v>
                </c:pt>
                <c:pt idx="2245">
                  <c:v>78.644000000000005</c:v>
                </c:pt>
                <c:pt idx="2246">
                  <c:v>78.643000000000001</c:v>
                </c:pt>
                <c:pt idx="2247">
                  <c:v>78.644000000000005</c:v>
                </c:pt>
                <c:pt idx="2248">
                  <c:v>78.644000000000005</c:v>
                </c:pt>
                <c:pt idx="2249">
                  <c:v>78.644000000000005</c:v>
                </c:pt>
                <c:pt idx="2250">
                  <c:v>78.644000000000005</c:v>
                </c:pt>
                <c:pt idx="2251">
                  <c:v>78.644999999999996</c:v>
                </c:pt>
                <c:pt idx="2252">
                  <c:v>78.644999999999996</c:v>
                </c:pt>
                <c:pt idx="2253">
                  <c:v>78.652000000000001</c:v>
                </c:pt>
                <c:pt idx="2254">
                  <c:v>78.653000000000006</c:v>
                </c:pt>
                <c:pt idx="2255">
                  <c:v>78.652000000000001</c:v>
                </c:pt>
                <c:pt idx="2256">
                  <c:v>78.653000000000006</c:v>
                </c:pt>
                <c:pt idx="2257">
                  <c:v>78.653999999999996</c:v>
                </c:pt>
                <c:pt idx="2258">
                  <c:v>78.656999999999996</c:v>
                </c:pt>
                <c:pt idx="2259">
                  <c:v>78.66</c:v>
                </c:pt>
                <c:pt idx="2260">
                  <c:v>78.662000000000006</c:v>
                </c:pt>
                <c:pt idx="2261">
                  <c:v>78.664000000000001</c:v>
                </c:pt>
                <c:pt idx="2262">
                  <c:v>78.664000000000001</c:v>
                </c:pt>
                <c:pt idx="2263">
                  <c:v>78.664000000000001</c:v>
                </c:pt>
                <c:pt idx="2264">
                  <c:v>78.665000000000006</c:v>
                </c:pt>
                <c:pt idx="2265">
                  <c:v>78.665999999999997</c:v>
                </c:pt>
                <c:pt idx="2266">
                  <c:v>78.665999999999997</c:v>
                </c:pt>
                <c:pt idx="2267">
                  <c:v>78.664000000000001</c:v>
                </c:pt>
                <c:pt idx="2268">
                  <c:v>78.665999999999997</c:v>
                </c:pt>
                <c:pt idx="2269">
                  <c:v>78.668000000000006</c:v>
                </c:pt>
                <c:pt idx="2270">
                  <c:v>78.665999999999997</c:v>
                </c:pt>
                <c:pt idx="2271">
                  <c:v>78.667000000000002</c:v>
                </c:pt>
                <c:pt idx="2272">
                  <c:v>78.67</c:v>
                </c:pt>
                <c:pt idx="2273">
                  <c:v>78.671999999999997</c:v>
                </c:pt>
                <c:pt idx="2274">
                  <c:v>78.671000000000006</c:v>
                </c:pt>
                <c:pt idx="2275">
                  <c:v>78.673000000000002</c:v>
                </c:pt>
                <c:pt idx="2276">
                  <c:v>78.674000000000007</c:v>
                </c:pt>
                <c:pt idx="2277">
                  <c:v>78.673000000000002</c:v>
                </c:pt>
                <c:pt idx="2278">
                  <c:v>78.67</c:v>
                </c:pt>
                <c:pt idx="2279">
                  <c:v>78.668999999999997</c:v>
                </c:pt>
                <c:pt idx="2280">
                  <c:v>78.67</c:v>
                </c:pt>
                <c:pt idx="2281">
                  <c:v>78.673000000000002</c:v>
                </c:pt>
                <c:pt idx="2282">
                  <c:v>78.673000000000002</c:v>
                </c:pt>
                <c:pt idx="2283">
                  <c:v>78.676000000000002</c:v>
                </c:pt>
                <c:pt idx="2284">
                  <c:v>78.674999999999997</c:v>
                </c:pt>
                <c:pt idx="2285">
                  <c:v>78.677000000000007</c:v>
                </c:pt>
                <c:pt idx="2286">
                  <c:v>78.677999999999997</c:v>
                </c:pt>
                <c:pt idx="2287">
                  <c:v>78.679000000000002</c:v>
                </c:pt>
                <c:pt idx="2288">
                  <c:v>78.680000000000007</c:v>
                </c:pt>
                <c:pt idx="2289">
                  <c:v>78.679000000000002</c:v>
                </c:pt>
                <c:pt idx="2290">
                  <c:v>78.674999999999997</c:v>
                </c:pt>
                <c:pt idx="2291">
                  <c:v>78.677000000000007</c:v>
                </c:pt>
                <c:pt idx="2292">
                  <c:v>78.680000000000007</c:v>
                </c:pt>
                <c:pt idx="2293">
                  <c:v>78.680999999999997</c:v>
                </c:pt>
                <c:pt idx="2294">
                  <c:v>78.680999999999997</c:v>
                </c:pt>
                <c:pt idx="2295">
                  <c:v>78.680000000000007</c:v>
                </c:pt>
                <c:pt idx="2296">
                  <c:v>78.680000000000007</c:v>
                </c:pt>
                <c:pt idx="2297">
                  <c:v>78.679000000000002</c:v>
                </c:pt>
                <c:pt idx="2298">
                  <c:v>78.677999999999997</c:v>
                </c:pt>
                <c:pt idx="2299">
                  <c:v>78.677999999999997</c:v>
                </c:pt>
                <c:pt idx="2300">
                  <c:v>78.677999999999997</c:v>
                </c:pt>
                <c:pt idx="2301">
                  <c:v>78.679000000000002</c:v>
                </c:pt>
                <c:pt idx="2302">
                  <c:v>78.679000000000002</c:v>
                </c:pt>
                <c:pt idx="2303">
                  <c:v>78.679000000000002</c:v>
                </c:pt>
                <c:pt idx="2304">
                  <c:v>78.677999999999997</c:v>
                </c:pt>
                <c:pt idx="2305">
                  <c:v>78.679000000000002</c:v>
                </c:pt>
                <c:pt idx="2306">
                  <c:v>78.680999999999997</c:v>
                </c:pt>
                <c:pt idx="2307">
                  <c:v>78.680999999999997</c:v>
                </c:pt>
                <c:pt idx="2308">
                  <c:v>78.677999999999997</c:v>
                </c:pt>
                <c:pt idx="2309">
                  <c:v>78.677000000000007</c:v>
                </c:pt>
                <c:pt idx="2310">
                  <c:v>78.679000000000002</c:v>
                </c:pt>
                <c:pt idx="2311">
                  <c:v>78.677999999999997</c:v>
                </c:pt>
                <c:pt idx="2312">
                  <c:v>78.679000000000002</c:v>
                </c:pt>
                <c:pt idx="2313">
                  <c:v>78.679000000000002</c:v>
                </c:pt>
                <c:pt idx="2314">
                  <c:v>78.679000000000002</c:v>
                </c:pt>
                <c:pt idx="2315">
                  <c:v>78.680999999999997</c:v>
                </c:pt>
                <c:pt idx="2316">
                  <c:v>78.680000000000007</c:v>
                </c:pt>
                <c:pt idx="2317">
                  <c:v>78.683999999999997</c:v>
                </c:pt>
                <c:pt idx="2318">
                  <c:v>78.686000000000007</c:v>
                </c:pt>
                <c:pt idx="2319">
                  <c:v>78.686000000000007</c:v>
                </c:pt>
                <c:pt idx="2320">
                  <c:v>78.686000000000007</c:v>
                </c:pt>
                <c:pt idx="2321">
                  <c:v>78.686999999999998</c:v>
                </c:pt>
                <c:pt idx="2322">
                  <c:v>78.69</c:v>
                </c:pt>
                <c:pt idx="2323">
                  <c:v>78.692999999999998</c:v>
                </c:pt>
                <c:pt idx="2324">
                  <c:v>78.694999999999993</c:v>
                </c:pt>
                <c:pt idx="2325">
                  <c:v>78.698999999999998</c:v>
                </c:pt>
                <c:pt idx="2326">
                  <c:v>78.701999999999998</c:v>
                </c:pt>
                <c:pt idx="2327">
                  <c:v>78.703000000000003</c:v>
                </c:pt>
                <c:pt idx="2328">
                  <c:v>78.704999999999998</c:v>
                </c:pt>
                <c:pt idx="2329">
                  <c:v>78.706000000000003</c:v>
                </c:pt>
                <c:pt idx="2330">
                  <c:v>78.709000000000003</c:v>
                </c:pt>
                <c:pt idx="2331">
                  <c:v>78.710999999999999</c:v>
                </c:pt>
                <c:pt idx="2332">
                  <c:v>78.713999999999999</c:v>
                </c:pt>
                <c:pt idx="2333">
                  <c:v>78.718000000000004</c:v>
                </c:pt>
                <c:pt idx="2334">
                  <c:v>78.721000000000004</c:v>
                </c:pt>
                <c:pt idx="2335">
                  <c:v>78.724000000000004</c:v>
                </c:pt>
                <c:pt idx="2336">
                  <c:v>78.725999999999999</c:v>
                </c:pt>
                <c:pt idx="2337">
                  <c:v>78.727999999999994</c:v>
                </c:pt>
                <c:pt idx="2338">
                  <c:v>78.73</c:v>
                </c:pt>
                <c:pt idx="2339">
                  <c:v>78.733999999999995</c:v>
                </c:pt>
                <c:pt idx="2340">
                  <c:v>78.736000000000004</c:v>
                </c:pt>
                <c:pt idx="2341">
                  <c:v>78.738</c:v>
                </c:pt>
                <c:pt idx="2342">
                  <c:v>78.739999999999995</c:v>
                </c:pt>
                <c:pt idx="2343">
                  <c:v>78.741</c:v>
                </c:pt>
                <c:pt idx="2344">
                  <c:v>78.745999999999995</c:v>
                </c:pt>
                <c:pt idx="2345">
                  <c:v>78.751000000000005</c:v>
                </c:pt>
                <c:pt idx="2346">
                  <c:v>78.751000000000005</c:v>
                </c:pt>
                <c:pt idx="2347">
                  <c:v>78.751000000000005</c:v>
                </c:pt>
                <c:pt idx="2348">
                  <c:v>78.751999999999995</c:v>
                </c:pt>
                <c:pt idx="2349">
                  <c:v>78.753</c:v>
                </c:pt>
                <c:pt idx="2350">
                  <c:v>78.754000000000005</c:v>
                </c:pt>
                <c:pt idx="2351">
                  <c:v>78.754000000000005</c:v>
                </c:pt>
                <c:pt idx="2352">
                  <c:v>78.756</c:v>
                </c:pt>
                <c:pt idx="2353">
                  <c:v>78.757999999999996</c:v>
                </c:pt>
                <c:pt idx="2354">
                  <c:v>78.759</c:v>
                </c:pt>
                <c:pt idx="2355">
                  <c:v>78.760999999999996</c:v>
                </c:pt>
                <c:pt idx="2356">
                  <c:v>78.762</c:v>
                </c:pt>
                <c:pt idx="2357">
                  <c:v>78.762</c:v>
                </c:pt>
                <c:pt idx="2358">
                  <c:v>78.762</c:v>
                </c:pt>
                <c:pt idx="2359">
                  <c:v>78.765000000000001</c:v>
                </c:pt>
                <c:pt idx="2360">
                  <c:v>78.766000000000005</c:v>
                </c:pt>
                <c:pt idx="2361">
                  <c:v>78.766999999999996</c:v>
                </c:pt>
                <c:pt idx="2362">
                  <c:v>78.768000000000001</c:v>
                </c:pt>
                <c:pt idx="2363">
                  <c:v>78.77</c:v>
                </c:pt>
                <c:pt idx="2364">
                  <c:v>78.771000000000001</c:v>
                </c:pt>
                <c:pt idx="2365">
                  <c:v>78.772000000000006</c:v>
                </c:pt>
                <c:pt idx="2366">
                  <c:v>78.772999999999996</c:v>
                </c:pt>
                <c:pt idx="2367">
                  <c:v>78.774000000000001</c:v>
                </c:pt>
                <c:pt idx="2368">
                  <c:v>78.775000000000006</c:v>
                </c:pt>
                <c:pt idx="2369">
                  <c:v>78.778999999999996</c:v>
                </c:pt>
                <c:pt idx="2370">
                  <c:v>78.781000000000006</c:v>
                </c:pt>
                <c:pt idx="2371">
                  <c:v>78.781000000000006</c:v>
                </c:pt>
                <c:pt idx="2372">
                  <c:v>78.781999999999996</c:v>
                </c:pt>
                <c:pt idx="2373">
                  <c:v>78.781999999999996</c:v>
                </c:pt>
                <c:pt idx="2374">
                  <c:v>78.784000000000006</c:v>
                </c:pt>
                <c:pt idx="2375">
                  <c:v>78.786000000000001</c:v>
                </c:pt>
                <c:pt idx="2376">
                  <c:v>78.786000000000001</c:v>
                </c:pt>
                <c:pt idx="2377">
                  <c:v>78.786000000000001</c:v>
                </c:pt>
                <c:pt idx="2378">
                  <c:v>78.787000000000006</c:v>
                </c:pt>
                <c:pt idx="2379">
                  <c:v>78.787000000000006</c:v>
                </c:pt>
                <c:pt idx="2380">
                  <c:v>78.789000000000001</c:v>
                </c:pt>
                <c:pt idx="2381">
                  <c:v>78.789000000000001</c:v>
                </c:pt>
                <c:pt idx="2382">
                  <c:v>78.790999999999997</c:v>
                </c:pt>
                <c:pt idx="2383">
                  <c:v>78.796999999999997</c:v>
                </c:pt>
                <c:pt idx="2384">
                  <c:v>78.796999999999997</c:v>
                </c:pt>
                <c:pt idx="2385">
                  <c:v>78.796000000000006</c:v>
                </c:pt>
                <c:pt idx="2386">
                  <c:v>78.795000000000002</c:v>
                </c:pt>
                <c:pt idx="2387">
                  <c:v>78.793999999999997</c:v>
                </c:pt>
                <c:pt idx="2388">
                  <c:v>78.795000000000002</c:v>
                </c:pt>
                <c:pt idx="2389">
                  <c:v>78.796000000000006</c:v>
                </c:pt>
                <c:pt idx="2390">
                  <c:v>78.796000000000006</c:v>
                </c:pt>
                <c:pt idx="2391">
                  <c:v>78.796999999999997</c:v>
                </c:pt>
                <c:pt idx="2392">
                  <c:v>78.798000000000002</c:v>
                </c:pt>
                <c:pt idx="2393">
                  <c:v>78.8</c:v>
                </c:pt>
                <c:pt idx="2394">
                  <c:v>78.802000000000007</c:v>
                </c:pt>
                <c:pt idx="2395">
                  <c:v>78.805000000000007</c:v>
                </c:pt>
                <c:pt idx="2396">
                  <c:v>78.805999999999997</c:v>
                </c:pt>
                <c:pt idx="2397">
                  <c:v>78.805999999999997</c:v>
                </c:pt>
                <c:pt idx="2398">
                  <c:v>78.807000000000002</c:v>
                </c:pt>
                <c:pt idx="2399">
                  <c:v>78.808999999999997</c:v>
                </c:pt>
                <c:pt idx="2400">
                  <c:v>78.808999999999997</c:v>
                </c:pt>
                <c:pt idx="2401">
                  <c:v>78.81</c:v>
                </c:pt>
                <c:pt idx="2402">
                  <c:v>78.811999999999998</c:v>
                </c:pt>
                <c:pt idx="2403">
                  <c:v>78.813000000000002</c:v>
                </c:pt>
                <c:pt idx="2404">
                  <c:v>78.811000000000007</c:v>
                </c:pt>
                <c:pt idx="2405">
                  <c:v>78.813999999999993</c:v>
                </c:pt>
                <c:pt idx="2406">
                  <c:v>78.813999999999993</c:v>
                </c:pt>
                <c:pt idx="2407">
                  <c:v>78.816000000000003</c:v>
                </c:pt>
                <c:pt idx="2408">
                  <c:v>78.817999999999998</c:v>
                </c:pt>
                <c:pt idx="2409">
                  <c:v>78.817999999999998</c:v>
                </c:pt>
                <c:pt idx="2410">
                  <c:v>78.819999999999993</c:v>
                </c:pt>
                <c:pt idx="2411">
                  <c:v>78.819999999999993</c:v>
                </c:pt>
                <c:pt idx="2412">
                  <c:v>78.820999999999998</c:v>
                </c:pt>
                <c:pt idx="2413">
                  <c:v>78.822999999999993</c:v>
                </c:pt>
                <c:pt idx="2414">
                  <c:v>78.822000000000003</c:v>
                </c:pt>
                <c:pt idx="2415">
                  <c:v>78.822999999999993</c:v>
                </c:pt>
                <c:pt idx="2416">
                  <c:v>78.825999999999993</c:v>
                </c:pt>
                <c:pt idx="2417">
                  <c:v>78.826999999999998</c:v>
                </c:pt>
                <c:pt idx="2418">
                  <c:v>78.825999999999993</c:v>
                </c:pt>
                <c:pt idx="2419">
                  <c:v>78.826999999999998</c:v>
                </c:pt>
                <c:pt idx="2420">
                  <c:v>78.831999999999994</c:v>
                </c:pt>
                <c:pt idx="2421">
                  <c:v>78.832999999999998</c:v>
                </c:pt>
                <c:pt idx="2422">
                  <c:v>78.832999999999998</c:v>
                </c:pt>
                <c:pt idx="2423">
                  <c:v>78.835999999999999</c:v>
                </c:pt>
                <c:pt idx="2424">
                  <c:v>78.837000000000003</c:v>
                </c:pt>
                <c:pt idx="2425">
                  <c:v>78.837000000000003</c:v>
                </c:pt>
                <c:pt idx="2426">
                  <c:v>78.837000000000003</c:v>
                </c:pt>
                <c:pt idx="2427">
                  <c:v>78.837999999999994</c:v>
                </c:pt>
                <c:pt idx="2428">
                  <c:v>78.840999999999994</c:v>
                </c:pt>
                <c:pt idx="2429">
                  <c:v>78.840999999999994</c:v>
                </c:pt>
                <c:pt idx="2430">
                  <c:v>78.84</c:v>
                </c:pt>
                <c:pt idx="2431">
                  <c:v>78.838999999999999</c:v>
                </c:pt>
                <c:pt idx="2432">
                  <c:v>78.840999999999994</c:v>
                </c:pt>
                <c:pt idx="2433">
                  <c:v>78.840999999999994</c:v>
                </c:pt>
                <c:pt idx="2434">
                  <c:v>78.843999999999994</c:v>
                </c:pt>
                <c:pt idx="2435">
                  <c:v>78.844999999999999</c:v>
                </c:pt>
                <c:pt idx="2436">
                  <c:v>78.847999999999999</c:v>
                </c:pt>
                <c:pt idx="2437">
                  <c:v>78.847999999999999</c:v>
                </c:pt>
                <c:pt idx="2438">
                  <c:v>78.847999999999999</c:v>
                </c:pt>
                <c:pt idx="2439">
                  <c:v>78.846999999999994</c:v>
                </c:pt>
                <c:pt idx="2440">
                  <c:v>78.847999999999999</c:v>
                </c:pt>
                <c:pt idx="2441">
                  <c:v>78.849999999999994</c:v>
                </c:pt>
                <c:pt idx="2442">
                  <c:v>78.849000000000004</c:v>
                </c:pt>
                <c:pt idx="2443">
                  <c:v>78.849999999999994</c:v>
                </c:pt>
                <c:pt idx="2444">
                  <c:v>78.852000000000004</c:v>
                </c:pt>
                <c:pt idx="2445">
                  <c:v>78.852999999999994</c:v>
                </c:pt>
                <c:pt idx="2446">
                  <c:v>78.853999999999999</c:v>
                </c:pt>
                <c:pt idx="2447">
                  <c:v>78.855999999999995</c:v>
                </c:pt>
                <c:pt idx="2448">
                  <c:v>78.858000000000004</c:v>
                </c:pt>
                <c:pt idx="2449">
                  <c:v>78.86</c:v>
                </c:pt>
                <c:pt idx="2450">
                  <c:v>78.86</c:v>
                </c:pt>
                <c:pt idx="2451">
                  <c:v>78.86</c:v>
                </c:pt>
                <c:pt idx="2452">
                  <c:v>78.861000000000004</c:v>
                </c:pt>
                <c:pt idx="2453">
                  <c:v>78.863</c:v>
                </c:pt>
                <c:pt idx="2454">
                  <c:v>78.864000000000004</c:v>
                </c:pt>
                <c:pt idx="2455">
                  <c:v>78.867000000000004</c:v>
                </c:pt>
                <c:pt idx="2456">
                  <c:v>78.867999999999995</c:v>
                </c:pt>
                <c:pt idx="2457">
                  <c:v>78.867000000000004</c:v>
                </c:pt>
                <c:pt idx="2458">
                  <c:v>78.867999999999995</c:v>
                </c:pt>
                <c:pt idx="2459">
                  <c:v>78.867999999999995</c:v>
                </c:pt>
                <c:pt idx="2460">
                  <c:v>78.873000000000005</c:v>
                </c:pt>
                <c:pt idx="2461">
                  <c:v>78.873000000000005</c:v>
                </c:pt>
                <c:pt idx="2462">
                  <c:v>78.873000000000005</c:v>
                </c:pt>
                <c:pt idx="2463">
                  <c:v>78.873000000000005</c:v>
                </c:pt>
                <c:pt idx="2464">
                  <c:v>78.873999999999995</c:v>
                </c:pt>
                <c:pt idx="2465">
                  <c:v>78.875</c:v>
                </c:pt>
                <c:pt idx="2466">
                  <c:v>78.876000000000005</c:v>
                </c:pt>
                <c:pt idx="2467">
                  <c:v>78.88</c:v>
                </c:pt>
                <c:pt idx="2468">
                  <c:v>78.881</c:v>
                </c:pt>
                <c:pt idx="2469">
                  <c:v>78.882000000000005</c:v>
                </c:pt>
                <c:pt idx="2470">
                  <c:v>78.882000000000005</c:v>
                </c:pt>
                <c:pt idx="2471">
                  <c:v>78.881</c:v>
                </c:pt>
                <c:pt idx="2472">
                  <c:v>78.881</c:v>
                </c:pt>
                <c:pt idx="2473">
                  <c:v>78.881</c:v>
                </c:pt>
                <c:pt idx="2474">
                  <c:v>78.881</c:v>
                </c:pt>
                <c:pt idx="2475">
                  <c:v>78.882000000000005</c:v>
                </c:pt>
                <c:pt idx="2476">
                  <c:v>78.884</c:v>
                </c:pt>
                <c:pt idx="2477">
                  <c:v>78.887</c:v>
                </c:pt>
                <c:pt idx="2478">
                  <c:v>78.888000000000005</c:v>
                </c:pt>
                <c:pt idx="2479">
                  <c:v>78.888999999999996</c:v>
                </c:pt>
                <c:pt idx="2480">
                  <c:v>78.891999999999996</c:v>
                </c:pt>
                <c:pt idx="2481">
                  <c:v>78.894000000000005</c:v>
                </c:pt>
                <c:pt idx="2482">
                  <c:v>78.893000000000001</c:v>
                </c:pt>
                <c:pt idx="2483">
                  <c:v>78.893000000000001</c:v>
                </c:pt>
                <c:pt idx="2484">
                  <c:v>78.894999999999996</c:v>
                </c:pt>
                <c:pt idx="2485">
                  <c:v>78.897000000000006</c:v>
                </c:pt>
                <c:pt idx="2486">
                  <c:v>78.894999999999996</c:v>
                </c:pt>
                <c:pt idx="2487">
                  <c:v>78.897000000000006</c:v>
                </c:pt>
                <c:pt idx="2488">
                  <c:v>78.899000000000001</c:v>
                </c:pt>
                <c:pt idx="2489">
                  <c:v>78.900999999999996</c:v>
                </c:pt>
                <c:pt idx="2490">
                  <c:v>78.902000000000001</c:v>
                </c:pt>
                <c:pt idx="2491">
                  <c:v>78.902000000000001</c:v>
                </c:pt>
                <c:pt idx="2492">
                  <c:v>78.903000000000006</c:v>
                </c:pt>
                <c:pt idx="2493">
                  <c:v>78.902000000000001</c:v>
                </c:pt>
                <c:pt idx="2494">
                  <c:v>78.903000000000006</c:v>
                </c:pt>
                <c:pt idx="2495">
                  <c:v>78.903000000000006</c:v>
                </c:pt>
                <c:pt idx="2496">
                  <c:v>78.905000000000001</c:v>
                </c:pt>
                <c:pt idx="2497">
                  <c:v>78.908000000000001</c:v>
                </c:pt>
                <c:pt idx="2498">
                  <c:v>78.912000000000006</c:v>
                </c:pt>
                <c:pt idx="2499">
                  <c:v>78.915000000000006</c:v>
                </c:pt>
                <c:pt idx="2500">
                  <c:v>78.915000000000006</c:v>
                </c:pt>
                <c:pt idx="2501">
                  <c:v>78.915999999999997</c:v>
                </c:pt>
                <c:pt idx="2502">
                  <c:v>78.915999999999997</c:v>
                </c:pt>
                <c:pt idx="2503">
                  <c:v>78.915999999999997</c:v>
                </c:pt>
                <c:pt idx="2504">
                  <c:v>78.915999999999997</c:v>
                </c:pt>
                <c:pt idx="2505">
                  <c:v>78.917000000000002</c:v>
                </c:pt>
                <c:pt idx="2506">
                  <c:v>78.917000000000002</c:v>
                </c:pt>
                <c:pt idx="2507">
                  <c:v>78.917000000000002</c:v>
                </c:pt>
                <c:pt idx="2508">
                  <c:v>78.918999999999997</c:v>
                </c:pt>
                <c:pt idx="2509">
                  <c:v>78.918999999999997</c:v>
                </c:pt>
                <c:pt idx="2510">
                  <c:v>78.92</c:v>
                </c:pt>
                <c:pt idx="2511">
                  <c:v>78.918999999999997</c:v>
                </c:pt>
                <c:pt idx="2512">
                  <c:v>78.921000000000006</c:v>
                </c:pt>
                <c:pt idx="2513">
                  <c:v>78.924000000000007</c:v>
                </c:pt>
                <c:pt idx="2514">
                  <c:v>78.924000000000007</c:v>
                </c:pt>
                <c:pt idx="2515">
                  <c:v>78.924999999999997</c:v>
                </c:pt>
                <c:pt idx="2516">
                  <c:v>78.926000000000002</c:v>
                </c:pt>
                <c:pt idx="2517">
                  <c:v>78.926000000000002</c:v>
                </c:pt>
                <c:pt idx="2518">
                  <c:v>78.930999999999997</c:v>
                </c:pt>
                <c:pt idx="2519">
                  <c:v>78.933000000000007</c:v>
                </c:pt>
                <c:pt idx="2520">
                  <c:v>78.932000000000002</c:v>
                </c:pt>
                <c:pt idx="2521">
                  <c:v>78.932000000000002</c:v>
                </c:pt>
                <c:pt idx="2522">
                  <c:v>78.933999999999997</c:v>
                </c:pt>
                <c:pt idx="2523">
                  <c:v>78.933000000000007</c:v>
                </c:pt>
                <c:pt idx="2524">
                  <c:v>78.932000000000002</c:v>
                </c:pt>
                <c:pt idx="2525">
                  <c:v>78.936000000000007</c:v>
                </c:pt>
                <c:pt idx="2526">
                  <c:v>78.933999999999997</c:v>
                </c:pt>
                <c:pt idx="2527">
                  <c:v>78.935000000000002</c:v>
                </c:pt>
                <c:pt idx="2528">
                  <c:v>78.936999999999998</c:v>
                </c:pt>
                <c:pt idx="2529">
                  <c:v>78.938000000000002</c:v>
                </c:pt>
                <c:pt idx="2530">
                  <c:v>78.941000000000003</c:v>
                </c:pt>
                <c:pt idx="2531">
                  <c:v>78.941999999999993</c:v>
                </c:pt>
                <c:pt idx="2532">
                  <c:v>78.942999999999998</c:v>
                </c:pt>
                <c:pt idx="2533">
                  <c:v>78.942999999999998</c:v>
                </c:pt>
                <c:pt idx="2534">
                  <c:v>78.944000000000003</c:v>
                </c:pt>
                <c:pt idx="2535">
                  <c:v>78.944000000000003</c:v>
                </c:pt>
                <c:pt idx="2536">
                  <c:v>78.947000000000003</c:v>
                </c:pt>
                <c:pt idx="2537">
                  <c:v>78.95</c:v>
                </c:pt>
                <c:pt idx="2538">
                  <c:v>78.95</c:v>
                </c:pt>
                <c:pt idx="2539">
                  <c:v>78.948999999999998</c:v>
                </c:pt>
                <c:pt idx="2540">
                  <c:v>78.948999999999998</c:v>
                </c:pt>
                <c:pt idx="2541">
                  <c:v>78.948999999999998</c:v>
                </c:pt>
                <c:pt idx="2542">
                  <c:v>78.950999999999993</c:v>
                </c:pt>
                <c:pt idx="2543">
                  <c:v>78.953000000000003</c:v>
                </c:pt>
                <c:pt idx="2544">
                  <c:v>78.953999999999994</c:v>
                </c:pt>
                <c:pt idx="2545">
                  <c:v>78.956000000000003</c:v>
                </c:pt>
                <c:pt idx="2546">
                  <c:v>78.956999999999994</c:v>
                </c:pt>
                <c:pt idx="2547">
                  <c:v>78.959000000000003</c:v>
                </c:pt>
                <c:pt idx="2548">
                  <c:v>78.962000000000003</c:v>
                </c:pt>
                <c:pt idx="2549">
                  <c:v>78.960999999999999</c:v>
                </c:pt>
                <c:pt idx="2550">
                  <c:v>78.963999999999999</c:v>
                </c:pt>
                <c:pt idx="2551">
                  <c:v>78.965000000000003</c:v>
                </c:pt>
                <c:pt idx="2552">
                  <c:v>78.965999999999994</c:v>
                </c:pt>
                <c:pt idx="2553">
                  <c:v>78.968999999999994</c:v>
                </c:pt>
                <c:pt idx="2554">
                  <c:v>78.971000000000004</c:v>
                </c:pt>
                <c:pt idx="2555">
                  <c:v>78.975999999999999</c:v>
                </c:pt>
                <c:pt idx="2556">
                  <c:v>78.981999999999999</c:v>
                </c:pt>
                <c:pt idx="2557">
                  <c:v>78.983000000000004</c:v>
                </c:pt>
                <c:pt idx="2558">
                  <c:v>78.983999999999995</c:v>
                </c:pt>
                <c:pt idx="2559">
                  <c:v>78.986000000000004</c:v>
                </c:pt>
                <c:pt idx="2560">
                  <c:v>78.988</c:v>
                </c:pt>
                <c:pt idx="2561">
                  <c:v>78.991</c:v>
                </c:pt>
                <c:pt idx="2562">
                  <c:v>78.991</c:v>
                </c:pt>
                <c:pt idx="2563">
                  <c:v>78.992000000000004</c:v>
                </c:pt>
                <c:pt idx="2564">
                  <c:v>79</c:v>
                </c:pt>
                <c:pt idx="2565">
                  <c:v>79.004999999999995</c:v>
                </c:pt>
                <c:pt idx="2566">
                  <c:v>79.006</c:v>
                </c:pt>
                <c:pt idx="2567">
                  <c:v>79.009</c:v>
                </c:pt>
                <c:pt idx="2568">
                  <c:v>79.010000000000005</c:v>
                </c:pt>
                <c:pt idx="2569">
                  <c:v>79.013000000000005</c:v>
                </c:pt>
                <c:pt idx="2570">
                  <c:v>79.015000000000001</c:v>
                </c:pt>
                <c:pt idx="2571">
                  <c:v>79.015000000000001</c:v>
                </c:pt>
                <c:pt idx="2572">
                  <c:v>79.016000000000005</c:v>
                </c:pt>
                <c:pt idx="2573">
                  <c:v>79.015000000000001</c:v>
                </c:pt>
                <c:pt idx="2574">
                  <c:v>79.016999999999996</c:v>
                </c:pt>
                <c:pt idx="2575">
                  <c:v>79.016999999999996</c:v>
                </c:pt>
                <c:pt idx="2576">
                  <c:v>79.016999999999996</c:v>
                </c:pt>
                <c:pt idx="2577">
                  <c:v>79.018000000000001</c:v>
                </c:pt>
                <c:pt idx="2578">
                  <c:v>79.021000000000001</c:v>
                </c:pt>
                <c:pt idx="2579">
                  <c:v>79.021000000000001</c:v>
                </c:pt>
                <c:pt idx="2580">
                  <c:v>79.022000000000006</c:v>
                </c:pt>
                <c:pt idx="2581">
                  <c:v>79.021000000000001</c:v>
                </c:pt>
                <c:pt idx="2582">
                  <c:v>79.022000000000006</c:v>
                </c:pt>
                <c:pt idx="2583">
                  <c:v>79.024000000000001</c:v>
                </c:pt>
                <c:pt idx="2584">
                  <c:v>79.024000000000001</c:v>
                </c:pt>
                <c:pt idx="2585">
                  <c:v>79.022999999999996</c:v>
                </c:pt>
                <c:pt idx="2586">
                  <c:v>79.022000000000006</c:v>
                </c:pt>
                <c:pt idx="2587">
                  <c:v>79.021000000000001</c:v>
                </c:pt>
                <c:pt idx="2588">
                  <c:v>79.021000000000001</c:v>
                </c:pt>
                <c:pt idx="2589">
                  <c:v>79.021000000000001</c:v>
                </c:pt>
                <c:pt idx="2590">
                  <c:v>79.021000000000001</c:v>
                </c:pt>
                <c:pt idx="2591">
                  <c:v>79.02</c:v>
                </c:pt>
                <c:pt idx="2592">
                  <c:v>79.019000000000005</c:v>
                </c:pt>
                <c:pt idx="2593">
                  <c:v>79.019000000000005</c:v>
                </c:pt>
                <c:pt idx="2594">
                  <c:v>79.022999999999996</c:v>
                </c:pt>
                <c:pt idx="2595">
                  <c:v>79.022000000000006</c:v>
                </c:pt>
                <c:pt idx="2596">
                  <c:v>79.021000000000001</c:v>
                </c:pt>
                <c:pt idx="2597">
                  <c:v>79.022999999999996</c:v>
                </c:pt>
                <c:pt idx="2598">
                  <c:v>79.022999999999996</c:v>
                </c:pt>
                <c:pt idx="2599">
                  <c:v>79.022000000000006</c:v>
                </c:pt>
                <c:pt idx="2600">
                  <c:v>79.022000000000006</c:v>
                </c:pt>
                <c:pt idx="2601">
                  <c:v>79.022999999999996</c:v>
                </c:pt>
                <c:pt idx="2602">
                  <c:v>79.022999999999996</c:v>
                </c:pt>
                <c:pt idx="2603">
                  <c:v>79.021000000000001</c:v>
                </c:pt>
                <c:pt idx="2604">
                  <c:v>79.02</c:v>
                </c:pt>
                <c:pt idx="2605">
                  <c:v>79.021000000000001</c:v>
                </c:pt>
                <c:pt idx="2606">
                  <c:v>79.021000000000001</c:v>
                </c:pt>
                <c:pt idx="2607">
                  <c:v>79.022000000000006</c:v>
                </c:pt>
                <c:pt idx="2608">
                  <c:v>79.022999999999996</c:v>
                </c:pt>
                <c:pt idx="2609">
                  <c:v>79.022999999999996</c:v>
                </c:pt>
                <c:pt idx="2610">
                  <c:v>79.024000000000001</c:v>
                </c:pt>
                <c:pt idx="2611">
                  <c:v>79.024000000000001</c:v>
                </c:pt>
                <c:pt idx="2612">
                  <c:v>79.022999999999996</c:v>
                </c:pt>
                <c:pt idx="2613">
                  <c:v>79.024000000000001</c:v>
                </c:pt>
                <c:pt idx="2614">
                  <c:v>79.025999999999996</c:v>
                </c:pt>
                <c:pt idx="2615">
                  <c:v>79.028000000000006</c:v>
                </c:pt>
                <c:pt idx="2616">
                  <c:v>79.025000000000006</c:v>
                </c:pt>
                <c:pt idx="2617">
                  <c:v>79.027000000000001</c:v>
                </c:pt>
                <c:pt idx="2618">
                  <c:v>79.027000000000001</c:v>
                </c:pt>
                <c:pt idx="2619">
                  <c:v>79.027000000000001</c:v>
                </c:pt>
                <c:pt idx="2620">
                  <c:v>79.028000000000006</c:v>
                </c:pt>
                <c:pt idx="2621">
                  <c:v>79.028000000000006</c:v>
                </c:pt>
                <c:pt idx="2622">
                  <c:v>79.028999999999996</c:v>
                </c:pt>
                <c:pt idx="2623">
                  <c:v>79.028000000000006</c:v>
                </c:pt>
                <c:pt idx="2624">
                  <c:v>79.028999999999996</c:v>
                </c:pt>
                <c:pt idx="2625">
                  <c:v>79.031000000000006</c:v>
                </c:pt>
                <c:pt idx="2626">
                  <c:v>79.031000000000006</c:v>
                </c:pt>
                <c:pt idx="2627">
                  <c:v>79.031999999999996</c:v>
                </c:pt>
                <c:pt idx="2628">
                  <c:v>79.031999999999996</c:v>
                </c:pt>
                <c:pt idx="2629">
                  <c:v>79.031999999999996</c:v>
                </c:pt>
                <c:pt idx="2630">
                  <c:v>79.033000000000001</c:v>
                </c:pt>
                <c:pt idx="2631">
                  <c:v>79.034000000000006</c:v>
                </c:pt>
                <c:pt idx="2632">
                  <c:v>79.039000000000001</c:v>
                </c:pt>
                <c:pt idx="2633">
                  <c:v>79.039000000000001</c:v>
                </c:pt>
                <c:pt idx="2634">
                  <c:v>79.039000000000001</c:v>
                </c:pt>
                <c:pt idx="2635">
                  <c:v>79.040000000000006</c:v>
                </c:pt>
                <c:pt idx="2636">
                  <c:v>79.040999999999997</c:v>
                </c:pt>
                <c:pt idx="2637">
                  <c:v>79.040999999999997</c:v>
                </c:pt>
                <c:pt idx="2638">
                  <c:v>79.040999999999997</c:v>
                </c:pt>
                <c:pt idx="2639">
                  <c:v>79.040999999999997</c:v>
                </c:pt>
                <c:pt idx="2640">
                  <c:v>79.040000000000006</c:v>
                </c:pt>
                <c:pt idx="2641">
                  <c:v>79.040999999999997</c:v>
                </c:pt>
                <c:pt idx="2642">
                  <c:v>79.043999999999997</c:v>
                </c:pt>
                <c:pt idx="2643">
                  <c:v>79.043999999999997</c:v>
                </c:pt>
                <c:pt idx="2644">
                  <c:v>79.045000000000002</c:v>
                </c:pt>
                <c:pt idx="2645">
                  <c:v>79.043000000000006</c:v>
                </c:pt>
                <c:pt idx="2646">
                  <c:v>79.043999999999997</c:v>
                </c:pt>
                <c:pt idx="2647">
                  <c:v>79.046000000000006</c:v>
                </c:pt>
                <c:pt idx="2648">
                  <c:v>79.049000000000007</c:v>
                </c:pt>
                <c:pt idx="2649">
                  <c:v>79.046999999999997</c:v>
                </c:pt>
                <c:pt idx="2650">
                  <c:v>79.048000000000002</c:v>
                </c:pt>
                <c:pt idx="2651">
                  <c:v>79.051000000000002</c:v>
                </c:pt>
                <c:pt idx="2652">
                  <c:v>79.052000000000007</c:v>
                </c:pt>
                <c:pt idx="2653">
                  <c:v>79.052999999999997</c:v>
                </c:pt>
                <c:pt idx="2654">
                  <c:v>79.049000000000007</c:v>
                </c:pt>
                <c:pt idx="2655">
                  <c:v>79.051000000000002</c:v>
                </c:pt>
                <c:pt idx="2656">
                  <c:v>79.051000000000002</c:v>
                </c:pt>
                <c:pt idx="2657">
                  <c:v>79.052000000000007</c:v>
                </c:pt>
                <c:pt idx="2658">
                  <c:v>79.052000000000007</c:v>
                </c:pt>
                <c:pt idx="2659">
                  <c:v>79.054000000000002</c:v>
                </c:pt>
                <c:pt idx="2660">
                  <c:v>79.055000000000007</c:v>
                </c:pt>
                <c:pt idx="2661">
                  <c:v>79.057000000000002</c:v>
                </c:pt>
                <c:pt idx="2662">
                  <c:v>79.058999999999997</c:v>
                </c:pt>
                <c:pt idx="2663">
                  <c:v>79.06</c:v>
                </c:pt>
                <c:pt idx="2664">
                  <c:v>79.06</c:v>
                </c:pt>
                <c:pt idx="2665">
                  <c:v>79.061000000000007</c:v>
                </c:pt>
                <c:pt idx="2666">
                  <c:v>79.061999999999998</c:v>
                </c:pt>
                <c:pt idx="2667">
                  <c:v>79.061000000000007</c:v>
                </c:pt>
                <c:pt idx="2668">
                  <c:v>79.06</c:v>
                </c:pt>
                <c:pt idx="2669">
                  <c:v>79.06</c:v>
                </c:pt>
                <c:pt idx="2670">
                  <c:v>79.061000000000007</c:v>
                </c:pt>
                <c:pt idx="2671">
                  <c:v>79.061999999999998</c:v>
                </c:pt>
                <c:pt idx="2672">
                  <c:v>79.066000000000003</c:v>
                </c:pt>
                <c:pt idx="2673">
                  <c:v>79.066000000000003</c:v>
                </c:pt>
                <c:pt idx="2674">
                  <c:v>79.067999999999998</c:v>
                </c:pt>
                <c:pt idx="2675">
                  <c:v>79.066999999999993</c:v>
                </c:pt>
                <c:pt idx="2676">
                  <c:v>79.069000000000003</c:v>
                </c:pt>
                <c:pt idx="2677">
                  <c:v>79.070999999999998</c:v>
                </c:pt>
                <c:pt idx="2678">
                  <c:v>79.072000000000003</c:v>
                </c:pt>
                <c:pt idx="2679">
                  <c:v>79.072999999999993</c:v>
                </c:pt>
                <c:pt idx="2680">
                  <c:v>79.072000000000003</c:v>
                </c:pt>
                <c:pt idx="2681">
                  <c:v>79.073999999999998</c:v>
                </c:pt>
                <c:pt idx="2682">
                  <c:v>79.073999999999998</c:v>
                </c:pt>
                <c:pt idx="2683">
                  <c:v>79.075000000000003</c:v>
                </c:pt>
                <c:pt idx="2684">
                  <c:v>79.075999999999993</c:v>
                </c:pt>
                <c:pt idx="2685">
                  <c:v>79.078000000000003</c:v>
                </c:pt>
                <c:pt idx="2686">
                  <c:v>79.078999999999994</c:v>
                </c:pt>
                <c:pt idx="2687">
                  <c:v>79.081000000000003</c:v>
                </c:pt>
                <c:pt idx="2688">
                  <c:v>79.08</c:v>
                </c:pt>
                <c:pt idx="2689">
                  <c:v>79.082999999999998</c:v>
                </c:pt>
                <c:pt idx="2690">
                  <c:v>79.082999999999998</c:v>
                </c:pt>
                <c:pt idx="2691">
                  <c:v>79.084999999999994</c:v>
                </c:pt>
                <c:pt idx="2692">
                  <c:v>79.084000000000003</c:v>
                </c:pt>
                <c:pt idx="2693">
                  <c:v>79.084000000000003</c:v>
                </c:pt>
                <c:pt idx="2694">
                  <c:v>79.084999999999994</c:v>
                </c:pt>
                <c:pt idx="2695">
                  <c:v>79.088999999999999</c:v>
                </c:pt>
                <c:pt idx="2696">
                  <c:v>79.088999999999999</c:v>
                </c:pt>
                <c:pt idx="2697">
                  <c:v>79.09</c:v>
                </c:pt>
                <c:pt idx="2698">
                  <c:v>79.088999999999999</c:v>
                </c:pt>
                <c:pt idx="2699">
                  <c:v>79.09</c:v>
                </c:pt>
                <c:pt idx="2700">
                  <c:v>79.09</c:v>
                </c:pt>
                <c:pt idx="2701">
                  <c:v>79.09</c:v>
                </c:pt>
                <c:pt idx="2702">
                  <c:v>79.090999999999994</c:v>
                </c:pt>
                <c:pt idx="2703">
                  <c:v>79.09</c:v>
                </c:pt>
                <c:pt idx="2704">
                  <c:v>79.093999999999994</c:v>
                </c:pt>
                <c:pt idx="2705">
                  <c:v>79.094999999999999</c:v>
                </c:pt>
                <c:pt idx="2706">
                  <c:v>79.094999999999999</c:v>
                </c:pt>
                <c:pt idx="2707">
                  <c:v>79.096999999999994</c:v>
                </c:pt>
                <c:pt idx="2708">
                  <c:v>79.097999999999999</c:v>
                </c:pt>
                <c:pt idx="2709">
                  <c:v>79.097999999999999</c:v>
                </c:pt>
                <c:pt idx="2710">
                  <c:v>79.099000000000004</c:v>
                </c:pt>
                <c:pt idx="2711">
                  <c:v>79.097999999999999</c:v>
                </c:pt>
                <c:pt idx="2712">
                  <c:v>79.099999999999994</c:v>
                </c:pt>
                <c:pt idx="2713">
                  <c:v>79.102999999999994</c:v>
                </c:pt>
                <c:pt idx="2714">
                  <c:v>79.102000000000004</c:v>
                </c:pt>
                <c:pt idx="2715">
                  <c:v>79.103999999999999</c:v>
                </c:pt>
                <c:pt idx="2716">
                  <c:v>79.102999999999994</c:v>
                </c:pt>
                <c:pt idx="2717">
                  <c:v>79.102999999999994</c:v>
                </c:pt>
                <c:pt idx="2718">
                  <c:v>79.105999999999995</c:v>
                </c:pt>
                <c:pt idx="2719">
                  <c:v>79.108999999999995</c:v>
                </c:pt>
                <c:pt idx="2720">
                  <c:v>79.108999999999995</c:v>
                </c:pt>
                <c:pt idx="2721">
                  <c:v>79.108000000000004</c:v>
                </c:pt>
                <c:pt idx="2722">
                  <c:v>79.108999999999995</c:v>
                </c:pt>
                <c:pt idx="2723">
                  <c:v>79.111000000000004</c:v>
                </c:pt>
                <c:pt idx="2724">
                  <c:v>79.111000000000004</c:v>
                </c:pt>
                <c:pt idx="2725">
                  <c:v>79.108999999999995</c:v>
                </c:pt>
                <c:pt idx="2726">
                  <c:v>79.11</c:v>
                </c:pt>
                <c:pt idx="2727">
                  <c:v>79.114000000000004</c:v>
                </c:pt>
                <c:pt idx="2728">
                  <c:v>79.114000000000004</c:v>
                </c:pt>
                <c:pt idx="2729">
                  <c:v>79.114999999999995</c:v>
                </c:pt>
                <c:pt idx="2730">
                  <c:v>79.114999999999995</c:v>
                </c:pt>
                <c:pt idx="2731">
                  <c:v>79.116</c:v>
                </c:pt>
                <c:pt idx="2732">
                  <c:v>79.116</c:v>
                </c:pt>
                <c:pt idx="2733">
                  <c:v>79.117000000000004</c:v>
                </c:pt>
                <c:pt idx="2734">
                  <c:v>79.117999999999995</c:v>
                </c:pt>
                <c:pt idx="2735">
                  <c:v>79.117999999999995</c:v>
                </c:pt>
                <c:pt idx="2736">
                  <c:v>79.120999999999995</c:v>
                </c:pt>
                <c:pt idx="2737">
                  <c:v>79.120999999999995</c:v>
                </c:pt>
                <c:pt idx="2738">
                  <c:v>79.122</c:v>
                </c:pt>
                <c:pt idx="2739">
                  <c:v>79.123000000000005</c:v>
                </c:pt>
                <c:pt idx="2740">
                  <c:v>79.123999999999995</c:v>
                </c:pt>
                <c:pt idx="2741">
                  <c:v>79.125</c:v>
                </c:pt>
                <c:pt idx="2742">
                  <c:v>79.128</c:v>
                </c:pt>
                <c:pt idx="2743">
                  <c:v>79.128</c:v>
                </c:pt>
                <c:pt idx="2744">
                  <c:v>79.131</c:v>
                </c:pt>
                <c:pt idx="2745">
                  <c:v>79.125</c:v>
                </c:pt>
                <c:pt idx="2746">
                  <c:v>79.125</c:v>
                </c:pt>
                <c:pt idx="2747">
                  <c:v>79.128</c:v>
                </c:pt>
                <c:pt idx="2748">
                  <c:v>79.13</c:v>
                </c:pt>
                <c:pt idx="2749">
                  <c:v>79.131</c:v>
                </c:pt>
                <c:pt idx="2750">
                  <c:v>79.132999999999996</c:v>
                </c:pt>
                <c:pt idx="2751">
                  <c:v>79.135000000000005</c:v>
                </c:pt>
                <c:pt idx="2752">
                  <c:v>79.132000000000005</c:v>
                </c:pt>
                <c:pt idx="2753">
                  <c:v>79.132000000000005</c:v>
                </c:pt>
                <c:pt idx="2754">
                  <c:v>79.134</c:v>
                </c:pt>
                <c:pt idx="2755">
                  <c:v>79.137</c:v>
                </c:pt>
                <c:pt idx="2756">
                  <c:v>79.138000000000005</c:v>
                </c:pt>
                <c:pt idx="2757">
                  <c:v>79.138000000000005</c:v>
                </c:pt>
                <c:pt idx="2758">
                  <c:v>79.137</c:v>
                </c:pt>
                <c:pt idx="2759">
                  <c:v>79.138000000000005</c:v>
                </c:pt>
                <c:pt idx="2760">
                  <c:v>79.141999999999996</c:v>
                </c:pt>
                <c:pt idx="2761">
                  <c:v>79.143000000000001</c:v>
                </c:pt>
                <c:pt idx="2762">
                  <c:v>79.143000000000001</c:v>
                </c:pt>
                <c:pt idx="2763">
                  <c:v>79.143000000000001</c:v>
                </c:pt>
                <c:pt idx="2764">
                  <c:v>79.141999999999996</c:v>
                </c:pt>
                <c:pt idx="2765">
                  <c:v>79.143000000000001</c:v>
                </c:pt>
                <c:pt idx="2766">
                  <c:v>79.144000000000005</c:v>
                </c:pt>
                <c:pt idx="2767">
                  <c:v>79.144999999999996</c:v>
                </c:pt>
                <c:pt idx="2768">
                  <c:v>79.147000000000006</c:v>
                </c:pt>
                <c:pt idx="2769">
                  <c:v>79.146000000000001</c:v>
                </c:pt>
                <c:pt idx="2770">
                  <c:v>79.149000000000001</c:v>
                </c:pt>
                <c:pt idx="2771">
                  <c:v>79.150999999999996</c:v>
                </c:pt>
                <c:pt idx="2772">
                  <c:v>79.156000000000006</c:v>
                </c:pt>
                <c:pt idx="2773">
                  <c:v>79.153999999999996</c:v>
                </c:pt>
                <c:pt idx="2774">
                  <c:v>79.153000000000006</c:v>
                </c:pt>
                <c:pt idx="2775">
                  <c:v>79.155000000000001</c:v>
                </c:pt>
                <c:pt idx="2776">
                  <c:v>79.156000000000006</c:v>
                </c:pt>
                <c:pt idx="2777">
                  <c:v>79.156999999999996</c:v>
                </c:pt>
                <c:pt idx="2778">
                  <c:v>79.159000000000006</c:v>
                </c:pt>
                <c:pt idx="2779">
                  <c:v>79.159000000000006</c:v>
                </c:pt>
                <c:pt idx="2780">
                  <c:v>79.16</c:v>
                </c:pt>
                <c:pt idx="2781">
                  <c:v>79.161000000000001</c:v>
                </c:pt>
                <c:pt idx="2782">
                  <c:v>79.16</c:v>
                </c:pt>
                <c:pt idx="2783">
                  <c:v>79.159000000000006</c:v>
                </c:pt>
                <c:pt idx="2784">
                  <c:v>79.161000000000001</c:v>
                </c:pt>
                <c:pt idx="2785">
                  <c:v>79.161000000000001</c:v>
                </c:pt>
                <c:pt idx="2786">
                  <c:v>79.16</c:v>
                </c:pt>
                <c:pt idx="2787">
                  <c:v>79.165000000000006</c:v>
                </c:pt>
                <c:pt idx="2788">
                  <c:v>79.165000000000006</c:v>
                </c:pt>
                <c:pt idx="2789">
                  <c:v>79.165000000000006</c:v>
                </c:pt>
                <c:pt idx="2790">
                  <c:v>79.165000000000006</c:v>
                </c:pt>
                <c:pt idx="2791">
                  <c:v>79.167000000000002</c:v>
                </c:pt>
                <c:pt idx="2792">
                  <c:v>79.167000000000002</c:v>
                </c:pt>
                <c:pt idx="2793">
                  <c:v>79.168000000000006</c:v>
                </c:pt>
                <c:pt idx="2794">
                  <c:v>79.168999999999997</c:v>
                </c:pt>
                <c:pt idx="2795">
                  <c:v>79.17</c:v>
                </c:pt>
                <c:pt idx="2796">
                  <c:v>79.173000000000002</c:v>
                </c:pt>
                <c:pt idx="2797">
                  <c:v>79.173000000000002</c:v>
                </c:pt>
                <c:pt idx="2798">
                  <c:v>79.171000000000006</c:v>
                </c:pt>
                <c:pt idx="2799">
                  <c:v>79.171000000000006</c:v>
                </c:pt>
                <c:pt idx="2800">
                  <c:v>79.171000000000006</c:v>
                </c:pt>
                <c:pt idx="2801">
                  <c:v>79.171999999999997</c:v>
                </c:pt>
                <c:pt idx="2802">
                  <c:v>79.171999999999997</c:v>
                </c:pt>
                <c:pt idx="2803">
                  <c:v>79.173000000000002</c:v>
                </c:pt>
                <c:pt idx="2804">
                  <c:v>79.174000000000007</c:v>
                </c:pt>
                <c:pt idx="2805">
                  <c:v>79.176000000000002</c:v>
                </c:pt>
                <c:pt idx="2806">
                  <c:v>79.177999999999997</c:v>
                </c:pt>
                <c:pt idx="2807">
                  <c:v>79.177999999999997</c:v>
                </c:pt>
                <c:pt idx="2808">
                  <c:v>79.179000000000002</c:v>
                </c:pt>
                <c:pt idx="2809">
                  <c:v>79.183000000000007</c:v>
                </c:pt>
                <c:pt idx="2810">
                  <c:v>79.182000000000002</c:v>
                </c:pt>
                <c:pt idx="2811">
                  <c:v>79.183000000000007</c:v>
                </c:pt>
                <c:pt idx="2812">
                  <c:v>79.182000000000002</c:v>
                </c:pt>
                <c:pt idx="2813">
                  <c:v>79.182000000000002</c:v>
                </c:pt>
                <c:pt idx="2814">
                  <c:v>79.185000000000002</c:v>
                </c:pt>
                <c:pt idx="2815">
                  <c:v>79.185000000000002</c:v>
                </c:pt>
                <c:pt idx="2816">
                  <c:v>79.185000000000002</c:v>
                </c:pt>
                <c:pt idx="2817">
                  <c:v>79.186000000000007</c:v>
                </c:pt>
                <c:pt idx="2818">
                  <c:v>79.188000000000002</c:v>
                </c:pt>
                <c:pt idx="2819">
                  <c:v>79.188999999999993</c:v>
                </c:pt>
                <c:pt idx="2820">
                  <c:v>79.188999999999993</c:v>
                </c:pt>
                <c:pt idx="2821">
                  <c:v>79.19</c:v>
                </c:pt>
                <c:pt idx="2822">
                  <c:v>79.19</c:v>
                </c:pt>
                <c:pt idx="2823">
                  <c:v>79.191000000000003</c:v>
                </c:pt>
                <c:pt idx="2824">
                  <c:v>79.194000000000003</c:v>
                </c:pt>
                <c:pt idx="2825">
                  <c:v>79.194000000000003</c:v>
                </c:pt>
                <c:pt idx="2826">
                  <c:v>79.195999999999998</c:v>
                </c:pt>
                <c:pt idx="2827">
                  <c:v>79.194000000000003</c:v>
                </c:pt>
                <c:pt idx="2828">
                  <c:v>79.194000000000003</c:v>
                </c:pt>
                <c:pt idx="2829">
                  <c:v>79.194999999999993</c:v>
                </c:pt>
                <c:pt idx="2830">
                  <c:v>79.194999999999993</c:v>
                </c:pt>
                <c:pt idx="2831">
                  <c:v>79.194999999999993</c:v>
                </c:pt>
                <c:pt idx="2832">
                  <c:v>79.195999999999998</c:v>
                </c:pt>
                <c:pt idx="2833">
                  <c:v>79.197999999999993</c:v>
                </c:pt>
                <c:pt idx="2834">
                  <c:v>79.197999999999993</c:v>
                </c:pt>
                <c:pt idx="2835">
                  <c:v>79.197999999999993</c:v>
                </c:pt>
                <c:pt idx="2836">
                  <c:v>79.198999999999998</c:v>
                </c:pt>
                <c:pt idx="2837">
                  <c:v>79.200999999999993</c:v>
                </c:pt>
                <c:pt idx="2838">
                  <c:v>79.201999999999998</c:v>
                </c:pt>
                <c:pt idx="2839">
                  <c:v>79.201999999999998</c:v>
                </c:pt>
                <c:pt idx="2840">
                  <c:v>79.203000000000003</c:v>
                </c:pt>
                <c:pt idx="2841">
                  <c:v>79.203000000000003</c:v>
                </c:pt>
                <c:pt idx="2842">
                  <c:v>79.203000000000003</c:v>
                </c:pt>
                <c:pt idx="2843">
                  <c:v>79.203999999999994</c:v>
                </c:pt>
                <c:pt idx="2844">
                  <c:v>79.206000000000003</c:v>
                </c:pt>
                <c:pt idx="2845">
                  <c:v>79.206999999999994</c:v>
                </c:pt>
                <c:pt idx="2846">
                  <c:v>79.207999999999998</c:v>
                </c:pt>
                <c:pt idx="2847">
                  <c:v>79.207999999999998</c:v>
                </c:pt>
                <c:pt idx="2848">
                  <c:v>79.209000000000003</c:v>
                </c:pt>
                <c:pt idx="2849">
                  <c:v>79.209999999999994</c:v>
                </c:pt>
                <c:pt idx="2850">
                  <c:v>79.209999999999994</c:v>
                </c:pt>
                <c:pt idx="2851">
                  <c:v>79.209000000000003</c:v>
                </c:pt>
                <c:pt idx="2852">
                  <c:v>79.209999999999994</c:v>
                </c:pt>
                <c:pt idx="2853">
                  <c:v>79.209999999999994</c:v>
                </c:pt>
                <c:pt idx="2854">
                  <c:v>79.210999999999999</c:v>
                </c:pt>
                <c:pt idx="2855">
                  <c:v>79.215000000000003</c:v>
                </c:pt>
                <c:pt idx="2856">
                  <c:v>79.216999999999999</c:v>
                </c:pt>
                <c:pt idx="2857">
                  <c:v>79.216999999999999</c:v>
                </c:pt>
                <c:pt idx="2858">
                  <c:v>79.218000000000004</c:v>
                </c:pt>
                <c:pt idx="2859">
                  <c:v>79.213999999999999</c:v>
                </c:pt>
                <c:pt idx="2860">
                  <c:v>79.215999999999994</c:v>
                </c:pt>
                <c:pt idx="2861">
                  <c:v>79.216999999999999</c:v>
                </c:pt>
                <c:pt idx="2862">
                  <c:v>79.216999999999999</c:v>
                </c:pt>
                <c:pt idx="2863">
                  <c:v>79.213999999999999</c:v>
                </c:pt>
                <c:pt idx="2864">
                  <c:v>79.216999999999999</c:v>
                </c:pt>
                <c:pt idx="2865">
                  <c:v>79.218000000000004</c:v>
                </c:pt>
                <c:pt idx="2866">
                  <c:v>79.221000000000004</c:v>
                </c:pt>
                <c:pt idx="2867">
                  <c:v>79.218999999999994</c:v>
                </c:pt>
                <c:pt idx="2868">
                  <c:v>79.218999999999994</c:v>
                </c:pt>
                <c:pt idx="2869">
                  <c:v>79.218999999999994</c:v>
                </c:pt>
                <c:pt idx="2870">
                  <c:v>79.218000000000004</c:v>
                </c:pt>
                <c:pt idx="2871">
                  <c:v>79.218999999999994</c:v>
                </c:pt>
                <c:pt idx="2872">
                  <c:v>79.22</c:v>
                </c:pt>
                <c:pt idx="2873">
                  <c:v>79.218999999999994</c:v>
                </c:pt>
                <c:pt idx="2874">
                  <c:v>79.215999999999994</c:v>
                </c:pt>
                <c:pt idx="2875">
                  <c:v>79.218999999999994</c:v>
                </c:pt>
                <c:pt idx="2876">
                  <c:v>79.218999999999994</c:v>
                </c:pt>
                <c:pt idx="2877">
                  <c:v>79.222999999999999</c:v>
                </c:pt>
                <c:pt idx="2878">
                  <c:v>79.224000000000004</c:v>
                </c:pt>
                <c:pt idx="2879">
                  <c:v>79.224000000000004</c:v>
                </c:pt>
                <c:pt idx="2880">
                  <c:v>79.224000000000004</c:v>
                </c:pt>
                <c:pt idx="2881">
                  <c:v>79.222999999999999</c:v>
                </c:pt>
                <c:pt idx="2882">
                  <c:v>79.221999999999994</c:v>
                </c:pt>
                <c:pt idx="2883">
                  <c:v>79.221999999999994</c:v>
                </c:pt>
                <c:pt idx="2884">
                  <c:v>79.221999999999994</c:v>
                </c:pt>
                <c:pt idx="2885">
                  <c:v>79.222999999999999</c:v>
                </c:pt>
                <c:pt idx="2886">
                  <c:v>79.222999999999999</c:v>
                </c:pt>
                <c:pt idx="2887">
                  <c:v>79.224000000000004</c:v>
                </c:pt>
                <c:pt idx="2888">
                  <c:v>79.224000000000004</c:v>
                </c:pt>
                <c:pt idx="2889">
                  <c:v>79.225999999999999</c:v>
                </c:pt>
                <c:pt idx="2890">
                  <c:v>79.225999999999999</c:v>
                </c:pt>
                <c:pt idx="2891">
                  <c:v>79.224999999999994</c:v>
                </c:pt>
                <c:pt idx="2892">
                  <c:v>79.224000000000004</c:v>
                </c:pt>
                <c:pt idx="2893">
                  <c:v>79.224999999999994</c:v>
                </c:pt>
                <c:pt idx="2894">
                  <c:v>79.224999999999994</c:v>
                </c:pt>
                <c:pt idx="2895">
                  <c:v>79.225999999999999</c:v>
                </c:pt>
                <c:pt idx="2896">
                  <c:v>79.227000000000004</c:v>
                </c:pt>
                <c:pt idx="2897">
                  <c:v>79.227000000000004</c:v>
                </c:pt>
                <c:pt idx="2898">
                  <c:v>79.227000000000004</c:v>
                </c:pt>
                <c:pt idx="2899">
                  <c:v>79.225999999999999</c:v>
                </c:pt>
                <c:pt idx="2900">
                  <c:v>79.224999999999994</c:v>
                </c:pt>
                <c:pt idx="2901">
                  <c:v>79.228999999999999</c:v>
                </c:pt>
                <c:pt idx="2902">
                  <c:v>79.228999999999999</c:v>
                </c:pt>
                <c:pt idx="2903">
                  <c:v>79.227000000000004</c:v>
                </c:pt>
                <c:pt idx="2904">
                  <c:v>79.225999999999999</c:v>
                </c:pt>
                <c:pt idx="2905">
                  <c:v>79.225999999999999</c:v>
                </c:pt>
                <c:pt idx="2906">
                  <c:v>79.225999999999999</c:v>
                </c:pt>
                <c:pt idx="2907">
                  <c:v>79.227000000000004</c:v>
                </c:pt>
                <c:pt idx="2908">
                  <c:v>79.227000000000004</c:v>
                </c:pt>
                <c:pt idx="2909">
                  <c:v>79.224999999999994</c:v>
                </c:pt>
                <c:pt idx="2910">
                  <c:v>79.224999999999994</c:v>
                </c:pt>
                <c:pt idx="2911">
                  <c:v>79.225999999999999</c:v>
                </c:pt>
                <c:pt idx="2912">
                  <c:v>79.225999999999999</c:v>
                </c:pt>
                <c:pt idx="2913">
                  <c:v>79.227999999999994</c:v>
                </c:pt>
                <c:pt idx="2914">
                  <c:v>79.23</c:v>
                </c:pt>
                <c:pt idx="2915">
                  <c:v>79.231999999999999</c:v>
                </c:pt>
                <c:pt idx="2916">
                  <c:v>79.23</c:v>
                </c:pt>
                <c:pt idx="2917">
                  <c:v>79.230999999999995</c:v>
                </c:pt>
                <c:pt idx="2918">
                  <c:v>79.228999999999999</c:v>
                </c:pt>
                <c:pt idx="2919">
                  <c:v>79.228999999999999</c:v>
                </c:pt>
                <c:pt idx="2920">
                  <c:v>79.228999999999999</c:v>
                </c:pt>
                <c:pt idx="2921">
                  <c:v>79.228999999999999</c:v>
                </c:pt>
                <c:pt idx="2922">
                  <c:v>79.23</c:v>
                </c:pt>
                <c:pt idx="2923">
                  <c:v>79.230999999999995</c:v>
                </c:pt>
                <c:pt idx="2924">
                  <c:v>79.228999999999999</c:v>
                </c:pt>
                <c:pt idx="2925">
                  <c:v>79.231999999999999</c:v>
                </c:pt>
                <c:pt idx="2926">
                  <c:v>79.233999999999995</c:v>
                </c:pt>
                <c:pt idx="2927">
                  <c:v>79.230999999999995</c:v>
                </c:pt>
                <c:pt idx="2928">
                  <c:v>79.231999999999999</c:v>
                </c:pt>
                <c:pt idx="2929">
                  <c:v>79.236000000000004</c:v>
                </c:pt>
                <c:pt idx="2930">
                  <c:v>79.236999999999995</c:v>
                </c:pt>
                <c:pt idx="2931">
                  <c:v>79.241</c:v>
                </c:pt>
                <c:pt idx="2932">
                  <c:v>79.242999999999995</c:v>
                </c:pt>
                <c:pt idx="2933">
                  <c:v>79.245999999999995</c:v>
                </c:pt>
                <c:pt idx="2934">
                  <c:v>79.25</c:v>
                </c:pt>
                <c:pt idx="2935">
                  <c:v>79.254000000000005</c:v>
                </c:pt>
                <c:pt idx="2936">
                  <c:v>79.256</c:v>
                </c:pt>
                <c:pt idx="2937">
                  <c:v>79.260999999999996</c:v>
                </c:pt>
                <c:pt idx="2938">
                  <c:v>79.266000000000005</c:v>
                </c:pt>
                <c:pt idx="2939">
                  <c:v>79.266999999999996</c:v>
                </c:pt>
                <c:pt idx="2940">
                  <c:v>79.268000000000001</c:v>
                </c:pt>
                <c:pt idx="2941">
                  <c:v>79.27</c:v>
                </c:pt>
                <c:pt idx="2942">
                  <c:v>79.272999999999996</c:v>
                </c:pt>
                <c:pt idx="2943">
                  <c:v>79.275000000000006</c:v>
                </c:pt>
                <c:pt idx="2944">
                  <c:v>79.275999999999996</c:v>
                </c:pt>
                <c:pt idx="2945">
                  <c:v>79.277000000000001</c:v>
                </c:pt>
                <c:pt idx="2946">
                  <c:v>79.278000000000006</c:v>
                </c:pt>
                <c:pt idx="2947">
                  <c:v>79.278999999999996</c:v>
                </c:pt>
                <c:pt idx="2948">
                  <c:v>79.28</c:v>
                </c:pt>
                <c:pt idx="2949">
                  <c:v>79.281000000000006</c:v>
                </c:pt>
                <c:pt idx="2950">
                  <c:v>79.28</c:v>
                </c:pt>
                <c:pt idx="2951">
                  <c:v>79.281999999999996</c:v>
                </c:pt>
                <c:pt idx="2952">
                  <c:v>79.284000000000006</c:v>
                </c:pt>
                <c:pt idx="2953">
                  <c:v>79.286000000000001</c:v>
                </c:pt>
                <c:pt idx="2954">
                  <c:v>79.286000000000001</c:v>
                </c:pt>
                <c:pt idx="2955">
                  <c:v>79.287000000000006</c:v>
                </c:pt>
                <c:pt idx="2956">
                  <c:v>79.287000000000006</c:v>
                </c:pt>
                <c:pt idx="2957">
                  <c:v>79.287999999999997</c:v>
                </c:pt>
                <c:pt idx="2958">
                  <c:v>79.290000000000006</c:v>
                </c:pt>
                <c:pt idx="2959">
                  <c:v>79.290999999999997</c:v>
                </c:pt>
                <c:pt idx="2960">
                  <c:v>79.290999999999997</c:v>
                </c:pt>
                <c:pt idx="2961">
                  <c:v>79.292000000000002</c:v>
                </c:pt>
                <c:pt idx="2962">
                  <c:v>79.293999999999997</c:v>
                </c:pt>
                <c:pt idx="2963">
                  <c:v>79.295000000000002</c:v>
                </c:pt>
                <c:pt idx="2964">
                  <c:v>79.295000000000002</c:v>
                </c:pt>
                <c:pt idx="2965">
                  <c:v>79.296000000000006</c:v>
                </c:pt>
                <c:pt idx="2966">
                  <c:v>79.299000000000007</c:v>
                </c:pt>
                <c:pt idx="2967">
                  <c:v>79.301000000000002</c:v>
                </c:pt>
                <c:pt idx="2968">
                  <c:v>79.3</c:v>
                </c:pt>
                <c:pt idx="2969">
                  <c:v>79.301000000000002</c:v>
                </c:pt>
                <c:pt idx="2970">
                  <c:v>79.301000000000002</c:v>
                </c:pt>
                <c:pt idx="2971">
                  <c:v>79.304000000000002</c:v>
                </c:pt>
                <c:pt idx="2972">
                  <c:v>79.305999999999997</c:v>
                </c:pt>
                <c:pt idx="2973">
                  <c:v>79.307000000000002</c:v>
                </c:pt>
                <c:pt idx="2974">
                  <c:v>79.307000000000002</c:v>
                </c:pt>
                <c:pt idx="2975">
                  <c:v>79.307000000000002</c:v>
                </c:pt>
                <c:pt idx="2976">
                  <c:v>79.308000000000007</c:v>
                </c:pt>
                <c:pt idx="2977">
                  <c:v>79.308000000000007</c:v>
                </c:pt>
                <c:pt idx="2978">
                  <c:v>79.31</c:v>
                </c:pt>
                <c:pt idx="2979">
                  <c:v>79.308000000000007</c:v>
                </c:pt>
                <c:pt idx="2980">
                  <c:v>79.305999999999997</c:v>
                </c:pt>
                <c:pt idx="2981">
                  <c:v>79.307000000000002</c:v>
                </c:pt>
                <c:pt idx="2982">
                  <c:v>79.308999999999997</c:v>
                </c:pt>
                <c:pt idx="2983">
                  <c:v>79.308999999999997</c:v>
                </c:pt>
                <c:pt idx="2984">
                  <c:v>79.31</c:v>
                </c:pt>
                <c:pt idx="2985">
                  <c:v>79.313999999999993</c:v>
                </c:pt>
                <c:pt idx="2986">
                  <c:v>79.316000000000003</c:v>
                </c:pt>
                <c:pt idx="2987">
                  <c:v>79.316999999999993</c:v>
                </c:pt>
                <c:pt idx="2988">
                  <c:v>79.316999999999993</c:v>
                </c:pt>
                <c:pt idx="2989">
                  <c:v>79.316999999999993</c:v>
                </c:pt>
                <c:pt idx="2990">
                  <c:v>79.317999999999998</c:v>
                </c:pt>
                <c:pt idx="2991">
                  <c:v>79.322999999999993</c:v>
                </c:pt>
                <c:pt idx="2992">
                  <c:v>79.316999999999993</c:v>
                </c:pt>
                <c:pt idx="2993">
                  <c:v>79.316000000000003</c:v>
                </c:pt>
                <c:pt idx="2994">
                  <c:v>79.319000000000003</c:v>
                </c:pt>
                <c:pt idx="2995">
                  <c:v>79.320999999999998</c:v>
                </c:pt>
                <c:pt idx="2996">
                  <c:v>79.322000000000003</c:v>
                </c:pt>
                <c:pt idx="2997">
                  <c:v>79.320999999999998</c:v>
                </c:pt>
                <c:pt idx="2998">
                  <c:v>79.323999999999998</c:v>
                </c:pt>
                <c:pt idx="2999">
                  <c:v>79.325000000000003</c:v>
                </c:pt>
                <c:pt idx="3000">
                  <c:v>79.325999999999993</c:v>
                </c:pt>
                <c:pt idx="3001">
                  <c:v>79.325999999999993</c:v>
                </c:pt>
                <c:pt idx="3002">
                  <c:v>79.326999999999998</c:v>
                </c:pt>
                <c:pt idx="3003">
                  <c:v>79.328000000000003</c:v>
                </c:pt>
                <c:pt idx="3004">
                  <c:v>79.328000000000003</c:v>
                </c:pt>
                <c:pt idx="3005">
                  <c:v>79.326999999999998</c:v>
                </c:pt>
                <c:pt idx="3006">
                  <c:v>79.331999999999994</c:v>
                </c:pt>
                <c:pt idx="3007">
                  <c:v>79.331999999999994</c:v>
                </c:pt>
                <c:pt idx="3008">
                  <c:v>79.331999999999994</c:v>
                </c:pt>
                <c:pt idx="3009">
                  <c:v>79.331999999999994</c:v>
                </c:pt>
                <c:pt idx="3010">
                  <c:v>79.331999999999994</c:v>
                </c:pt>
                <c:pt idx="3011">
                  <c:v>79.328999999999994</c:v>
                </c:pt>
                <c:pt idx="3012">
                  <c:v>79.331000000000003</c:v>
                </c:pt>
                <c:pt idx="3013">
                  <c:v>79.331999999999994</c:v>
                </c:pt>
                <c:pt idx="3014">
                  <c:v>79.334000000000003</c:v>
                </c:pt>
                <c:pt idx="3015">
                  <c:v>79.335999999999999</c:v>
                </c:pt>
                <c:pt idx="3016">
                  <c:v>79.337000000000003</c:v>
                </c:pt>
                <c:pt idx="3017">
                  <c:v>79.337000000000003</c:v>
                </c:pt>
                <c:pt idx="3018">
                  <c:v>79.337999999999994</c:v>
                </c:pt>
                <c:pt idx="3019">
                  <c:v>79.338999999999999</c:v>
                </c:pt>
                <c:pt idx="3020">
                  <c:v>79.340999999999994</c:v>
                </c:pt>
                <c:pt idx="3021">
                  <c:v>79.338999999999999</c:v>
                </c:pt>
                <c:pt idx="3022">
                  <c:v>79.337999999999994</c:v>
                </c:pt>
                <c:pt idx="3023">
                  <c:v>79.34</c:v>
                </c:pt>
                <c:pt idx="3024">
                  <c:v>79.34</c:v>
                </c:pt>
                <c:pt idx="3025">
                  <c:v>79.341999999999999</c:v>
                </c:pt>
                <c:pt idx="3026">
                  <c:v>79.343000000000004</c:v>
                </c:pt>
                <c:pt idx="3027">
                  <c:v>79.341999999999999</c:v>
                </c:pt>
                <c:pt idx="3028">
                  <c:v>79.341999999999999</c:v>
                </c:pt>
                <c:pt idx="3029">
                  <c:v>79.343999999999994</c:v>
                </c:pt>
                <c:pt idx="3030">
                  <c:v>79.346999999999994</c:v>
                </c:pt>
                <c:pt idx="3031">
                  <c:v>79.349999999999994</c:v>
                </c:pt>
                <c:pt idx="3032">
                  <c:v>79.349999999999994</c:v>
                </c:pt>
                <c:pt idx="3033">
                  <c:v>79.347999999999999</c:v>
                </c:pt>
                <c:pt idx="3034">
                  <c:v>79.346000000000004</c:v>
                </c:pt>
                <c:pt idx="3035">
                  <c:v>79.346999999999994</c:v>
                </c:pt>
                <c:pt idx="3036">
                  <c:v>79.349999999999994</c:v>
                </c:pt>
                <c:pt idx="3037">
                  <c:v>79.350999999999999</c:v>
                </c:pt>
                <c:pt idx="3038">
                  <c:v>79.352999999999994</c:v>
                </c:pt>
                <c:pt idx="3039">
                  <c:v>79.352000000000004</c:v>
                </c:pt>
                <c:pt idx="3040">
                  <c:v>79.350999999999999</c:v>
                </c:pt>
                <c:pt idx="3041">
                  <c:v>79.350999999999999</c:v>
                </c:pt>
                <c:pt idx="3042">
                  <c:v>79.355000000000004</c:v>
                </c:pt>
                <c:pt idx="3043">
                  <c:v>79.356999999999999</c:v>
                </c:pt>
                <c:pt idx="3044">
                  <c:v>79.355999999999995</c:v>
                </c:pt>
                <c:pt idx="3045">
                  <c:v>79.353999999999999</c:v>
                </c:pt>
                <c:pt idx="3046">
                  <c:v>79.355999999999995</c:v>
                </c:pt>
                <c:pt idx="3047">
                  <c:v>79.358999999999995</c:v>
                </c:pt>
                <c:pt idx="3048">
                  <c:v>79.358999999999995</c:v>
                </c:pt>
                <c:pt idx="3049">
                  <c:v>79.363</c:v>
                </c:pt>
                <c:pt idx="3050">
                  <c:v>79.364000000000004</c:v>
                </c:pt>
                <c:pt idx="3051">
                  <c:v>79.363</c:v>
                </c:pt>
                <c:pt idx="3052">
                  <c:v>79.363</c:v>
                </c:pt>
                <c:pt idx="3053">
                  <c:v>79.363</c:v>
                </c:pt>
                <c:pt idx="3054">
                  <c:v>79.363</c:v>
                </c:pt>
                <c:pt idx="3055">
                  <c:v>79.363</c:v>
                </c:pt>
                <c:pt idx="3056">
                  <c:v>79.361000000000004</c:v>
                </c:pt>
                <c:pt idx="3057">
                  <c:v>79.36</c:v>
                </c:pt>
                <c:pt idx="3058">
                  <c:v>79.361999999999995</c:v>
                </c:pt>
                <c:pt idx="3059">
                  <c:v>79.364000000000004</c:v>
                </c:pt>
                <c:pt idx="3060">
                  <c:v>79.364999999999995</c:v>
                </c:pt>
                <c:pt idx="3061">
                  <c:v>79.364999999999995</c:v>
                </c:pt>
                <c:pt idx="3062">
                  <c:v>79.367999999999995</c:v>
                </c:pt>
                <c:pt idx="3063">
                  <c:v>79.369</c:v>
                </c:pt>
                <c:pt idx="3064">
                  <c:v>79.367999999999995</c:v>
                </c:pt>
                <c:pt idx="3065">
                  <c:v>79.367999999999995</c:v>
                </c:pt>
                <c:pt idx="3066">
                  <c:v>79.37</c:v>
                </c:pt>
                <c:pt idx="3067">
                  <c:v>79.373000000000005</c:v>
                </c:pt>
                <c:pt idx="3068">
                  <c:v>79.373999999999995</c:v>
                </c:pt>
                <c:pt idx="3069">
                  <c:v>79.372</c:v>
                </c:pt>
                <c:pt idx="3070">
                  <c:v>79.373999999999995</c:v>
                </c:pt>
                <c:pt idx="3071">
                  <c:v>79.376000000000005</c:v>
                </c:pt>
                <c:pt idx="3072">
                  <c:v>79.376000000000005</c:v>
                </c:pt>
                <c:pt idx="3073">
                  <c:v>79.376999999999995</c:v>
                </c:pt>
                <c:pt idx="3074">
                  <c:v>79.376999999999995</c:v>
                </c:pt>
                <c:pt idx="3075">
                  <c:v>79.376000000000005</c:v>
                </c:pt>
                <c:pt idx="3076">
                  <c:v>79.373999999999995</c:v>
                </c:pt>
                <c:pt idx="3077">
                  <c:v>79.376999999999995</c:v>
                </c:pt>
                <c:pt idx="3078">
                  <c:v>79.379000000000005</c:v>
                </c:pt>
                <c:pt idx="3079">
                  <c:v>79.379000000000005</c:v>
                </c:pt>
                <c:pt idx="3080">
                  <c:v>79.379000000000005</c:v>
                </c:pt>
                <c:pt idx="3081">
                  <c:v>79.381</c:v>
                </c:pt>
                <c:pt idx="3082">
                  <c:v>79.385999999999996</c:v>
                </c:pt>
                <c:pt idx="3083">
                  <c:v>79.385999999999996</c:v>
                </c:pt>
                <c:pt idx="3084">
                  <c:v>79.385000000000005</c:v>
                </c:pt>
                <c:pt idx="3085">
                  <c:v>79.384</c:v>
                </c:pt>
                <c:pt idx="3086">
                  <c:v>79.385000000000005</c:v>
                </c:pt>
                <c:pt idx="3087">
                  <c:v>79.385000000000005</c:v>
                </c:pt>
                <c:pt idx="3088">
                  <c:v>79.385999999999996</c:v>
                </c:pt>
                <c:pt idx="3089">
                  <c:v>79.385999999999996</c:v>
                </c:pt>
                <c:pt idx="3090">
                  <c:v>79.385000000000005</c:v>
                </c:pt>
                <c:pt idx="3091">
                  <c:v>79.385999999999996</c:v>
                </c:pt>
                <c:pt idx="3092">
                  <c:v>79.385999999999996</c:v>
                </c:pt>
                <c:pt idx="3093">
                  <c:v>79.385999999999996</c:v>
                </c:pt>
                <c:pt idx="3094">
                  <c:v>79.385000000000005</c:v>
                </c:pt>
                <c:pt idx="3095">
                  <c:v>79.388999999999996</c:v>
                </c:pt>
                <c:pt idx="3096">
                  <c:v>79.393000000000001</c:v>
                </c:pt>
                <c:pt idx="3097">
                  <c:v>79.391999999999996</c:v>
                </c:pt>
                <c:pt idx="3098">
                  <c:v>79.39</c:v>
                </c:pt>
                <c:pt idx="3099">
                  <c:v>79.39</c:v>
                </c:pt>
                <c:pt idx="3100">
                  <c:v>79.391999999999996</c:v>
                </c:pt>
                <c:pt idx="3101">
                  <c:v>79.393000000000001</c:v>
                </c:pt>
                <c:pt idx="3102">
                  <c:v>79.394999999999996</c:v>
                </c:pt>
                <c:pt idx="3103">
                  <c:v>79.397000000000006</c:v>
                </c:pt>
                <c:pt idx="3104">
                  <c:v>79.394000000000005</c:v>
                </c:pt>
                <c:pt idx="3105">
                  <c:v>79.394999999999996</c:v>
                </c:pt>
                <c:pt idx="3106">
                  <c:v>79.397000000000006</c:v>
                </c:pt>
                <c:pt idx="3107">
                  <c:v>79.399000000000001</c:v>
                </c:pt>
                <c:pt idx="3108">
                  <c:v>79.400000000000006</c:v>
                </c:pt>
                <c:pt idx="3109">
                  <c:v>79.400000000000006</c:v>
                </c:pt>
                <c:pt idx="3110">
                  <c:v>79.400999999999996</c:v>
                </c:pt>
                <c:pt idx="3111">
                  <c:v>79.400999999999996</c:v>
                </c:pt>
                <c:pt idx="3112">
                  <c:v>79.400999999999996</c:v>
                </c:pt>
                <c:pt idx="3113">
                  <c:v>79.400000000000006</c:v>
                </c:pt>
                <c:pt idx="3114">
                  <c:v>79.400000000000006</c:v>
                </c:pt>
                <c:pt idx="3115">
                  <c:v>79.400999999999996</c:v>
                </c:pt>
                <c:pt idx="3116">
                  <c:v>79.400000000000006</c:v>
                </c:pt>
                <c:pt idx="3117">
                  <c:v>79.400000000000006</c:v>
                </c:pt>
                <c:pt idx="3118">
                  <c:v>79.402000000000001</c:v>
                </c:pt>
                <c:pt idx="3119">
                  <c:v>79.403999999999996</c:v>
                </c:pt>
                <c:pt idx="3120">
                  <c:v>79.403999999999996</c:v>
                </c:pt>
                <c:pt idx="3121">
                  <c:v>79.402000000000001</c:v>
                </c:pt>
                <c:pt idx="3122">
                  <c:v>79.400999999999996</c:v>
                </c:pt>
                <c:pt idx="3123">
                  <c:v>79.402000000000001</c:v>
                </c:pt>
                <c:pt idx="3124">
                  <c:v>79.406000000000006</c:v>
                </c:pt>
                <c:pt idx="3125">
                  <c:v>79.409000000000006</c:v>
                </c:pt>
                <c:pt idx="3126">
                  <c:v>79.411000000000001</c:v>
                </c:pt>
                <c:pt idx="3127">
                  <c:v>79.412000000000006</c:v>
                </c:pt>
                <c:pt idx="3128">
                  <c:v>79.412000000000006</c:v>
                </c:pt>
                <c:pt idx="3129">
                  <c:v>79.414000000000001</c:v>
                </c:pt>
                <c:pt idx="3130">
                  <c:v>79.417000000000002</c:v>
                </c:pt>
                <c:pt idx="3131">
                  <c:v>79.418000000000006</c:v>
                </c:pt>
                <c:pt idx="3132">
                  <c:v>79.417000000000002</c:v>
                </c:pt>
                <c:pt idx="3133">
                  <c:v>79.418000000000006</c:v>
                </c:pt>
                <c:pt idx="3134">
                  <c:v>79.417000000000002</c:v>
                </c:pt>
                <c:pt idx="3135">
                  <c:v>79.418000000000006</c:v>
                </c:pt>
                <c:pt idx="3136">
                  <c:v>79.42</c:v>
                </c:pt>
                <c:pt idx="3137">
                  <c:v>79.421000000000006</c:v>
                </c:pt>
                <c:pt idx="3138">
                  <c:v>79.423000000000002</c:v>
                </c:pt>
                <c:pt idx="3139">
                  <c:v>79.423000000000002</c:v>
                </c:pt>
                <c:pt idx="3140">
                  <c:v>79.424000000000007</c:v>
                </c:pt>
                <c:pt idx="3141">
                  <c:v>79.423000000000002</c:v>
                </c:pt>
                <c:pt idx="3142">
                  <c:v>79.424000000000007</c:v>
                </c:pt>
                <c:pt idx="3143">
                  <c:v>79.424999999999997</c:v>
                </c:pt>
                <c:pt idx="3144">
                  <c:v>79.426000000000002</c:v>
                </c:pt>
                <c:pt idx="3145">
                  <c:v>79.427000000000007</c:v>
                </c:pt>
                <c:pt idx="3146">
                  <c:v>79.429000000000002</c:v>
                </c:pt>
                <c:pt idx="3147">
                  <c:v>79.430999999999997</c:v>
                </c:pt>
                <c:pt idx="3148">
                  <c:v>79.432000000000002</c:v>
                </c:pt>
                <c:pt idx="3149">
                  <c:v>79.433999999999997</c:v>
                </c:pt>
                <c:pt idx="3150">
                  <c:v>79.433999999999997</c:v>
                </c:pt>
                <c:pt idx="3151">
                  <c:v>79.433999999999997</c:v>
                </c:pt>
                <c:pt idx="3152">
                  <c:v>79.438000000000002</c:v>
                </c:pt>
                <c:pt idx="3153">
                  <c:v>79.441000000000003</c:v>
                </c:pt>
                <c:pt idx="3154">
                  <c:v>79.441999999999993</c:v>
                </c:pt>
                <c:pt idx="3155">
                  <c:v>79.444999999999993</c:v>
                </c:pt>
                <c:pt idx="3156">
                  <c:v>79.447000000000003</c:v>
                </c:pt>
                <c:pt idx="3157">
                  <c:v>79.447999999999993</c:v>
                </c:pt>
                <c:pt idx="3158">
                  <c:v>79.448999999999998</c:v>
                </c:pt>
                <c:pt idx="3159">
                  <c:v>79.451999999999998</c:v>
                </c:pt>
                <c:pt idx="3160">
                  <c:v>79.457999999999998</c:v>
                </c:pt>
                <c:pt idx="3161">
                  <c:v>79.456999999999994</c:v>
                </c:pt>
                <c:pt idx="3162">
                  <c:v>79.457999999999998</c:v>
                </c:pt>
                <c:pt idx="3163">
                  <c:v>79.459999999999994</c:v>
                </c:pt>
                <c:pt idx="3164">
                  <c:v>79.460999999999999</c:v>
                </c:pt>
                <c:pt idx="3165">
                  <c:v>79.463999999999999</c:v>
                </c:pt>
                <c:pt idx="3166">
                  <c:v>79.465999999999994</c:v>
                </c:pt>
                <c:pt idx="3167">
                  <c:v>79.468000000000004</c:v>
                </c:pt>
                <c:pt idx="3168">
                  <c:v>79.471000000000004</c:v>
                </c:pt>
                <c:pt idx="3169">
                  <c:v>79.468999999999994</c:v>
                </c:pt>
                <c:pt idx="3170">
                  <c:v>79.471000000000004</c:v>
                </c:pt>
                <c:pt idx="3171">
                  <c:v>79.477000000000004</c:v>
                </c:pt>
                <c:pt idx="3172">
                  <c:v>79.48</c:v>
                </c:pt>
                <c:pt idx="3173">
                  <c:v>79.478999999999999</c:v>
                </c:pt>
                <c:pt idx="3174">
                  <c:v>79.478999999999999</c:v>
                </c:pt>
                <c:pt idx="3175">
                  <c:v>79.477000000000004</c:v>
                </c:pt>
                <c:pt idx="3176">
                  <c:v>79.477999999999994</c:v>
                </c:pt>
                <c:pt idx="3177">
                  <c:v>79.478999999999999</c:v>
                </c:pt>
                <c:pt idx="3178">
                  <c:v>79.478999999999999</c:v>
                </c:pt>
                <c:pt idx="3179">
                  <c:v>79.478999999999999</c:v>
                </c:pt>
                <c:pt idx="3180">
                  <c:v>79.477999999999994</c:v>
                </c:pt>
                <c:pt idx="3181">
                  <c:v>79.481999999999999</c:v>
                </c:pt>
                <c:pt idx="3182">
                  <c:v>79.483000000000004</c:v>
                </c:pt>
                <c:pt idx="3183">
                  <c:v>79.483999999999995</c:v>
                </c:pt>
                <c:pt idx="3184">
                  <c:v>79.486000000000004</c:v>
                </c:pt>
                <c:pt idx="3185">
                  <c:v>79.486000000000004</c:v>
                </c:pt>
                <c:pt idx="3186">
                  <c:v>79.481999999999999</c:v>
                </c:pt>
                <c:pt idx="3187">
                  <c:v>79.481999999999999</c:v>
                </c:pt>
                <c:pt idx="3188">
                  <c:v>79.483000000000004</c:v>
                </c:pt>
                <c:pt idx="3189">
                  <c:v>79.486999999999995</c:v>
                </c:pt>
                <c:pt idx="3190">
                  <c:v>79.486999999999995</c:v>
                </c:pt>
                <c:pt idx="3191">
                  <c:v>79.486000000000004</c:v>
                </c:pt>
                <c:pt idx="3192">
                  <c:v>79.486999999999995</c:v>
                </c:pt>
                <c:pt idx="3193">
                  <c:v>79.488</c:v>
                </c:pt>
                <c:pt idx="3194">
                  <c:v>79.484999999999999</c:v>
                </c:pt>
                <c:pt idx="3195">
                  <c:v>79.484999999999999</c:v>
                </c:pt>
                <c:pt idx="3196">
                  <c:v>79.483999999999995</c:v>
                </c:pt>
                <c:pt idx="3197">
                  <c:v>79.483999999999995</c:v>
                </c:pt>
                <c:pt idx="3198">
                  <c:v>79.478999999999999</c:v>
                </c:pt>
                <c:pt idx="3199">
                  <c:v>79.472999999999999</c:v>
                </c:pt>
                <c:pt idx="3200">
                  <c:v>79.471999999999994</c:v>
                </c:pt>
                <c:pt idx="3201">
                  <c:v>79.475999999999999</c:v>
                </c:pt>
                <c:pt idx="3202">
                  <c:v>79.477000000000004</c:v>
                </c:pt>
                <c:pt idx="3203">
                  <c:v>79.477000000000004</c:v>
                </c:pt>
                <c:pt idx="3204">
                  <c:v>79.474999999999994</c:v>
                </c:pt>
                <c:pt idx="3205">
                  <c:v>79.474999999999994</c:v>
                </c:pt>
                <c:pt idx="3206">
                  <c:v>79.474999999999994</c:v>
                </c:pt>
                <c:pt idx="3207">
                  <c:v>79.475999999999999</c:v>
                </c:pt>
                <c:pt idx="3208">
                  <c:v>79.475999999999999</c:v>
                </c:pt>
                <c:pt idx="3209">
                  <c:v>79.475999999999999</c:v>
                </c:pt>
                <c:pt idx="3210">
                  <c:v>79.474000000000004</c:v>
                </c:pt>
                <c:pt idx="3211">
                  <c:v>79.474999999999994</c:v>
                </c:pt>
                <c:pt idx="3212">
                  <c:v>79.475999999999999</c:v>
                </c:pt>
                <c:pt idx="3213">
                  <c:v>79.478999999999999</c:v>
                </c:pt>
                <c:pt idx="3214">
                  <c:v>79.478999999999999</c:v>
                </c:pt>
                <c:pt idx="3215">
                  <c:v>79.478999999999999</c:v>
                </c:pt>
                <c:pt idx="3216">
                  <c:v>79.477999999999994</c:v>
                </c:pt>
                <c:pt idx="3217">
                  <c:v>79.478999999999999</c:v>
                </c:pt>
                <c:pt idx="3218">
                  <c:v>79.475999999999999</c:v>
                </c:pt>
                <c:pt idx="3219">
                  <c:v>79.477000000000004</c:v>
                </c:pt>
                <c:pt idx="3220">
                  <c:v>79.475999999999999</c:v>
                </c:pt>
                <c:pt idx="3221">
                  <c:v>79.475999999999999</c:v>
                </c:pt>
                <c:pt idx="3222">
                  <c:v>79.477000000000004</c:v>
                </c:pt>
                <c:pt idx="3223">
                  <c:v>79.475999999999999</c:v>
                </c:pt>
                <c:pt idx="3224">
                  <c:v>79.477999999999994</c:v>
                </c:pt>
                <c:pt idx="3225">
                  <c:v>79.477999999999994</c:v>
                </c:pt>
                <c:pt idx="3226">
                  <c:v>79.474000000000004</c:v>
                </c:pt>
                <c:pt idx="3227">
                  <c:v>79.474000000000004</c:v>
                </c:pt>
                <c:pt idx="3228">
                  <c:v>79.472999999999999</c:v>
                </c:pt>
                <c:pt idx="3229">
                  <c:v>79.471999999999994</c:v>
                </c:pt>
                <c:pt idx="3230">
                  <c:v>79.474999999999994</c:v>
                </c:pt>
                <c:pt idx="3231">
                  <c:v>79.477000000000004</c:v>
                </c:pt>
                <c:pt idx="3232">
                  <c:v>79.477999999999994</c:v>
                </c:pt>
                <c:pt idx="3233">
                  <c:v>79.477000000000004</c:v>
                </c:pt>
                <c:pt idx="3234">
                  <c:v>79.477000000000004</c:v>
                </c:pt>
                <c:pt idx="3235">
                  <c:v>79.477999999999994</c:v>
                </c:pt>
                <c:pt idx="3236">
                  <c:v>79.477000000000004</c:v>
                </c:pt>
                <c:pt idx="3237">
                  <c:v>79.474999999999994</c:v>
                </c:pt>
                <c:pt idx="3238">
                  <c:v>79.472999999999999</c:v>
                </c:pt>
                <c:pt idx="3239">
                  <c:v>79.471999999999994</c:v>
                </c:pt>
                <c:pt idx="3240">
                  <c:v>79.474000000000004</c:v>
                </c:pt>
                <c:pt idx="3241">
                  <c:v>79.477000000000004</c:v>
                </c:pt>
                <c:pt idx="3242">
                  <c:v>79.478999999999999</c:v>
                </c:pt>
                <c:pt idx="3243">
                  <c:v>79.481999999999999</c:v>
                </c:pt>
                <c:pt idx="3244">
                  <c:v>79.484999999999999</c:v>
                </c:pt>
                <c:pt idx="3245">
                  <c:v>79.484999999999999</c:v>
                </c:pt>
                <c:pt idx="3246">
                  <c:v>79.484999999999999</c:v>
                </c:pt>
                <c:pt idx="3247">
                  <c:v>79.486000000000004</c:v>
                </c:pt>
                <c:pt idx="3248">
                  <c:v>79.486000000000004</c:v>
                </c:pt>
                <c:pt idx="3249">
                  <c:v>79.488</c:v>
                </c:pt>
                <c:pt idx="3250">
                  <c:v>79.486000000000004</c:v>
                </c:pt>
                <c:pt idx="3251">
                  <c:v>79.483999999999995</c:v>
                </c:pt>
                <c:pt idx="3252">
                  <c:v>79.481999999999999</c:v>
                </c:pt>
                <c:pt idx="3253">
                  <c:v>79.483000000000004</c:v>
                </c:pt>
                <c:pt idx="3254">
                  <c:v>79.489000000000004</c:v>
                </c:pt>
                <c:pt idx="3255">
                  <c:v>79.489000000000004</c:v>
                </c:pt>
                <c:pt idx="3256">
                  <c:v>79.484999999999999</c:v>
                </c:pt>
                <c:pt idx="3257">
                  <c:v>79.486000000000004</c:v>
                </c:pt>
                <c:pt idx="3258">
                  <c:v>79.486999999999995</c:v>
                </c:pt>
                <c:pt idx="3259">
                  <c:v>79.488</c:v>
                </c:pt>
                <c:pt idx="3260">
                  <c:v>79.489000000000004</c:v>
                </c:pt>
                <c:pt idx="3261">
                  <c:v>79.489000000000004</c:v>
                </c:pt>
                <c:pt idx="3262">
                  <c:v>79.488</c:v>
                </c:pt>
                <c:pt idx="3263">
                  <c:v>79.486999999999995</c:v>
                </c:pt>
                <c:pt idx="3264">
                  <c:v>79.486000000000004</c:v>
                </c:pt>
                <c:pt idx="3265">
                  <c:v>79.489000000000004</c:v>
                </c:pt>
                <c:pt idx="3266">
                  <c:v>79.491</c:v>
                </c:pt>
                <c:pt idx="3267">
                  <c:v>79.492000000000004</c:v>
                </c:pt>
                <c:pt idx="3268">
                  <c:v>79.492000000000004</c:v>
                </c:pt>
                <c:pt idx="3269">
                  <c:v>79.491</c:v>
                </c:pt>
                <c:pt idx="3270">
                  <c:v>79.489999999999995</c:v>
                </c:pt>
                <c:pt idx="3271">
                  <c:v>79.492000000000004</c:v>
                </c:pt>
                <c:pt idx="3272">
                  <c:v>79.495000000000005</c:v>
                </c:pt>
                <c:pt idx="3273">
                  <c:v>79.497</c:v>
                </c:pt>
                <c:pt idx="3274">
                  <c:v>79.497</c:v>
                </c:pt>
                <c:pt idx="3275">
                  <c:v>79.492999999999995</c:v>
                </c:pt>
                <c:pt idx="3276">
                  <c:v>79.495000000000005</c:v>
                </c:pt>
                <c:pt idx="3277">
                  <c:v>79.498000000000005</c:v>
                </c:pt>
                <c:pt idx="3278">
                  <c:v>79.498999999999995</c:v>
                </c:pt>
                <c:pt idx="3279">
                  <c:v>79.501000000000005</c:v>
                </c:pt>
                <c:pt idx="3280">
                  <c:v>79.498999999999995</c:v>
                </c:pt>
                <c:pt idx="3281">
                  <c:v>79.5</c:v>
                </c:pt>
                <c:pt idx="3282">
                  <c:v>79.501000000000005</c:v>
                </c:pt>
                <c:pt idx="3283">
                  <c:v>79.501000000000005</c:v>
                </c:pt>
                <c:pt idx="3284">
                  <c:v>79.503</c:v>
                </c:pt>
                <c:pt idx="3285">
                  <c:v>79.503</c:v>
                </c:pt>
                <c:pt idx="3286">
                  <c:v>79.503</c:v>
                </c:pt>
                <c:pt idx="3287">
                  <c:v>79.501999999999995</c:v>
                </c:pt>
                <c:pt idx="3288">
                  <c:v>79.498999999999995</c:v>
                </c:pt>
                <c:pt idx="3289">
                  <c:v>79.504000000000005</c:v>
                </c:pt>
                <c:pt idx="3290">
                  <c:v>79.504000000000005</c:v>
                </c:pt>
                <c:pt idx="3291">
                  <c:v>79.504999999999995</c:v>
                </c:pt>
                <c:pt idx="3292">
                  <c:v>79.506</c:v>
                </c:pt>
                <c:pt idx="3293">
                  <c:v>79.507000000000005</c:v>
                </c:pt>
                <c:pt idx="3294">
                  <c:v>79.506</c:v>
                </c:pt>
                <c:pt idx="3295">
                  <c:v>79.509</c:v>
                </c:pt>
                <c:pt idx="3296">
                  <c:v>79.510000000000005</c:v>
                </c:pt>
                <c:pt idx="3297">
                  <c:v>79.509</c:v>
                </c:pt>
                <c:pt idx="3298">
                  <c:v>79.507999999999996</c:v>
                </c:pt>
                <c:pt idx="3299">
                  <c:v>79.507999999999996</c:v>
                </c:pt>
                <c:pt idx="3300">
                  <c:v>79.507999999999996</c:v>
                </c:pt>
                <c:pt idx="3301">
                  <c:v>79.507999999999996</c:v>
                </c:pt>
                <c:pt idx="3302">
                  <c:v>79.510999999999996</c:v>
                </c:pt>
                <c:pt idx="3303">
                  <c:v>79.510999999999996</c:v>
                </c:pt>
                <c:pt idx="3304">
                  <c:v>79.510000000000005</c:v>
                </c:pt>
                <c:pt idx="3305">
                  <c:v>79.510000000000005</c:v>
                </c:pt>
                <c:pt idx="3306">
                  <c:v>79.513000000000005</c:v>
                </c:pt>
                <c:pt idx="3307">
                  <c:v>79.512</c:v>
                </c:pt>
                <c:pt idx="3308">
                  <c:v>79.513000000000005</c:v>
                </c:pt>
                <c:pt idx="3309">
                  <c:v>79.510999999999996</c:v>
                </c:pt>
                <c:pt idx="3310">
                  <c:v>79.512</c:v>
                </c:pt>
                <c:pt idx="3311">
                  <c:v>79.513000000000005</c:v>
                </c:pt>
                <c:pt idx="3312">
                  <c:v>79.515000000000001</c:v>
                </c:pt>
                <c:pt idx="3313">
                  <c:v>79.516000000000005</c:v>
                </c:pt>
                <c:pt idx="3314">
                  <c:v>79.52</c:v>
                </c:pt>
                <c:pt idx="3315">
                  <c:v>79.519000000000005</c:v>
                </c:pt>
                <c:pt idx="3316">
                  <c:v>79.518000000000001</c:v>
                </c:pt>
                <c:pt idx="3317">
                  <c:v>79.518000000000001</c:v>
                </c:pt>
                <c:pt idx="3318">
                  <c:v>79.52</c:v>
                </c:pt>
                <c:pt idx="3319">
                  <c:v>79.52</c:v>
                </c:pt>
                <c:pt idx="3320">
                  <c:v>79.52</c:v>
                </c:pt>
                <c:pt idx="3321">
                  <c:v>79.52</c:v>
                </c:pt>
                <c:pt idx="3322">
                  <c:v>79.522000000000006</c:v>
                </c:pt>
                <c:pt idx="3323">
                  <c:v>79.522000000000006</c:v>
                </c:pt>
                <c:pt idx="3324">
                  <c:v>79.522999999999996</c:v>
                </c:pt>
                <c:pt idx="3325">
                  <c:v>79.524000000000001</c:v>
                </c:pt>
                <c:pt idx="3326">
                  <c:v>79.525999999999996</c:v>
                </c:pt>
                <c:pt idx="3327">
                  <c:v>79.528000000000006</c:v>
                </c:pt>
                <c:pt idx="3328">
                  <c:v>79.525000000000006</c:v>
                </c:pt>
                <c:pt idx="3329">
                  <c:v>79.525000000000006</c:v>
                </c:pt>
                <c:pt idx="3330">
                  <c:v>79.528999999999996</c:v>
                </c:pt>
                <c:pt idx="3331">
                  <c:v>79.531000000000006</c:v>
                </c:pt>
                <c:pt idx="3332">
                  <c:v>79.531999999999996</c:v>
                </c:pt>
                <c:pt idx="3333">
                  <c:v>79.531000000000006</c:v>
                </c:pt>
                <c:pt idx="3334">
                  <c:v>79.53</c:v>
                </c:pt>
                <c:pt idx="3335">
                  <c:v>79.528999999999996</c:v>
                </c:pt>
                <c:pt idx="3336">
                  <c:v>79.53</c:v>
                </c:pt>
                <c:pt idx="3337">
                  <c:v>79.531000000000006</c:v>
                </c:pt>
                <c:pt idx="3338">
                  <c:v>79.531999999999996</c:v>
                </c:pt>
                <c:pt idx="3339">
                  <c:v>79.531999999999996</c:v>
                </c:pt>
                <c:pt idx="3340">
                  <c:v>79.531999999999996</c:v>
                </c:pt>
                <c:pt idx="3341">
                  <c:v>79.534000000000006</c:v>
                </c:pt>
                <c:pt idx="3342">
                  <c:v>79.537000000000006</c:v>
                </c:pt>
                <c:pt idx="3343">
                  <c:v>79.536000000000001</c:v>
                </c:pt>
                <c:pt idx="3344">
                  <c:v>79.536000000000001</c:v>
                </c:pt>
                <c:pt idx="3345">
                  <c:v>79.534999999999997</c:v>
                </c:pt>
                <c:pt idx="3346">
                  <c:v>79.536000000000001</c:v>
                </c:pt>
                <c:pt idx="3347">
                  <c:v>79.534999999999997</c:v>
                </c:pt>
                <c:pt idx="3348">
                  <c:v>79.534000000000006</c:v>
                </c:pt>
                <c:pt idx="3349">
                  <c:v>79.533000000000001</c:v>
                </c:pt>
                <c:pt idx="3350">
                  <c:v>79.533000000000001</c:v>
                </c:pt>
                <c:pt idx="3351">
                  <c:v>79.534000000000006</c:v>
                </c:pt>
                <c:pt idx="3352">
                  <c:v>79.534999999999997</c:v>
                </c:pt>
                <c:pt idx="3353">
                  <c:v>79.534999999999997</c:v>
                </c:pt>
                <c:pt idx="3354">
                  <c:v>79.537999999999997</c:v>
                </c:pt>
                <c:pt idx="3355">
                  <c:v>79.540000000000006</c:v>
                </c:pt>
                <c:pt idx="3356">
                  <c:v>79.540000000000006</c:v>
                </c:pt>
                <c:pt idx="3357">
                  <c:v>79.540000000000006</c:v>
                </c:pt>
                <c:pt idx="3358">
                  <c:v>79.540000000000006</c:v>
                </c:pt>
                <c:pt idx="3359">
                  <c:v>79.542000000000002</c:v>
                </c:pt>
                <c:pt idx="3360">
                  <c:v>79.543999999999997</c:v>
                </c:pt>
                <c:pt idx="3361">
                  <c:v>79.543999999999997</c:v>
                </c:pt>
                <c:pt idx="3362">
                  <c:v>79.543999999999997</c:v>
                </c:pt>
                <c:pt idx="3363">
                  <c:v>79.543999999999997</c:v>
                </c:pt>
                <c:pt idx="3364">
                  <c:v>79.543999999999997</c:v>
                </c:pt>
                <c:pt idx="3365">
                  <c:v>79.545000000000002</c:v>
                </c:pt>
                <c:pt idx="3366">
                  <c:v>79.546000000000006</c:v>
                </c:pt>
                <c:pt idx="3367">
                  <c:v>79.546000000000006</c:v>
                </c:pt>
                <c:pt idx="3368">
                  <c:v>79.546000000000006</c:v>
                </c:pt>
                <c:pt idx="3369">
                  <c:v>79.545000000000002</c:v>
                </c:pt>
                <c:pt idx="3370">
                  <c:v>79.546999999999997</c:v>
                </c:pt>
                <c:pt idx="3371">
                  <c:v>79.548000000000002</c:v>
                </c:pt>
                <c:pt idx="3372">
                  <c:v>79.546999999999997</c:v>
                </c:pt>
                <c:pt idx="3373">
                  <c:v>79.548000000000002</c:v>
                </c:pt>
                <c:pt idx="3374">
                  <c:v>79.549000000000007</c:v>
                </c:pt>
                <c:pt idx="3375">
                  <c:v>79.55</c:v>
                </c:pt>
                <c:pt idx="3376">
                  <c:v>79.551000000000002</c:v>
                </c:pt>
                <c:pt idx="3377">
                  <c:v>79.551000000000002</c:v>
                </c:pt>
                <c:pt idx="3378">
                  <c:v>79.552999999999997</c:v>
                </c:pt>
                <c:pt idx="3379">
                  <c:v>79.554000000000002</c:v>
                </c:pt>
                <c:pt idx="3380">
                  <c:v>79.552999999999997</c:v>
                </c:pt>
                <c:pt idx="3381">
                  <c:v>79.552000000000007</c:v>
                </c:pt>
                <c:pt idx="3382">
                  <c:v>79.552999999999997</c:v>
                </c:pt>
                <c:pt idx="3383">
                  <c:v>79.555999999999997</c:v>
                </c:pt>
                <c:pt idx="3384">
                  <c:v>79.557000000000002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DEA-4407-A2C6-B5839C836DA9}"/>
            </c:ext>
          </c:extLst>
        </c:ser>
        <c:ser>
          <c:idx val="8"/>
          <c:order val="8"/>
          <c:tx>
            <c:strRef>
              <c:f>Quench_85K_50A!$AB$16</c:f>
              <c:strCache>
                <c:ptCount val="1"/>
                <c:pt idx="0">
                  <c:v>Coil_d</c:v>
                </c:pt>
              </c:strCache>
            </c:strRef>
          </c:tx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Quench_85K_50A!$AB$17:$AB$3401</c:f>
              <c:numCache>
                <c:formatCode>0.0</c:formatCode>
                <c:ptCount val="3385"/>
                <c:pt idx="0">
                  <c:v>77.47</c:v>
                </c:pt>
                <c:pt idx="1">
                  <c:v>77.471000000000004</c:v>
                </c:pt>
                <c:pt idx="2">
                  <c:v>77.471000000000004</c:v>
                </c:pt>
                <c:pt idx="3">
                  <c:v>77.47</c:v>
                </c:pt>
                <c:pt idx="4">
                  <c:v>77.47</c:v>
                </c:pt>
                <c:pt idx="5">
                  <c:v>77.471000000000004</c:v>
                </c:pt>
                <c:pt idx="6">
                  <c:v>77.471000000000004</c:v>
                </c:pt>
                <c:pt idx="7">
                  <c:v>77.471000000000004</c:v>
                </c:pt>
                <c:pt idx="8">
                  <c:v>77.471000000000004</c:v>
                </c:pt>
                <c:pt idx="9">
                  <c:v>77.471000000000004</c:v>
                </c:pt>
                <c:pt idx="10">
                  <c:v>77.471000000000004</c:v>
                </c:pt>
                <c:pt idx="11">
                  <c:v>77.471000000000004</c:v>
                </c:pt>
                <c:pt idx="12">
                  <c:v>77.47</c:v>
                </c:pt>
                <c:pt idx="13">
                  <c:v>77.47</c:v>
                </c:pt>
                <c:pt idx="14">
                  <c:v>77.47</c:v>
                </c:pt>
                <c:pt idx="15">
                  <c:v>77.47</c:v>
                </c:pt>
                <c:pt idx="16">
                  <c:v>77.47</c:v>
                </c:pt>
                <c:pt idx="17">
                  <c:v>77.471000000000004</c:v>
                </c:pt>
                <c:pt idx="18">
                  <c:v>77.471000000000004</c:v>
                </c:pt>
                <c:pt idx="19">
                  <c:v>77.47</c:v>
                </c:pt>
                <c:pt idx="20">
                  <c:v>77.47</c:v>
                </c:pt>
                <c:pt idx="21">
                  <c:v>77.47</c:v>
                </c:pt>
                <c:pt idx="22">
                  <c:v>77.47</c:v>
                </c:pt>
                <c:pt idx="23">
                  <c:v>77.47</c:v>
                </c:pt>
                <c:pt idx="24">
                  <c:v>77.47</c:v>
                </c:pt>
                <c:pt idx="25">
                  <c:v>77.47</c:v>
                </c:pt>
                <c:pt idx="26">
                  <c:v>77.47</c:v>
                </c:pt>
                <c:pt idx="27">
                  <c:v>77.47</c:v>
                </c:pt>
                <c:pt idx="28">
                  <c:v>77.47</c:v>
                </c:pt>
                <c:pt idx="29">
                  <c:v>77.47</c:v>
                </c:pt>
                <c:pt idx="30">
                  <c:v>77.471000000000004</c:v>
                </c:pt>
                <c:pt idx="31">
                  <c:v>77.471000000000004</c:v>
                </c:pt>
                <c:pt idx="32">
                  <c:v>77.471000000000004</c:v>
                </c:pt>
                <c:pt idx="33">
                  <c:v>77.47</c:v>
                </c:pt>
                <c:pt idx="34">
                  <c:v>77.47</c:v>
                </c:pt>
                <c:pt idx="35">
                  <c:v>77.47</c:v>
                </c:pt>
                <c:pt idx="36">
                  <c:v>77.471000000000004</c:v>
                </c:pt>
                <c:pt idx="37">
                  <c:v>77.471000000000004</c:v>
                </c:pt>
                <c:pt idx="38">
                  <c:v>77.471000000000004</c:v>
                </c:pt>
                <c:pt idx="39">
                  <c:v>77.471000000000004</c:v>
                </c:pt>
                <c:pt idx="40">
                  <c:v>77.471000000000004</c:v>
                </c:pt>
                <c:pt idx="41">
                  <c:v>77.471000000000004</c:v>
                </c:pt>
                <c:pt idx="42">
                  <c:v>77.47</c:v>
                </c:pt>
                <c:pt idx="43">
                  <c:v>77.471000000000004</c:v>
                </c:pt>
                <c:pt idx="44">
                  <c:v>77.47</c:v>
                </c:pt>
                <c:pt idx="45">
                  <c:v>77.47</c:v>
                </c:pt>
                <c:pt idx="46">
                  <c:v>77.47</c:v>
                </c:pt>
                <c:pt idx="47">
                  <c:v>77.471000000000004</c:v>
                </c:pt>
                <c:pt idx="48">
                  <c:v>77.471000000000004</c:v>
                </c:pt>
                <c:pt idx="49">
                  <c:v>77.471000000000004</c:v>
                </c:pt>
                <c:pt idx="50">
                  <c:v>77.471000000000004</c:v>
                </c:pt>
                <c:pt idx="51">
                  <c:v>77.471000000000004</c:v>
                </c:pt>
                <c:pt idx="52">
                  <c:v>77.47</c:v>
                </c:pt>
                <c:pt idx="53">
                  <c:v>77.471000000000004</c:v>
                </c:pt>
                <c:pt idx="54">
                  <c:v>77.471000000000004</c:v>
                </c:pt>
                <c:pt idx="55">
                  <c:v>77.471000000000004</c:v>
                </c:pt>
                <c:pt idx="56">
                  <c:v>77.471000000000004</c:v>
                </c:pt>
                <c:pt idx="57">
                  <c:v>77.471000000000004</c:v>
                </c:pt>
                <c:pt idx="58">
                  <c:v>77.471000000000004</c:v>
                </c:pt>
                <c:pt idx="59">
                  <c:v>77.471000000000004</c:v>
                </c:pt>
                <c:pt idx="60">
                  <c:v>77.471000000000004</c:v>
                </c:pt>
                <c:pt idx="61">
                  <c:v>77.471000000000004</c:v>
                </c:pt>
                <c:pt idx="62">
                  <c:v>77.471000000000004</c:v>
                </c:pt>
                <c:pt idx="63">
                  <c:v>77.471000000000004</c:v>
                </c:pt>
                <c:pt idx="64">
                  <c:v>77.471000000000004</c:v>
                </c:pt>
                <c:pt idx="65">
                  <c:v>77.471000000000004</c:v>
                </c:pt>
                <c:pt idx="66">
                  <c:v>77.471000000000004</c:v>
                </c:pt>
                <c:pt idx="67">
                  <c:v>77.471000000000004</c:v>
                </c:pt>
                <c:pt idx="68">
                  <c:v>77.471000000000004</c:v>
                </c:pt>
                <c:pt idx="69">
                  <c:v>77.471000000000004</c:v>
                </c:pt>
                <c:pt idx="70">
                  <c:v>77.471000000000004</c:v>
                </c:pt>
                <c:pt idx="71">
                  <c:v>77.471000000000004</c:v>
                </c:pt>
                <c:pt idx="72">
                  <c:v>77.471000000000004</c:v>
                </c:pt>
                <c:pt idx="73">
                  <c:v>77.471000000000004</c:v>
                </c:pt>
                <c:pt idx="74">
                  <c:v>77.471000000000004</c:v>
                </c:pt>
                <c:pt idx="75">
                  <c:v>77.471000000000004</c:v>
                </c:pt>
                <c:pt idx="76">
                  <c:v>77.471000000000004</c:v>
                </c:pt>
                <c:pt idx="77">
                  <c:v>77.471999999999994</c:v>
                </c:pt>
                <c:pt idx="78">
                  <c:v>77.471999999999994</c:v>
                </c:pt>
                <c:pt idx="79">
                  <c:v>77.471000000000004</c:v>
                </c:pt>
                <c:pt idx="80">
                  <c:v>77.471000000000004</c:v>
                </c:pt>
                <c:pt idx="81">
                  <c:v>77.471999999999994</c:v>
                </c:pt>
                <c:pt idx="82">
                  <c:v>77.471000000000004</c:v>
                </c:pt>
                <c:pt idx="83">
                  <c:v>77.471000000000004</c:v>
                </c:pt>
                <c:pt idx="84">
                  <c:v>77.471000000000004</c:v>
                </c:pt>
                <c:pt idx="85">
                  <c:v>77.471999999999994</c:v>
                </c:pt>
                <c:pt idx="86">
                  <c:v>77.471999999999994</c:v>
                </c:pt>
                <c:pt idx="87">
                  <c:v>77.471000000000004</c:v>
                </c:pt>
                <c:pt idx="88">
                  <c:v>77.471999999999994</c:v>
                </c:pt>
                <c:pt idx="89">
                  <c:v>77.471000000000004</c:v>
                </c:pt>
                <c:pt idx="90">
                  <c:v>77.471000000000004</c:v>
                </c:pt>
                <c:pt idx="91">
                  <c:v>77.471000000000004</c:v>
                </c:pt>
                <c:pt idx="92">
                  <c:v>77.471000000000004</c:v>
                </c:pt>
                <c:pt idx="93">
                  <c:v>77.471000000000004</c:v>
                </c:pt>
                <c:pt idx="94">
                  <c:v>77.471000000000004</c:v>
                </c:pt>
                <c:pt idx="95">
                  <c:v>77.471000000000004</c:v>
                </c:pt>
                <c:pt idx="96">
                  <c:v>77.471000000000004</c:v>
                </c:pt>
                <c:pt idx="97">
                  <c:v>77.471000000000004</c:v>
                </c:pt>
                <c:pt idx="98">
                  <c:v>77.471000000000004</c:v>
                </c:pt>
                <c:pt idx="99">
                  <c:v>77.471000000000004</c:v>
                </c:pt>
                <c:pt idx="100">
                  <c:v>77.471000000000004</c:v>
                </c:pt>
                <c:pt idx="101">
                  <c:v>77.47</c:v>
                </c:pt>
                <c:pt idx="102">
                  <c:v>77.47</c:v>
                </c:pt>
                <c:pt idx="103">
                  <c:v>77.47</c:v>
                </c:pt>
                <c:pt idx="104">
                  <c:v>77.47</c:v>
                </c:pt>
                <c:pt idx="105">
                  <c:v>77.471000000000004</c:v>
                </c:pt>
                <c:pt idx="106">
                  <c:v>77.471000000000004</c:v>
                </c:pt>
                <c:pt idx="107">
                  <c:v>77.471000000000004</c:v>
                </c:pt>
                <c:pt idx="108">
                  <c:v>77.471000000000004</c:v>
                </c:pt>
                <c:pt idx="109">
                  <c:v>77.471999999999994</c:v>
                </c:pt>
                <c:pt idx="110">
                  <c:v>77.471999999999994</c:v>
                </c:pt>
                <c:pt idx="111">
                  <c:v>77.471000000000004</c:v>
                </c:pt>
                <c:pt idx="112">
                  <c:v>77.471000000000004</c:v>
                </c:pt>
                <c:pt idx="113">
                  <c:v>77.471000000000004</c:v>
                </c:pt>
                <c:pt idx="114">
                  <c:v>77.471000000000004</c:v>
                </c:pt>
                <c:pt idx="115">
                  <c:v>77.471000000000004</c:v>
                </c:pt>
                <c:pt idx="116">
                  <c:v>77.471000000000004</c:v>
                </c:pt>
                <c:pt idx="117">
                  <c:v>77.471000000000004</c:v>
                </c:pt>
                <c:pt idx="118">
                  <c:v>77.471000000000004</c:v>
                </c:pt>
                <c:pt idx="119">
                  <c:v>77.471000000000004</c:v>
                </c:pt>
                <c:pt idx="120">
                  <c:v>77.471000000000004</c:v>
                </c:pt>
                <c:pt idx="121">
                  <c:v>77.471000000000004</c:v>
                </c:pt>
                <c:pt idx="122">
                  <c:v>77.471000000000004</c:v>
                </c:pt>
                <c:pt idx="123">
                  <c:v>77.471000000000004</c:v>
                </c:pt>
                <c:pt idx="124">
                  <c:v>77.471999999999994</c:v>
                </c:pt>
                <c:pt idx="125">
                  <c:v>77.471999999999994</c:v>
                </c:pt>
                <c:pt idx="126">
                  <c:v>77.471999999999994</c:v>
                </c:pt>
                <c:pt idx="127">
                  <c:v>77.471999999999994</c:v>
                </c:pt>
                <c:pt idx="128">
                  <c:v>77.471999999999994</c:v>
                </c:pt>
                <c:pt idx="129">
                  <c:v>77.471999999999994</c:v>
                </c:pt>
                <c:pt idx="130">
                  <c:v>77.471999999999994</c:v>
                </c:pt>
                <c:pt idx="131">
                  <c:v>77.471999999999994</c:v>
                </c:pt>
                <c:pt idx="132">
                  <c:v>77.471999999999994</c:v>
                </c:pt>
                <c:pt idx="133">
                  <c:v>77.472999999999999</c:v>
                </c:pt>
                <c:pt idx="134">
                  <c:v>77.471999999999994</c:v>
                </c:pt>
                <c:pt idx="135">
                  <c:v>77.471999999999994</c:v>
                </c:pt>
                <c:pt idx="136">
                  <c:v>77.471999999999994</c:v>
                </c:pt>
                <c:pt idx="137">
                  <c:v>77.472999999999999</c:v>
                </c:pt>
                <c:pt idx="138">
                  <c:v>77.472999999999999</c:v>
                </c:pt>
                <c:pt idx="139">
                  <c:v>77.472999999999999</c:v>
                </c:pt>
                <c:pt idx="140">
                  <c:v>77.471999999999994</c:v>
                </c:pt>
                <c:pt idx="141">
                  <c:v>77.472999999999999</c:v>
                </c:pt>
                <c:pt idx="142">
                  <c:v>77.472999999999999</c:v>
                </c:pt>
                <c:pt idx="143">
                  <c:v>77.472999999999999</c:v>
                </c:pt>
                <c:pt idx="144">
                  <c:v>77.472999999999999</c:v>
                </c:pt>
                <c:pt idx="145">
                  <c:v>77.472999999999999</c:v>
                </c:pt>
                <c:pt idx="146">
                  <c:v>77.472999999999999</c:v>
                </c:pt>
                <c:pt idx="147">
                  <c:v>77.472999999999999</c:v>
                </c:pt>
                <c:pt idx="148">
                  <c:v>77.472999999999999</c:v>
                </c:pt>
                <c:pt idx="149">
                  <c:v>77.471999999999994</c:v>
                </c:pt>
                <c:pt idx="150">
                  <c:v>77.471999999999994</c:v>
                </c:pt>
                <c:pt idx="151">
                  <c:v>77.471999999999994</c:v>
                </c:pt>
                <c:pt idx="152">
                  <c:v>77.471999999999994</c:v>
                </c:pt>
                <c:pt idx="153">
                  <c:v>77.471999999999994</c:v>
                </c:pt>
                <c:pt idx="154">
                  <c:v>77.471999999999994</c:v>
                </c:pt>
                <c:pt idx="155">
                  <c:v>77.471999999999994</c:v>
                </c:pt>
                <c:pt idx="156">
                  <c:v>77.471999999999994</c:v>
                </c:pt>
                <c:pt idx="157">
                  <c:v>77.471999999999994</c:v>
                </c:pt>
                <c:pt idx="158">
                  <c:v>77.471999999999994</c:v>
                </c:pt>
                <c:pt idx="159">
                  <c:v>77.472999999999999</c:v>
                </c:pt>
                <c:pt idx="160">
                  <c:v>77.472999999999999</c:v>
                </c:pt>
                <c:pt idx="161">
                  <c:v>77.472999999999999</c:v>
                </c:pt>
                <c:pt idx="162">
                  <c:v>77.472999999999999</c:v>
                </c:pt>
                <c:pt idx="163">
                  <c:v>77.472999999999999</c:v>
                </c:pt>
                <c:pt idx="164">
                  <c:v>77.472999999999999</c:v>
                </c:pt>
                <c:pt idx="165">
                  <c:v>77.471999999999994</c:v>
                </c:pt>
                <c:pt idx="166">
                  <c:v>77.471999999999994</c:v>
                </c:pt>
                <c:pt idx="167">
                  <c:v>77.471999999999994</c:v>
                </c:pt>
                <c:pt idx="168">
                  <c:v>77.472999999999999</c:v>
                </c:pt>
                <c:pt idx="169">
                  <c:v>77.472999999999999</c:v>
                </c:pt>
                <c:pt idx="170">
                  <c:v>77.472999999999999</c:v>
                </c:pt>
                <c:pt idx="171">
                  <c:v>77.472999999999999</c:v>
                </c:pt>
                <c:pt idx="172">
                  <c:v>77.471999999999994</c:v>
                </c:pt>
                <c:pt idx="173">
                  <c:v>77.472999999999999</c:v>
                </c:pt>
                <c:pt idx="174">
                  <c:v>77.472999999999999</c:v>
                </c:pt>
                <c:pt idx="175">
                  <c:v>77.472999999999999</c:v>
                </c:pt>
                <c:pt idx="176">
                  <c:v>77.472999999999999</c:v>
                </c:pt>
                <c:pt idx="177">
                  <c:v>77.472999999999999</c:v>
                </c:pt>
                <c:pt idx="178">
                  <c:v>77.472999999999999</c:v>
                </c:pt>
                <c:pt idx="179">
                  <c:v>77.472999999999999</c:v>
                </c:pt>
                <c:pt idx="180">
                  <c:v>77.472999999999999</c:v>
                </c:pt>
                <c:pt idx="181">
                  <c:v>77.471999999999994</c:v>
                </c:pt>
                <c:pt idx="182">
                  <c:v>77.472999999999999</c:v>
                </c:pt>
                <c:pt idx="183">
                  <c:v>77.471999999999994</c:v>
                </c:pt>
                <c:pt idx="184">
                  <c:v>77.471999999999994</c:v>
                </c:pt>
                <c:pt idx="185">
                  <c:v>77.471999999999994</c:v>
                </c:pt>
                <c:pt idx="186">
                  <c:v>77.471999999999994</c:v>
                </c:pt>
                <c:pt idx="187">
                  <c:v>77.471999999999994</c:v>
                </c:pt>
                <c:pt idx="188">
                  <c:v>77.471999999999994</c:v>
                </c:pt>
                <c:pt idx="189">
                  <c:v>77.471999999999994</c:v>
                </c:pt>
                <c:pt idx="190">
                  <c:v>77.471999999999994</c:v>
                </c:pt>
                <c:pt idx="191">
                  <c:v>77.471999999999994</c:v>
                </c:pt>
                <c:pt idx="192">
                  <c:v>77.471999999999994</c:v>
                </c:pt>
                <c:pt idx="193">
                  <c:v>77.471999999999994</c:v>
                </c:pt>
                <c:pt idx="194">
                  <c:v>77.471999999999994</c:v>
                </c:pt>
                <c:pt idx="195">
                  <c:v>77.471999999999994</c:v>
                </c:pt>
                <c:pt idx="196">
                  <c:v>77.471999999999994</c:v>
                </c:pt>
                <c:pt idx="197">
                  <c:v>77.471999999999994</c:v>
                </c:pt>
                <c:pt idx="198">
                  <c:v>77.471999999999994</c:v>
                </c:pt>
                <c:pt idx="199">
                  <c:v>77.471999999999994</c:v>
                </c:pt>
                <c:pt idx="200">
                  <c:v>77.471999999999994</c:v>
                </c:pt>
                <c:pt idx="201">
                  <c:v>77.471999999999994</c:v>
                </c:pt>
                <c:pt idx="202">
                  <c:v>77.471999999999994</c:v>
                </c:pt>
                <c:pt idx="203">
                  <c:v>77.471999999999994</c:v>
                </c:pt>
                <c:pt idx="204">
                  <c:v>77.471999999999994</c:v>
                </c:pt>
                <c:pt idx="205">
                  <c:v>77.471999999999994</c:v>
                </c:pt>
                <c:pt idx="206">
                  <c:v>77.471000000000004</c:v>
                </c:pt>
                <c:pt idx="207">
                  <c:v>77.471000000000004</c:v>
                </c:pt>
                <c:pt idx="208">
                  <c:v>77.471000000000004</c:v>
                </c:pt>
                <c:pt idx="209">
                  <c:v>77.471000000000004</c:v>
                </c:pt>
                <c:pt idx="210">
                  <c:v>77.471999999999994</c:v>
                </c:pt>
                <c:pt idx="211">
                  <c:v>77.471000000000004</c:v>
                </c:pt>
                <c:pt idx="212">
                  <c:v>77.471000000000004</c:v>
                </c:pt>
                <c:pt idx="213">
                  <c:v>77.471999999999994</c:v>
                </c:pt>
                <c:pt idx="214">
                  <c:v>77.471999999999994</c:v>
                </c:pt>
                <c:pt idx="215">
                  <c:v>77.471999999999994</c:v>
                </c:pt>
                <c:pt idx="216">
                  <c:v>77.471999999999994</c:v>
                </c:pt>
                <c:pt idx="217">
                  <c:v>77.471000000000004</c:v>
                </c:pt>
                <c:pt idx="218">
                  <c:v>77.471000000000004</c:v>
                </c:pt>
                <c:pt idx="219">
                  <c:v>77.471999999999994</c:v>
                </c:pt>
                <c:pt idx="220">
                  <c:v>77.471999999999994</c:v>
                </c:pt>
                <c:pt idx="221">
                  <c:v>77.471999999999994</c:v>
                </c:pt>
                <c:pt idx="222">
                  <c:v>77.471999999999994</c:v>
                </c:pt>
                <c:pt idx="223">
                  <c:v>77.471999999999994</c:v>
                </c:pt>
                <c:pt idx="224">
                  <c:v>77.471999999999994</c:v>
                </c:pt>
                <c:pt idx="225">
                  <c:v>77.471999999999994</c:v>
                </c:pt>
                <c:pt idx="226">
                  <c:v>77.471999999999994</c:v>
                </c:pt>
                <c:pt idx="227">
                  <c:v>77.471999999999994</c:v>
                </c:pt>
                <c:pt idx="228">
                  <c:v>77.471999999999994</c:v>
                </c:pt>
                <c:pt idx="229">
                  <c:v>77.471999999999994</c:v>
                </c:pt>
                <c:pt idx="230">
                  <c:v>77.471999999999994</c:v>
                </c:pt>
                <c:pt idx="231">
                  <c:v>77.471999999999994</c:v>
                </c:pt>
                <c:pt idx="232">
                  <c:v>77.471999999999994</c:v>
                </c:pt>
                <c:pt idx="233">
                  <c:v>77.471999999999994</c:v>
                </c:pt>
                <c:pt idx="234">
                  <c:v>77.471999999999994</c:v>
                </c:pt>
                <c:pt idx="235">
                  <c:v>77.471000000000004</c:v>
                </c:pt>
                <c:pt idx="236">
                  <c:v>77.471999999999994</c:v>
                </c:pt>
                <c:pt idx="237">
                  <c:v>77.471999999999994</c:v>
                </c:pt>
                <c:pt idx="238">
                  <c:v>77.471999999999994</c:v>
                </c:pt>
                <c:pt idx="239">
                  <c:v>77.471999999999994</c:v>
                </c:pt>
                <c:pt idx="240">
                  <c:v>77.471999999999994</c:v>
                </c:pt>
                <c:pt idx="241">
                  <c:v>77.471999999999994</c:v>
                </c:pt>
                <c:pt idx="242">
                  <c:v>77.471999999999994</c:v>
                </c:pt>
                <c:pt idx="243">
                  <c:v>77.471999999999994</c:v>
                </c:pt>
                <c:pt idx="244">
                  <c:v>77.471999999999994</c:v>
                </c:pt>
                <c:pt idx="245">
                  <c:v>77.471999999999994</c:v>
                </c:pt>
                <c:pt idx="246">
                  <c:v>77.472999999999999</c:v>
                </c:pt>
                <c:pt idx="247">
                  <c:v>77.471999999999994</c:v>
                </c:pt>
                <c:pt idx="248">
                  <c:v>77.471999999999994</c:v>
                </c:pt>
                <c:pt idx="249">
                  <c:v>77.471999999999994</c:v>
                </c:pt>
                <c:pt idx="250">
                  <c:v>77.471999999999994</c:v>
                </c:pt>
                <c:pt idx="251">
                  <c:v>77.471999999999994</c:v>
                </c:pt>
                <c:pt idx="252">
                  <c:v>77.471999999999994</c:v>
                </c:pt>
                <c:pt idx="253">
                  <c:v>77.471999999999994</c:v>
                </c:pt>
                <c:pt idx="254">
                  <c:v>77.471999999999994</c:v>
                </c:pt>
                <c:pt idx="255">
                  <c:v>77.471999999999994</c:v>
                </c:pt>
                <c:pt idx="256">
                  <c:v>77.471999999999994</c:v>
                </c:pt>
                <c:pt idx="257">
                  <c:v>77.471999999999994</c:v>
                </c:pt>
                <c:pt idx="258">
                  <c:v>77.471999999999994</c:v>
                </c:pt>
                <c:pt idx="259">
                  <c:v>77.471999999999994</c:v>
                </c:pt>
                <c:pt idx="260">
                  <c:v>77.471999999999994</c:v>
                </c:pt>
                <c:pt idx="261">
                  <c:v>77.471999999999994</c:v>
                </c:pt>
                <c:pt idx="262">
                  <c:v>77.471999999999994</c:v>
                </c:pt>
                <c:pt idx="263">
                  <c:v>77.471999999999994</c:v>
                </c:pt>
                <c:pt idx="264">
                  <c:v>77.472999999999999</c:v>
                </c:pt>
                <c:pt idx="265">
                  <c:v>77.471999999999994</c:v>
                </c:pt>
                <c:pt idx="266">
                  <c:v>77.472999999999999</c:v>
                </c:pt>
                <c:pt idx="267">
                  <c:v>77.471999999999994</c:v>
                </c:pt>
                <c:pt idx="268">
                  <c:v>77.471999999999994</c:v>
                </c:pt>
                <c:pt idx="269">
                  <c:v>77.471999999999994</c:v>
                </c:pt>
                <c:pt idx="270">
                  <c:v>77.471999999999994</c:v>
                </c:pt>
                <c:pt idx="271">
                  <c:v>77.471999999999994</c:v>
                </c:pt>
                <c:pt idx="272">
                  <c:v>77.471999999999994</c:v>
                </c:pt>
                <c:pt idx="273">
                  <c:v>77.471999999999994</c:v>
                </c:pt>
                <c:pt idx="274">
                  <c:v>77.471999999999994</c:v>
                </c:pt>
                <c:pt idx="275">
                  <c:v>77.471999999999994</c:v>
                </c:pt>
                <c:pt idx="276">
                  <c:v>77.471999999999994</c:v>
                </c:pt>
                <c:pt idx="277">
                  <c:v>77.471999999999994</c:v>
                </c:pt>
                <c:pt idx="278">
                  <c:v>77.471999999999994</c:v>
                </c:pt>
                <c:pt idx="279">
                  <c:v>77.471999999999994</c:v>
                </c:pt>
                <c:pt idx="280">
                  <c:v>77.471999999999994</c:v>
                </c:pt>
                <c:pt idx="281">
                  <c:v>77.471999999999994</c:v>
                </c:pt>
                <c:pt idx="282">
                  <c:v>77.471999999999994</c:v>
                </c:pt>
                <c:pt idx="283">
                  <c:v>77.471999999999994</c:v>
                </c:pt>
                <c:pt idx="284">
                  <c:v>77.471999999999994</c:v>
                </c:pt>
                <c:pt idx="285">
                  <c:v>77.471999999999994</c:v>
                </c:pt>
                <c:pt idx="286">
                  <c:v>77.471999999999994</c:v>
                </c:pt>
                <c:pt idx="287">
                  <c:v>77.471999999999994</c:v>
                </c:pt>
                <c:pt idx="288">
                  <c:v>77.471999999999994</c:v>
                </c:pt>
                <c:pt idx="289">
                  <c:v>77.471999999999994</c:v>
                </c:pt>
                <c:pt idx="290">
                  <c:v>77.471999999999994</c:v>
                </c:pt>
                <c:pt idx="291">
                  <c:v>77.471999999999994</c:v>
                </c:pt>
                <c:pt idx="292">
                  <c:v>77.471999999999994</c:v>
                </c:pt>
                <c:pt idx="293">
                  <c:v>77.471999999999994</c:v>
                </c:pt>
                <c:pt idx="294">
                  <c:v>77.471999999999994</c:v>
                </c:pt>
                <c:pt idx="295">
                  <c:v>77.471999999999994</c:v>
                </c:pt>
                <c:pt idx="296">
                  <c:v>77.471999999999994</c:v>
                </c:pt>
                <c:pt idx="297">
                  <c:v>77.471999999999994</c:v>
                </c:pt>
                <c:pt idx="298">
                  <c:v>77.471999999999994</c:v>
                </c:pt>
                <c:pt idx="299">
                  <c:v>77.471999999999994</c:v>
                </c:pt>
                <c:pt idx="300">
                  <c:v>77.471999999999994</c:v>
                </c:pt>
                <c:pt idx="301">
                  <c:v>77.471999999999994</c:v>
                </c:pt>
                <c:pt idx="302">
                  <c:v>77.471999999999994</c:v>
                </c:pt>
                <c:pt idx="303">
                  <c:v>77.471999999999994</c:v>
                </c:pt>
                <c:pt idx="304">
                  <c:v>77.471999999999994</c:v>
                </c:pt>
                <c:pt idx="305">
                  <c:v>77.471999999999994</c:v>
                </c:pt>
                <c:pt idx="306">
                  <c:v>77.471999999999994</c:v>
                </c:pt>
                <c:pt idx="307">
                  <c:v>77.471999999999994</c:v>
                </c:pt>
                <c:pt idx="308">
                  <c:v>77.472999999999999</c:v>
                </c:pt>
                <c:pt idx="309">
                  <c:v>77.472999999999999</c:v>
                </c:pt>
                <c:pt idx="310">
                  <c:v>77.471999999999994</c:v>
                </c:pt>
                <c:pt idx="311">
                  <c:v>77.471999999999994</c:v>
                </c:pt>
                <c:pt idx="312">
                  <c:v>77.471999999999994</c:v>
                </c:pt>
                <c:pt idx="313">
                  <c:v>77.471999999999994</c:v>
                </c:pt>
                <c:pt idx="314">
                  <c:v>77.471999999999994</c:v>
                </c:pt>
                <c:pt idx="315">
                  <c:v>77.471999999999994</c:v>
                </c:pt>
                <c:pt idx="316">
                  <c:v>77.471999999999994</c:v>
                </c:pt>
                <c:pt idx="317">
                  <c:v>77.471999999999994</c:v>
                </c:pt>
                <c:pt idx="318">
                  <c:v>77.471999999999994</c:v>
                </c:pt>
                <c:pt idx="319">
                  <c:v>77.471999999999994</c:v>
                </c:pt>
                <c:pt idx="320">
                  <c:v>77.471999999999994</c:v>
                </c:pt>
                <c:pt idx="321">
                  <c:v>77.471999999999994</c:v>
                </c:pt>
                <c:pt idx="322">
                  <c:v>77.471999999999994</c:v>
                </c:pt>
                <c:pt idx="323">
                  <c:v>77.471999999999994</c:v>
                </c:pt>
                <c:pt idx="324">
                  <c:v>77.472999999999999</c:v>
                </c:pt>
                <c:pt idx="325">
                  <c:v>77.472999999999999</c:v>
                </c:pt>
                <c:pt idx="326">
                  <c:v>77.472999999999999</c:v>
                </c:pt>
                <c:pt idx="327">
                  <c:v>77.472999999999999</c:v>
                </c:pt>
                <c:pt idx="328">
                  <c:v>77.472999999999999</c:v>
                </c:pt>
                <c:pt idx="329">
                  <c:v>77.472999999999999</c:v>
                </c:pt>
                <c:pt idx="330">
                  <c:v>77.472999999999999</c:v>
                </c:pt>
                <c:pt idx="331">
                  <c:v>77.471999999999994</c:v>
                </c:pt>
                <c:pt idx="332">
                  <c:v>77.471999999999994</c:v>
                </c:pt>
                <c:pt idx="333">
                  <c:v>77.471999999999994</c:v>
                </c:pt>
                <c:pt idx="334">
                  <c:v>77.472999999999999</c:v>
                </c:pt>
                <c:pt idx="335">
                  <c:v>77.471999999999994</c:v>
                </c:pt>
                <c:pt idx="336">
                  <c:v>77.471999999999994</c:v>
                </c:pt>
                <c:pt idx="337">
                  <c:v>77.472999999999999</c:v>
                </c:pt>
                <c:pt idx="338">
                  <c:v>77.472999999999999</c:v>
                </c:pt>
                <c:pt idx="339">
                  <c:v>77.472999999999999</c:v>
                </c:pt>
                <c:pt idx="340">
                  <c:v>77.472999999999999</c:v>
                </c:pt>
                <c:pt idx="341">
                  <c:v>77.472999999999999</c:v>
                </c:pt>
                <c:pt idx="342">
                  <c:v>77.472999999999999</c:v>
                </c:pt>
                <c:pt idx="343">
                  <c:v>77.471999999999994</c:v>
                </c:pt>
                <c:pt idx="344">
                  <c:v>77.471999999999994</c:v>
                </c:pt>
                <c:pt idx="345">
                  <c:v>77.471999999999994</c:v>
                </c:pt>
                <c:pt idx="346">
                  <c:v>77.471999999999994</c:v>
                </c:pt>
                <c:pt idx="347">
                  <c:v>77.471999999999994</c:v>
                </c:pt>
                <c:pt idx="348">
                  <c:v>77.471999999999994</c:v>
                </c:pt>
                <c:pt idx="349">
                  <c:v>77.471999999999994</c:v>
                </c:pt>
                <c:pt idx="350">
                  <c:v>77.471999999999994</c:v>
                </c:pt>
                <c:pt idx="351">
                  <c:v>77.471999999999994</c:v>
                </c:pt>
                <c:pt idx="352">
                  <c:v>77.471999999999994</c:v>
                </c:pt>
                <c:pt idx="353">
                  <c:v>77.472999999999999</c:v>
                </c:pt>
                <c:pt idx="354">
                  <c:v>77.472999999999999</c:v>
                </c:pt>
                <c:pt idx="355">
                  <c:v>77.471999999999994</c:v>
                </c:pt>
                <c:pt idx="356">
                  <c:v>77.471999999999994</c:v>
                </c:pt>
                <c:pt idx="357">
                  <c:v>77.472999999999999</c:v>
                </c:pt>
                <c:pt idx="358">
                  <c:v>77.472999999999999</c:v>
                </c:pt>
                <c:pt idx="359">
                  <c:v>77.472999999999999</c:v>
                </c:pt>
                <c:pt idx="360">
                  <c:v>77.472999999999999</c:v>
                </c:pt>
                <c:pt idx="361">
                  <c:v>77.472999999999999</c:v>
                </c:pt>
                <c:pt idx="362">
                  <c:v>77.472999999999999</c:v>
                </c:pt>
                <c:pt idx="363">
                  <c:v>77.472999999999999</c:v>
                </c:pt>
                <c:pt idx="364">
                  <c:v>77.472999999999999</c:v>
                </c:pt>
                <c:pt idx="365">
                  <c:v>77.472999999999999</c:v>
                </c:pt>
                <c:pt idx="366">
                  <c:v>77.471999999999994</c:v>
                </c:pt>
                <c:pt idx="367">
                  <c:v>77.472999999999999</c:v>
                </c:pt>
                <c:pt idx="368">
                  <c:v>77.471999999999994</c:v>
                </c:pt>
                <c:pt idx="369">
                  <c:v>77.472999999999999</c:v>
                </c:pt>
                <c:pt idx="370">
                  <c:v>77.472999999999999</c:v>
                </c:pt>
                <c:pt idx="371">
                  <c:v>77.472999999999999</c:v>
                </c:pt>
                <c:pt idx="372">
                  <c:v>77.472999999999999</c:v>
                </c:pt>
                <c:pt idx="373">
                  <c:v>77.472999999999999</c:v>
                </c:pt>
                <c:pt idx="374">
                  <c:v>77.471999999999994</c:v>
                </c:pt>
                <c:pt idx="375">
                  <c:v>77.471999999999994</c:v>
                </c:pt>
                <c:pt idx="376">
                  <c:v>77.471999999999994</c:v>
                </c:pt>
                <c:pt idx="377">
                  <c:v>77.472999999999999</c:v>
                </c:pt>
                <c:pt idx="378">
                  <c:v>77.471999999999994</c:v>
                </c:pt>
                <c:pt idx="379">
                  <c:v>77.472999999999999</c:v>
                </c:pt>
                <c:pt idx="380">
                  <c:v>77.472999999999999</c:v>
                </c:pt>
                <c:pt idx="381">
                  <c:v>77.472999999999999</c:v>
                </c:pt>
                <c:pt idx="382">
                  <c:v>77.472999999999999</c:v>
                </c:pt>
                <c:pt idx="383">
                  <c:v>77.471999999999994</c:v>
                </c:pt>
                <c:pt idx="384">
                  <c:v>77.471999999999994</c:v>
                </c:pt>
                <c:pt idx="385">
                  <c:v>77.471999999999994</c:v>
                </c:pt>
                <c:pt idx="386">
                  <c:v>77.471999999999994</c:v>
                </c:pt>
                <c:pt idx="387">
                  <c:v>77.471999999999994</c:v>
                </c:pt>
                <c:pt idx="388">
                  <c:v>77.471999999999994</c:v>
                </c:pt>
                <c:pt idx="389">
                  <c:v>77.471000000000004</c:v>
                </c:pt>
                <c:pt idx="390">
                  <c:v>77.471999999999994</c:v>
                </c:pt>
                <c:pt idx="391">
                  <c:v>77.471999999999994</c:v>
                </c:pt>
                <c:pt idx="392">
                  <c:v>77.471999999999994</c:v>
                </c:pt>
                <c:pt idx="393">
                  <c:v>77.471999999999994</c:v>
                </c:pt>
                <c:pt idx="394">
                  <c:v>77.471999999999994</c:v>
                </c:pt>
                <c:pt idx="395">
                  <c:v>77.471999999999994</c:v>
                </c:pt>
                <c:pt idx="396">
                  <c:v>77.471999999999994</c:v>
                </c:pt>
                <c:pt idx="397">
                  <c:v>77.471999999999994</c:v>
                </c:pt>
                <c:pt idx="398">
                  <c:v>77.472999999999999</c:v>
                </c:pt>
                <c:pt idx="399">
                  <c:v>77.471999999999994</c:v>
                </c:pt>
                <c:pt idx="400">
                  <c:v>77.471999999999994</c:v>
                </c:pt>
                <c:pt idx="401">
                  <c:v>77.471999999999994</c:v>
                </c:pt>
                <c:pt idx="402">
                  <c:v>77.472999999999999</c:v>
                </c:pt>
                <c:pt idx="403">
                  <c:v>77.471999999999994</c:v>
                </c:pt>
                <c:pt idx="404">
                  <c:v>77.471999999999994</c:v>
                </c:pt>
                <c:pt idx="405">
                  <c:v>77.471999999999994</c:v>
                </c:pt>
                <c:pt idx="406">
                  <c:v>77.471999999999994</c:v>
                </c:pt>
                <c:pt idx="407">
                  <c:v>77.471999999999994</c:v>
                </c:pt>
                <c:pt idx="408">
                  <c:v>77.471999999999994</c:v>
                </c:pt>
                <c:pt idx="409">
                  <c:v>77.471999999999994</c:v>
                </c:pt>
                <c:pt idx="410">
                  <c:v>77.471999999999994</c:v>
                </c:pt>
                <c:pt idx="411">
                  <c:v>77.471999999999994</c:v>
                </c:pt>
                <c:pt idx="412">
                  <c:v>77.471999999999994</c:v>
                </c:pt>
                <c:pt idx="413">
                  <c:v>77.471999999999994</c:v>
                </c:pt>
                <c:pt idx="414">
                  <c:v>77.471999999999994</c:v>
                </c:pt>
                <c:pt idx="415">
                  <c:v>77.471999999999994</c:v>
                </c:pt>
                <c:pt idx="416">
                  <c:v>77.471999999999994</c:v>
                </c:pt>
                <c:pt idx="417">
                  <c:v>77.471999999999994</c:v>
                </c:pt>
                <c:pt idx="418">
                  <c:v>77.471999999999994</c:v>
                </c:pt>
                <c:pt idx="419">
                  <c:v>77.471999999999994</c:v>
                </c:pt>
                <c:pt idx="420">
                  <c:v>77.472999999999999</c:v>
                </c:pt>
                <c:pt idx="421">
                  <c:v>77.471999999999994</c:v>
                </c:pt>
                <c:pt idx="422">
                  <c:v>77.471999999999994</c:v>
                </c:pt>
                <c:pt idx="423">
                  <c:v>77.471999999999994</c:v>
                </c:pt>
                <c:pt idx="424">
                  <c:v>77.471999999999994</c:v>
                </c:pt>
                <c:pt idx="425">
                  <c:v>77.471999999999994</c:v>
                </c:pt>
                <c:pt idx="426">
                  <c:v>77.471999999999994</c:v>
                </c:pt>
                <c:pt idx="427">
                  <c:v>77.471999999999994</c:v>
                </c:pt>
                <c:pt idx="428">
                  <c:v>77.471999999999994</c:v>
                </c:pt>
                <c:pt idx="429">
                  <c:v>77.471999999999994</c:v>
                </c:pt>
                <c:pt idx="430">
                  <c:v>77.471999999999994</c:v>
                </c:pt>
                <c:pt idx="431">
                  <c:v>77.471999999999994</c:v>
                </c:pt>
                <c:pt idx="432">
                  <c:v>77.471999999999994</c:v>
                </c:pt>
                <c:pt idx="433">
                  <c:v>77.471999999999994</c:v>
                </c:pt>
                <c:pt idx="434">
                  <c:v>77.472999999999999</c:v>
                </c:pt>
                <c:pt idx="435">
                  <c:v>77.472999999999999</c:v>
                </c:pt>
                <c:pt idx="436">
                  <c:v>77.472999999999999</c:v>
                </c:pt>
                <c:pt idx="437">
                  <c:v>77.472999999999999</c:v>
                </c:pt>
                <c:pt idx="438">
                  <c:v>77.472999999999999</c:v>
                </c:pt>
                <c:pt idx="439">
                  <c:v>77.472999999999999</c:v>
                </c:pt>
                <c:pt idx="440">
                  <c:v>77.472999999999999</c:v>
                </c:pt>
                <c:pt idx="441">
                  <c:v>77.472999999999999</c:v>
                </c:pt>
                <c:pt idx="442">
                  <c:v>77.472999999999999</c:v>
                </c:pt>
                <c:pt idx="443">
                  <c:v>77.472999999999999</c:v>
                </c:pt>
                <c:pt idx="444">
                  <c:v>77.472999999999999</c:v>
                </c:pt>
                <c:pt idx="445">
                  <c:v>77.472999999999999</c:v>
                </c:pt>
                <c:pt idx="446">
                  <c:v>77.474000000000004</c:v>
                </c:pt>
                <c:pt idx="447">
                  <c:v>77.472999999999999</c:v>
                </c:pt>
                <c:pt idx="448">
                  <c:v>77.472999999999999</c:v>
                </c:pt>
                <c:pt idx="449">
                  <c:v>77.474000000000004</c:v>
                </c:pt>
                <c:pt idx="450">
                  <c:v>77.474000000000004</c:v>
                </c:pt>
                <c:pt idx="451">
                  <c:v>77.474000000000004</c:v>
                </c:pt>
                <c:pt idx="452">
                  <c:v>77.474000000000004</c:v>
                </c:pt>
                <c:pt idx="453">
                  <c:v>77.474000000000004</c:v>
                </c:pt>
                <c:pt idx="454">
                  <c:v>77.474000000000004</c:v>
                </c:pt>
                <c:pt idx="455">
                  <c:v>77.474000000000004</c:v>
                </c:pt>
                <c:pt idx="456">
                  <c:v>77.474000000000004</c:v>
                </c:pt>
                <c:pt idx="457">
                  <c:v>77.474000000000004</c:v>
                </c:pt>
                <c:pt idx="458">
                  <c:v>77.474000000000004</c:v>
                </c:pt>
                <c:pt idx="459">
                  <c:v>77.474000000000004</c:v>
                </c:pt>
                <c:pt idx="460">
                  <c:v>77.474000000000004</c:v>
                </c:pt>
                <c:pt idx="461">
                  <c:v>77.474000000000004</c:v>
                </c:pt>
                <c:pt idx="462">
                  <c:v>77.474000000000004</c:v>
                </c:pt>
                <c:pt idx="463">
                  <c:v>77.474999999999994</c:v>
                </c:pt>
                <c:pt idx="464">
                  <c:v>77.474000000000004</c:v>
                </c:pt>
                <c:pt idx="465">
                  <c:v>77.474000000000004</c:v>
                </c:pt>
                <c:pt idx="466">
                  <c:v>77.474000000000004</c:v>
                </c:pt>
                <c:pt idx="467">
                  <c:v>77.474000000000004</c:v>
                </c:pt>
                <c:pt idx="468">
                  <c:v>77.474000000000004</c:v>
                </c:pt>
                <c:pt idx="469">
                  <c:v>77.474000000000004</c:v>
                </c:pt>
                <c:pt idx="470">
                  <c:v>77.474000000000004</c:v>
                </c:pt>
                <c:pt idx="471">
                  <c:v>77.474999999999994</c:v>
                </c:pt>
                <c:pt idx="472">
                  <c:v>77.474999999999994</c:v>
                </c:pt>
                <c:pt idx="473">
                  <c:v>77.474999999999994</c:v>
                </c:pt>
                <c:pt idx="474">
                  <c:v>77.474999999999994</c:v>
                </c:pt>
                <c:pt idx="475">
                  <c:v>77.474999999999994</c:v>
                </c:pt>
                <c:pt idx="476">
                  <c:v>77.474999999999994</c:v>
                </c:pt>
                <c:pt idx="477">
                  <c:v>77.474999999999994</c:v>
                </c:pt>
                <c:pt idx="478">
                  <c:v>77.474999999999994</c:v>
                </c:pt>
                <c:pt idx="479">
                  <c:v>77.474000000000004</c:v>
                </c:pt>
                <c:pt idx="480">
                  <c:v>77.474999999999994</c:v>
                </c:pt>
                <c:pt idx="481">
                  <c:v>77.474999999999994</c:v>
                </c:pt>
                <c:pt idx="482">
                  <c:v>77.474999999999994</c:v>
                </c:pt>
                <c:pt idx="483">
                  <c:v>77.474999999999994</c:v>
                </c:pt>
                <c:pt idx="484">
                  <c:v>77.474999999999994</c:v>
                </c:pt>
                <c:pt idx="485">
                  <c:v>77.474999999999994</c:v>
                </c:pt>
                <c:pt idx="486">
                  <c:v>77.474999999999994</c:v>
                </c:pt>
                <c:pt idx="487">
                  <c:v>77.474999999999994</c:v>
                </c:pt>
                <c:pt idx="488">
                  <c:v>77.474999999999994</c:v>
                </c:pt>
                <c:pt idx="489">
                  <c:v>77.474999999999994</c:v>
                </c:pt>
                <c:pt idx="490">
                  <c:v>77.474999999999994</c:v>
                </c:pt>
                <c:pt idx="491">
                  <c:v>77.474999999999994</c:v>
                </c:pt>
                <c:pt idx="492">
                  <c:v>77.474999999999994</c:v>
                </c:pt>
                <c:pt idx="493">
                  <c:v>77.474999999999994</c:v>
                </c:pt>
                <c:pt idx="494">
                  <c:v>77.474999999999994</c:v>
                </c:pt>
                <c:pt idx="495">
                  <c:v>77.474999999999994</c:v>
                </c:pt>
                <c:pt idx="496">
                  <c:v>77.474999999999994</c:v>
                </c:pt>
                <c:pt idx="497">
                  <c:v>77.474999999999994</c:v>
                </c:pt>
                <c:pt idx="498">
                  <c:v>77.474999999999994</c:v>
                </c:pt>
                <c:pt idx="499">
                  <c:v>77.474999999999994</c:v>
                </c:pt>
                <c:pt idx="500">
                  <c:v>77.474999999999994</c:v>
                </c:pt>
                <c:pt idx="501">
                  <c:v>77.474999999999994</c:v>
                </c:pt>
                <c:pt idx="502">
                  <c:v>77.474999999999994</c:v>
                </c:pt>
                <c:pt idx="503">
                  <c:v>77.474999999999994</c:v>
                </c:pt>
                <c:pt idx="504">
                  <c:v>77.475999999999999</c:v>
                </c:pt>
                <c:pt idx="505">
                  <c:v>77.475999999999999</c:v>
                </c:pt>
                <c:pt idx="506">
                  <c:v>77.475999999999999</c:v>
                </c:pt>
                <c:pt idx="507">
                  <c:v>77.475999999999999</c:v>
                </c:pt>
                <c:pt idx="508">
                  <c:v>77.475999999999999</c:v>
                </c:pt>
                <c:pt idx="509">
                  <c:v>77.475999999999999</c:v>
                </c:pt>
                <c:pt idx="510">
                  <c:v>77.475999999999999</c:v>
                </c:pt>
                <c:pt idx="511">
                  <c:v>77.475999999999999</c:v>
                </c:pt>
                <c:pt idx="512">
                  <c:v>77.475999999999999</c:v>
                </c:pt>
                <c:pt idx="513">
                  <c:v>77.475999999999999</c:v>
                </c:pt>
                <c:pt idx="514">
                  <c:v>77.475999999999999</c:v>
                </c:pt>
                <c:pt idx="515">
                  <c:v>77.475999999999999</c:v>
                </c:pt>
                <c:pt idx="516">
                  <c:v>77.475999999999999</c:v>
                </c:pt>
                <c:pt idx="517">
                  <c:v>77.475999999999999</c:v>
                </c:pt>
                <c:pt idx="518">
                  <c:v>77.477000000000004</c:v>
                </c:pt>
                <c:pt idx="519">
                  <c:v>77.475999999999999</c:v>
                </c:pt>
                <c:pt idx="520">
                  <c:v>77.475999999999999</c:v>
                </c:pt>
                <c:pt idx="521">
                  <c:v>77.475999999999999</c:v>
                </c:pt>
                <c:pt idx="522">
                  <c:v>77.475999999999999</c:v>
                </c:pt>
                <c:pt idx="523">
                  <c:v>77.475999999999999</c:v>
                </c:pt>
                <c:pt idx="524">
                  <c:v>77.475999999999999</c:v>
                </c:pt>
                <c:pt idx="525">
                  <c:v>77.475999999999999</c:v>
                </c:pt>
                <c:pt idx="526">
                  <c:v>77.475999999999999</c:v>
                </c:pt>
                <c:pt idx="527">
                  <c:v>77.475999999999999</c:v>
                </c:pt>
                <c:pt idx="528">
                  <c:v>77.475999999999999</c:v>
                </c:pt>
                <c:pt idx="529">
                  <c:v>77.477000000000004</c:v>
                </c:pt>
                <c:pt idx="530">
                  <c:v>77.477000000000004</c:v>
                </c:pt>
                <c:pt idx="531">
                  <c:v>77.475999999999999</c:v>
                </c:pt>
                <c:pt idx="532">
                  <c:v>77.477000000000004</c:v>
                </c:pt>
                <c:pt idx="533">
                  <c:v>77.477000000000004</c:v>
                </c:pt>
                <c:pt idx="534">
                  <c:v>77.477000000000004</c:v>
                </c:pt>
                <c:pt idx="535">
                  <c:v>77.477000000000004</c:v>
                </c:pt>
                <c:pt idx="536">
                  <c:v>77.477000000000004</c:v>
                </c:pt>
                <c:pt idx="537">
                  <c:v>77.477000000000004</c:v>
                </c:pt>
                <c:pt idx="538">
                  <c:v>77.477000000000004</c:v>
                </c:pt>
                <c:pt idx="539">
                  <c:v>77.477000000000004</c:v>
                </c:pt>
                <c:pt idx="540">
                  <c:v>77.477000000000004</c:v>
                </c:pt>
                <c:pt idx="541">
                  <c:v>77.477000000000004</c:v>
                </c:pt>
                <c:pt idx="542">
                  <c:v>77.477000000000004</c:v>
                </c:pt>
                <c:pt idx="543">
                  <c:v>77.477999999999994</c:v>
                </c:pt>
                <c:pt idx="544">
                  <c:v>77.477999999999994</c:v>
                </c:pt>
                <c:pt idx="545">
                  <c:v>77.477999999999994</c:v>
                </c:pt>
                <c:pt idx="546">
                  <c:v>77.477999999999994</c:v>
                </c:pt>
                <c:pt idx="547">
                  <c:v>77.477999999999994</c:v>
                </c:pt>
                <c:pt idx="548">
                  <c:v>77.477999999999994</c:v>
                </c:pt>
                <c:pt idx="549">
                  <c:v>77.477999999999994</c:v>
                </c:pt>
                <c:pt idx="550">
                  <c:v>77.477999999999994</c:v>
                </c:pt>
                <c:pt idx="551">
                  <c:v>77.477999999999994</c:v>
                </c:pt>
                <c:pt idx="552">
                  <c:v>77.477999999999994</c:v>
                </c:pt>
                <c:pt idx="553">
                  <c:v>77.477999999999994</c:v>
                </c:pt>
                <c:pt idx="554">
                  <c:v>77.477999999999994</c:v>
                </c:pt>
                <c:pt idx="555">
                  <c:v>77.477999999999994</c:v>
                </c:pt>
                <c:pt idx="556">
                  <c:v>77.477999999999994</c:v>
                </c:pt>
                <c:pt idx="557">
                  <c:v>77.477999999999994</c:v>
                </c:pt>
                <c:pt idx="558">
                  <c:v>77.477999999999994</c:v>
                </c:pt>
                <c:pt idx="559">
                  <c:v>77.477999999999994</c:v>
                </c:pt>
                <c:pt idx="560">
                  <c:v>77.477999999999994</c:v>
                </c:pt>
                <c:pt idx="561">
                  <c:v>77.477999999999994</c:v>
                </c:pt>
                <c:pt idx="562">
                  <c:v>77.477999999999994</c:v>
                </c:pt>
                <c:pt idx="563">
                  <c:v>77.478999999999999</c:v>
                </c:pt>
                <c:pt idx="564">
                  <c:v>77.477999999999994</c:v>
                </c:pt>
                <c:pt idx="565">
                  <c:v>77.478999999999999</c:v>
                </c:pt>
                <c:pt idx="566">
                  <c:v>77.478999999999999</c:v>
                </c:pt>
                <c:pt idx="567">
                  <c:v>77.478999999999999</c:v>
                </c:pt>
                <c:pt idx="568">
                  <c:v>77.478999999999999</c:v>
                </c:pt>
                <c:pt idx="569">
                  <c:v>77.478999999999999</c:v>
                </c:pt>
                <c:pt idx="570">
                  <c:v>77.478999999999999</c:v>
                </c:pt>
                <c:pt idx="571">
                  <c:v>77.477999999999994</c:v>
                </c:pt>
                <c:pt idx="572">
                  <c:v>77.478999999999999</c:v>
                </c:pt>
                <c:pt idx="573">
                  <c:v>77.478999999999999</c:v>
                </c:pt>
                <c:pt idx="574">
                  <c:v>77.478999999999999</c:v>
                </c:pt>
                <c:pt idx="575">
                  <c:v>77.478999999999999</c:v>
                </c:pt>
                <c:pt idx="576">
                  <c:v>77.478999999999999</c:v>
                </c:pt>
                <c:pt idx="577">
                  <c:v>77.478999999999999</c:v>
                </c:pt>
                <c:pt idx="578">
                  <c:v>77.478999999999999</c:v>
                </c:pt>
                <c:pt idx="579">
                  <c:v>77.478999999999999</c:v>
                </c:pt>
                <c:pt idx="580">
                  <c:v>77.48</c:v>
                </c:pt>
                <c:pt idx="581">
                  <c:v>77.478999999999999</c:v>
                </c:pt>
                <c:pt idx="582">
                  <c:v>77.48</c:v>
                </c:pt>
                <c:pt idx="583">
                  <c:v>77.48</c:v>
                </c:pt>
                <c:pt idx="584">
                  <c:v>77.48</c:v>
                </c:pt>
                <c:pt idx="585">
                  <c:v>77.480999999999995</c:v>
                </c:pt>
                <c:pt idx="586">
                  <c:v>77.480999999999995</c:v>
                </c:pt>
                <c:pt idx="587">
                  <c:v>77.48</c:v>
                </c:pt>
                <c:pt idx="588">
                  <c:v>77.48</c:v>
                </c:pt>
                <c:pt idx="589">
                  <c:v>77.480999999999995</c:v>
                </c:pt>
                <c:pt idx="590">
                  <c:v>77.48</c:v>
                </c:pt>
                <c:pt idx="591">
                  <c:v>77.48</c:v>
                </c:pt>
                <c:pt idx="592">
                  <c:v>77.48</c:v>
                </c:pt>
                <c:pt idx="593">
                  <c:v>77.48</c:v>
                </c:pt>
                <c:pt idx="594">
                  <c:v>77.48</c:v>
                </c:pt>
                <c:pt idx="595">
                  <c:v>77.480999999999995</c:v>
                </c:pt>
                <c:pt idx="596">
                  <c:v>77.480999999999995</c:v>
                </c:pt>
                <c:pt idx="597">
                  <c:v>77.48</c:v>
                </c:pt>
                <c:pt idx="598">
                  <c:v>77.48</c:v>
                </c:pt>
                <c:pt idx="599">
                  <c:v>77.480999999999995</c:v>
                </c:pt>
                <c:pt idx="600">
                  <c:v>77.480999999999995</c:v>
                </c:pt>
                <c:pt idx="601">
                  <c:v>77.480999999999995</c:v>
                </c:pt>
                <c:pt idx="602">
                  <c:v>77.480999999999995</c:v>
                </c:pt>
                <c:pt idx="603">
                  <c:v>77.480999999999995</c:v>
                </c:pt>
                <c:pt idx="604">
                  <c:v>77.480999999999995</c:v>
                </c:pt>
                <c:pt idx="605">
                  <c:v>77.480999999999995</c:v>
                </c:pt>
                <c:pt idx="606">
                  <c:v>77.480999999999995</c:v>
                </c:pt>
                <c:pt idx="607">
                  <c:v>77.480999999999995</c:v>
                </c:pt>
                <c:pt idx="608">
                  <c:v>77.480999999999995</c:v>
                </c:pt>
                <c:pt idx="609">
                  <c:v>77.480999999999995</c:v>
                </c:pt>
                <c:pt idx="610">
                  <c:v>77.480999999999995</c:v>
                </c:pt>
                <c:pt idx="611">
                  <c:v>77.480999999999995</c:v>
                </c:pt>
                <c:pt idx="612">
                  <c:v>77.480999999999995</c:v>
                </c:pt>
                <c:pt idx="613">
                  <c:v>77.480999999999995</c:v>
                </c:pt>
                <c:pt idx="614">
                  <c:v>77.480999999999995</c:v>
                </c:pt>
                <c:pt idx="615">
                  <c:v>77.480999999999995</c:v>
                </c:pt>
                <c:pt idx="616">
                  <c:v>77.480999999999995</c:v>
                </c:pt>
                <c:pt idx="617">
                  <c:v>77.480999999999995</c:v>
                </c:pt>
                <c:pt idx="618">
                  <c:v>77.480999999999995</c:v>
                </c:pt>
                <c:pt idx="619">
                  <c:v>77.480999999999995</c:v>
                </c:pt>
                <c:pt idx="620">
                  <c:v>77.480999999999995</c:v>
                </c:pt>
                <c:pt idx="621">
                  <c:v>77.480999999999995</c:v>
                </c:pt>
                <c:pt idx="622">
                  <c:v>77.481999999999999</c:v>
                </c:pt>
                <c:pt idx="623">
                  <c:v>77.481999999999999</c:v>
                </c:pt>
                <c:pt idx="624">
                  <c:v>77.481999999999999</c:v>
                </c:pt>
                <c:pt idx="625">
                  <c:v>77.481999999999999</c:v>
                </c:pt>
                <c:pt idx="626">
                  <c:v>77.480999999999995</c:v>
                </c:pt>
                <c:pt idx="627">
                  <c:v>77.480999999999995</c:v>
                </c:pt>
                <c:pt idx="628">
                  <c:v>77.480999999999995</c:v>
                </c:pt>
                <c:pt idx="629">
                  <c:v>77.480999999999995</c:v>
                </c:pt>
                <c:pt idx="630">
                  <c:v>77.480999999999995</c:v>
                </c:pt>
                <c:pt idx="631">
                  <c:v>77.480999999999995</c:v>
                </c:pt>
                <c:pt idx="632">
                  <c:v>77.480999999999995</c:v>
                </c:pt>
                <c:pt idx="633">
                  <c:v>77.480999999999995</c:v>
                </c:pt>
                <c:pt idx="634">
                  <c:v>77.480999999999995</c:v>
                </c:pt>
                <c:pt idx="635">
                  <c:v>77.481999999999999</c:v>
                </c:pt>
                <c:pt idx="636">
                  <c:v>77.481999999999999</c:v>
                </c:pt>
                <c:pt idx="637">
                  <c:v>77.481999999999999</c:v>
                </c:pt>
                <c:pt idx="638">
                  <c:v>77.481999999999999</c:v>
                </c:pt>
                <c:pt idx="639">
                  <c:v>77.481999999999999</c:v>
                </c:pt>
                <c:pt idx="640">
                  <c:v>77.481999999999999</c:v>
                </c:pt>
                <c:pt idx="641">
                  <c:v>77.481999999999999</c:v>
                </c:pt>
                <c:pt idx="642">
                  <c:v>77.481999999999999</c:v>
                </c:pt>
                <c:pt idx="643">
                  <c:v>77.481999999999999</c:v>
                </c:pt>
                <c:pt idx="644">
                  <c:v>77.481999999999999</c:v>
                </c:pt>
                <c:pt idx="645">
                  <c:v>77.481999999999999</c:v>
                </c:pt>
                <c:pt idx="646">
                  <c:v>77.481999999999999</c:v>
                </c:pt>
                <c:pt idx="647">
                  <c:v>77.481999999999999</c:v>
                </c:pt>
                <c:pt idx="648">
                  <c:v>77.481999999999999</c:v>
                </c:pt>
                <c:pt idx="649">
                  <c:v>77.481999999999999</c:v>
                </c:pt>
                <c:pt idx="650">
                  <c:v>77.481999999999999</c:v>
                </c:pt>
                <c:pt idx="651">
                  <c:v>77.481999999999999</c:v>
                </c:pt>
                <c:pt idx="652">
                  <c:v>77.483000000000004</c:v>
                </c:pt>
                <c:pt idx="653">
                  <c:v>77.483000000000004</c:v>
                </c:pt>
                <c:pt idx="654">
                  <c:v>77.483000000000004</c:v>
                </c:pt>
                <c:pt idx="655">
                  <c:v>77.483000000000004</c:v>
                </c:pt>
                <c:pt idx="656">
                  <c:v>77.481999999999999</c:v>
                </c:pt>
                <c:pt idx="657">
                  <c:v>77.481999999999999</c:v>
                </c:pt>
                <c:pt idx="658">
                  <c:v>77.483000000000004</c:v>
                </c:pt>
                <c:pt idx="659">
                  <c:v>77.483000000000004</c:v>
                </c:pt>
                <c:pt idx="660">
                  <c:v>77.483000000000004</c:v>
                </c:pt>
                <c:pt idx="661">
                  <c:v>77.483000000000004</c:v>
                </c:pt>
                <c:pt idx="662">
                  <c:v>77.483000000000004</c:v>
                </c:pt>
                <c:pt idx="663">
                  <c:v>77.483000000000004</c:v>
                </c:pt>
                <c:pt idx="664">
                  <c:v>77.483000000000004</c:v>
                </c:pt>
                <c:pt idx="665">
                  <c:v>77.483000000000004</c:v>
                </c:pt>
                <c:pt idx="666">
                  <c:v>77.483999999999995</c:v>
                </c:pt>
                <c:pt idx="667">
                  <c:v>77.483000000000004</c:v>
                </c:pt>
                <c:pt idx="668">
                  <c:v>77.483999999999995</c:v>
                </c:pt>
                <c:pt idx="669">
                  <c:v>77.483999999999995</c:v>
                </c:pt>
                <c:pt idx="670">
                  <c:v>77.483999999999995</c:v>
                </c:pt>
                <c:pt idx="671">
                  <c:v>77.483999999999995</c:v>
                </c:pt>
                <c:pt idx="672">
                  <c:v>77.483999999999995</c:v>
                </c:pt>
                <c:pt idx="673">
                  <c:v>77.483999999999995</c:v>
                </c:pt>
                <c:pt idx="674">
                  <c:v>77.483999999999995</c:v>
                </c:pt>
                <c:pt idx="675">
                  <c:v>77.483999999999995</c:v>
                </c:pt>
                <c:pt idx="676">
                  <c:v>77.483999999999995</c:v>
                </c:pt>
                <c:pt idx="677">
                  <c:v>77.483999999999995</c:v>
                </c:pt>
                <c:pt idx="678">
                  <c:v>77.483999999999995</c:v>
                </c:pt>
                <c:pt idx="679">
                  <c:v>77.483999999999995</c:v>
                </c:pt>
                <c:pt idx="680">
                  <c:v>77.483000000000004</c:v>
                </c:pt>
                <c:pt idx="681">
                  <c:v>77.483999999999995</c:v>
                </c:pt>
                <c:pt idx="682">
                  <c:v>77.483999999999995</c:v>
                </c:pt>
                <c:pt idx="683">
                  <c:v>77.483000000000004</c:v>
                </c:pt>
                <c:pt idx="684">
                  <c:v>77.483999999999995</c:v>
                </c:pt>
                <c:pt idx="685">
                  <c:v>77.483999999999995</c:v>
                </c:pt>
                <c:pt idx="686">
                  <c:v>77.483999999999995</c:v>
                </c:pt>
                <c:pt idx="687">
                  <c:v>77.483000000000004</c:v>
                </c:pt>
                <c:pt idx="688">
                  <c:v>77.483000000000004</c:v>
                </c:pt>
                <c:pt idx="689">
                  <c:v>77.483999999999995</c:v>
                </c:pt>
                <c:pt idx="690">
                  <c:v>77.483999999999995</c:v>
                </c:pt>
                <c:pt idx="691">
                  <c:v>77.483999999999995</c:v>
                </c:pt>
                <c:pt idx="692">
                  <c:v>77.483999999999995</c:v>
                </c:pt>
                <c:pt idx="693">
                  <c:v>77.483999999999995</c:v>
                </c:pt>
                <c:pt idx="694">
                  <c:v>77.483999999999995</c:v>
                </c:pt>
                <c:pt idx="695">
                  <c:v>77.483999999999995</c:v>
                </c:pt>
                <c:pt idx="696">
                  <c:v>77.483999999999995</c:v>
                </c:pt>
                <c:pt idx="697">
                  <c:v>77.483999999999995</c:v>
                </c:pt>
                <c:pt idx="698">
                  <c:v>77.483999999999995</c:v>
                </c:pt>
                <c:pt idx="699">
                  <c:v>77.483999999999995</c:v>
                </c:pt>
                <c:pt idx="700">
                  <c:v>77.483999999999995</c:v>
                </c:pt>
                <c:pt idx="701">
                  <c:v>77.483000000000004</c:v>
                </c:pt>
                <c:pt idx="702">
                  <c:v>77.483000000000004</c:v>
                </c:pt>
                <c:pt idx="703">
                  <c:v>77.483000000000004</c:v>
                </c:pt>
                <c:pt idx="704">
                  <c:v>77.483000000000004</c:v>
                </c:pt>
                <c:pt idx="705">
                  <c:v>77.483000000000004</c:v>
                </c:pt>
                <c:pt idx="706">
                  <c:v>77.483000000000004</c:v>
                </c:pt>
                <c:pt idx="707">
                  <c:v>77.483000000000004</c:v>
                </c:pt>
                <c:pt idx="708">
                  <c:v>77.483000000000004</c:v>
                </c:pt>
                <c:pt idx="709">
                  <c:v>77.483000000000004</c:v>
                </c:pt>
                <c:pt idx="710">
                  <c:v>77.483000000000004</c:v>
                </c:pt>
                <c:pt idx="711">
                  <c:v>77.483000000000004</c:v>
                </c:pt>
                <c:pt idx="712">
                  <c:v>77.483000000000004</c:v>
                </c:pt>
                <c:pt idx="713">
                  <c:v>77.483000000000004</c:v>
                </c:pt>
                <c:pt idx="714">
                  <c:v>77.483000000000004</c:v>
                </c:pt>
                <c:pt idx="715">
                  <c:v>77.483000000000004</c:v>
                </c:pt>
                <c:pt idx="716">
                  <c:v>77.483000000000004</c:v>
                </c:pt>
                <c:pt idx="717">
                  <c:v>77.483000000000004</c:v>
                </c:pt>
                <c:pt idx="718">
                  <c:v>77.483000000000004</c:v>
                </c:pt>
                <c:pt idx="719">
                  <c:v>77.483000000000004</c:v>
                </c:pt>
                <c:pt idx="720">
                  <c:v>77.483000000000004</c:v>
                </c:pt>
                <c:pt idx="721">
                  <c:v>77.483000000000004</c:v>
                </c:pt>
                <c:pt idx="722">
                  <c:v>77.483000000000004</c:v>
                </c:pt>
                <c:pt idx="723">
                  <c:v>77.483000000000004</c:v>
                </c:pt>
                <c:pt idx="724">
                  <c:v>77.483000000000004</c:v>
                </c:pt>
                <c:pt idx="725">
                  <c:v>77.483000000000004</c:v>
                </c:pt>
                <c:pt idx="726">
                  <c:v>77.483000000000004</c:v>
                </c:pt>
                <c:pt idx="727">
                  <c:v>77.483000000000004</c:v>
                </c:pt>
                <c:pt idx="728">
                  <c:v>77.483000000000004</c:v>
                </c:pt>
                <c:pt idx="729">
                  <c:v>77.483000000000004</c:v>
                </c:pt>
                <c:pt idx="730">
                  <c:v>77.483999999999995</c:v>
                </c:pt>
                <c:pt idx="731">
                  <c:v>77.483999999999995</c:v>
                </c:pt>
                <c:pt idx="732">
                  <c:v>77.483999999999995</c:v>
                </c:pt>
                <c:pt idx="733">
                  <c:v>77.483999999999995</c:v>
                </c:pt>
                <c:pt idx="734">
                  <c:v>77.483000000000004</c:v>
                </c:pt>
                <c:pt idx="735">
                  <c:v>77.483000000000004</c:v>
                </c:pt>
                <c:pt idx="736">
                  <c:v>77.483000000000004</c:v>
                </c:pt>
                <c:pt idx="737">
                  <c:v>77.483999999999995</c:v>
                </c:pt>
                <c:pt idx="738">
                  <c:v>77.483999999999995</c:v>
                </c:pt>
                <c:pt idx="739">
                  <c:v>77.483000000000004</c:v>
                </c:pt>
                <c:pt idx="740">
                  <c:v>77.483000000000004</c:v>
                </c:pt>
                <c:pt idx="741">
                  <c:v>77.483000000000004</c:v>
                </c:pt>
                <c:pt idx="742">
                  <c:v>77.483999999999995</c:v>
                </c:pt>
                <c:pt idx="743">
                  <c:v>77.483999999999995</c:v>
                </c:pt>
                <c:pt idx="744">
                  <c:v>77.483999999999995</c:v>
                </c:pt>
                <c:pt idx="745">
                  <c:v>77.483999999999995</c:v>
                </c:pt>
                <c:pt idx="746">
                  <c:v>77.483999999999995</c:v>
                </c:pt>
                <c:pt idx="747">
                  <c:v>77.484999999999999</c:v>
                </c:pt>
                <c:pt idx="748">
                  <c:v>77.484999999999999</c:v>
                </c:pt>
                <c:pt idx="749">
                  <c:v>77.486000000000004</c:v>
                </c:pt>
                <c:pt idx="750">
                  <c:v>77.486000000000004</c:v>
                </c:pt>
                <c:pt idx="751">
                  <c:v>77.486000000000004</c:v>
                </c:pt>
                <c:pt idx="752">
                  <c:v>77.486000000000004</c:v>
                </c:pt>
                <c:pt idx="753">
                  <c:v>77.486999999999995</c:v>
                </c:pt>
                <c:pt idx="754">
                  <c:v>77.486999999999995</c:v>
                </c:pt>
                <c:pt idx="755">
                  <c:v>77.486999999999995</c:v>
                </c:pt>
                <c:pt idx="756">
                  <c:v>77.488</c:v>
                </c:pt>
                <c:pt idx="757">
                  <c:v>77.488</c:v>
                </c:pt>
                <c:pt idx="758">
                  <c:v>77.489000000000004</c:v>
                </c:pt>
                <c:pt idx="759">
                  <c:v>77.489999999999995</c:v>
                </c:pt>
                <c:pt idx="760">
                  <c:v>77.489999999999995</c:v>
                </c:pt>
                <c:pt idx="761">
                  <c:v>77.489999999999995</c:v>
                </c:pt>
                <c:pt idx="762">
                  <c:v>77.491</c:v>
                </c:pt>
                <c:pt idx="763">
                  <c:v>77.492000000000004</c:v>
                </c:pt>
                <c:pt idx="764">
                  <c:v>77.492999999999995</c:v>
                </c:pt>
                <c:pt idx="765">
                  <c:v>77.492999999999995</c:v>
                </c:pt>
                <c:pt idx="766">
                  <c:v>77.494</c:v>
                </c:pt>
                <c:pt idx="767">
                  <c:v>77.495000000000005</c:v>
                </c:pt>
                <c:pt idx="768">
                  <c:v>77.495999999999995</c:v>
                </c:pt>
                <c:pt idx="769">
                  <c:v>77.495999999999995</c:v>
                </c:pt>
                <c:pt idx="770">
                  <c:v>77.497</c:v>
                </c:pt>
                <c:pt idx="771">
                  <c:v>77.498000000000005</c:v>
                </c:pt>
                <c:pt idx="772">
                  <c:v>77.498999999999995</c:v>
                </c:pt>
                <c:pt idx="773">
                  <c:v>77.5</c:v>
                </c:pt>
                <c:pt idx="774">
                  <c:v>77.501000000000005</c:v>
                </c:pt>
                <c:pt idx="775">
                  <c:v>77.501999999999995</c:v>
                </c:pt>
                <c:pt idx="776">
                  <c:v>77.503</c:v>
                </c:pt>
                <c:pt idx="777">
                  <c:v>77.504000000000005</c:v>
                </c:pt>
                <c:pt idx="778">
                  <c:v>77.506</c:v>
                </c:pt>
                <c:pt idx="779">
                  <c:v>77.507000000000005</c:v>
                </c:pt>
                <c:pt idx="780">
                  <c:v>77.509</c:v>
                </c:pt>
                <c:pt idx="781">
                  <c:v>77.510000000000005</c:v>
                </c:pt>
                <c:pt idx="782">
                  <c:v>77.510999999999996</c:v>
                </c:pt>
                <c:pt idx="783">
                  <c:v>77.512</c:v>
                </c:pt>
                <c:pt idx="784">
                  <c:v>77.513999999999996</c:v>
                </c:pt>
                <c:pt idx="785">
                  <c:v>77.516000000000005</c:v>
                </c:pt>
                <c:pt idx="786">
                  <c:v>77.516999999999996</c:v>
                </c:pt>
                <c:pt idx="787">
                  <c:v>77.518000000000001</c:v>
                </c:pt>
                <c:pt idx="788">
                  <c:v>77.52</c:v>
                </c:pt>
                <c:pt idx="789">
                  <c:v>77.521000000000001</c:v>
                </c:pt>
                <c:pt idx="790">
                  <c:v>77.524000000000001</c:v>
                </c:pt>
                <c:pt idx="791">
                  <c:v>77.525000000000006</c:v>
                </c:pt>
                <c:pt idx="792">
                  <c:v>77.527000000000001</c:v>
                </c:pt>
                <c:pt idx="793">
                  <c:v>77.528999999999996</c:v>
                </c:pt>
                <c:pt idx="794">
                  <c:v>77.53</c:v>
                </c:pt>
                <c:pt idx="795">
                  <c:v>77.531999999999996</c:v>
                </c:pt>
                <c:pt idx="796">
                  <c:v>77.534000000000006</c:v>
                </c:pt>
                <c:pt idx="797">
                  <c:v>77.534999999999997</c:v>
                </c:pt>
                <c:pt idx="798">
                  <c:v>77.537000000000006</c:v>
                </c:pt>
                <c:pt idx="799">
                  <c:v>77.539000000000001</c:v>
                </c:pt>
                <c:pt idx="800">
                  <c:v>77.540999999999997</c:v>
                </c:pt>
                <c:pt idx="801">
                  <c:v>77.543000000000006</c:v>
                </c:pt>
                <c:pt idx="802">
                  <c:v>77.545000000000002</c:v>
                </c:pt>
                <c:pt idx="803">
                  <c:v>77.546999999999997</c:v>
                </c:pt>
                <c:pt idx="804">
                  <c:v>77.551000000000002</c:v>
                </c:pt>
                <c:pt idx="805">
                  <c:v>77.552999999999997</c:v>
                </c:pt>
                <c:pt idx="806">
                  <c:v>77.555000000000007</c:v>
                </c:pt>
                <c:pt idx="807">
                  <c:v>77.557000000000002</c:v>
                </c:pt>
                <c:pt idx="808">
                  <c:v>77.56</c:v>
                </c:pt>
                <c:pt idx="809">
                  <c:v>77.563000000000002</c:v>
                </c:pt>
                <c:pt idx="810">
                  <c:v>77.566000000000003</c:v>
                </c:pt>
                <c:pt idx="811">
                  <c:v>77.566999999999993</c:v>
                </c:pt>
                <c:pt idx="812">
                  <c:v>77.569999999999993</c:v>
                </c:pt>
                <c:pt idx="813">
                  <c:v>77.572000000000003</c:v>
                </c:pt>
                <c:pt idx="814">
                  <c:v>77.575999999999993</c:v>
                </c:pt>
                <c:pt idx="815">
                  <c:v>77.578000000000003</c:v>
                </c:pt>
                <c:pt idx="816">
                  <c:v>77.58</c:v>
                </c:pt>
                <c:pt idx="817">
                  <c:v>77.584000000000003</c:v>
                </c:pt>
                <c:pt idx="818">
                  <c:v>77.585999999999999</c:v>
                </c:pt>
                <c:pt idx="819">
                  <c:v>77.588999999999999</c:v>
                </c:pt>
                <c:pt idx="820">
                  <c:v>77.591999999999999</c:v>
                </c:pt>
                <c:pt idx="821">
                  <c:v>77.593999999999994</c:v>
                </c:pt>
                <c:pt idx="822">
                  <c:v>77.596999999999994</c:v>
                </c:pt>
                <c:pt idx="823">
                  <c:v>77.599999999999994</c:v>
                </c:pt>
                <c:pt idx="824">
                  <c:v>77.602999999999994</c:v>
                </c:pt>
                <c:pt idx="825">
                  <c:v>77.606999999999999</c:v>
                </c:pt>
                <c:pt idx="826">
                  <c:v>77.61</c:v>
                </c:pt>
                <c:pt idx="827">
                  <c:v>77.613</c:v>
                </c:pt>
                <c:pt idx="828">
                  <c:v>77.616</c:v>
                </c:pt>
                <c:pt idx="829">
                  <c:v>77.62</c:v>
                </c:pt>
                <c:pt idx="830">
                  <c:v>77.623999999999995</c:v>
                </c:pt>
                <c:pt idx="831">
                  <c:v>77.626999999999995</c:v>
                </c:pt>
                <c:pt idx="832">
                  <c:v>77.628</c:v>
                </c:pt>
                <c:pt idx="833">
                  <c:v>77.632999999999996</c:v>
                </c:pt>
                <c:pt idx="834">
                  <c:v>77.637</c:v>
                </c:pt>
                <c:pt idx="835">
                  <c:v>77.64</c:v>
                </c:pt>
                <c:pt idx="836">
                  <c:v>77.643000000000001</c:v>
                </c:pt>
                <c:pt idx="837">
                  <c:v>77.646000000000001</c:v>
                </c:pt>
                <c:pt idx="838">
                  <c:v>77.650000000000006</c:v>
                </c:pt>
                <c:pt idx="839">
                  <c:v>77.653999999999996</c:v>
                </c:pt>
                <c:pt idx="840">
                  <c:v>77.658000000000001</c:v>
                </c:pt>
                <c:pt idx="841">
                  <c:v>77.661000000000001</c:v>
                </c:pt>
                <c:pt idx="842">
                  <c:v>77.665000000000006</c:v>
                </c:pt>
                <c:pt idx="843">
                  <c:v>77.668999999999997</c:v>
                </c:pt>
                <c:pt idx="844">
                  <c:v>77.671999999999997</c:v>
                </c:pt>
                <c:pt idx="845">
                  <c:v>77.677999999999997</c:v>
                </c:pt>
                <c:pt idx="846">
                  <c:v>77.682000000000002</c:v>
                </c:pt>
                <c:pt idx="847">
                  <c:v>77.685000000000002</c:v>
                </c:pt>
                <c:pt idx="848">
                  <c:v>77.688999999999993</c:v>
                </c:pt>
                <c:pt idx="849">
                  <c:v>77.692999999999998</c:v>
                </c:pt>
                <c:pt idx="850">
                  <c:v>77.697000000000003</c:v>
                </c:pt>
                <c:pt idx="851">
                  <c:v>77.700999999999993</c:v>
                </c:pt>
                <c:pt idx="852">
                  <c:v>77.704999999999998</c:v>
                </c:pt>
                <c:pt idx="853">
                  <c:v>77.709000000000003</c:v>
                </c:pt>
                <c:pt idx="854">
                  <c:v>77.712999999999994</c:v>
                </c:pt>
                <c:pt idx="855">
                  <c:v>77.716999999999999</c:v>
                </c:pt>
                <c:pt idx="856">
                  <c:v>77.721000000000004</c:v>
                </c:pt>
                <c:pt idx="857">
                  <c:v>77.725999999999999</c:v>
                </c:pt>
                <c:pt idx="858">
                  <c:v>77.731999999999999</c:v>
                </c:pt>
                <c:pt idx="859">
                  <c:v>77.736000000000004</c:v>
                </c:pt>
                <c:pt idx="860">
                  <c:v>77.741</c:v>
                </c:pt>
                <c:pt idx="861">
                  <c:v>77.745000000000005</c:v>
                </c:pt>
                <c:pt idx="862">
                  <c:v>77.75</c:v>
                </c:pt>
                <c:pt idx="863">
                  <c:v>77.754000000000005</c:v>
                </c:pt>
                <c:pt idx="864">
                  <c:v>77.759</c:v>
                </c:pt>
                <c:pt idx="865">
                  <c:v>77.763000000000005</c:v>
                </c:pt>
                <c:pt idx="866">
                  <c:v>77.768000000000001</c:v>
                </c:pt>
                <c:pt idx="867">
                  <c:v>77.772000000000006</c:v>
                </c:pt>
                <c:pt idx="868">
                  <c:v>77.775999999999996</c:v>
                </c:pt>
                <c:pt idx="869">
                  <c:v>77.783000000000001</c:v>
                </c:pt>
                <c:pt idx="870">
                  <c:v>77.787999999999997</c:v>
                </c:pt>
                <c:pt idx="871">
                  <c:v>77.793000000000006</c:v>
                </c:pt>
                <c:pt idx="872">
                  <c:v>77.798000000000002</c:v>
                </c:pt>
                <c:pt idx="873">
                  <c:v>77.802000000000007</c:v>
                </c:pt>
                <c:pt idx="874">
                  <c:v>77.807000000000002</c:v>
                </c:pt>
                <c:pt idx="875">
                  <c:v>77.814999999999998</c:v>
                </c:pt>
                <c:pt idx="876">
                  <c:v>77.816999999999993</c:v>
                </c:pt>
                <c:pt idx="877">
                  <c:v>77.823999999999998</c:v>
                </c:pt>
                <c:pt idx="878">
                  <c:v>77.828999999999994</c:v>
                </c:pt>
                <c:pt idx="879">
                  <c:v>77.834000000000003</c:v>
                </c:pt>
                <c:pt idx="880">
                  <c:v>77.838999999999999</c:v>
                </c:pt>
                <c:pt idx="881">
                  <c:v>77.843999999999994</c:v>
                </c:pt>
                <c:pt idx="882">
                  <c:v>77.849000000000004</c:v>
                </c:pt>
                <c:pt idx="883">
                  <c:v>77.853999999999999</c:v>
                </c:pt>
                <c:pt idx="884">
                  <c:v>77.861999999999995</c:v>
                </c:pt>
                <c:pt idx="885">
                  <c:v>77.867000000000004</c:v>
                </c:pt>
                <c:pt idx="886">
                  <c:v>77.872</c:v>
                </c:pt>
                <c:pt idx="887">
                  <c:v>77.876999999999995</c:v>
                </c:pt>
                <c:pt idx="888">
                  <c:v>77.882000000000005</c:v>
                </c:pt>
                <c:pt idx="889">
                  <c:v>77.885999999999996</c:v>
                </c:pt>
                <c:pt idx="890">
                  <c:v>77.891000000000005</c:v>
                </c:pt>
                <c:pt idx="891">
                  <c:v>77.897000000000006</c:v>
                </c:pt>
                <c:pt idx="892">
                  <c:v>77.902000000000001</c:v>
                </c:pt>
                <c:pt idx="893">
                  <c:v>77.908000000000001</c:v>
                </c:pt>
                <c:pt idx="894">
                  <c:v>77.912999999999997</c:v>
                </c:pt>
                <c:pt idx="895">
                  <c:v>77.921000000000006</c:v>
                </c:pt>
                <c:pt idx="896">
                  <c:v>77.927000000000007</c:v>
                </c:pt>
                <c:pt idx="897">
                  <c:v>77.932000000000002</c:v>
                </c:pt>
                <c:pt idx="898">
                  <c:v>77.938000000000002</c:v>
                </c:pt>
                <c:pt idx="899">
                  <c:v>77.944000000000003</c:v>
                </c:pt>
                <c:pt idx="900">
                  <c:v>77.948999999999998</c:v>
                </c:pt>
                <c:pt idx="901">
                  <c:v>77.954999999999998</c:v>
                </c:pt>
                <c:pt idx="902">
                  <c:v>77.959999999999994</c:v>
                </c:pt>
                <c:pt idx="903">
                  <c:v>77.965999999999994</c:v>
                </c:pt>
                <c:pt idx="904">
                  <c:v>77.974999999999994</c:v>
                </c:pt>
                <c:pt idx="905">
                  <c:v>77.980999999999995</c:v>
                </c:pt>
                <c:pt idx="906">
                  <c:v>77.986999999999995</c:v>
                </c:pt>
                <c:pt idx="907">
                  <c:v>77.992999999999995</c:v>
                </c:pt>
                <c:pt idx="908">
                  <c:v>77.998999999999995</c:v>
                </c:pt>
                <c:pt idx="909">
                  <c:v>78.004000000000005</c:v>
                </c:pt>
                <c:pt idx="910">
                  <c:v>78.010000000000005</c:v>
                </c:pt>
                <c:pt idx="911">
                  <c:v>78.016000000000005</c:v>
                </c:pt>
                <c:pt idx="912">
                  <c:v>78.025999999999996</c:v>
                </c:pt>
                <c:pt idx="913">
                  <c:v>78.031000000000006</c:v>
                </c:pt>
                <c:pt idx="914">
                  <c:v>78.037999999999997</c:v>
                </c:pt>
                <c:pt idx="915">
                  <c:v>78.043999999999997</c:v>
                </c:pt>
                <c:pt idx="916">
                  <c:v>78.05</c:v>
                </c:pt>
                <c:pt idx="917">
                  <c:v>78.055999999999997</c:v>
                </c:pt>
                <c:pt idx="918">
                  <c:v>78.061999999999998</c:v>
                </c:pt>
                <c:pt idx="919">
                  <c:v>78.069000000000003</c:v>
                </c:pt>
                <c:pt idx="920">
                  <c:v>78.075000000000003</c:v>
                </c:pt>
                <c:pt idx="921">
                  <c:v>78.081000000000003</c:v>
                </c:pt>
                <c:pt idx="922">
                  <c:v>78.087000000000003</c:v>
                </c:pt>
                <c:pt idx="923">
                  <c:v>78.093999999999994</c:v>
                </c:pt>
                <c:pt idx="924">
                  <c:v>78.099999999999994</c:v>
                </c:pt>
                <c:pt idx="925">
                  <c:v>78.11</c:v>
                </c:pt>
                <c:pt idx="926">
                  <c:v>78.116</c:v>
                </c:pt>
                <c:pt idx="927">
                  <c:v>78.123000000000005</c:v>
                </c:pt>
                <c:pt idx="928">
                  <c:v>78.129000000000005</c:v>
                </c:pt>
                <c:pt idx="929">
                  <c:v>78.135999999999996</c:v>
                </c:pt>
                <c:pt idx="930">
                  <c:v>78.141999999999996</c:v>
                </c:pt>
                <c:pt idx="931">
                  <c:v>78.149000000000001</c:v>
                </c:pt>
                <c:pt idx="932">
                  <c:v>78.156000000000006</c:v>
                </c:pt>
                <c:pt idx="933">
                  <c:v>78.162999999999997</c:v>
                </c:pt>
                <c:pt idx="934">
                  <c:v>78.168999999999997</c:v>
                </c:pt>
                <c:pt idx="935">
                  <c:v>78.179000000000002</c:v>
                </c:pt>
                <c:pt idx="936">
                  <c:v>78.186000000000007</c:v>
                </c:pt>
                <c:pt idx="937">
                  <c:v>78.192999999999998</c:v>
                </c:pt>
                <c:pt idx="938">
                  <c:v>78.2</c:v>
                </c:pt>
                <c:pt idx="939">
                  <c:v>78.206999999999994</c:v>
                </c:pt>
                <c:pt idx="940">
                  <c:v>78.213999999999999</c:v>
                </c:pt>
                <c:pt idx="941">
                  <c:v>78.221000000000004</c:v>
                </c:pt>
                <c:pt idx="942">
                  <c:v>78.227999999999994</c:v>
                </c:pt>
                <c:pt idx="943">
                  <c:v>78.234999999999999</c:v>
                </c:pt>
                <c:pt idx="944">
                  <c:v>78.242000000000004</c:v>
                </c:pt>
                <c:pt idx="945">
                  <c:v>78.248999999999995</c:v>
                </c:pt>
                <c:pt idx="946">
                  <c:v>78.256</c:v>
                </c:pt>
                <c:pt idx="947">
                  <c:v>78.263000000000005</c:v>
                </c:pt>
                <c:pt idx="948">
                  <c:v>78.274000000000001</c:v>
                </c:pt>
                <c:pt idx="949">
                  <c:v>78.281000000000006</c:v>
                </c:pt>
                <c:pt idx="950">
                  <c:v>78.287999999999997</c:v>
                </c:pt>
                <c:pt idx="951">
                  <c:v>78.295000000000002</c:v>
                </c:pt>
                <c:pt idx="952">
                  <c:v>78.302000000000007</c:v>
                </c:pt>
                <c:pt idx="953">
                  <c:v>78.31</c:v>
                </c:pt>
                <c:pt idx="954">
                  <c:v>78.320999999999998</c:v>
                </c:pt>
                <c:pt idx="955">
                  <c:v>78.328000000000003</c:v>
                </c:pt>
                <c:pt idx="956">
                  <c:v>78.334999999999994</c:v>
                </c:pt>
                <c:pt idx="957">
                  <c:v>78.343000000000004</c:v>
                </c:pt>
                <c:pt idx="958">
                  <c:v>78.349999999999994</c:v>
                </c:pt>
                <c:pt idx="959">
                  <c:v>78.358000000000004</c:v>
                </c:pt>
                <c:pt idx="960">
                  <c:v>78.366</c:v>
                </c:pt>
                <c:pt idx="961">
                  <c:v>78.373999999999995</c:v>
                </c:pt>
                <c:pt idx="962">
                  <c:v>78.382000000000005</c:v>
                </c:pt>
                <c:pt idx="963">
                  <c:v>78.388999999999996</c:v>
                </c:pt>
                <c:pt idx="964">
                  <c:v>78.400000000000006</c:v>
                </c:pt>
                <c:pt idx="965">
                  <c:v>78.408000000000001</c:v>
                </c:pt>
                <c:pt idx="966">
                  <c:v>78.415999999999997</c:v>
                </c:pt>
                <c:pt idx="967">
                  <c:v>78.423000000000002</c:v>
                </c:pt>
                <c:pt idx="968">
                  <c:v>78.430999999999997</c:v>
                </c:pt>
                <c:pt idx="969">
                  <c:v>78.438999999999993</c:v>
                </c:pt>
                <c:pt idx="970">
                  <c:v>78.447000000000003</c:v>
                </c:pt>
                <c:pt idx="971">
                  <c:v>78.454999999999998</c:v>
                </c:pt>
                <c:pt idx="972">
                  <c:v>78.465999999999994</c:v>
                </c:pt>
                <c:pt idx="973">
                  <c:v>78.474000000000004</c:v>
                </c:pt>
                <c:pt idx="974">
                  <c:v>78.480999999999995</c:v>
                </c:pt>
                <c:pt idx="975">
                  <c:v>78.489999999999995</c:v>
                </c:pt>
                <c:pt idx="976">
                  <c:v>78.498000000000005</c:v>
                </c:pt>
                <c:pt idx="977">
                  <c:v>78.506</c:v>
                </c:pt>
                <c:pt idx="978">
                  <c:v>78.450999999999993</c:v>
                </c:pt>
                <c:pt idx="979">
                  <c:v>78.418000000000006</c:v>
                </c:pt>
                <c:pt idx="980">
                  <c:v>78.450999999999993</c:v>
                </c:pt>
                <c:pt idx="981">
                  <c:v>78.477999999999994</c:v>
                </c:pt>
                <c:pt idx="982">
                  <c:v>78.5</c:v>
                </c:pt>
                <c:pt idx="983">
                  <c:v>78.519000000000005</c:v>
                </c:pt>
                <c:pt idx="984">
                  <c:v>78.536000000000001</c:v>
                </c:pt>
                <c:pt idx="985">
                  <c:v>78.551000000000002</c:v>
                </c:pt>
                <c:pt idx="986">
                  <c:v>78.564999999999998</c:v>
                </c:pt>
                <c:pt idx="987">
                  <c:v>78.578000000000003</c:v>
                </c:pt>
                <c:pt idx="988">
                  <c:v>78.59</c:v>
                </c:pt>
                <c:pt idx="989">
                  <c:v>78.600999999999999</c:v>
                </c:pt>
                <c:pt idx="990">
                  <c:v>78.613</c:v>
                </c:pt>
                <c:pt idx="991">
                  <c:v>78.623000000000005</c:v>
                </c:pt>
                <c:pt idx="992">
                  <c:v>78.632999999999996</c:v>
                </c:pt>
                <c:pt idx="993">
                  <c:v>78.643000000000001</c:v>
                </c:pt>
                <c:pt idx="994">
                  <c:v>78.652000000000001</c:v>
                </c:pt>
                <c:pt idx="995">
                  <c:v>78.662000000000006</c:v>
                </c:pt>
                <c:pt idx="996">
                  <c:v>78.671999999999997</c:v>
                </c:pt>
                <c:pt idx="997">
                  <c:v>78.682000000000002</c:v>
                </c:pt>
                <c:pt idx="998">
                  <c:v>78.691999999999993</c:v>
                </c:pt>
                <c:pt idx="999">
                  <c:v>78.700999999999993</c:v>
                </c:pt>
                <c:pt idx="1000">
                  <c:v>78.710999999999999</c:v>
                </c:pt>
                <c:pt idx="1001">
                  <c:v>78.72</c:v>
                </c:pt>
                <c:pt idx="1002">
                  <c:v>78.73</c:v>
                </c:pt>
                <c:pt idx="1003">
                  <c:v>78.739000000000004</c:v>
                </c:pt>
                <c:pt idx="1004">
                  <c:v>78.748000000000005</c:v>
                </c:pt>
                <c:pt idx="1005">
                  <c:v>78.762</c:v>
                </c:pt>
                <c:pt idx="1006">
                  <c:v>78.766999999999996</c:v>
                </c:pt>
                <c:pt idx="1007">
                  <c:v>78.775999999999996</c:v>
                </c:pt>
                <c:pt idx="1008">
                  <c:v>78.784999999999997</c:v>
                </c:pt>
                <c:pt idx="1009">
                  <c:v>78.799000000000007</c:v>
                </c:pt>
                <c:pt idx="1010">
                  <c:v>78.808000000000007</c:v>
                </c:pt>
                <c:pt idx="1011">
                  <c:v>78.816999999999993</c:v>
                </c:pt>
                <c:pt idx="1012">
                  <c:v>78.825999999999993</c:v>
                </c:pt>
                <c:pt idx="1013">
                  <c:v>78.834999999999994</c:v>
                </c:pt>
                <c:pt idx="1014">
                  <c:v>78.844999999999999</c:v>
                </c:pt>
                <c:pt idx="1015">
                  <c:v>78.853999999999999</c:v>
                </c:pt>
                <c:pt idx="1016">
                  <c:v>78.863</c:v>
                </c:pt>
                <c:pt idx="1017">
                  <c:v>78.872</c:v>
                </c:pt>
                <c:pt idx="1018">
                  <c:v>78.881</c:v>
                </c:pt>
                <c:pt idx="1019">
                  <c:v>78.888999999999996</c:v>
                </c:pt>
                <c:pt idx="1020">
                  <c:v>78.897999999999996</c:v>
                </c:pt>
                <c:pt idx="1021">
                  <c:v>78.906999999999996</c:v>
                </c:pt>
                <c:pt idx="1022">
                  <c:v>78.917000000000002</c:v>
                </c:pt>
                <c:pt idx="1023">
                  <c:v>78.924999999999997</c:v>
                </c:pt>
                <c:pt idx="1024">
                  <c:v>78.933999999999997</c:v>
                </c:pt>
                <c:pt idx="1025">
                  <c:v>78.942999999999998</c:v>
                </c:pt>
                <c:pt idx="1026">
                  <c:v>78.951999999999998</c:v>
                </c:pt>
                <c:pt idx="1027">
                  <c:v>78.960999999999999</c:v>
                </c:pt>
                <c:pt idx="1028">
                  <c:v>78.97</c:v>
                </c:pt>
                <c:pt idx="1029">
                  <c:v>78.978999999999999</c:v>
                </c:pt>
                <c:pt idx="1030">
                  <c:v>78.986999999999995</c:v>
                </c:pt>
                <c:pt idx="1031">
                  <c:v>78.995999999999995</c:v>
                </c:pt>
                <c:pt idx="1032">
                  <c:v>79.004999999999995</c:v>
                </c:pt>
                <c:pt idx="1033">
                  <c:v>79.013999999999996</c:v>
                </c:pt>
                <c:pt idx="1034">
                  <c:v>79.022999999999996</c:v>
                </c:pt>
                <c:pt idx="1035">
                  <c:v>79.031999999999996</c:v>
                </c:pt>
                <c:pt idx="1036">
                  <c:v>79.040999999999997</c:v>
                </c:pt>
                <c:pt idx="1037">
                  <c:v>79.05</c:v>
                </c:pt>
                <c:pt idx="1038">
                  <c:v>79.058000000000007</c:v>
                </c:pt>
                <c:pt idx="1039">
                  <c:v>79.070999999999998</c:v>
                </c:pt>
                <c:pt idx="1040">
                  <c:v>79.078999999999994</c:v>
                </c:pt>
                <c:pt idx="1041">
                  <c:v>79.087999999999994</c:v>
                </c:pt>
                <c:pt idx="1042">
                  <c:v>79.096000000000004</c:v>
                </c:pt>
                <c:pt idx="1043">
                  <c:v>79.105000000000004</c:v>
                </c:pt>
                <c:pt idx="1044">
                  <c:v>79.113</c:v>
                </c:pt>
                <c:pt idx="1045">
                  <c:v>79.122</c:v>
                </c:pt>
                <c:pt idx="1046">
                  <c:v>79.131</c:v>
                </c:pt>
                <c:pt idx="1047">
                  <c:v>79.138999999999996</c:v>
                </c:pt>
                <c:pt idx="1048">
                  <c:v>79.147999999999996</c:v>
                </c:pt>
                <c:pt idx="1049">
                  <c:v>79.156000000000006</c:v>
                </c:pt>
                <c:pt idx="1050">
                  <c:v>79.164000000000001</c:v>
                </c:pt>
                <c:pt idx="1051">
                  <c:v>79.173000000000002</c:v>
                </c:pt>
                <c:pt idx="1052">
                  <c:v>79.180999999999997</c:v>
                </c:pt>
                <c:pt idx="1053">
                  <c:v>79.19</c:v>
                </c:pt>
                <c:pt idx="1054">
                  <c:v>79.197999999999993</c:v>
                </c:pt>
                <c:pt idx="1055">
                  <c:v>79.206000000000003</c:v>
                </c:pt>
                <c:pt idx="1056">
                  <c:v>79.215000000000003</c:v>
                </c:pt>
                <c:pt idx="1057">
                  <c:v>79.222999999999999</c:v>
                </c:pt>
                <c:pt idx="1058">
                  <c:v>79.231999999999999</c:v>
                </c:pt>
                <c:pt idx="1059">
                  <c:v>79.239999999999995</c:v>
                </c:pt>
                <c:pt idx="1060">
                  <c:v>79.248000000000005</c:v>
                </c:pt>
                <c:pt idx="1061">
                  <c:v>79.256</c:v>
                </c:pt>
                <c:pt idx="1062">
                  <c:v>79.265000000000001</c:v>
                </c:pt>
                <c:pt idx="1063">
                  <c:v>79.272999999999996</c:v>
                </c:pt>
                <c:pt idx="1064">
                  <c:v>79.281000000000006</c:v>
                </c:pt>
                <c:pt idx="1065">
                  <c:v>79.289000000000001</c:v>
                </c:pt>
                <c:pt idx="1066">
                  <c:v>79.296999999999997</c:v>
                </c:pt>
                <c:pt idx="1067">
                  <c:v>79.305999999999997</c:v>
                </c:pt>
                <c:pt idx="1068">
                  <c:v>79.313000000000002</c:v>
                </c:pt>
                <c:pt idx="1069">
                  <c:v>79.320999999999998</c:v>
                </c:pt>
                <c:pt idx="1070">
                  <c:v>79.328999999999994</c:v>
                </c:pt>
                <c:pt idx="1071">
                  <c:v>79.337000000000003</c:v>
                </c:pt>
                <c:pt idx="1072">
                  <c:v>79.344999999999999</c:v>
                </c:pt>
                <c:pt idx="1073">
                  <c:v>79.356999999999999</c:v>
                </c:pt>
                <c:pt idx="1074">
                  <c:v>79.361000000000004</c:v>
                </c:pt>
                <c:pt idx="1075">
                  <c:v>79.369</c:v>
                </c:pt>
                <c:pt idx="1076">
                  <c:v>79.376999999999995</c:v>
                </c:pt>
                <c:pt idx="1077">
                  <c:v>79.385000000000005</c:v>
                </c:pt>
                <c:pt idx="1078">
                  <c:v>79.396000000000001</c:v>
                </c:pt>
                <c:pt idx="1079">
                  <c:v>79.403999999999996</c:v>
                </c:pt>
                <c:pt idx="1080">
                  <c:v>79.412000000000006</c:v>
                </c:pt>
                <c:pt idx="1081">
                  <c:v>79.418999999999997</c:v>
                </c:pt>
                <c:pt idx="1082">
                  <c:v>79.427000000000007</c:v>
                </c:pt>
                <c:pt idx="1083">
                  <c:v>79.435000000000002</c:v>
                </c:pt>
                <c:pt idx="1084">
                  <c:v>79.442999999999998</c:v>
                </c:pt>
                <c:pt idx="1085">
                  <c:v>79.450999999999993</c:v>
                </c:pt>
                <c:pt idx="1086">
                  <c:v>79.459000000000003</c:v>
                </c:pt>
                <c:pt idx="1087">
                  <c:v>79.465999999999994</c:v>
                </c:pt>
                <c:pt idx="1088">
                  <c:v>79.474000000000004</c:v>
                </c:pt>
                <c:pt idx="1089">
                  <c:v>79.480999999999995</c:v>
                </c:pt>
                <c:pt idx="1090">
                  <c:v>79.489000000000004</c:v>
                </c:pt>
                <c:pt idx="1091">
                  <c:v>79.497</c:v>
                </c:pt>
                <c:pt idx="1092">
                  <c:v>79.504000000000005</c:v>
                </c:pt>
                <c:pt idx="1093">
                  <c:v>79.512</c:v>
                </c:pt>
                <c:pt idx="1094">
                  <c:v>79.519000000000005</c:v>
                </c:pt>
                <c:pt idx="1095">
                  <c:v>79.525999999999996</c:v>
                </c:pt>
                <c:pt idx="1096">
                  <c:v>79.534000000000006</c:v>
                </c:pt>
                <c:pt idx="1097">
                  <c:v>79.540999999999997</c:v>
                </c:pt>
                <c:pt idx="1098">
                  <c:v>79.549000000000007</c:v>
                </c:pt>
                <c:pt idx="1099">
                  <c:v>79.555999999999997</c:v>
                </c:pt>
                <c:pt idx="1100">
                  <c:v>79.563000000000002</c:v>
                </c:pt>
                <c:pt idx="1101">
                  <c:v>79.569999999999993</c:v>
                </c:pt>
                <c:pt idx="1102">
                  <c:v>79.576999999999998</c:v>
                </c:pt>
                <c:pt idx="1103">
                  <c:v>79.584999999999994</c:v>
                </c:pt>
                <c:pt idx="1104">
                  <c:v>79.591999999999999</c:v>
                </c:pt>
                <c:pt idx="1105">
                  <c:v>79.599000000000004</c:v>
                </c:pt>
                <c:pt idx="1106">
                  <c:v>79.606999999999999</c:v>
                </c:pt>
                <c:pt idx="1107">
                  <c:v>79.614000000000004</c:v>
                </c:pt>
                <c:pt idx="1108">
                  <c:v>79.620999999999995</c:v>
                </c:pt>
                <c:pt idx="1109">
                  <c:v>79.628</c:v>
                </c:pt>
                <c:pt idx="1110">
                  <c:v>79.635000000000005</c:v>
                </c:pt>
                <c:pt idx="1111">
                  <c:v>79.641999999999996</c:v>
                </c:pt>
                <c:pt idx="1112">
                  <c:v>79.650000000000006</c:v>
                </c:pt>
                <c:pt idx="1113">
                  <c:v>79.656999999999996</c:v>
                </c:pt>
                <c:pt idx="1114">
                  <c:v>79.664000000000001</c:v>
                </c:pt>
                <c:pt idx="1115">
                  <c:v>79.674999999999997</c:v>
                </c:pt>
                <c:pt idx="1116">
                  <c:v>79.682000000000002</c:v>
                </c:pt>
                <c:pt idx="1117">
                  <c:v>79.688999999999993</c:v>
                </c:pt>
                <c:pt idx="1118">
                  <c:v>79.695999999999998</c:v>
                </c:pt>
                <c:pt idx="1119">
                  <c:v>79.703000000000003</c:v>
                </c:pt>
                <c:pt idx="1120">
                  <c:v>79.709999999999994</c:v>
                </c:pt>
                <c:pt idx="1121">
                  <c:v>79.716999999999999</c:v>
                </c:pt>
                <c:pt idx="1122">
                  <c:v>79.724000000000004</c:v>
                </c:pt>
                <c:pt idx="1123">
                  <c:v>79.730999999999995</c:v>
                </c:pt>
                <c:pt idx="1124">
                  <c:v>79.738</c:v>
                </c:pt>
                <c:pt idx="1125">
                  <c:v>79.745000000000005</c:v>
                </c:pt>
                <c:pt idx="1126">
                  <c:v>79.751999999999995</c:v>
                </c:pt>
                <c:pt idx="1127">
                  <c:v>79.757999999999996</c:v>
                </c:pt>
                <c:pt idx="1128">
                  <c:v>79.765000000000001</c:v>
                </c:pt>
                <c:pt idx="1129">
                  <c:v>79.772000000000006</c:v>
                </c:pt>
                <c:pt idx="1130">
                  <c:v>79.778999999999996</c:v>
                </c:pt>
                <c:pt idx="1131">
                  <c:v>79.786000000000001</c:v>
                </c:pt>
                <c:pt idx="1132">
                  <c:v>79.792000000000002</c:v>
                </c:pt>
                <c:pt idx="1133">
                  <c:v>79.799000000000007</c:v>
                </c:pt>
                <c:pt idx="1134">
                  <c:v>79.805999999999997</c:v>
                </c:pt>
                <c:pt idx="1135">
                  <c:v>79.813000000000002</c:v>
                </c:pt>
                <c:pt idx="1136">
                  <c:v>79.819999999999993</c:v>
                </c:pt>
                <c:pt idx="1137">
                  <c:v>79.825999999999993</c:v>
                </c:pt>
                <c:pt idx="1138">
                  <c:v>79.832999999999998</c:v>
                </c:pt>
                <c:pt idx="1139">
                  <c:v>79.84</c:v>
                </c:pt>
                <c:pt idx="1140">
                  <c:v>79.846999999999994</c:v>
                </c:pt>
                <c:pt idx="1141">
                  <c:v>79.852999999999994</c:v>
                </c:pt>
                <c:pt idx="1142">
                  <c:v>79.86</c:v>
                </c:pt>
                <c:pt idx="1143">
                  <c:v>79.866</c:v>
                </c:pt>
                <c:pt idx="1144">
                  <c:v>79.873000000000005</c:v>
                </c:pt>
                <c:pt idx="1145">
                  <c:v>79.88</c:v>
                </c:pt>
                <c:pt idx="1146">
                  <c:v>79.888999999999996</c:v>
                </c:pt>
                <c:pt idx="1147">
                  <c:v>79.891999999999996</c:v>
                </c:pt>
                <c:pt idx="1148">
                  <c:v>79.902000000000001</c:v>
                </c:pt>
                <c:pt idx="1149">
                  <c:v>79.905000000000001</c:v>
                </c:pt>
                <c:pt idx="1150">
                  <c:v>79.915000000000006</c:v>
                </c:pt>
                <c:pt idx="1151">
                  <c:v>79.921000000000006</c:v>
                </c:pt>
                <c:pt idx="1152">
                  <c:v>79.927999999999997</c:v>
                </c:pt>
                <c:pt idx="1153">
                  <c:v>79.930999999999997</c:v>
                </c:pt>
                <c:pt idx="1154">
                  <c:v>79.936999999999998</c:v>
                </c:pt>
                <c:pt idx="1155">
                  <c:v>79.942999999999998</c:v>
                </c:pt>
                <c:pt idx="1156">
                  <c:v>79.951999999999998</c:v>
                </c:pt>
                <c:pt idx="1157">
                  <c:v>79.954999999999998</c:v>
                </c:pt>
                <c:pt idx="1158">
                  <c:v>79.962000000000003</c:v>
                </c:pt>
                <c:pt idx="1159">
                  <c:v>79.971000000000004</c:v>
                </c:pt>
                <c:pt idx="1160">
                  <c:v>79.977999999999994</c:v>
                </c:pt>
                <c:pt idx="1161">
                  <c:v>79.983999999999995</c:v>
                </c:pt>
                <c:pt idx="1162">
                  <c:v>79.991</c:v>
                </c:pt>
                <c:pt idx="1163">
                  <c:v>79.997</c:v>
                </c:pt>
                <c:pt idx="1164">
                  <c:v>80.003</c:v>
                </c:pt>
                <c:pt idx="1165">
                  <c:v>80.009</c:v>
                </c:pt>
                <c:pt idx="1166">
                  <c:v>80.016000000000005</c:v>
                </c:pt>
                <c:pt idx="1167">
                  <c:v>80.022000000000006</c:v>
                </c:pt>
                <c:pt idx="1168">
                  <c:v>80.028000000000006</c:v>
                </c:pt>
                <c:pt idx="1169">
                  <c:v>80.034000000000006</c:v>
                </c:pt>
                <c:pt idx="1170">
                  <c:v>80.040000000000006</c:v>
                </c:pt>
                <c:pt idx="1171">
                  <c:v>80.046000000000006</c:v>
                </c:pt>
                <c:pt idx="1172">
                  <c:v>80.052999999999997</c:v>
                </c:pt>
                <c:pt idx="1173">
                  <c:v>80.058999999999997</c:v>
                </c:pt>
                <c:pt idx="1174">
                  <c:v>80.066000000000003</c:v>
                </c:pt>
                <c:pt idx="1175">
                  <c:v>80.072000000000003</c:v>
                </c:pt>
                <c:pt idx="1176">
                  <c:v>80.078000000000003</c:v>
                </c:pt>
                <c:pt idx="1177">
                  <c:v>80.084000000000003</c:v>
                </c:pt>
                <c:pt idx="1178">
                  <c:v>80.090999999999994</c:v>
                </c:pt>
                <c:pt idx="1179">
                  <c:v>80.096999999999994</c:v>
                </c:pt>
                <c:pt idx="1180">
                  <c:v>80.102000000000004</c:v>
                </c:pt>
                <c:pt idx="1181">
                  <c:v>80.108000000000004</c:v>
                </c:pt>
                <c:pt idx="1182">
                  <c:v>80.114000000000004</c:v>
                </c:pt>
                <c:pt idx="1183">
                  <c:v>80.12</c:v>
                </c:pt>
                <c:pt idx="1184">
                  <c:v>80.126999999999995</c:v>
                </c:pt>
                <c:pt idx="1185">
                  <c:v>80.135999999999996</c:v>
                </c:pt>
                <c:pt idx="1186">
                  <c:v>80.138999999999996</c:v>
                </c:pt>
                <c:pt idx="1187">
                  <c:v>80.144999999999996</c:v>
                </c:pt>
                <c:pt idx="1188">
                  <c:v>80.153999999999996</c:v>
                </c:pt>
                <c:pt idx="1189">
                  <c:v>80.156999999999996</c:v>
                </c:pt>
                <c:pt idx="1190">
                  <c:v>80.165999999999997</c:v>
                </c:pt>
                <c:pt idx="1191">
                  <c:v>80.173000000000002</c:v>
                </c:pt>
                <c:pt idx="1192">
                  <c:v>80.177999999999997</c:v>
                </c:pt>
                <c:pt idx="1193">
                  <c:v>80.183999999999997</c:v>
                </c:pt>
                <c:pt idx="1194">
                  <c:v>80.19</c:v>
                </c:pt>
                <c:pt idx="1195">
                  <c:v>80.194999999999993</c:v>
                </c:pt>
                <c:pt idx="1196">
                  <c:v>80.200999999999993</c:v>
                </c:pt>
                <c:pt idx="1197">
                  <c:v>80.206999999999994</c:v>
                </c:pt>
                <c:pt idx="1198">
                  <c:v>80.212000000000003</c:v>
                </c:pt>
                <c:pt idx="1199">
                  <c:v>80.218000000000004</c:v>
                </c:pt>
                <c:pt idx="1200">
                  <c:v>80.224000000000004</c:v>
                </c:pt>
                <c:pt idx="1201">
                  <c:v>80.23</c:v>
                </c:pt>
                <c:pt idx="1202">
                  <c:v>80.236000000000004</c:v>
                </c:pt>
                <c:pt idx="1203">
                  <c:v>80.242000000000004</c:v>
                </c:pt>
                <c:pt idx="1204">
                  <c:v>80.247</c:v>
                </c:pt>
                <c:pt idx="1205">
                  <c:v>80.253</c:v>
                </c:pt>
                <c:pt idx="1206">
                  <c:v>80.257999999999996</c:v>
                </c:pt>
                <c:pt idx="1207">
                  <c:v>80.263999999999996</c:v>
                </c:pt>
                <c:pt idx="1208">
                  <c:v>80.27</c:v>
                </c:pt>
                <c:pt idx="1209">
                  <c:v>80.275000000000006</c:v>
                </c:pt>
                <c:pt idx="1210">
                  <c:v>80.28</c:v>
                </c:pt>
                <c:pt idx="1211">
                  <c:v>80.286000000000001</c:v>
                </c:pt>
                <c:pt idx="1212">
                  <c:v>80.292000000000002</c:v>
                </c:pt>
                <c:pt idx="1213">
                  <c:v>80.298000000000002</c:v>
                </c:pt>
                <c:pt idx="1214">
                  <c:v>80.302999999999997</c:v>
                </c:pt>
                <c:pt idx="1215">
                  <c:v>80.308000000000007</c:v>
                </c:pt>
                <c:pt idx="1216">
                  <c:v>80.313999999999993</c:v>
                </c:pt>
                <c:pt idx="1217">
                  <c:v>80.319999999999993</c:v>
                </c:pt>
                <c:pt idx="1218">
                  <c:v>80.325000000000003</c:v>
                </c:pt>
                <c:pt idx="1219">
                  <c:v>80.33</c:v>
                </c:pt>
                <c:pt idx="1220">
                  <c:v>80.334999999999994</c:v>
                </c:pt>
                <c:pt idx="1221">
                  <c:v>80.341999999999999</c:v>
                </c:pt>
                <c:pt idx="1222">
                  <c:v>80.346999999999994</c:v>
                </c:pt>
                <c:pt idx="1223">
                  <c:v>80.355000000000004</c:v>
                </c:pt>
                <c:pt idx="1224">
                  <c:v>80.361000000000004</c:v>
                </c:pt>
                <c:pt idx="1225">
                  <c:v>80.366</c:v>
                </c:pt>
                <c:pt idx="1226">
                  <c:v>80.369</c:v>
                </c:pt>
                <c:pt idx="1227">
                  <c:v>80.376000000000005</c:v>
                </c:pt>
                <c:pt idx="1228">
                  <c:v>80.382000000000005</c:v>
                </c:pt>
                <c:pt idx="1229">
                  <c:v>80.387</c:v>
                </c:pt>
                <c:pt idx="1230">
                  <c:v>80.391999999999996</c:v>
                </c:pt>
                <c:pt idx="1231">
                  <c:v>80.397000000000006</c:v>
                </c:pt>
                <c:pt idx="1232">
                  <c:v>80.403000000000006</c:v>
                </c:pt>
                <c:pt idx="1233">
                  <c:v>80.408000000000001</c:v>
                </c:pt>
                <c:pt idx="1234">
                  <c:v>80.412999999999997</c:v>
                </c:pt>
                <c:pt idx="1235">
                  <c:v>80.418000000000006</c:v>
                </c:pt>
                <c:pt idx="1236">
                  <c:v>80.424000000000007</c:v>
                </c:pt>
                <c:pt idx="1237">
                  <c:v>80.429000000000002</c:v>
                </c:pt>
                <c:pt idx="1238">
                  <c:v>80.433999999999997</c:v>
                </c:pt>
                <c:pt idx="1239">
                  <c:v>80.438999999999993</c:v>
                </c:pt>
                <c:pt idx="1240">
                  <c:v>80.444000000000003</c:v>
                </c:pt>
                <c:pt idx="1241">
                  <c:v>80.448999999999998</c:v>
                </c:pt>
                <c:pt idx="1242">
                  <c:v>80.454999999999998</c:v>
                </c:pt>
                <c:pt idx="1243">
                  <c:v>80.459999999999994</c:v>
                </c:pt>
                <c:pt idx="1244">
                  <c:v>80.465000000000003</c:v>
                </c:pt>
                <c:pt idx="1245">
                  <c:v>80.47</c:v>
                </c:pt>
                <c:pt idx="1246">
                  <c:v>80.474999999999994</c:v>
                </c:pt>
                <c:pt idx="1247">
                  <c:v>80.48</c:v>
                </c:pt>
                <c:pt idx="1248">
                  <c:v>80.484999999999999</c:v>
                </c:pt>
                <c:pt idx="1249">
                  <c:v>80.489999999999995</c:v>
                </c:pt>
                <c:pt idx="1250">
                  <c:v>80.495000000000005</c:v>
                </c:pt>
                <c:pt idx="1251">
                  <c:v>80.5</c:v>
                </c:pt>
                <c:pt idx="1252">
                  <c:v>80.504999999999995</c:v>
                </c:pt>
                <c:pt idx="1253">
                  <c:v>80.510000000000005</c:v>
                </c:pt>
                <c:pt idx="1254">
                  <c:v>80.513999999999996</c:v>
                </c:pt>
                <c:pt idx="1255">
                  <c:v>80.52</c:v>
                </c:pt>
                <c:pt idx="1256">
                  <c:v>80.527000000000001</c:v>
                </c:pt>
                <c:pt idx="1257">
                  <c:v>80.528999999999996</c:v>
                </c:pt>
                <c:pt idx="1258">
                  <c:v>80.536000000000001</c:v>
                </c:pt>
                <c:pt idx="1259">
                  <c:v>80.540999999999997</c:v>
                </c:pt>
                <c:pt idx="1260">
                  <c:v>80.546000000000006</c:v>
                </c:pt>
                <c:pt idx="1261">
                  <c:v>80.551000000000002</c:v>
                </c:pt>
                <c:pt idx="1262">
                  <c:v>80.555999999999997</c:v>
                </c:pt>
                <c:pt idx="1263">
                  <c:v>80.561000000000007</c:v>
                </c:pt>
                <c:pt idx="1264">
                  <c:v>80.564999999999998</c:v>
                </c:pt>
                <c:pt idx="1265">
                  <c:v>80.569999999999993</c:v>
                </c:pt>
                <c:pt idx="1266">
                  <c:v>80.575000000000003</c:v>
                </c:pt>
                <c:pt idx="1267">
                  <c:v>80.578999999999994</c:v>
                </c:pt>
                <c:pt idx="1268">
                  <c:v>80.584000000000003</c:v>
                </c:pt>
                <c:pt idx="1269">
                  <c:v>80.588999999999999</c:v>
                </c:pt>
                <c:pt idx="1270">
                  <c:v>80.593000000000004</c:v>
                </c:pt>
                <c:pt idx="1271">
                  <c:v>80.597999999999999</c:v>
                </c:pt>
                <c:pt idx="1272">
                  <c:v>80.602999999999994</c:v>
                </c:pt>
                <c:pt idx="1273">
                  <c:v>80.608000000000004</c:v>
                </c:pt>
                <c:pt idx="1274">
                  <c:v>80.613</c:v>
                </c:pt>
                <c:pt idx="1275">
                  <c:v>80.617000000000004</c:v>
                </c:pt>
                <c:pt idx="1276">
                  <c:v>80.622</c:v>
                </c:pt>
                <c:pt idx="1277">
                  <c:v>80.626000000000005</c:v>
                </c:pt>
                <c:pt idx="1278">
                  <c:v>80.63</c:v>
                </c:pt>
                <c:pt idx="1279">
                  <c:v>80.637</c:v>
                </c:pt>
                <c:pt idx="1280">
                  <c:v>80.638999999999996</c:v>
                </c:pt>
                <c:pt idx="1281">
                  <c:v>80.644000000000005</c:v>
                </c:pt>
                <c:pt idx="1282">
                  <c:v>80.647999999999996</c:v>
                </c:pt>
                <c:pt idx="1283">
                  <c:v>80.653000000000006</c:v>
                </c:pt>
                <c:pt idx="1284">
                  <c:v>80.658000000000001</c:v>
                </c:pt>
                <c:pt idx="1285">
                  <c:v>80.664000000000001</c:v>
                </c:pt>
                <c:pt idx="1286">
                  <c:v>80.668999999999997</c:v>
                </c:pt>
                <c:pt idx="1287">
                  <c:v>80.673000000000002</c:v>
                </c:pt>
                <c:pt idx="1288">
                  <c:v>80.677999999999997</c:v>
                </c:pt>
                <c:pt idx="1289">
                  <c:v>80.682000000000002</c:v>
                </c:pt>
                <c:pt idx="1290">
                  <c:v>80.686999999999998</c:v>
                </c:pt>
                <c:pt idx="1291">
                  <c:v>80.691000000000003</c:v>
                </c:pt>
                <c:pt idx="1292">
                  <c:v>80.695999999999998</c:v>
                </c:pt>
                <c:pt idx="1293">
                  <c:v>80.7</c:v>
                </c:pt>
                <c:pt idx="1294">
                  <c:v>80.704999999999998</c:v>
                </c:pt>
                <c:pt idx="1295">
                  <c:v>80.709000000000003</c:v>
                </c:pt>
                <c:pt idx="1296">
                  <c:v>80.712999999999994</c:v>
                </c:pt>
                <c:pt idx="1297">
                  <c:v>80.716999999999999</c:v>
                </c:pt>
                <c:pt idx="1298">
                  <c:v>80.721999999999994</c:v>
                </c:pt>
                <c:pt idx="1299">
                  <c:v>80.725999999999999</c:v>
                </c:pt>
                <c:pt idx="1300">
                  <c:v>80.730999999999995</c:v>
                </c:pt>
                <c:pt idx="1301">
                  <c:v>80.734999999999999</c:v>
                </c:pt>
                <c:pt idx="1302">
                  <c:v>80.739000000000004</c:v>
                </c:pt>
                <c:pt idx="1303">
                  <c:v>80.744</c:v>
                </c:pt>
                <c:pt idx="1304">
                  <c:v>80.748999999999995</c:v>
                </c:pt>
                <c:pt idx="1305">
                  <c:v>80.753</c:v>
                </c:pt>
                <c:pt idx="1306">
                  <c:v>80.757000000000005</c:v>
                </c:pt>
                <c:pt idx="1307">
                  <c:v>80.760999999999996</c:v>
                </c:pt>
                <c:pt idx="1308">
                  <c:v>80.765000000000001</c:v>
                </c:pt>
                <c:pt idx="1309">
                  <c:v>80.77</c:v>
                </c:pt>
                <c:pt idx="1310">
                  <c:v>80.774000000000001</c:v>
                </c:pt>
                <c:pt idx="1311">
                  <c:v>80.778000000000006</c:v>
                </c:pt>
                <c:pt idx="1312">
                  <c:v>80.781999999999996</c:v>
                </c:pt>
                <c:pt idx="1313">
                  <c:v>80.789000000000001</c:v>
                </c:pt>
                <c:pt idx="1314">
                  <c:v>80.793000000000006</c:v>
                </c:pt>
                <c:pt idx="1315">
                  <c:v>80.796999999999997</c:v>
                </c:pt>
                <c:pt idx="1316">
                  <c:v>80.802000000000007</c:v>
                </c:pt>
                <c:pt idx="1317">
                  <c:v>80.805999999999997</c:v>
                </c:pt>
                <c:pt idx="1318">
                  <c:v>80.808999999999997</c:v>
                </c:pt>
                <c:pt idx="1319">
                  <c:v>80.813000000000002</c:v>
                </c:pt>
                <c:pt idx="1320">
                  <c:v>80.816999999999993</c:v>
                </c:pt>
                <c:pt idx="1321">
                  <c:v>80.820999999999998</c:v>
                </c:pt>
                <c:pt idx="1322">
                  <c:v>80.825000000000003</c:v>
                </c:pt>
                <c:pt idx="1323">
                  <c:v>80.83</c:v>
                </c:pt>
                <c:pt idx="1324">
                  <c:v>80.834000000000003</c:v>
                </c:pt>
                <c:pt idx="1325">
                  <c:v>80.837999999999994</c:v>
                </c:pt>
                <c:pt idx="1326">
                  <c:v>80.841999999999999</c:v>
                </c:pt>
                <c:pt idx="1327">
                  <c:v>80.846000000000004</c:v>
                </c:pt>
                <c:pt idx="1328">
                  <c:v>80.850999999999999</c:v>
                </c:pt>
                <c:pt idx="1329">
                  <c:v>80.853999999999999</c:v>
                </c:pt>
                <c:pt idx="1330">
                  <c:v>80.858000000000004</c:v>
                </c:pt>
                <c:pt idx="1331">
                  <c:v>80.861999999999995</c:v>
                </c:pt>
                <c:pt idx="1332">
                  <c:v>80.866</c:v>
                </c:pt>
                <c:pt idx="1333">
                  <c:v>80.87</c:v>
                </c:pt>
                <c:pt idx="1334">
                  <c:v>80.875</c:v>
                </c:pt>
                <c:pt idx="1335">
                  <c:v>80.879000000000005</c:v>
                </c:pt>
                <c:pt idx="1336">
                  <c:v>80.882999999999996</c:v>
                </c:pt>
                <c:pt idx="1337">
                  <c:v>80.885999999999996</c:v>
                </c:pt>
                <c:pt idx="1338">
                  <c:v>80.891000000000005</c:v>
                </c:pt>
                <c:pt idx="1339">
                  <c:v>80.894999999999996</c:v>
                </c:pt>
                <c:pt idx="1340">
                  <c:v>80.899000000000001</c:v>
                </c:pt>
                <c:pt idx="1341">
                  <c:v>80.902000000000001</c:v>
                </c:pt>
                <c:pt idx="1342">
                  <c:v>80.906000000000006</c:v>
                </c:pt>
                <c:pt idx="1343">
                  <c:v>80.911000000000001</c:v>
                </c:pt>
                <c:pt idx="1344">
                  <c:v>80.912999999999997</c:v>
                </c:pt>
                <c:pt idx="1345">
                  <c:v>80.918999999999997</c:v>
                </c:pt>
                <c:pt idx="1346">
                  <c:v>80.921000000000006</c:v>
                </c:pt>
                <c:pt idx="1347">
                  <c:v>80.924999999999997</c:v>
                </c:pt>
                <c:pt idx="1348">
                  <c:v>80.930999999999997</c:v>
                </c:pt>
                <c:pt idx="1349">
                  <c:v>80.933999999999997</c:v>
                </c:pt>
                <c:pt idx="1350">
                  <c:v>80.938000000000002</c:v>
                </c:pt>
                <c:pt idx="1351">
                  <c:v>80.941999999999993</c:v>
                </c:pt>
                <c:pt idx="1352">
                  <c:v>80.945999999999998</c:v>
                </c:pt>
                <c:pt idx="1353">
                  <c:v>80.948999999999998</c:v>
                </c:pt>
                <c:pt idx="1354">
                  <c:v>80.953000000000003</c:v>
                </c:pt>
                <c:pt idx="1355">
                  <c:v>80.956999999999994</c:v>
                </c:pt>
                <c:pt idx="1356">
                  <c:v>80.960999999999999</c:v>
                </c:pt>
                <c:pt idx="1357">
                  <c:v>80.965000000000003</c:v>
                </c:pt>
                <c:pt idx="1358">
                  <c:v>80.968999999999994</c:v>
                </c:pt>
                <c:pt idx="1359">
                  <c:v>80.971999999999994</c:v>
                </c:pt>
                <c:pt idx="1360">
                  <c:v>80.975999999999999</c:v>
                </c:pt>
                <c:pt idx="1361">
                  <c:v>80.978999999999999</c:v>
                </c:pt>
                <c:pt idx="1362">
                  <c:v>80.981999999999999</c:v>
                </c:pt>
                <c:pt idx="1363">
                  <c:v>80.986000000000004</c:v>
                </c:pt>
                <c:pt idx="1364">
                  <c:v>80.989999999999995</c:v>
                </c:pt>
                <c:pt idx="1365">
                  <c:v>80.994</c:v>
                </c:pt>
                <c:pt idx="1366">
                  <c:v>80.998000000000005</c:v>
                </c:pt>
                <c:pt idx="1367">
                  <c:v>81.001000000000005</c:v>
                </c:pt>
                <c:pt idx="1368">
                  <c:v>81.004999999999995</c:v>
                </c:pt>
                <c:pt idx="1369">
                  <c:v>81.009</c:v>
                </c:pt>
                <c:pt idx="1370">
                  <c:v>81.013000000000005</c:v>
                </c:pt>
                <c:pt idx="1371">
                  <c:v>81.016000000000005</c:v>
                </c:pt>
                <c:pt idx="1372">
                  <c:v>81.02</c:v>
                </c:pt>
                <c:pt idx="1373">
                  <c:v>81.022999999999996</c:v>
                </c:pt>
                <c:pt idx="1374">
                  <c:v>81.027000000000001</c:v>
                </c:pt>
                <c:pt idx="1375">
                  <c:v>81.03</c:v>
                </c:pt>
                <c:pt idx="1376">
                  <c:v>81.034000000000006</c:v>
                </c:pt>
                <c:pt idx="1377">
                  <c:v>81.037000000000006</c:v>
                </c:pt>
                <c:pt idx="1378">
                  <c:v>81.042000000000002</c:v>
                </c:pt>
                <c:pt idx="1379">
                  <c:v>81.043999999999997</c:v>
                </c:pt>
                <c:pt idx="1380">
                  <c:v>81.049000000000007</c:v>
                </c:pt>
                <c:pt idx="1381">
                  <c:v>81.052999999999997</c:v>
                </c:pt>
                <c:pt idx="1382">
                  <c:v>81.055999999999997</c:v>
                </c:pt>
                <c:pt idx="1383">
                  <c:v>81.06</c:v>
                </c:pt>
                <c:pt idx="1384">
                  <c:v>81.063000000000002</c:v>
                </c:pt>
                <c:pt idx="1385">
                  <c:v>81.066000000000003</c:v>
                </c:pt>
                <c:pt idx="1386">
                  <c:v>81.069999999999993</c:v>
                </c:pt>
                <c:pt idx="1387">
                  <c:v>81.072999999999993</c:v>
                </c:pt>
                <c:pt idx="1388">
                  <c:v>81.076999999999998</c:v>
                </c:pt>
                <c:pt idx="1389">
                  <c:v>81.08</c:v>
                </c:pt>
                <c:pt idx="1390">
                  <c:v>81.084000000000003</c:v>
                </c:pt>
                <c:pt idx="1391">
                  <c:v>81.087999999999994</c:v>
                </c:pt>
                <c:pt idx="1392">
                  <c:v>81.090999999999994</c:v>
                </c:pt>
                <c:pt idx="1393">
                  <c:v>81.094999999999999</c:v>
                </c:pt>
                <c:pt idx="1394">
                  <c:v>81.097999999999999</c:v>
                </c:pt>
                <c:pt idx="1395">
                  <c:v>81.100999999999999</c:v>
                </c:pt>
                <c:pt idx="1396">
                  <c:v>81.103999999999999</c:v>
                </c:pt>
                <c:pt idx="1397">
                  <c:v>81.108000000000004</c:v>
                </c:pt>
                <c:pt idx="1398">
                  <c:v>81.111000000000004</c:v>
                </c:pt>
                <c:pt idx="1399">
                  <c:v>81.114000000000004</c:v>
                </c:pt>
                <c:pt idx="1400">
                  <c:v>81.117000000000004</c:v>
                </c:pt>
                <c:pt idx="1401">
                  <c:v>81.120999999999995</c:v>
                </c:pt>
                <c:pt idx="1402">
                  <c:v>81.123999999999995</c:v>
                </c:pt>
                <c:pt idx="1403">
                  <c:v>81.126999999999995</c:v>
                </c:pt>
                <c:pt idx="1404">
                  <c:v>81.131</c:v>
                </c:pt>
                <c:pt idx="1405">
                  <c:v>81.134</c:v>
                </c:pt>
                <c:pt idx="1406">
                  <c:v>81.138999999999996</c:v>
                </c:pt>
                <c:pt idx="1407">
                  <c:v>81.14</c:v>
                </c:pt>
                <c:pt idx="1408">
                  <c:v>81.144999999999996</c:v>
                </c:pt>
                <c:pt idx="1409">
                  <c:v>81.147000000000006</c:v>
                </c:pt>
                <c:pt idx="1410">
                  <c:v>81.152000000000001</c:v>
                </c:pt>
                <c:pt idx="1411">
                  <c:v>81.153000000000006</c:v>
                </c:pt>
                <c:pt idx="1412">
                  <c:v>81.158000000000001</c:v>
                </c:pt>
                <c:pt idx="1413">
                  <c:v>81.161000000000001</c:v>
                </c:pt>
                <c:pt idx="1414">
                  <c:v>81.165000000000006</c:v>
                </c:pt>
                <c:pt idx="1415">
                  <c:v>81.168000000000006</c:v>
                </c:pt>
                <c:pt idx="1416">
                  <c:v>81.171999999999997</c:v>
                </c:pt>
                <c:pt idx="1417">
                  <c:v>81.174999999999997</c:v>
                </c:pt>
                <c:pt idx="1418">
                  <c:v>81.179000000000002</c:v>
                </c:pt>
                <c:pt idx="1419">
                  <c:v>81.182000000000002</c:v>
                </c:pt>
                <c:pt idx="1420">
                  <c:v>81.185000000000002</c:v>
                </c:pt>
                <c:pt idx="1421">
                  <c:v>81.188000000000002</c:v>
                </c:pt>
                <c:pt idx="1422">
                  <c:v>81.191000000000003</c:v>
                </c:pt>
                <c:pt idx="1423">
                  <c:v>81.194000000000003</c:v>
                </c:pt>
                <c:pt idx="1424">
                  <c:v>81.197000000000003</c:v>
                </c:pt>
                <c:pt idx="1425">
                  <c:v>81.2</c:v>
                </c:pt>
                <c:pt idx="1426">
                  <c:v>81.203999999999994</c:v>
                </c:pt>
                <c:pt idx="1427">
                  <c:v>81.206999999999994</c:v>
                </c:pt>
                <c:pt idx="1428">
                  <c:v>81.209999999999994</c:v>
                </c:pt>
                <c:pt idx="1429">
                  <c:v>81.212999999999994</c:v>
                </c:pt>
                <c:pt idx="1430">
                  <c:v>81.216999999999999</c:v>
                </c:pt>
                <c:pt idx="1431">
                  <c:v>81.218999999999994</c:v>
                </c:pt>
                <c:pt idx="1432">
                  <c:v>81.221999999999994</c:v>
                </c:pt>
                <c:pt idx="1433">
                  <c:v>81.224999999999994</c:v>
                </c:pt>
                <c:pt idx="1434">
                  <c:v>81.227999999999994</c:v>
                </c:pt>
                <c:pt idx="1435">
                  <c:v>81.233000000000004</c:v>
                </c:pt>
                <c:pt idx="1436">
                  <c:v>81.234999999999999</c:v>
                </c:pt>
                <c:pt idx="1437">
                  <c:v>81.238</c:v>
                </c:pt>
                <c:pt idx="1438">
                  <c:v>81.241</c:v>
                </c:pt>
                <c:pt idx="1439">
                  <c:v>81.244</c:v>
                </c:pt>
                <c:pt idx="1440">
                  <c:v>81.248000000000005</c:v>
                </c:pt>
                <c:pt idx="1441">
                  <c:v>81.248999999999995</c:v>
                </c:pt>
                <c:pt idx="1442">
                  <c:v>81.253</c:v>
                </c:pt>
                <c:pt idx="1443">
                  <c:v>81.257000000000005</c:v>
                </c:pt>
                <c:pt idx="1444">
                  <c:v>81.260000000000005</c:v>
                </c:pt>
                <c:pt idx="1445">
                  <c:v>81.262</c:v>
                </c:pt>
                <c:pt idx="1446">
                  <c:v>81.266000000000005</c:v>
                </c:pt>
                <c:pt idx="1447">
                  <c:v>81.269000000000005</c:v>
                </c:pt>
                <c:pt idx="1448">
                  <c:v>81.272999999999996</c:v>
                </c:pt>
                <c:pt idx="1449">
                  <c:v>81.275999999999996</c:v>
                </c:pt>
                <c:pt idx="1450">
                  <c:v>81.278999999999996</c:v>
                </c:pt>
                <c:pt idx="1451">
                  <c:v>81.281000000000006</c:v>
                </c:pt>
                <c:pt idx="1452">
                  <c:v>81.284000000000006</c:v>
                </c:pt>
                <c:pt idx="1453">
                  <c:v>81.287000000000006</c:v>
                </c:pt>
                <c:pt idx="1454">
                  <c:v>81.289000000000001</c:v>
                </c:pt>
                <c:pt idx="1455">
                  <c:v>81.292000000000002</c:v>
                </c:pt>
                <c:pt idx="1456">
                  <c:v>81.295000000000002</c:v>
                </c:pt>
                <c:pt idx="1457">
                  <c:v>81.299000000000007</c:v>
                </c:pt>
                <c:pt idx="1458">
                  <c:v>81.302000000000007</c:v>
                </c:pt>
                <c:pt idx="1459">
                  <c:v>81.305000000000007</c:v>
                </c:pt>
                <c:pt idx="1460">
                  <c:v>81.308000000000007</c:v>
                </c:pt>
                <c:pt idx="1461">
                  <c:v>81.311000000000007</c:v>
                </c:pt>
                <c:pt idx="1462">
                  <c:v>81.313000000000002</c:v>
                </c:pt>
                <c:pt idx="1463">
                  <c:v>81.316000000000003</c:v>
                </c:pt>
                <c:pt idx="1464">
                  <c:v>81.317999999999998</c:v>
                </c:pt>
                <c:pt idx="1465">
                  <c:v>81.320999999999998</c:v>
                </c:pt>
                <c:pt idx="1466">
                  <c:v>81.325000000000003</c:v>
                </c:pt>
                <c:pt idx="1467">
                  <c:v>81.326999999999998</c:v>
                </c:pt>
                <c:pt idx="1468">
                  <c:v>81.33</c:v>
                </c:pt>
                <c:pt idx="1469">
                  <c:v>81.331999999999994</c:v>
                </c:pt>
                <c:pt idx="1470">
                  <c:v>81.335999999999999</c:v>
                </c:pt>
                <c:pt idx="1471">
                  <c:v>81.337999999999994</c:v>
                </c:pt>
                <c:pt idx="1472">
                  <c:v>81.341999999999999</c:v>
                </c:pt>
                <c:pt idx="1473">
                  <c:v>81.344999999999999</c:v>
                </c:pt>
                <c:pt idx="1474">
                  <c:v>81.346000000000004</c:v>
                </c:pt>
                <c:pt idx="1475">
                  <c:v>81.349999999999994</c:v>
                </c:pt>
                <c:pt idx="1476">
                  <c:v>81.352999999999994</c:v>
                </c:pt>
                <c:pt idx="1477">
                  <c:v>81.355999999999995</c:v>
                </c:pt>
                <c:pt idx="1478">
                  <c:v>81.358999999999995</c:v>
                </c:pt>
                <c:pt idx="1479">
                  <c:v>81.361999999999995</c:v>
                </c:pt>
                <c:pt idx="1480">
                  <c:v>81.364000000000004</c:v>
                </c:pt>
                <c:pt idx="1481">
                  <c:v>81.367000000000004</c:v>
                </c:pt>
                <c:pt idx="1482">
                  <c:v>81.37</c:v>
                </c:pt>
                <c:pt idx="1483">
                  <c:v>81.373000000000005</c:v>
                </c:pt>
                <c:pt idx="1484">
                  <c:v>81.375</c:v>
                </c:pt>
                <c:pt idx="1485">
                  <c:v>81.376999999999995</c:v>
                </c:pt>
                <c:pt idx="1486">
                  <c:v>81.38</c:v>
                </c:pt>
                <c:pt idx="1487">
                  <c:v>81.382999999999996</c:v>
                </c:pt>
                <c:pt idx="1488">
                  <c:v>81.385999999999996</c:v>
                </c:pt>
                <c:pt idx="1489">
                  <c:v>81.388000000000005</c:v>
                </c:pt>
                <c:pt idx="1490">
                  <c:v>81.391000000000005</c:v>
                </c:pt>
                <c:pt idx="1491">
                  <c:v>81.394000000000005</c:v>
                </c:pt>
                <c:pt idx="1492">
                  <c:v>81.397000000000006</c:v>
                </c:pt>
                <c:pt idx="1493">
                  <c:v>81.399000000000001</c:v>
                </c:pt>
                <c:pt idx="1494">
                  <c:v>81.400999999999996</c:v>
                </c:pt>
                <c:pt idx="1495">
                  <c:v>81.403999999999996</c:v>
                </c:pt>
                <c:pt idx="1496">
                  <c:v>81.406999999999996</c:v>
                </c:pt>
                <c:pt idx="1497">
                  <c:v>81.41</c:v>
                </c:pt>
                <c:pt idx="1498">
                  <c:v>81.412000000000006</c:v>
                </c:pt>
                <c:pt idx="1499">
                  <c:v>81.415000000000006</c:v>
                </c:pt>
                <c:pt idx="1500">
                  <c:v>81.418999999999997</c:v>
                </c:pt>
                <c:pt idx="1501">
                  <c:v>81.421000000000006</c:v>
                </c:pt>
                <c:pt idx="1502">
                  <c:v>81.421999999999997</c:v>
                </c:pt>
                <c:pt idx="1503">
                  <c:v>81.426000000000002</c:v>
                </c:pt>
                <c:pt idx="1504">
                  <c:v>81.429000000000002</c:v>
                </c:pt>
                <c:pt idx="1505">
                  <c:v>81.430999999999997</c:v>
                </c:pt>
                <c:pt idx="1506">
                  <c:v>81.433999999999997</c:v>
                </c:pt>
                <c:pt idx="1507">
                  <c:v>81.436999999999998</c:v>
                </c:pt>
                <c:pt idx="1508">
                  <c:v>81.438999999999993</c:v>
                </c:pt>
                <c:pt idx="1509">
                  <c:v>81.441000000000003</c:v>
                </c:pt>
                <c:pt idx="1510">
                  <c:v>81.444000000000003</c:v>
                </c:pt>
                <c:pt idx="1511">
                  <c:v>81.445999999999998</c:v>
                </c:pt>
                <c:pt idx="1512">
                  <c:v>81.448999999999998</c:v>
                </c:pt>
                <c:pt idx="1513">
                  <c:v>81.451999999999998</c:v>
                </c:pt>
                <c:pt idx="1514">
                  <c:v>81.453999999999994</c:v>
                </c:pt>
                <c:pt idx="1515">
                  <c:v>81.456999999999994</c:v>
                </c:pt>
                <c:pt idx="1516">
                  <c:v>81.459000000000003</c:v>
                </c:pt>
                <c:pt idx="1517">
                  <c:v>81.460999999999999</c:v>
                </c:pt>
                <c:pt idx="1518">
                  <c:v>81.463999999999999</c:v>
                </c:pt>
                <c:pt idx="1519">
                  <c:v>81.465999999999994</c:v>
                </c:pt>
                <c:pt idx="1520">
                  <c:v>81.468999999999994</c:v>
                </c:pt>
                <c:pt idx="1521">
                  <c:v>81.471000000000004</c:v>
                </c:pt>
                <c:pt idx="1522">
                  <c:v>81.474000000000004</c:v>
                </c:pt>
                <c:pt idx="1523">
                  <c:v>81.475999999999999</c:v>
                </c:pt>
                <c:pt idx="1524">
                  <c:v>81.478999999999999</c:v>
                </c:pt>
                <c:pt idx="1525">
                  <c:v>81.480999999999995</c:v>
                </c:pt>
                <c:pt idx="1526">
                  <c:v>81.483000000000004</c:v>
                </c:pt>
                <c:pt idx="1527">
                  <c:v>81.486999999999995</c:v>
                </c:pt>
                <c:pt idx="1528">
                  <c:v>81.488</c:v>
                </c:pt>
                <c:pt idx="1529">
                  <c:v>81.492000000000004</c:v>
                </c:pt>
                <c:pt idx="1530">
                  <c:v>81.492999999999995</c:v>
                </c:pt>
                <c:pt idx="1531">
                  <c:v>81.497</c:v>
                </c:pt>
                <c:pt idx="1532">
                  <c:v>81.498999999999995</c:v>
                </c:pt>
                <c:pt idx="1533">
                  <c:v>81.501000000000005</c:v>
                </c:pt>
                <c:pt idx="1534">
                  <c:v>81.504000000000005</c:v>
                </c:pt>
                <c:pt idx="1535">
                  <c:v>81.506</c:v>
                </c:pt>
                <c:pt idx="1536">
                  <c:v>81.509</c:v>
                </c:pt>
                <c:pt idx="1537">
                  <c:v>81.512</c:v>
                </c:pt>
                <c:pt idx="1538">
                  <c:v>81.513999999999996</c:v>
                </c:pt>
                <c:pt idx="1539">
                  <c:v>81.515000000000001</c:v>
                </c:pt>
                <c:pt idx="1540">
                  <c:v>81.518000000000001</c:v>
                </c:pt>
                <c:pt idx="1541">
                  <c:v>81.521000000000001</c:v>
                </c:pt>
                <c:pt idx="1542">
                  <c:v>81.522999999999996</c:v>
                </c:pt>
                <c:pt idx="1543">
                  <c:v>81.525000000000006</c:v>
                </c:pt>
                <c:pt idx="1544">
                  <c:v>81.528000000000006</c:v>
                </c:pt>
                <c:pt idx="1545">
                  <c:v>81.53</c:v>
                </c:pt>
                <c:pt idx="1546">
                  <c:v>81.531999999999996</c:v>
                </c:pt>
                <c:pt idx="1547">
                  <c:v>81.534999999999997</c:v>
                </c:pt>
                <c:pt idx="1548">
                  <c:v>81.537000000000006</c:v>
                </c:pt>
                <c:pt idx="1549">
                  <c:v>81.540000000000006</c:v>
                </c:pt>
                <c:pt idx="1550">
                  <c:v>81.542000000000002</c:v>
                </c:pt>
                <c:pt idx="1551">
                  <c:v>81.543999999999997</c:v>
                </c:pt>
                <c:pt idx="1552">
                  <c:v>81.546000000000006</c:v>
                </c:pt>
                <c:pt idx="1553">
                  <c:v>81.55</c:v>
                </c:pt>
                <c:pt idx="1554">
                  <c:v>81.552999999999997</c:v>
                </c:pt>
                <c:pt idx="1555">
                  <c:v>81.555000000000007</c:v>
                </c:pt>
                <c:pt idx="1556">
                  <c:v>81.555000000000007</c:v>
                </c:pt>
                <c:pt idx="1557">
                  <c:v>81.558999999999997</c:v>
                </c:pt>
                <c:pt idx="1558">
                  <c:v>81.561000000000007</c:v>
                </c:pt>
                <c:pt idx="1559">
                  <c:v>81.563000000000002</c:v>
                </c:pt>
                <c:pt idx="1560">
                  <c:v>81.564999999999998</c:v>
                </c:pt>
                <c:pt idx="1561">
                  <c:v>81.567999999999998</c:v>
                </c:pt>
                <c:pt idx="1562">
                  <c:v>81.569999999999993</c:v>
                </c:pt>
                <c:pt idx="1563">
                  <c:v>81.572000000000003</c:v>
                </c:pt>
                <c:pt idx="1564">
                  <c:v>81.575000000000003</c:v>
                </c:pt>
                <c:pt idx="1565">
                  <c:v>81.578000000000003</c:v>
                </c:pt>
                <c:pt idx="1566">
                  <c:v>81.58</c:v>
                </c:pt>
                <c:pt idx="1567">
                  <c:v>81.581999999999994</c:v>
                </c:pt>
                <c:pt idx="1568">
                  <c:v>81.584000000000003</c:v>
                </c:pt>
                <c:pt idx="1569">
                  <c:v>81.585999999999999</c:v>
                </c:pt>
                <c:pt idx="1570">
                  <c:v>81.588999999999999</c:v>
                </c:pt>
                <c:pt idx="1571">
                  <c:v>81.590999999999994</c:v>
                </c:pt>
                <c:pt idx="1572">
                  <c:v>81.593000000000004</c:v>
                </c:pt>
                <c:pt idx="1573">
                  <c:v>81.596000000000004</c:v>
                </c:pt>
                <c:pt idx="1574">
                  <c:v>81.597999999999999</c:v>
                </c:pt>
                <c:pt idx="1575">
                  <c:v>81.599999999999994</c:v>
                </c:pt>
                <c:pt idx="1576">
                  <c:v>81.602000000000004</c:v>
                </c:pt>
                <c:pt idx="1577">
                  <c:v>81.603999999999999</c:v>
                </c:pt>
                <c:pt idx="1578">
                  <c:v>81.605999999999995</c:v>
                </c:pt>
                <c:pt idx="1579">
                  <c:v>81.608999999999995</c:v>
                </c:pt>
                <c:pt idx="1580">
                  <c:v>81.611000000000004</c:v>
                </c:pt>
                <c:pt idx="1581">
                  <c:v>81.613</c:v>
                </c:pt>
                <c:pt idx="1582">
                  <c:v>81.616</c:v>
                </c:pt>
                <c:pt idx="1583">
                  <c:v>81.617999999999995</c:v>
                </c:pt>
                <c:pt idx="1584">
                  <c:v>81.62</c:v>
                </c:pt>
                <c:pt idx="1585">
                  <c:v>81.622</c:v>
                </c:pt>
                <c:pt idx="1586">
                  <c:v>81.623999999999995</c:v>
                </c:pt>
                <c:pt idx="1587">
                  <c:v>81.626999999999995</c:v>
                </c:pt>
                <c:pt idx="1588">
                  <c:v>81.629000000000005</c:v>
                </c:pt>
                <c:pt idx="1589">
                  <c:v>81.632000000000005</c:v>
                </c:pt>
                <c:pt idx="1590">
                  <c:v>81.634</c:v>
                </c:pt>
                <c:pt idx="1591">
                  <c:v>81.635999999999996</c:v>
                </c:pt>
                <c:pt idx="1592">
                  <c:v>81.638000000000005</c:v>
                </c:pt>
                <c:pt idx="1593">
                  <c:v>81.64</c:v>
                </c:pt>
                <c:pt idx="1594">
                  <c:v>81.641999999999996</c:v>
                </c:pt>
                <c:pt idx="1595">
                  <c:v>81.644000000000005</c:v>
                </c:pt>
                <c:pt idx="1596">
                  <c:v>81.646000000000001</c:v>
                </c:pt>
                <c:pt idx="1597">
                  <c:v>81.647999999999996</c:v>
                </c:pt>
                <c:pt idx="1598">
                  <c:v>81.650000000000006</c:v>
                </c:pt>
                <c:pt idx="1599">
                  <c:v>81.652000000000001</c:v>
                </c:pt>
                <c:pt idx="1600">
                  <c:v>81.653999999999996</c:v>
                </c:pt>
                <c:pt idx="1601">
                  <c:v>81.656000000000006</c:v>
                </c:pt>
                <c:pt idx="1602">
                  <c:v>81.658000000000001</c:v>
                </c:pt>
                <c:pt idx="1603">
                  <c:v>81.66</c:v>
                </c:pt>
                <c:pt idx="1604">
                  <c:v>81.662000000000006</c:v>
                </c:pt>
                <c:pt idx="1605">
                  <c:v>81.664000000000001</c:v>
                </c:pt>
                <c:pt idx="1606">
                  <c:v>81.665999999999997</c:v>
                </c:pt>
                <c:pt idx="1607">
                  <c:v>81.668000000000006</c:v>
                </c:pt>
                <c:pt idx="1608">
                  <c:v>81.67</c:v>
                </c:pt>
                <c:pt idx="1609">
                  <c:v>81.671999999999997</c:v>
                </c:pt>
                <c:pt idx="1610">
                  <c:v>81.674000000000007</c:v>
                </c:pt>
                <c:pt idx="1611">
                  <c:v>81.677000000000007</c:v>
                </c:pt>
                <c:pt idx="1612">
                  <c:v>81.679000000000002</c:v>
                </c:pt>
                <c:pt idx="1613">
                  <c:v>81.680000000000007</c:v>
                </c:pt>
                <c:pt idx="1614">
                  <c:v>81.683000000000007</c:v>
                </c:pt>
                <c:pt idx="1615">
                  <c:v>81.685000000000002</c:v>
                </c:pt>
                <c:pt idx="1616">
                  <c:v>81.686999999999998</c:v>
                </c:pt>
                <c:pt idx="1617">
                  <c:v>81.688999999999993</c:v>
                </c:pt>
                <c:pt idx="1618">
                  <c:v>81.691000000000003</c:v>
                </c:pt>
                <c:pt idx="1619">
                  <c:v>81.692999999999998</c:v>
                </c:pt>
                <c:pt idx="1620">
                  <c:v>81.694999999999993</c:v>
                </c:pt>
                <c:pt idx="1621">
                  <c:v>81.697000000000003</c:v>
                </c:pt>
                <c:pt idx="1622">
                  <c:v>81.698999999999998</c:v>
                </c:pt>
                <c:pt idx="1623">
                  <c:v>81.700999999999993</c:v>
                </c:pt>
                <c:pt idx="1624">
                  <c:v>81.703000000000003</c:v>
                </c:pt>
                <c:pt idx="1625">
                  <c:v>81.703999999999994</c:v>
                </c:pt>
                <c:pt idx="1626">
                  <c:v>81.706999999999994</c:v>
                </c:pt>
                <c:pt idx="1627">
                  <c:v>81.707999999999998</c:v>
                </c:pt>
                <c:pt idx="1628">
                  <c:v>81.709999999999994</c:v>
                </c:pt>
                <c:pt idx="1629">
                  <c:v>81.712000000000003</c:v>
                </c:pt>
                <c:pt idx="1630">
                  <c:v>81.713999999999999</c:v>
                </c:pt>
                <c:pt idx="1631">
                  <c:v>81.716999999999999</c:v>
                </c:pt>
                <c:pt idx="1632">
                  <c:v>81.718000000000004</c:v>
                </c:pt>
                <c:pt idx="1633">
                  <c:v>81.72</c:v>
                </c:pt>
                <c:pt idx="1634">
                  <c:v>81.721999999999994</c:v>
                </c:pt>
                <c:pt idx="1635">
                  <c:v>81.724000000000004</c:v>
                </c:pt>
                <c:pt idx="1636">
                  <c:v>81.724999999999994</c:v>
                </c:pt>
                <c:pt idx="1637">
                  <c:v>81.727000000000004</c:v>
                </c:pt>
                <c:pt idx="1638">
                  <c:v>81.728999999999999</c:v>
                </c:pt>
                <c:pt idx="1639">
                  <c:v>81.731999999999999</c:v>
                </c:pt>
                <c:pt idx="1640">
                  <c:v>81.733000000000004</c:v>
                </c:pt>
                <c:pt idx="1641">
                  <c:v>81.733999999999995</c:v>
                </c:pt>
                <c:pt idx="1642">
                  <c:v>81.736999999999995</c:v>
                </c:pt>
                <c:pt idx="1643">
                  <c:v>81.739000000000004</c:v>
                </c:pt>
                <c:pt idx="1644">
                  <c:v>81.741</c:v>
                </c:pt>
                <c:pt idx="1645">
                  <c:v>81.742999999999995</c:v>
                </c:pt>
                <c:pt idx="1646">
                  <c:v>81.744</c:v>
                </c:pt>
                <c:pt idx="1647">
                  <c:v>81.747</c:v>
                </c:pt>
                <c:pt idx="1648">
                  <c:v>81.748000000000005</c:v>
                </c:pt>
                <c:pt idx="1649">
                  <c:v>81.751000000000005</c:v>
                </c:pt>
                <c:pt idx="1650">
                  <c:v>81.753</c:v>
                </c:pt>
                <c:pt idx="1651">
                  <c:v>81.754999999999995</c:v>
                </c:pt>
                <c:pt idx="1652">
                  <c:v>81.756</c:v>
                </c:pt>
                <c:pt idx="1653">
                  <c:v>81.757999999999996</c:v>
                </c:pt>
                <c:pt idx="1654">
                  <c:v>81.760000000000005</c:v>
                </c:pt>
                <c:pt idx="1655">
                  <c:v>81.762</c:v>
                </c:pt>
                <c:pt idx="1656">
                  <c:v>81.763999999999996</c:v>
                </c:pt>
                <c:pt idx="1657">
                  <c:v>81.765000000000001</c:v>
                </c:pt>
                <c:pt idx="1658">
                  <c:v>81.766999999999996</c:v>
                </c:pt>
                <c:pt idx="1659">
                  <c:v>81.769000000000005</c:v>
                </c:pt>
                <c:pt idx="1660">
                  <c:v>81.77</c:v>
                </c:pt>
                <c:pt idx="1661">
                  <c:v>81.772000000000006</c:v>
                </c:pt>
                <c:pt idx="1662">
                  <c:v>81.772999999999996</c:v>
                </c:pt>
                <c:pt idx="1663">
                  <c:v>81.775000000000006</c:v>
                </c:pt>
                <c:pt idx="1664">
                  <c:v>81.777000000000001</c:v>
                </c:pt>
                <c:pt idx="1665">
                  <c:v>81.778999999999996</c:v>
                </c:pt>
                <c:pt idx="1666">
                  <c:v>81.781000000000006</c:v>
                </c:pt>
                <c:pt idx="1667">
                  <c:v>81.783000000000001</c:v>
                </c:pt>
                <c:pt idx="1668">
                  <c:v>81.784999999999997</c:v>
                </c:pt>
                <c:pt idx="1669">
                  <c:v>81.787000000000006</c:v>
                </c:pt>
                <c:pt idx="1670">
                  <c:v>81.787999999999997</c:v>
                </c:pt>
                <c:pt idx="1671">
                  <c:v>81.790000000000006</c:v>
                </c:pt>
                <c:pt idx="1672">
                  <c:v>81.792000000000002</c:v>
                </c:pt>
                <c:pt idx="1673">
                  <c:v>81.793000000000006</c:v>
                </c:pt>
                <c:pt idx="1674">
                  <c:v>81.796000000000006</c:v>
                </c:pt>
                <c:pt idx="1675">
                  <c:v>81.798000000000002</c:v>
                </c:pt>
                <c:pt idx="1676">
                  <c:v>81.799000000000007</c:v>
                </c:pt>
                <c:pt idx="1677">
                  <c:v>81.801000000000002</c:v>
                </c:pt>
                <c:pt idx="1678">
                  <c:v>81.802999999999997</c:v>
                </c:pt>
                <c:pt idx="1679">
                  <c:v>81.805000000000007</c:v>
                </c:pt>
                <c:pt idx="1680">
                  <c:v>81.805999999999997</c:v>
                </c:pt>
                <c:pt idx="1681">
                  <c:v>81.808000000000007</c:v>
                </c:pt>
                <c:pt idx="1682">
                  <c:v>81.808999999999997</c:v>
                </c:pt>
                <c:pt idx="1683">
                  <c:v>81.811000000000007</c:v>
                </c:pt>
                <c:pt idx="1684">
                  <c:v>81.813000000000002</c:v>
                </c:pt>
                <c:pt idx="1685">
                  <c:v>81.813999999999993</c:v>
                </c:pt>
                <c:pt idx="1686">
                  <c:v>81.816000000000003</c:v>
                </c:pt>
                <c:pt idx="1687">
                  <c:v>81.817999999999998</c:v>
                </c:pt>
                <c:pt idx="1688">
                  <c:v>81.819000000000003</c:v>
                </c:pt>
                <c:pt idx="1689">
                  <c:v>81.820999999999998</c:v>
                </c:pt>
                <c:pt idx="1690">
                  <c:v>81.822999999999993</c:v>
                </c:pt>
                <c:pt idx="1691">
                  <c:v>81.823999999999998</c:v>
                </c:pt>
                <c:pt idx="1692">
                  <c:v>81.825999999999993</c:v>
                </c:pt>
                <c:pt idx="1693">
                  <c:v>81.826999999999998</c:v>
                </c:pt>
                <c:pt idx="1694">
                  <c:v>81.828000000000003</c:v>
                </c:pt>
                <c:pt idx="1695">
                  <c:v>81.831000000000003</c:v>
                </c:pt>
                <c:pt idx="1696">
                  <c:v>81.831999999999994</c:v>
                </c:pt>
                <c:pt idx="1697">
                  <c:v>81.834000000000003</c:v>
                </c:pt>
                <c:pt idx="1698">
                  <c:v>81.835999999999999</c:v>
                </c:pt>
                <c:pt idx="1699">
                  <c:v>81.837000000000003</c:v>
                </c:pt>
                <c:pt idx="1700">
                  <c:v>81.838999999999999</c:v>
                </c:pt>
                <c:pt idx="1701">
                  <c:v>81.840999999999994</c:v>
                </c:pt>
                <c:pt idx="1702">
                  <c:v>81.843000000000004</c:v>
                </c:pt>
                <c:pt idx="1703">
                  <c:v>81.843999999999994</c:v>
                </c:pt>
                <c:pt idx="1704">
                  <c:v>81.846000000000004</c:v>
                </c:pt>
                <c:pt idx="1705">
                  <c:v>81.847999999999999</c:v>
                </c:pt>
                <c:pt idx="1706">
                  <c:v>81.849999999999994</c:v>
                </c:pt>
                <c:pt idx="1707">
                  <c:v>81.850999999999999</c:v>
                </c:pt>
                <c:pt idx="1708">
                  <c:v>81.852999999999994</c:v>
                </c:pt>
                <c:pt idx="1709">
                  <c:v>81.853999999999999</c:v>
                </c:pt>
                <c:pt idx="1710">
                  <c:v>81.855999999999995</c:v>
                </c:pt>
                <c:pt idx="1711">
                  <c:v>81.858000000000004</c:v>
                </c:pt>
                <c:pt idx="1712">
                  <c:v>81.858999999999995</c:v>
                </c:pt>
                <c:pt idx="1713">
                  <c:v>81.861000000000004</c:v>
                </c:pt>
                <c:pt idx="1714">
                  <c:v>81.861999999999995</c:v>
                </c:pt>
                <c:pt idx="1715">
                  <c:v>81.864000000000004</c:v>
                </c:pt>
                <c:pt idx="1716">
                  <c:v>81.866</c:v>
                </c:pt>
                <c:pt idx="1717">
                  <c:v>81.867000000000004</c:v>
                </c:pt>
                <c:pt idx="1718">
                  <c:v>81.867999999999995</c:v>
                </c:pt>
                <c:pt idx="1719">
                  <c:v>81.87</c:v>
                </c:pt>
                <c:pt idx="1720">
                  <c:v>81.872</c:v>
                </c:pt>
                <c:pt idx="1721">
                  <c:v>81.873000000000005</c:v>
                </c:pt>
                <c:pt idx="1722">
                  <c:v>81.875</c:v>
                </c:pt>
                <c:pt idx="1723">
                  <c:v>81.876000000000005</c:v>
                </c:pt>
                <c:pt idx="1724">
                  <c:v>81.876999999999995</c:v>
                </c:pt>
                <c:pt idx="1725">
                  <c:v>81.879000000000005</c:v>
                </c:pt>
                <c:pt idx="1726">
                  <c:v>81.881</c:v>
                </c:pt>
                <c:pt idx="1727">
                  <c:v>81.882999999999996</c:v>
                </c:pt>
                <c:pt idx="1728">
                  <c:v>81.884</c:v>
                </c:pt>
                <c:pt idx="1729">
                  <c:v>81.885999999999996</c:v>
                </c:pt>
                <c:pt idx="1730">
                  <c:v>81.887</c:v>
                </c:pt>
                <c:pt idx="1731">
                  <c:v>81.888999999999996</c:v>
                </c:pt>
                <c:pt idx="1732">
                  <c:v>81.89</c:v>
                </c:pt>
                <c:pt idx="1733">
                  <c:v>81.891999999999996</c:v>
                </c:pt>
                <c:pt idx="1734">
                  <c:v>81.893000000000001</c:v>
                </c:pt>
                <c:pt idx="1735">
                  <c:v>81.894000000000005</c:v>
                </c:pt>
                <c:pt idx="1736">
                  <c:v>81.894999999999996</c:v>
                </c:pt>
                <c:pt idx="1737">
                  <c:v>81.897000000000006</c:v>
                </c:pt>
                <c:pt idx="1738">
                  <c:v>81.899000000000001</c:v>
                </c:pt>
                <c:pt idx="1739">
                  <c:v>81.900999999999996</c:v>
                </c:pt>
                <c:pt idx="1740">
                  <c:v>81.902000000000001</c:v>
                </c:pt>
                <c:pt idx="1741">
                  <c:v>81.903000000000006</c:v>
                </c:pt>
                <c:pt idx="1742">
                  <c:v>81.905000000000001</c:v>
                </c:pt>
                <c:pt idx="1743">
                  <c:v>81.906000000000006</c:v>
                </c:pt>
                <c:pt idx="1744">
                  <c:v>81.908000000000001</c:v>
                </c:pt>
                <c:pt idx="1745">
                  <c:v>81.909000000000006</c:v>
                </c:pt>
                <c:pt idx="1746">
                  <c:v>81.911000000000001</c:v>
                </c:pt>
                <c:pt idx="1747">
                  <c:v>81.912999999999997</c:v>
                </c:pt>
                <c:pt idx="1748">
                  <c:v>81.914000000000001</c:v>
                </c:pt>
                <c:pt idx="1749">
                  <c:v>81.915999999999997</c:v>
                </c:pt>
                <c:pt idx="1750">
                  <c:v>81.917000000000002</c:v>
                </c:pt>
                <c:pt idx="1751">
                  <c:v>81.918999999999997</c:v>
                </c:pt>
                <c:pt idx="1752">
                  <c:v>81.92</c:v>
                </c:pt>
                <c:pt idx="1753">
                  <c:v>81.921000000000006</c:v>
                </c:pt>
                <c:pt idx="1754">
                  <c:v>81.921999999999997</c:v>
                </c:pt>
                <c:pt idx="1755">
                  <c:v>81.924000000000007</c:v>
                </c:pt>
                <c:pt idx="1756">
                  <c:v>81.926000000000002</c:v>
                </c:pt>
                <c:pt idx="1757">
                  <c:v>81.927000000000007</c:v>
                </c:pt>
                <c:pt idx="1758">
                  <c:v>81.929000000000002</c:v>
                </c:pt>
                <c:pt idx="1759">
                  <c:v>81.93</c:v>
                </c:pt>
                <c:pt idx="1760">
                  <c:v>81.930999999999997</c:v>
                </c:pt>
                <c:pt idx="1761">
                  <c:v>81.933000000000007</c:v>
                </c:pt>
                <c:pt idx="1762">
                  <c:v>81.933999999999997</c:v>
                </c:pt>
                <c:pt idx="1763">
                  <c:v>81.935000000000002</c:v>
                </c:pt>
                <c:pt idx="1764">
                  <c:v>81.936999999999998</c:v>
                </c:pt>
                <c:pt idx="1765">
                  <c:v>81.938000000000002</c:v>
                </c:pt>
                <c:pt idx="1766">
                  <c:v>81.938999999999993</c:v>
                </c:pt>
                <c:pt idx="1767">
                  <c:v>81.941000000000003</c:v>
                </c:pt>
                <c:pt idx="1768">
                  <c:v>81.942999999999998</c:v>
                </c:pt>
                <c:pt idx="1769">
                  <c:v>81.944000000000003</c:v>
                </c:pt>
                <c:pt idx="1770">
                  <c:v>81.945999999999998</c:v>
                </c:pt>
                <c:pt idx="1771">
                  <c:v>81.947000000000003</c:v>
                </c:pt>
                <c:pt idx="1772">
                  <c:v>81.95</c:v>
                </c:pt>
                <c:pt idx="1773">
                  <c:v>81.950999999999993</c:v>
                </c:pt>
                <c:pt idx="1774">
                  <c:v>81.953000000000003</c:v>
                </c:pt>
                <c:pt idx="1775">
                  <c:v>81.953999999999994</c:v>
                </c:pt>
                <c:pt idx="1776">
                  <c:v>81.954999999999998</c:v>
                </c:pt>
                <c:pt idx="1777">
                  <c:v>81.956000000000003</c:v>
                </c:pt>
                <c:pt idx="1778">
                  <c:v>81.957999999999998</c:v>
                </c:pt>
                <c:pt idx="1779">
                  <c:v>81.959000000000003</c:v>
                </c:pt>
                <c:pt idx="1780">
                  <c:v>81.960999999999999</c:v>
                </c:pt>
                <c:pt idx="1781">
                  <c:v>81.962000000000003</c:v>
                </c:pt>
                <c:pt idx="1782">
                  <c:v>81.962999999999994</c:v>
                </c:pt>
                <c:pt idx="1783">
                  <c:v>81.965000000000003</c:v>
                </c:pt>
                <c:pt idx="1784">
                  <c:v>81.965999999999994</c:v>
                </c:pt>
                <c:pt idx="1785">
                  <c:v>81.968000000000004</c:v>
                </c:pt>
                <c:pt idx="1786">
                  <c:v>81.968999999999994</c:v>
                </c:pt>
                <c:pt idx="1787">
                  <c:v>81.97</c:v>
                </c:pt>
                <c:pt idx="1788">
                  <c:v>81.971000000000004</c:v>
                </c:pt>
                <c:pt idx="1789">
                  <c:v>81.971999999999994</c:v>
                </c:pt>
                <c:pt idx="1790">
                  <c:v>81.972999999999999</c:v>
                </c:pt>
                <c:pt idx="1791">
                  <c:v>81.974000000000004</c:v>
                </c:pt>
                <c:pt idx="1792">
                  <c:v>81.975999999999999</c:v>
                </c:pt>
                <c:pt idx="1793">
                  <c:v>81.977000000000004</c:v>
                </c:pt>
                <c:pt idx="1794">
                  <c:v>81.978999999999999</c:v>
                </c:pt>
                <c:pt idx="1795">
                  <c:v>81.98</c:v>
                </c:pt>
                <c:pt idx="1796">
                  <c:v>81.981999999999999</c:v>
                </c:pt>
                <c:pt idx="1797">
                  <c:v>81.983000000000004</c:v>
                </c:pt>
                <c:pt idx="1798">
                  <c:v>81.983999999999995</c:v>
                </c:pt>
                <c:pt idx="1799">
                  <c:v>81.986000000000004</c:v>
                </c:pt>
                <c:pt idx="1800">
                  <c:v>81.986999999999995</c:v>
                </c:pt>
                <c:pt idx="1801">
                  <c:v>81.988</c:v>
                </c:pt>
                <c:pt idx="1802">
                  <c:v>81.989000000000004</c:v>
                </c:pt>
                <c:pt idx="1803">
                  <c:v>81.991</c:v>
                </c:pt>
                <c:pt idx="1804">
                  <c:v>81.992000000000004</c:v>
                </c:pt>
                <c:pt idx="1805">
                  <c:v>81.992999999999995</c:v>
                </c:pt>
                <c:pt idx="1806">
                  <c:v>81.994</c:v>
                </c:pt>
                <c:pt idx="1807">
                  <c:v>81.995999999999995</c:v>
                </c:pt>
                <c:pt idx="1808">
                  <c:v>81.997</c:v>
                </c:pt>
                <c:pt idx="1809">
                  <c:v>81.998000000000005</c:v>
                </c:pt>
                <c:pt idx="1810">
                  <c:v>82</c:v>
                </c:pt>
                <c:pt idx="1811">
                  <c:v>82</c:v>
                </c:pt>
                <c:pt idx="1812">
                  <c:v>82.001999999999995</c:v>
                </c:pt>
                <c:pt idx="1813">
                  <c:v>82.003</c:v>
                </c:pt>
                <c:pt idx="1814">
                  <c:v>82.004000000000005</c:v>
                </c:pt>
                <c:pt idx="1815">
                  <c:v>82.004999999999995</c:v>
                </c:pt>
                <c:pt idx="1816">
                  <c:v>82.006</c:v>
                </c:pt>
                <c:pt idx="1817">
                  <c:v>82.007999999999996</c:v>
                </c:pt>
                <c:pt idx="1818">
                  <c:v>82.009</c:v>
                </c:pt>
                <c:pt idx="1819">
                  <c:v>82.010999999999996</c:v>
                </c:pt>
                <c:pt idx="1820">
                  <c:v>82.012</c:v>
                </c:pt>
                <c:pt idx="1821">
                  <c:v>82.013000000000005</c:v>
                </c:pt>
                <c:pt idx="1822">
                  <c:v>82.015000000000001</c:v>
                </c:pt>
                <c:pt idx="1823">
                  <c:v>82.016000000000005</c:v>
                </c:pt>
                <c:pt idx="1824">
                  <c:v>82.016999999999996</c:v>
                </c:pt>
                <c:pt idx="1825">
                  <c:v>82.018000000000001</c:v>
                </c:pt>
                <c:pt idx="1826">
                  <c:v>82.019000000000005</c:v>
                </c:pt>
                <c:pt idx="1827">
                  <c:v>82.02</c:v>
                </c:pt>
                <c:pt idx="1828">
                  <c:v>82.022000000000006</c:v>
                </c:pt>
                <c:pt idx="1829">
                  <c:v>82.022999999999996</c:v>
                </c:pt>
                <c:pt idx="1830">
                  <c:v>82.024000000000001</c:v>
                </c:pt>
                <c:pt idx="1831">
                  <c:v>82.025000000000006</c:v>
                </c:pt>
                <c:pt idx="1832">
                  <c:v>82.025999999999996</c:v>
                </c:pt>
                <c:pt idx="1833">
                  <c:v>82.027000000000001</c:v>
                </c:pt>
                <c:pt idx="1834">
                  <c:v>82.028000000000006</c:v>
                </c:pt>
                <c:pt idx="1835">
                  <c:v>82.03</c:v>
                </c:pt>
                <c:pt idx="1836">
                  <c:v>82.031000000000006</c:v>
                </c:pt>
                <c:pt idx="1837">
                  <c:v>82.031999999999996</c:v>
                </c:pt>
                <c:pt idx="1838">
                  <c:v>82.033000000000001</c:v>
                </c:pt>
                <c:pt idx="1839">
                  <c:v>82.034000000000006</c:v>
                </c:pt>
                <c:pt idx="1840">
                  <c:v>82.034999999999997</c:v>
                </c:pt>
                <c:pt idx="1841">
                  <c:v>82.036000000000001</c:v>
                </c:pt>
                <c:pt idx="1842">
                  <c:v>82.037000000000006</c:v>
                </c:pt>
                <c:pt idx="1843">
                  <c:v>82.037999999999997</c:v>
                </c:pt>
                <c:pt idx="1844">
                  <c:v>82.04</c:v>
                </c:pt>
                <c:pt idx="1845">
                  <c:v>82.040999999999997</c:v>
                </c:pt>
                <c:pt idx="1846">
                  <c:v>82.042000000000002</c:v>
                </c:pt>
                <c:pt idx="1847">
                  <c:v>82.043000000000006</c:v>
                </c:pt>
                <c:pt idx="1848">
                  <c:v>82.043999999999997</c:v>
                </c:pt>
                <c:pt idx="1849">
                  <c:v>82.045000000000002</c:v>
                </c:pt>
                <c:pt idx="1850">
                  <c:v>82.046999999999997</c:v>
                </c:pt>
                <c:pt idx="1851">
                  <c:v>82.048000000000002</c:v>
                </c:pt>
                <c:pt idx="1852">
                  <c:v>82.049000000000007</c:v>
                </c:pt>
                <c:pt idx="1853">
                  <c:v>82.05</c:v>
                </c:pt>
                <c:pt idx="1854">
                  <c:v>82.051000000000002</c:v>
                </c:pt>
                <c:pt idx="1855">
                  <c:v>82.052000000000007</c:v>
                </c:pt>
                <c:pt idx="1856">
                  <c:v>82.054000000000002</c:v>
                </c:pt>
                <c:pt idx="1857">
                  <c:v>82.054000000000002</c:v>
                </c:pt>
                <c:pt idx="1858">
                  <c:v>82.055000000000007</c:v>
                </c:pt>
                <c:pt idx="1859">
                  <c:v>82.055999999999997</c:v>
                </c:pt>
                <c:pt idx="1860">
                  <c:v>82.058000000000007</c:v>
                </c:pt>
                <c:pt idx="1861">
                  <c:v>82.058999999999997</c:v>
                </c:pt>
                <c:pt idx="1862">
                  <c:v>82.06</c:v>
                </c:pt>
                <c:pt idx="1863">
                  <c:v>82.061000000000007</c:v>
                </c:pt>
                <c:pt idx="1864">
                  <c:v>82.061999999999998</c:v>
                </c:pt>
                <c:pt idx="1865">
                  <c:v>82.063000000000002</c:v>
                </c:pt>
                <c:pt idx="1866">
                  <c:v>82.063999999999993</c:v>
                </c:pt>
                <c:pt idx="1867">
                  <c:v>82.064999999999998</c:v>
                </c:pt>
                <c:pt idx="1868">
                  <c:v>82.066000000000003</c:v>
                </c:pt>
                <c:pt idx="1869">
                  <c:v>82.066999999999993</c:v>
                </c:pt>
                <c:pt idx="1870">
                  <c:v>82.067999999999998</c:v>
                </c:pt>
                <c:pt idx="1871">
                  <c:v>82.069000000000003</c:v>
                </c:pt>
                <c:pt idx="1872">
                  <c:v>82.070999999999998</c:v>
                </c:pt>
                <c:pt idx="1873">
                  <c:v>82.072000000000003</c:v>
                </c:pt>
                <c:pt idx="1874">
                  <c:v>82.072999999999993</c:v>
                </c:pt>
                <c:pt idx="1875">
                  <c:v>82.073999999999998</c:v>
                </c:pt>
                <c:pt idx="1876">
                  <c:v>82.075000000000003</c:v>
                </c:pt>
                <c:pt idx="1877">
                  <c:v>82.075999999999993</c:v>
                </c:pt>
                <c:pt idx="1878">
                  <c:v>82.076999999999998</c:v>
                </c:pt>
                <c:pt idx="1879">
                  <c:v>82.078000000000003</c:v>
                </c:pt>
                <c:pt idx="1880">
                  <c:v>82.078999999999994</c:v>
                </c:pt>
                <c:pt idx="1881">
                  <c:v>82.081000000000003</c:v>
                </c:pt>
                <c:pt idx="1882">
                  <c:v>82.081999999999994</c:v>
                </c:pt>
                <c:pt idx="1883">
                  <c:v>82.082999999999998</c:v>
                </c:pt>
                <c:pt idx="1884">
                  <c:v>82.082999999999998</c:v>
                </c:pt>
                <c:pt idx="1885">
                  <c:v>82.084000000000003</c:v>
                </c:pt>
                <c:pt idx="1886">
                  <c:v>82.084999999999994</c:v>
                </c:pt>
                <c:pt idx="1887">
                  <c:v>82.085999999999999</c:v>
                </c:pt>
                <c:pt idx="1888">
                  <c:v>82.087000000000003</c:v>
                </c:pt>
                <c:pt idx="1889">
                  <c:v>82.087999999999994</c:v>
                </c:pt>
                <c:pt idx="1890">
                  <c:v>82.088999999999999</c:v>
                </c:pt>
                <c:pt idx="1891">
                  <c:v>82.09</c:v>
                </c:pt>
                <c:pt idx="1892">
                  <c:v>82.091999999999999</c:v>
                </c:pt>
                <c:pt idx="1893">
                  <c:v>82.091999999999999</c:v>
                </c:pt>
                <c:pt idx="1894">
                  <c:v>82.093000000000004</c:v>
                </c:pt>
                <c:pt idx="1895">
                  <c:v>82.093999999999994</c:v>
                </c:pt>
                <c:pt idx="1896">
                  <c:v>82.094999999999999</c:v>
                </c:pt>
                <c:pt idx="1897">
                  <c:v>82.096000000000004</c:v>
                </c:pt>
                <c:pt idx="1898">
                  <c:v>82.096999999999994</c:v>
                </c:pt>
                <c:pt idx="1899">
                  <c:v>82.097999999999999</c:v>
                </c:pt>
                <c:pt idx="1900">
                  <c:v>82.099000000000004</c:v>
                </c:pt>
                <c:pt idx="1901">
                  <c:v>82.1</c:v>
                </c:pt>
                <c:pt idx="1902">
                  <c:v>82.100999999999999</c:v>
                </c:pt>
                <c:pt idx="1903">
                  <c:v>82.102000000000004</c:v>
                </c:pt>
                <c:pt idx="1904">
                  <c:v>82.103999999999999</c:v>
                </c:pt>
                <c:pt idx="1905">
                  <c:v>82.105000000000004</c:v>
                </c:pt>
                <c:pt idx="1906">
                  <c:v>82.105999999999995</c:v>
                </c:pt>
                <c:pt idx="1907">
                  <c:v>82.106999999999999</c:v>
                </c:pt>
                <c:pt idx="1908">
                  <c:v>82.108000000000004</c:v>
                </c:pt>
                <c:pt idx="1909">
                  <c:v>82.108000000000004</c:v>
                </c:pt>
                <c:pt idx="1910">
                  <c:v>82.108999999999995</c:v>
                </c:pt>
                <c:pt idx="1911">
                  <c:v>82.111000000000004</c:v>
                </c:pt>
                <c:pt idx="1912">
                  <c:v>82.111999999999995</c:v>
                </c:pt>
                <c:pt idx="1913">
                  <c:v>82.113</c:v>
                </c:pt>
                <c:pt idx="1914">
                  <c:v>82.114000000000004</c:v>
                </c:pt>
                <c:pt idx="1915">
                  <c:v>82.114000000000004</c:v>
                </c:pt>
                <c:pt idx="1916">
                  <c:v>82.114999999999995</c:v>
                </c:pt>
                <c:pt idx="1917">
                  <c:v>82.116</c:v>
                </c:pt>
                <c:pt idx="1918">
                  <c:v>82.117000000000004</c:v>
                </c:pt>
                <c:pt idx="1919">
                  <c:v>82.117999999999995</c:v>
                </c:pt>
                <c:pt idx="1920">
                  <c:v>82.119</c:v>
                </c:pt>
                <c:pt idx="1921">
                  <c:v>82.12</c:v>
                </c:pt>
                <c:pt idx="1922">
                  <c:v>82.120999999999995</c:v>
                </c:pt>
                <c:pt idx="1923">
                  <c:v>82.122</c:v>
                </c:pt>
                <c:pt idx="1924">
                  <c:v>82.122</c:v>
                </c:pt>
                <c:pt idx="1925">
                  <c:v>82.123999999999995</c:v>
                </c:pt>
                <c:pt idx="1926">
                  <c:v>82.123999999999995</c:v>
                </c:pt>
                <c:pt idx="1927">
                  <c:v>82.125</c:v>
                </c:pt>
                <c:pt idx="1928">
                  <c:v>82.126000000000005</c:v>
                </c:pt>
                <c:pt idx="1929">
                  <c:v>82.126999999999995</c:v>
                </c:pt>
                <c:pt idx="1930">
                  <c:v>82.126999999999995</c:v>
                </c:pt>
                <c:pt idx="1931">
                  <c:v>82.128</c:v>
                </c:pt>
                <c:pt idx="1932">
                  <c:v>82.129000000000005</c:v>
                </c:pt>
                <c:pt idx="1933">
                  <c:v>82.13</c:v>
                </c:pt>
                <c:pt idx="1934">
                  <c:v>82.132000000000005</c:v>
                </c:pt>
                <c:pt idx="1935">
                  <c:v>82.132999999999996</c:v>
                </c:pt>
                <c:pt idx="1936">
                  <c:v>82.134</c:v>
                </c:pt>
                <c:pt idx="1937">
                  <c:v>82.135000000000005</c:v>
                </c:pt>
                <c:pt idx="1938">
                  <c:v>82.135000000000005</c:v>
                </c:pt>
                <c:pt idx="1939">
                  <c:v>82.135999999999996</c:v>
                </c:pt>
                <c:pt idx="1940">
                  <c:v>82.137</c:v>
                </c:pt>
                <c:pt idx="1941">
                  <c:v>82.138000000000005</c:v>
                </c:pt>
                <c:pt idx="1942">
                  <c:v>82.138999999999996</c:v>
                </c:pt>
                <c:pt idx="1943">
                  <c:v>82.138999999999996</c:v>
                </c:pt>
                <c:pt idx="1944">
                  <c:v>82.141000000000005</c:v>
                </c:pt>
                <c:pt idx="1945">
                  <c:v>82.141999999999996</c:v>
                </c:pt>
                <c:pt idx="1946">
                  <c:v>82.141999999999996</c:v>
                </c:pt>
                <c:pt idx="1947">
                  <c:v>82.143000000000001</c:v>
                </c:pt>
                <c:pt idx="1948">
                  <c:v>82.144000000000005</c:v>
                </c:pt>
                <c:pt idx="1949">
                  <c:v>82.144999999999996</c:v>
                </c:pt>
                <c:pt idx="1950">
                  <c:v>82.146000000000001</c:v>
                </c:pt>
                <c:pt idx="1951">
                  <c:v>82.147000000000006</c:v>
                </c:pt>
                <c:pt idx="1952">
                  <c:v>82.149000000000001</c:v>
                </c:pt>
                <c:pt idx="1953">
                  <c:v>82.149000000000001</c:v>
                </c:pt>
                <c:pt idx="1954">
                  <c:v>82.149000000000001</c:v>
                </c:pt>
                <c:pt idx="1955">
                  <c:v>82.15</c:v>
                </c:pt>
                <c:pt idx="1956">
                  <c:v>82.150999999999996</c:v>
                </c:pt>
                <c:pt idx="1957">
                  <c:v>82.150999999999996</c:v>
                </c:pt>
                <c:pt idx="1958">
                  <c:v>82.152000000000001</c:v>
                </c:pt>
                <c:pt idx="1959">
                  <c:v>82.153000000000006</c:v>
                </c:pt>
                <c:pt idx="1960">
                  <c:v>82.153999999999996</c:v>
                </c:pt>
                <c:pt idx="1961">
                  <c:v>82.155000000000001</c:v>
                </c:pt>
                <c:pt idx="1962">
                  <c:v>82.156000000000006</c:v>
                </c:pt>
                <c:pt idx="1963">
                  <c:v>82.156999999999996</c:v>
                </c:pt>
                <c:pt idx="1964">
                  <c:v>82.158000000000001</c:v>
                </c:pt>
                <c:pt idx="1965">
                  <c:v>82.159000000000006</c:v>
                </c:pt>
                <c:pt idx="1966">
                  <c:v>82.159000000000006</c:v>
                </c:pt>
                <c:pt idx="1967">
                  <c:v>82.159000000000006</c:v>
                </c:pt>
                <c:pt idx="1968">
                  <c:v>82.161000000000001</c:v>
                </c:pt>
                <c:pt idx="1969">
                  <c:v>82.162000000000006</c:v>
                </c:pt>
                <c:pt idx="1970">
                  <c:v>82.162999999999997</c:v>
                </c:pt>
                <c:pt idx="1971">
                  <c:v>82.164000000000001</c:v>
                </c:pt>
                <c:pt idx="1972">
                  <c:v>82.165000000000006</c:v>
                </c:pt>
                <c:pt idx="1973">
                  <c:v>82.165000000000006</c:v>
                </c:pt>
                <c:pt idx="1974">
                  <c:v>82.165999999999997</c:v>
                </c:pt>
                <c:pt idx="1975">
                  <c:v>82.167000000000002</c:v>
                </c:pt>
                <c:pt idx="1976">
                  <c:v>82.168000000000006</c:v>
                </c:pt>
                <c:pt idx="1977">
                  <c:v>82.168999999999997</c:v>
                </c:pt>
                <c:pt idx="1978">
                  <c:v>82.168999999999997</c:v>
                </c:pt>
                <c:pt idx="1979">
                  <c:v>82.17</c:v>
                </c:pt>
                <c:pt idx="1980">
                  <c:v>82.171000000000006</c:v>
                </c:pt>
                <c:pt idx="1981">
                  <c:v>82.171999999999997</c:v>
                </c:pt>
                <c:pt idx="1982">
                  <c:v>82.173000000000002</c:v>
                </c:pt>
                <c:pt idx="1983">
                  <c:v>82.173000000000002</c:v>
                </c:pt>
                <c:pt idx="1984">
                  <c:v>82.174000000000007</c:v>
                </c:pt>
                <c:pt idx="1985">
                  <c:v>82.174999999999997</c:v>
                </c:pt>
                <c:pt idx="1986">
                  <c:v>82.176000000000002</c:v>
                </c:pt>
                <c:pt idx="1987">
                  <c:v>82.176000000000002</c:v>
                </c:pt>
                <c:pt idx="1988">
                  <c:v>82.177000000000007</c:v>
                </c:pt>
                <c:pt idx="1989">
                  <c:v>82.177999999999997</c:v>
                </c:pt>
                <c:pt idx="1990">
                  <c:v>82.179000000000002</c:v>
                </c:pt>
                <c:pt idx="1991">
                  <c:v>82.179000000000002</c:v>
                </c:pt>
                <c:pt idx="1992">
                  <c:v>82.180999999999997</c:v>
                </c:pt>
                <c:pt idx="1993">
                  <c:v>82.180999999999997</c:v>
                </c:pt>
                <c:pt idx="1994">
                  <c:v>82.182000000000002</c:v>
                </c:pt>
                <c:pt idx="1995">
                  <c:v>82.182000000000002</c:v>
                </c:pt>
                <c:pt idx="1996">
                  <c:v>82.183000000000007</c:v>
                </c:pt>
                <c:pt idx="1997">
                  <c:v>82.183000000000007</c:v>
                </c:pt>
                <c:pt idx="1998">
                  <c:v>82.183999999999997</c:v>
                </c:pt>
                <c:pt idx="1999">
                  <c:v>82.185000000000002</c:v>
                </c:pt>
                <c:pt idx="2000">
                  <c:v>82.186000000000007</c:v>
                </c:pt>
                <c:pt idx="2001">
                  <c:v>82.186999999999998</c:v>
                </c:pt>
                <c:pt idx="2002">
                  <c:v>82.186999999999998</c:v>
                </c:pt>
                <c:pt idx="2003">
                  <c:v>82.188999999999993</c:v>
                </c:pt>
                <c:pt idx="2004">
                  <c:v>82.19</c:v>
                </c:pt>
                <c:pt idx="2005">
                  <c:v>82.191000000000003</c:v>
                </c:pt>
                <c:pt idx="2006">
                  <c:v>82.191000000000003</c:v>
                </c:pt>
                <c:pt idx="2007">
                  <c:v>82.191999999999993</c:v>
                </c:pt>
                <c:pt idx="2008">
                  <c:v>82.192999999999998</c:v>
                </c:pt>
                <c:pt idx="2009">
                  <c:v>82.194000000000003</c:v>
                </c:pt>
                <c:pt idx="2010">
                  <c:v>82.194999999999993</c:v>
                </c:pt>
                <c:pt idx="2011">
                  <c:v>82.194999999999993</c:v>
                </c:pt>
                <c:pt idx="2012">
                  <c:v>82.195999999999998</c:v>
                </c:pt>
                <c:pt idx="2013">
                  <c:v>82.197999999999993</c:v>
                </c:pt>
                <c:pt idx="2014">
                  <c:v>82.197999999999993</c:v>
                </c:pt>
                <c:pt idx="2015">
                  <c:v>82.198999999999998</c:v>
                </c:pt>
                <c:pt idx="2016">
                  <c:v>82.198999999999998</c:v>
                </c:pt>
                <c:pt idx="2017">
                  <c:v>82.198999999999998</c:v>
                </c:pt>
                <c:pt idx="2018">
                  <c:v>82.2</c:v>
                </c:pt>
                <c:pt idx="2019">
                  <c:v>82.2</c:v>
                </c:pt>
                <c:pt idx="2020">
                  <c:v>82.200999999999993</c:v>
                </c:pt>
                <c:pt idx="2021">
                  <c:v>82.201999999999998</c:v>
                </c:pt>
                <c:pt idx="2022">
                  <c:v>82.203000000000003</c:v>
                </c:pt>
                <c:pt idx="2023">
                  <c:v>82.203999999999994</c:v>
                </c:pt>
                <c:pt idx="2024">
                  <c:v>82.204999999999998</c:v>
                </c:pt>
                <c:pt idx="2025">
                  <c:v>82.204999999999998</c:v>
                </c:pt>
                <c:pt idx="2026">
                  <c:v>82.206000000000003</c:v>
                </c:pt>
                <c:pt idx="2027">
                  <c:v>82.206999999999994</c:v>
                </c:pt>
                <c:pt idx="2028">
                  <c:v>82.207999999999998</c:v>
                </c:pt>
                <c:pt idx="2029">
                  <c:v>82.207999999999998</c:v>
                </c:pt>
                <c:pt idx="2030">
                  <c:v>82.209000000000003</c:v>
                </c:pt>
                <c:pt idx="2031">
                  <c:v>82.209000000000003</c:v>
                </c:pt>
                <c:pt idx="2032">
                  <c:v>82.21</c:v>
                </c:pt>
                <c:pt idx="2033">
                  <c:v>82.210999999999999</c:v>
                </c:pt>
                <c:pt idx="2034">
                  <c:v>82.210999999999999</c:v>
                </c:pt>
                <c:pt idx="2035">
                  <c:v>82.212999999999994</c:v>
                </c:pt>
                <c:pt idx="2036">
                  <c:v>82.212999999999994</c:v>
                </c:pt>
                <c:pt idx="2037">
                  <c:v>82.213999999999999</c:v>
                </c:pt>
                <c:pt idx="2038">
                  <c:v>82.213999999999999</c:v>
                </c:pt>
                <c:pt idx="2039">
                  <c:v>82.215000000000003</c:v>
                </c:pt>
                <c:pt idx="2040">
                  <c:v>82.215999999999994</c:v>
                </c:pt>
                <c:pt idx="2041">
                  <c:v>82.216999999999999</c:v>
                </c:pt>
                <c:pt idx="2042">
                  <c:v>82.216999999999999</c:v>
                </c:pt>
                <c:pt idx="2043">
                  <c:v>82.218000000000004</c:v>
                </c:pt>
                <c:pt idx="2044">
                  <c:v>82.218000000000004</c:v>
                </c:pt>
                <c:pt idx="2045">
                  <c:v>82.218999999999994</c:v>
                </c:pt>
                <c:pt idx="2046">
                  <c:v>82.22</c:v>
                </c:pt>
                <c:pt idx="2047">
                  <c:v>82.221000000000004</c:v>
                </c:pt>
                <c:pt idx="2048">
                  <c:v>82.221000000000004</c:v>
                </c:pt>
                <c:pt idx="2049">
                  <c:v>82.221999999999994</c:v>
                </c:pt>
                <c:pt idx="2050">
                  <c:v>82.221999999999994</c:v>
                </c:pt>
                <c:pt idx="2051">
                  <c:v>82.222999999999999</c:v>
                </c:pt>
                <c:pt idx="2052">
                  <c:v>82.222999999999999</c:v>
                </c:pt>
                <c:pt idx="2053">
                  <c:v>82.224000000000004</c:v>
                </c:pt>
                <c:pt idx="2054">
                  <c:v>82.224000000000004</c:v>
                </c:pt>
                <c:pt idx="2055">
                  <c:v>82.224999999999994</c:v>
                </c:pt>
                <c:pt idx="2056">
                  <c:v>82.225999999999999</c:v>
                </c:pt>
                <c:pt idx="2057">
                  <c:v>82.225999999999999</c:v>
                </c:pt>
                <c:pt idx="2058">
                  <c:v>82.227000000000004</c:v>
                </c:pt>
                <c:pt idx="2059">
                  <c:v>82.227999999999994</c:v>
                </c:pt>
                <c:pt idx="2060">
                  <c:v>82.228999999999999</c:v>
                </c:pt>
                <c:pt idx="2061">
                  <c:v>82.228999999999999</c:v>
                </c:pt>
                <c:pt idx="2062">
                  <c:v>82.23</c:v>
                </c:pt>
                <c:pt idx="2063">
                  <c:v>82.230999999999995</c:v>
                </c:pt>
                <c:pt idx="2064">
                  <c:v>82.230999999999995</c:v>
                </c:pt>
                <c:pt idx="2065">
                  <c:v>82.231999999999999</c:v>
                </c:pt>
                <c:pt idx="2066">
                  <c:v>82.231999999999999</c:v>
                </c:pt>
                <c:pt idx="2067">
                  <c:v>82.233000000000004</c:v>
                </c:pt>
                <c:pt idx="2068">
                  <c:v>82.233000000000004</c:v>
                </c:pt>
                <c:pt idx="2069">
                  <c:v>82.233000000000004</c:v>
                </c:pt>
                <c:pt idx="2070">
                  <c:v>82.233999999999995</c:v>
                </c:pt>
                <c:pt idx="2071">
                  <c:v>82.234999999999999</c:v>
                </c:pt>
                <c:pt idx="2072">
                  <c:v>82.234999999999999</c:v>
                </c:pt>
                <c:pt idx="2073">
                  <c:v>82.236000000000004</c:v>
                </c:pt>
                <c:pt idx="2074">
                  <c:v>82.236000000000004</c:v>
                </c:pt>
                <c:pt idx="2075">
                  <c:v>82.236999999999995</c:v>
                </c:pt>
                <c:pt idx="2076">
                  <c:v>82.238</c:v>
                </c:pt>
                <c:pt idx="2077">
                  <c:v>82.239000000000004</c:v>
                </c:pt>
                <c:pt idx="2078">
                  <c:v>82.239000000000004</c:v>
                </c:pt>
                <c:pt idx="2079">
                  <c:v>82.239000000000004</c:v>
                </c:pt>
                <c:pt idx="2080">
                  <c:v>82.24</c:v>
                </c:pt>
                <c:pt idx="2081">
                  <c:v>82.241</c:v>
                </c:pt>
                <c:pt idx="2082">
                  <c:v>82.242000000000004</c:v>
                </c:pt>
                <c:pt idx="2083">
                  <c:v>82.242000000000004</c:v>
                </c:pt>
                <c:pt idx="2084">
                  <c:v>82.242000000000004</c:v>
                </c:pt>
                <c:pt idx="2085">
                  <c:v>82.242000000000004</c:v>
                </c:pt>
                <c:pt idx="2086">
                  <c:v>82.242999999999995</c:v>
                </c:pt>
                <c:pt idx="2087">
                  <c:v>82.244</c:v>
                </c:pt>
                <c:pt idx="2088">
                  <c:v>82.245000000000005</c:v>
                </c:pt>
                <c:pt idx="2089">
                  <c:v>82.245000000000005</c:v>
                </c:pt>
                <c:pt idx="2090">
                  <c:v>82.245000000000005</c:v>
                </c:pt>
                <c:pt idx="2091">
                  <c:v>82.245999999999995</c:v>
                </c:pt>
                <c:pt idx="2092">
                  <c:v>82.245999999999995</c:v>
                </c:pt>
                <c:pt idx="2093">
                  <c:v>82.245999999999995</c:v>
                </c:pt>
                <c:pt idx="2094">
                  <c:v>82.247</c:v>
                </c:pt>
                <c:pt idx="2095">
                  <c:v>82.248000000000005</c:v>
                </c:pt>
                <c:pt idx="2096">
                  <c:v>82.248999999999995</c:v>
                </c:pt>
                <c:pt idx="2097">
                  <c:v>82.248999999999995</c:v>
                </c:pt>
                <c:pt idx="2098">
                  <c:v>82.25</c:v>
                </c:pt>
                <c:pt idx="2099">
                  <c:v>82.251000000000005</c:v>
                </c:pt>
                <c:pt idx="2100">
                  <c:v>82.251000000000005</c:v>
                </c:pt>
                <c:pt idx="2101">
                  <c:v>82.251999999999995</c:v>
                </c:pt>
                <c:pt idx="2102">
                  <c:v>82.253</c:v>
                </c:pt>
                <c:pt idx="2103">
                  <c:v>82.253</c:v>
                </c:pt>
                <c:pt idx="2104">
                  <c:v>82.254000000000005</c:v>
                </c:pt>
                <c:pt idx="2105">
                  <c:v>82.254000000000005</c:v>
                </c:pt>
                <c:pt idx="2106">
                  <c:v>82.254999999999995</c:v>
                </c:pt>
                <c:pt idx="2107">
                  <c:v>82.254999999999995</c:v>
                </c:pt>
                <c:pt idx="2108">
                  <c:v>82.254999999999995</c:v>
                </c:pt>
                <c:pt idx="2109">
                  <c:v>82.256</c:v>
                </c:pt>
                <c:pt idx="2110">
                  <c:v>82.257000000000005</c:v>
                </c:pt>
                <c:pt idx="2111">
                  <c:v>82.257999999999996</c:v>
                </c:pt>
                <c:pt idx="2112">
                  <c:v>82.257999999999996</c:v>
                </c:pt>
                <c:pt idx="2113">
                  <c:v>82.259</c:v>
                </c:pt>
                <c:pt idx="2114">
                  <c:v>82.259</c:v>
                </c:pt>
                <c:pt idx="2115">
                  <c:v>82.259</c:v>
                </c:pt>
                <c:pt idx="2116">
                  <c:v>82.26</c:v>
                </c:pt>
                <c:pt idx="2117">
                  <c:v>82.26</c:v>
                </c:pt>
                <c:pt idx="2118">
                  <c:v>82.260999999999996</c:v>
                </c:pt>
                <c:pt idx="2119">
                  <c:v>82.262</c:v>
                </c:pt>
                <c:pt idx="2120">
                  <c:v>82.263000000000005</c:v>
                </c:pt>
                <c:pt idx="2121">
                  <c:v>82.263000000000005</c:v>
                </c:pt>
                <c:pt idx="2122">
                  <c:v>82.263999999999996</c:v>
                </c:pt>
                <c:pt idx="2123">
                  <c:v>82.263999999999996</c:v>
                </c:pt>
                <c:pt idx="2124">
                  <c:v>82.265000000000001</c:v>
                </c:pt>
                <c:pt idx="2125">
                  <c:v>82.265000000000001</c:v>
                </c:pt>
                <c:pt idx="2126">
                  <c:v>82.266000000000005</c:v>
                </c:pt>
                <c:pt idx="2127">
                  <c:v>82.266999999999996</c:v>
                </c:pt>
                <c:pt idx="2128">
                  <c:v>82.266999999999996</c:v>
                </c:pt>
                <c:pt idx="2129">
                  <c:v>82.268000000000001</c:v>
                </c:pt>
                <c:pt idx="2130">
                  <c:v>82.268000000000001</c:v>
                </c:pt>
                <c:pt idx="2131">
                  <c:v>82.269000000000005</c:v>
                </c:pt>
                <c:pt idx="2132">
                  <c:v>82.27</c:v>
                </c:pt>
                <c:pt idx="2133">
                  <c:v>82.27</c:v>
                </c:pt>
                <c:pt idx="2134">
                  <c:v>82.271000000000001</c:v>
                </c:pt>
                <c:pt idx="2135">
                  <c:v>82.272000000000006</c:v>
                </c:pt>
                <c:pt idx="2136">
                  <c:v>82.272000000000006</c:v>
                </c:pt>
                <c:pt idx="2137">
                  <c:v>82.272000000000006</c:v>
                </c:pt>
                <c:pt idx="2138">
                  <c:v>82.272000000000006</c:v>
                </c:pt>
                <c:pt idx="2139">
                  <c:v>82.272999999999996</c:v>
                </c:pt>
                <c:pt idx="2140">
                  <c:v>82.274000000000001</c:v>
                </c:pt>
                <c:pt idx="2141">
                  <c:v>82.275000000000006</c:v>
                </c:pt>
                <c:pt idx="2142">
                  <c:v>82.275000000000006</c:v>
                </c:pt>
                <c:pt idx="2143">
                  <c:v>82.275000000000006</c:v>
                </c:pt>
                <c:pt idx="2144">
                  <c:v>82.275999999999996</c:v>
                </c:pt>
                <c:pt idx="2145">
                  <c:v>82.275999999999996</c:v>
                </c:pt>
                <c:pt idx="2146">
                  <c:v>82.277000000000001</c:v>
                </c:pt>
                <c:pt idx="2147">
                  <c:v>82.278000000000006</c:v>
                </c:pt>
                <c:pt idx="2148">
                  <c:v>82.278000000000006</c:v>
                </c:pt>
                <c:pt idx="2149">
                  <c:v>82.278000000000006</c:v>
                </c:pt>
                <c:pt idx="2150">
                  <c:v>82.278000000000006</c:v>
                </c:pt>
                <c:pt idx="2151">
                  <c:v>82.278999999999996</c:v>
                </c:pt>
                <c:pt idx="2152">
                  <c:v>82.28</c:v>
                </c:pt>
                <c:pt idx="2153">
                  <c:v>82.281000000000006</c:v>
                </c:pt>
                <c:pt idx="2154">
                  <c:v>82.281000000000006</c:v>
                </c:pt>
                <c:pt idx="2155">
                  <c:v>82.281999999999996</c:v>
                </c:pt>
                <c:pt idx="2156">
                  <c:v>82.281999999999996</c:v>
                </c:pt>
                <c:pt idx="2157">
                  <c:v>82.283000000000001</c:v>
                </c:pt>
                <c:pt idx="2158">
                  <c:v>82.283000000000001</c:v>
                </c:pt>
                <c:pt idx="2159">
                  <c:v>82.283000000000001</c:v>
                </c:pt>
                <c:pt idx="2160">
                  <c:v>82.284000000000006</c:v>
                </c:pt>
                <c:pt idx="2161">
                  <c:v>82.284000000000006</c:v>
                </c:pt>
                <c:pt idx="2162">
                  <c:v>82.284000000000006</c:v>
                </c:pt>
                <c:pt idx="2163">
                  <c:v>82.284000000000006</c:v>
                </c:pt>
                <c:pt idx="2164">
                  <c:v>82.284999999999997</c:v>
                </c:pt>
                <c:pt idx="2165">
                  <c:v>82.284999999999997</c:v>
                </c:pt>
                <c:pt idx="2166">
                  <c:v>82.286000000000001</c:v>
                </c:pt>
                <c:pt idx="2167">
                  <c:v>82.287000000000006</c:v>
                </c:pt>
                <c:pt idx="2168">
                  <c:v>82.287000000000006</c:v>
                </c:pt>
                <c:pt idx="2169">
                  <c:v>82.287999999999997</c:v>
                </c:pt>
                <c:pt idx="2170">
                  <c:v>82.287999999999997</c:v>
                </c:pt>
                <c:pt idx="2171">
                  <c:v>82.287999999999997</c:v>
                </c:pt>
                <c:pt idx="2172">
                  <c:v>82.289000000000001</c:v>
                </c:pt>
                <c:pt idx="2173">
                  <c:v>82.289000000000001</c:v>
                </c:pt>
                <c:pt idx="2174">
                  <c:v>82.289000000000001</c:v>
                </c:pt>
                <c:pt idx="2175">
                  <c:v>82.29</c:v>
                </c:pt>
                <c:pt idx="2176">
                  <c:v>82.290999999999997</c:v>
                </c:pt>
                <c:pt idx="2177">
                  <c:v>82.290999999999997</c:v>
                </c:pt>
                <c:pt idx="2178">
                  <c:v>82.292000000000002</c:v>
                </c:pt>
                <c:pt idx="2179">
                  <c:v>82.292000000000002</c:v>
                </c:pt>
                <c:pt idx="2180">
                  <c:v>82.293000000000006</c:v>
                </c:pt>
                <c:pt idx="2181">
                  <c:v>82.293000000000006</c:v>
                </c:pt>
                <c:pt idx="2182">
                  <c:v>82.293999999999997</c:v>
                </c:pt>
                <c:pt idx="2183">
                  <c:v>82.293999999999997</c:v>
                </c:pt>
                <c:pt idx="2184">
                  <c:v>82.293999999999997</c:v>
                </c:pt>
                <c:pt idx="2185">
                  <c:v>82.295000000000002</c:v>
                </c:pt>
                <c:pt idx="2186">
                  <c:v>82.295000000000002</c:v>
                </c:pt>
                <c:pt idx="2187">
                  <c:v>82.296000000000006</c:v>
                </c:pt>
                <c:pt idx="2188">
                  <c:v>82.296000000000006</c:v>
                </c:pt>
                <c:pt idx="2189">
                  <c:v>82.296999999999997</c:v>
                </c:pt>
                <c:pt idx="2190">
                  <c:v>82.296999999999997</c:v>
                </c:pt>
                <c:pt idx="2191">
                  <c:v>82.298000000000002</c:v>
                </c:pt>
                <c:pt idx="2192">
                  <c:v>82.298000000000002</c:v>
                </c:pt>
                <c:pt idx="2193">
                  <c:v>82.298000000000002</c:v>
                </c:pt>
                <c:pt idx="2194">
                  <c:v>82.298000000000002</c:v>
                </c:pt>
                <c:pt idx="2195">
                  <c:v>82.299000000000007</c:v>
                </c:pt>
                <c:pt idx="2196">
                  <c:v>82.3</c:v>
                </c:pt>
                <c:pt idx="2197">
                  <c:v>82.3</c:v>
                </c:pt>
                <c:pt idx="2198">
                  <c:v>82.3</c:v>
                </c:pt>
                <c:pt idx="2199">
                  <c:v>82.3</c:v>
                </c:pt>
                <c:pt idx="2200">
                  <c:v>82.301000000000002</c:v>
                </c:pt>
                <c:pt idx="2201">
                  <c:v>82.301000000000002</c:v>
                </c:pt>
                <c:pt idx="2202">
                  <c:v>82.301000000000002</c:v>
                </c:pt>
                <c:pt idx="2203">
                  <c:v>82.302000000000007</c:v>
                </c:pt>
                <c:pt idx="2204">
                  <c:v>82.302000000000007</c:v>
                </c:pt>
                <c:pt idx="2205">
                  <c:v>82.302999999999997</c:v>
                </c:pt>
                <c:pt idx="2206">
                  <c:v>82.302999999999997</c:v>
                </c:pt>
                <c:pt idx="2207">
                  <c:v>82.304000000000002</c:v>
                </c:pt>
                <c:pt idx="2208">
                  <c:v>82.304000000000002</c:v>
                </c:pt>
                <c:pt idx="2209">
                  <c:v>82.305000000000007</c:v>
                </c:pt>
                <c:pt idx="2210">
                  <c:v>82.305000000000007</c:v>
                </c:pt>
                <c:pt idx="2211">
                  <c:v>82.305000000000007</c:v>
                </c:pt>
                <c:pt idx="2212">
                  <c:v>82.305000000000007</c:v>
                </c:pt>
                <c:pt idx="2213">
                  <c:v>82.305999999999997</c:v>
                </c:pt>
                <c:pt idx="2214">
                  <c:v>82.305999999999997</c:v>
                </c:pt>
                <c:pt idx="2215">
                  <c:v>82.307000000000002</c:v>
                </c:pt>
                <c:pt idx="2216">
                  <c:v>82.307000000000002</c:v>
                </c:pt>
                <c:pt idx="2217">
                  <c:v>82.308000000000007</c:v>
                </c:pt>
                <c:pt idx="2218">
                  <c:v>82.308000000000007</c:v>
                </c:pt>
                <c:pt idx="2219">
                  <c:v>82.308000000000007</c:v>
                </c:pt>
                <c:pt idx="2220">
                  <c:v>82.308999999999997</c:v>
                </c:pt>
                <c:pt idx="2221">
                  <c:v>82.308999999999997</c:v>
                </c:pt>
                <c:pt idx="2222">
                  <c:v>82.31</c:v>
                </c:pt>
                <c:pt idx="2223">
                  <c:v>82.31</c:v>
                </c:pt>
                <c:pt idx="2224">
                  <c:v>82.311000000000007</c:v>
                </c:pt>
                <c:pt idx="2225">
                  <c:v>82.311000000000007</c:v>
                </c:pt>
                <c:pt idx="2226">
                  <c:v>82.311000000000007</c:v>
                </c:pt>
                <c:pt idx="2227">
                  <c:v>82.311999999999998</c:v>
                </c:pt>
                <c:pt idx="2228">
                  <c:v>82.311999999999998</c:v>
                </c:pt>
                <c:pt idx="2229">
                  <c:v>82.311999999999998</c:v>
                </c:pt>
                <c:pt idx="2230">
                  <c:v>82.311999999999998</c:v>
                </c:pt>
                <c:pt idx="2231">
                  <c:v>82.313000000000002</c:v>
                </c:pt>
                <c:pt idx="2232">
                  <c:v>82.313999999999993</c:v>
                </c:pt>
                <c:pt idx="2233">
                  <c:v>82.313999999999993</c:v>
                </c:pt>
                <c:pt idx="2234">
                  <c:v>82.313999999999993</c:v>
                </c:pt>
                <c:pt idx="2235">
                  <c:v>82.314999999999998</c:v>
                </c:pt>
                <c:pt idx="2236">
                  <c:v>82.314999999999998</c:v>
                </c:pt>
                <c:pt idx="2237">
                  <c:v>82.314999999999998</c:v>
                </c:pt>
                <c:pt idx="2238">
                  <c:v>82.314999999999998</c:v>
                </c:pt>
                <c:pt idx="2239">
                  <c:v>82.314999999999998</c:v>
                </c:pt>
                <c:pt idx="2240">
                  <c:v>82.314999999999998</c:v>
                </c:pt>
                <c:pt idx="2241">
                  <c:v>82.316000000000003</c:v>
                </c:pt>
                <c:pt idx="2242">
                  <c:v>82.316999999999993</c:v>
                </c:pt>
                <c:pt idx="2243">
                  <c:v>82.316999999999993</c:v>
                </c:pt>
                <c:pt idx="2244">
                  <c:v>82.316999999999993</c:v>
                </c:pt>
                <c:pt idx="2245">
                  <c:v>82.317999999999998</c:v>
                </c:pt>
                <c:pt idx="2246">
                  <c:v>82.317999999999998</c:v>
                </c:pt>
                <c:pt idx="2247">
                  <c:v>82.317999999999998</c:v>
                </c:pt>
                <c:pt idx="2248">
                  <c:v>82.317999999999998</c:v>
                </c:pt>
                <c:pt idx="2249">
                  <c:v>82.319000000000003</c:v>
                </c:pt>
                <c:pt idx="2250">
                  <c:v>82.319000000000003</c:v>
                </c:pt>
                <c:pt idx="2251">
                  <c:v>82.319000000000003</c:v>
                </c:pt>
                <c:pt idx="2252">
                  <c:v>82.319000000000003</c:v>
                </c:pt>
                <c:pt idx="2253">
                  <c:v>82.32</c:v>
                </c:pt>
                <c:pt idx="2254">
                  <c:v>82.32</c:v>
                </c:pt>
                <c:pt idx="2255">
                  <c:v>82.32</c:v>
                </c:pt>
                <c:pt idx="2256">
                  <c:v>82.320999999999998</c:v>
                </c:pt>
                <c:pt idx="2257">
                  <c:v>82.320999999999998</c:v>
                </c:pt>
                <c:pt idx="2258">
                  <c:v>82.322000000000003</c:v>
                </c:pt>
                <c:pt idx="2259">
                  <c:v>82.322999999999993</c:v>
                </c:pt>
                <c:pt idx="2260">
                  <c:v>82.323999999999998</c:v>
                </c:pt>
                <c:pt idx="2261">
                  <c:v>82.323999999999998</c:v>
                </c:pt>
                <c:pt idx="2262">
                  <c:v>82.323999999999998</c:v>
                </c:pt>
                <c:pt idx="2263">
                  <c:v>82.323999999999998</c:v>
                </c:pt>
                <c:pt idx="2264">
                  <c:v>82.325000000000003</c:v>
                </c:pt>
                <c:pt idx="2265">
                  <c:v>82.325000000000003</c:v>
                </c:pt>
                <c:pt idx="2266">
                  <c:v>82.325000000000003</c:v>
                </c:pt>
                <c:pt idx="2267">
                  <c:v>82.325000000000003</c:v>
                </c:pt>
                <c:pt idx="2268">
                  <c:v>82.325000000000003</c:v>
                </c:pt>
                <c:pt idx="2269">
                  <c:v>82.325000000000003</c:v>
                </c:pt>
                <c:pt idx="2270">
                  <c:v>82.325999999999993</c:v>
                </c:pt>
                <c:pt idx="2271">
                  <c:v>82.325999999999993</c:v>
                </c:pt>
                <c:pt idx="2272">
                  <c:v>82.325999999999993</c:v>
                </c:pt>
                <c:pt idx="2273">
                  <c:v>82.325999999999993</c:v>
                </c:pt>
                <c:pt idx="2274">
                  <c:v>82.326999999999998</c:v>
                </c:pt>
                <c:pt idx="2275">
                  <c:v>82.326999999999998</c:v>
                </c:pt>
                <c:pt idx="2276">
                  <c:v>82.326999999999998</c:v>
                </c:pt>
                <c:pt idx="2277">
                  <c:v>82.326999999999998</c:v>
                </c:pt>
                <c:pt idx="2278">
                  <c:v>82.328000000000003</c:v>
                </c:pt>
                <c:pt idx="2279">
                  <c:v>82.328000000000003</c:v>
                </c:pt>
                <c:pt idx="2280">
                  <c:v>82.328999999999994</c:v>
                </c:pt>
                <c:pt idx="2281">
                  <c:v>82.328999999999994</c:v>
                </c:pt>
                <c:pt idx="2282">
                  <c:v>82.328999999999994</c:v>
                </c:pt>
                <c:pt idx="2283">
                  <c:v>82.33</c:v>
                </c:pt>
                <c:pt idx="2284">
                  <c:v>82.33</c:v>
                </c:pt>
                <c:pt idx="2285">
                  <c:v>82.33</c:v>
                </c:pt>
                <c:pt idx="2286">
                  <c:v>82.331000000000003</c:v>
                </c:pt>
                <c:pt idx="2287">
                  <c:v>82.331000000000003</c:v>
                </c:pt>
                <c:pt idx="2288">
                  <c:v>82.331000000000003</c:v>
                </c:pt>
                <c:pt idx="2289">
                  <c:v>82.331000000000003</c:v>
                </c:pt>
                <c:pt idx="2290">
                  <c:v>82.331000000000003</c:v>
                </c:pt>
                <c:pt idx="2291">
                  <c:v>82.331000000000003</c:v>
                </c:pt>
                <c:pt idx="2292">
                  <c:v>82.331999999999994</c:v>
                </c:pt>
                <c:pt idx="2293">
                  <c:v>82.332999999999998</c:v>
                </c:pt>
                <c:pt idx="2294">
                  <c:v>82.332999999999998</c:v>
                </c:pt>
                <c:pt idx="2295">
                  <c:v>82.334000000000003</c:v>
                </c:pt>
                <c:pt idx="2296">
                  <c:v>82.334000000000003</c:v>
                </c:pt>
                <c:pt idx="2297">
                  <c:v>82.334000000000003</c:v>
                </c:pt>
                <c:pt idx="2298">
                  <c:v>82.334000000000003</c:v>
                </c:pt>
                <c:pt idx="2299">
                  <c:v>82.334999999999994</c:v>
                </c:pt>
                <c:pt idx="2300">
                  <c:v>82.334999999999994</c:v>
                </c:pt>
                <c:pt idx="2301">
                  <c:v>82.334999999999994</c:v>
                </c:pt>
                <c:pt idx="2302">
                  <c:v>82.335999999999999</c:v>
                </c:pt>
                <c:pt idx="2303">
                  <c:v>82.335999999999999</c:v>
                </c:pt>
                <c:pt idx="2304">
                  <c:v>82.335999999999999</c:v>
                </c:pt>
                <c:pt idx="2305">
                  <c:v>82.337000000000003</c:v>
                </c:pt>
                <c:pt idx="2306">
                  <c:v>82.337000000000003</c:v>
                </c:pt>
                <c:pt idx="2307">
                  <c:v>82.337000000000003</c:v>
                </c:pt>
                <c:pt idx="2308">
                  <c:v>82.337000000000003</c:v>
                </c:pt>
                <c:pt idx="2309">
                  <c:v>82.337000000000003</c:v>
                </c:pt>
                <c:pt idx="2310">
                  <c:v>82.337999999999994</c:v>
                </c:pt>
                <c:pt idx="2311">
                  <c:v>82.337999999999994</c:v>
                </c:pt>
                <c:pt idx="2312">
                  <c:v>82.338999999999999</c:v>
                </c:pt>
                <c:pt idx="2313">
                  <c:v>82.338999999999999</c:v>
                </c:pt>
                <c:pt idx="2314">
                  <c:v>82.338999999999999</c:v>
                </c:pt>
                <c:pt idx="2315">
                  <c:v>82.34</c:v>
                </c:pt>
                <c:pt idx="2316">
                  <c:v>82.34</c:v>
                </c:pt>
                <c:pt idx="2317">
                  <c:v>82.34</c:v>
                </c:pt>
                <c:pt idx="2318">
                  <c:v>82.34</c:v>
                </c:pt>
                <c:pt idx="2319">
                  <c:v>82.34</c:v>
                </c:pt>
                <c:pt idx="2320">
                  <c:v>82.340999999999994</c:v>
                </c:pt>
                <c:pt idx="2321">
                  <c:v>82.340999999999994</c:v>
                </c:pt>
                <c:pt idx="2322">
                  <c:v>82.340999999999994</c:v>
                </c:pt>
                <c:pt idx="2323">
                  <c:v>82.340999999999994</c:v>
                </c:pt>
                <c:pt idx="2324">
                  <c:v>82.341999999999999</c:v>
                </c:pt>
                <c:pt idx="2325">
                  <c:v>82.341999999999999</c:v>
                </c:pt>
                <c:pt idx="2326">
                  <c:v>82.341999999999999</c:v>
                </c:pt>
                <c:pt idx="2327">
                  <c:v>82.341999999999999</c:v>
                </c:pt>
                <c:pt idx="2328">
                  <c:v>82.343000000000004</c:v>
                </c:pt>
                <c:pt idx="2329">
                  <c:v>82.343000000000004</c:v>
                </c:pt>
                <c:pt idx="2330">
                  <c:v>82.343000000000004</c:v>
                </c:pt>
                <c:pt idx="2331">
                  <c:v>82.341999999999999</c:v>
                </c:pt>
                <c:pt idx="2332">
                  <c:v>82.341999999999999</c:v>
                </c:pt>
                <c:pt idx="2333">
                  <c:v>82.343000000000004</c:v>
                </c:pt>
                <c:pt idx="2334">
                  <c:v>82.341999999999999</c:v>
                </c:pt>
                <c:pt idx="2335">
                  <c:v>82.343000000000004</c:v>
                </c:pt>
                <c:pt idx="2336">
                  <c:v>82.343999999999994</c:v>
                </c:pt>
                <c:pt idx="2337">
                  <c:v>82.343999999999994</c:v>
                </c:pt>
                <c:pt idx="2338">
                  <c:v>82.343999999999994</c:v>
                </c:pt>
                <c:pt idx="2339">
                  <c:v>82.343999999999994</c:v>
                </c:pt>
                <c:pt idx="2340">
                  <c:v>82.343999999999994</c:v>
                </c:pt>
                <c:pt idx="2341">
                  <c:v>82.344999999999999</c:v>
                </c:pt>
                <c:pt idx="2342">
                  <c:v>82.344999999999999</c:v>
                </c:pt>
                <c:pt idx="2343">
                  <c:v>82.344999999999999</c:v>
                </c:pt>
                <c:pt idx="2344">
                  <c:v>82.344999999999999</c:v>
                </c:pt>
                <c:pt idx="2345">
                  <c:v>82.344999999999999</c:v>
                </c:pt>
                <c:pt idx="2346">
                  <c:v>82.344999999999999</c:v>
                </c:pt>
                <c:pt idx="2347">
                  <c:v>82.346000000000004</c:v>
                </c:pt>
                <c:pt idx="2348">
                  <c:v>82.346000000000004</c:v>
                </c:pt>
                <c:pt idx="2349">
                  <c:v>82.346000000000004</c:v>
                </c:pt>
                <c:pt idx="2350">
                  <c:v>82.346000000000004</c:v>
                </c:pt>
                <c:pt idx="2351">
                  <c:v>82.346000000000004</c:v>
                </c:pt>
                <c:pt idx="2352">
                  <c:v>82.346000000000004</c:v>
                </c:pt>
                <c:pt idx="2353">
                  <c:v>82.346999999999994</c:v>
                </c:pt>
                <c:pt idx="2354">
                  <c:v>82.346999999999994</c:v>
                </c:pt>
                <c:pt idx="2355">
                  <c:v>82.346999999999994</c:v>
                </c:pt>
                <c:pt idx="2356">
                  <c:v>82.346999999999994</c:v>
                </c:pt>
                <c:pt idx="2357">
                  <c:v>82.347999999999999</c:v>
                </c:pt>
                <c:pt idx="2358">
                  <c:v>82.347999999999999</c:v>
                </c:pt>
                <c:pt idx="2359">
                  <c:v>82.349000000000004</c:v>
                </c:pt>
                <c:pt idx="2360">
                  <c:v>82.347999999999999</c:v>
                </c:pt>
                <c:pt idx="2361">
                  <c:v>82.349000000000004</c:v>
                </c:pt>
                <c:pt idx="2362">
                  <c:v>82.349000000000004</c:v>
                </c:pt>
                <c:pt idx="2363">
                  <c:v>82.349000000000004</c:v>
                </c:pt>
                <c:pt idx="2364">
                  <c:v>82.35</c:v>
                </c:pt>
                <c:pt idx="2365">
                  <c:v>82.35</c:v>
                </c:pt>
                <c:pt idx="2366">
                  <c:v>82.35</c:v>
                </c:pt>
                <c:pt idx="2367">
                  <c:v>82.35</c:v>
                </c:pt>
                <c:pt idx="2368">
                  <c:v>82.35</c:v>
                </c:pt>
                <c:pt idx="2369">
                  <c:v>82.35</c:v>
                </c:pt>
                <c:pt idx="2370">
                  <c:v>82.35</c:v>
                </c:pt>
                <c:pt idx="2371">
                  <c:v>82.350999999999999</c:v>
                </c:pt>
                <c:pt idx="2372">
                  <c:v>82.350999999999999</c:v>
                </c:pt>
                <c:pt idx="2373">
                  <c:v>82.350999999999999</c:v>
                </c:pt>
                <c:pt idx="2374">
                  <c:v>82.350999999999999</c:v>
                </c:pt>
                <c:pt idx="2375">
                  <c:v>82.350999999999999</c:v>
                </c:pt>
                <c:pt idx="2376">
                  <c:v>82.352000000000004</c:v>
                </c:pt>
                <c:pt idx="2377">
                  <c:v>82.352000000000004</c:v>
                </c:pt>
                <c:pt idx="2378">
                  <c:v>82.352000000000004</c:v>
                </c:pt>
                <c:pt idx="2379">
                  <c:v>82.352000000000004</c:v>
                </c:pt>
                <c:pt idx="2380">
                  <c:v>82.352000000000004</c:v>
                </c:pt>
                <c:pt idx="2381">
                  <c:v>82.352000000000004</c:v>
                </c:pt>
                <c:pt idx="2382">
                  <c:v>82.352000000000004</c:v>
                </c:pt>
                <c:pt idx="2383">
                  <c:v>82.352999999999994</c:v>
                </c:pt>
                <c:pt idx="2384">
                  <c:v>82.352999999999994</c:v>
                </c:pt>
                <c:pt idx="2385">
                  <c:v>82.352999999999994</c:v>
                </c:pt>
                <c:pt idx="2386">
                  <c:v>82.352999999999994</c:v>
                </c:pt>
                <c:pt idx="2387">
                  <c:v>82.352999999999994</c:v>
                </c:pt>
                <c:pt idx="2388">
                  <c:v>82.352999999999994</c:v>
                </c:pt>
                <c:pt idx="2389">
                  <c:v>82.352999999999994</c:v>
                </c:pt>
                <c:pt idx="2390">
                  <c:v>82.352999999999994</c:v>
                </c:pt>
                <c:pt idx="2391">
                  <c:v>82.352999999999994</c:v>
                </c:pt>
                <c:pt idx="2392">
                  <c:v>82.352999999999994</c:v>
                </c:pt>
                <c:pt idx="2393">
                  <c:v>82.352999999999994</c:v>
                </c:pt>
                <c:pt idx="2394">
                  <c:v>82.352999999999994</c:v>
                </c:pt>
                <c:pt idx="2395">
                  <c:v>82.353999999999999</c:v>
                </c:pt>
                <c:pt idx="2396">
                  <c:v>82.353999999999999</c:v>
                </c:pt>
                <c:pt idx="2397">
                  <c:v>82.353999999999999</c:v>
                </c:pt>
                <c:pt idx="2398">
                  <c:v>82.355000000000004</c:v>
                </c:pt>
                <c:pt idx="2399">
                  <c:v>82.355000000000004</c:v>
                </c:pt>
                <c:pt idx="2400">
                  <c:v>82.355000000000004</c:v>
                </c:pt>
                <c:pt idx="2401">
                  <c:v>82.355000000000004</c:v>
                </c:pt>
                <c:pt idx="2402">
                  <c:v>82.355999999999995</c:v>
                </c:pt>
                <c:pt idx="2403">
                  <c:v>82.355000000000004</c:v>
                </c:pt>
                <c:pt idx="2404">
                  <c:v>82.355999999999995</c:v>
                </c:pt>
                <c:pt idx="2405">
                  <c:v>82.355999999999995</c:v>
                </c:pt>
                <c:pt idx="2406">
                  <c:v>82.355999999999995</c:v>
                </c:pt>
                <c:pt idx="2407">
                  <c:v>82.355999999999995</c:v>
                </c:pt>
                <c:pt idx="2408">
                  <c:v>82.355999999999995</c:v>
                </c:pt>
                <c:pt idx="2409">
                  <c:v>82.355999999999995</c:v>
                </c:pt>
                <c:pt idx="2410">
                  <c:v>82.355999999999995</c:v>
                </c:pt>
                <c:pt idx="2411">
                  <c:v>82.355999999999995</c:v>
                </c:pt>
                <c:pt idx="2412">
                  <c:v>82.355999999999995</c:v>
                </c:pt>
                <c:pt idx="2413">
                  <c:v>82.356999999999999</c:v>
                </c:pt>
                <c:pt idx="2414">
                  <c:v>82.356999999999999</c:v>
                </c:pt>
                <c:pt idx="2415">
                  <c:v>82.356999999999999</c:v>
                </c:pt>
                <c:pt idx="2416">
                  <c:v>82.356999999999999</c:v>
                </c:pt>
                <c:pt idx="2417">
                  <c:v>82.356999999999999</c:v>
                </c:pt>
                <c:pt idx="2418">
                  <c:v>82.356999999999999</c:v>
                </c:pt>
                <c:pt idx="2419">
                  <c:v>82.358000000000004</c:v>
                </c:pt>
                <c:pt idx="2420">
                  <c:v>82.358000000000004</c:v>
                </c:pt>
                <c:pt idx="2421">
                  <c:v>82.358000000000004</c:v>
                </c:pt>
                <c:pt idx="2422">
                  <c:v>82.358999999999995</c:v>
                </c:pt>
                <c:pt idx="2423">
                  <c:v>82.358999999999995</c:v>
                </c:pt>
                <c:pt idx="2424">
                  <c:v>82.358000000000004</c:v>
                </c:pt>
                <c:pt idx="2425">
                  <c:v>82.358999999999995</c:v>
                </c:pt>
                <c:pt idx="2426">
                  <c:v>82.358999999999995</c:v>
                </c:pt>
                <c:pt idx="2427">
                  <c:v>82.358999999999995</c:v>
                </c:pt>
                <c:pt idx="2428">
                  <c:v>82.358000000000004</c:v>
                </c:pt>
                <c:pt idx="2429">
                  <c:v>82.358999999999995</c:v>
                </c:pt>
                <c:pt idx="2430">
                  <c:v>82.358999999999995</c:v>
                </c:pt>
                <c:pt idx="2431">
                  <c:v>82.358999999999995</c:v>
                </c:pt>
                <c:pt idx="2432">
                  <c:v>82.358999999999995</c:v>
                </c:pt>
                <c:pt idx="2433">
                  <c:v>82.358999999999995</c:v>
                </c:pt>
                <c:pt idx="2434">
                  <c:v>82.358999999999995</c:v>
                </c:pt>
                <c:pt idx="2435">
                  <c:v>82.36</c:v>
                </c:pt>
                <c:pt idx="2436">
                  <c:v>82.36</c:v>
                </c:pt>
                <c:pt idx="2437">
                  <c:v>82.358999999999995</c:v>
                </c:pt>
                <c:pt idx="2438">
                  <c:v>82.358999999999995</c:v>
                </c:pt>
                <c:pt idx="2439">
                  <c:v>82.358999999999995</c:v>
                </c:pt>
                <c:pt idx="2440">
                  <c:v>82.358999999999995</c:v>
                </c:pt>
                <c:pt idx="2441">
                  <c:v>82.36</c:v>
                </c:pt>
                <c:pt idx="2442">
                  <c:v>82.36</c:v>
                </c:pt>
                <c:pt idx="2443">
                  <c:v>82.36</c:v>
                </c:pt>
                <c:pt idx="2444">
                  <c:v>82.36</c:v>
                </c:pt>
                <c:pt idx="2445">
                  <c:v>82.36</c:v>
                </c:pt>
                <c:pt idx="2446">
                  <c:v>82.36</c:v>
                </c:pt>
                <c:pt idx="2447">
                  <c:v>82.36</c:v>
                </c:pt>
                <c:pt idx="2448">
                  <c:v>82.361000000000004</c:v>
                </c:pt>
                <c:pt idx="2449">
                  <c:v>82.361000000000004</c:v>
                </c:pt>
                <c:pt idx="2450">
                  <c:v>82.361000000000004</c:v>
                </c:pt>
                <c:pt idx="2451">
                  <c:v>82.361000000000004</c:v>
                </c:pt>
                <c:pt idx="2452">
                  <c:v>82.361000000000004</c:v>
                </c:pt>
                <c:pt idx="2453">
                  <c:v>82.361000000000004</c:v>
                </c:pt>
                <c:pt idx="2454">
                  <c:v>82.361000000000004</c:v>
                </c:pt>
                <c:pt idx="2455">
                  <c:v>82.361000000000004</c:v>
                </c:pt>
                <c:pt idx="2456">
                  <c:v>82.361999999999995</c:v>
                </c:pt>
                <c:pt idx="2457">
                  <c:v>82.361000000000004</c:v>
                </c:pt>
                <c:pt idx="2458">
                  <c:v>82.361000000000004</c:v>
                </c:pt>
                <c:pt idx="2459">
                  <c:v>82.361000000000004</c:v>
                </c:pt>
                <c:pt idx="2460">
                  <c:v>82.361999999999995</c:v>
                </c:pt>
                <c:pt idx="2461">
                  <c:v>82.361999999999995</c:v>
                </c:pt>
                <c:pt idx="2462">
                  <c:v>82.361999999999995</c:v>
                </c:pt>
                <c:pt idx="2463">
                  <c:v>82.361999999999995</c:v>
                </c:pt>
                <c:pt idx="2464">
                  <c:v>82.361999999999995</c:v>
                </c:pt>
                <c:pt idx="2465">
                  <c:v>82.361999999999995</c:v>
                </c:pt>
                <c:pt idx="2466">
                  <c:v>82.361999999999995</c:v>
                </c:pt>
                <c:pt idx="2467">
                  <c:v>82.361999999999995</c:v>
                </c:pt>
                <c:pt idx="2468">
                  <c:v>82.361999999999995</c:v>
                </c:pt>
                <c:pt idx="2469">
                  <c:v>82.361999999999995</c:v>
                </c:pt>
                <c:pt idx="2470">
                  <c:v>82.361999999999995</c:v>
                </c:pt>
                <c:pt idx="2471">
                  <c:v>82.363</c:v>
                </c:pt>
                <c:pt idx="2472">
                  <c:v>82.363</c:v>
                </c:pt>
                <c:pt idx="2473">
                  <c:v>82.363</c:v>
                </c:pt>
                <c:pt idx="2474">
                  <c:v>82.361999999999995</c:v>
                </c:pt>
                <c:pt idx="2475">
                  <c:v>82.361999999999995</c:v>
                </c:pt>
                <c:pt idx="2476">
                  <c:v>82.363</c:v>
                </c:pt>
                <c:pt idx="2477">
                  <c:v>82.363</c:v>
                </c:pt>
                <c:pt idx="2478">
                  <c:v>82.364000000000004</c:v>
                </c:pt>
                <c:pt idx="2479">
                  <c:v>82.364000000000004</c:v>
                </c:pt>
                <c:pt idx="2480">
                  <c:v>82.364000000000004</c:v>
                </c:pt>
                <c:pt idx="2481">
                  <c:v>82.364000000000004</c:v>
                </c:pt>
                <c:pt idx="2482">
                  <c:v>82.364000000000004</c:v>
                </c:pt>
                <c:pt idx="2483">
                  <c:v>82.364000000000004</c:v>
                </c:pt>
                <c:pt idx="2484">
                  <c:v>82.364000000000004</c:v>
                </c:pt>
                <c:pt idx="2485">
                  <c:v>82.363</c:v>
                </c:pt>
                <c:pt idx="2486">
                  <c:v>82.363</c:v>
                </c:pt>
                <c:pt idx="2487">
                  <c:v>82.363</c:v>
                </c:pt>
                <c:pt idx="2488">
                  <c:v>82.363</c:v>
                </c:pt>
                <c:pt idx="2489">
                  <c:v>82.363</c:v>
                </c:pt>
                <c:pt idx="2490">
                  <c:v>82.363</c:v>
                </c:pt>
                <c:pt idx="2491">
                  <c:v>82.364000000000004</c:v>
                </c:pt>
                <c:pt idx="2492">
                  <c:v>82.364000000000004</c:v>
                </c:pt>
                <c:pt idx="2493">
                  <c:v>82.364000000000004</c:v>
                </c:pt>
                <c:pt idx="2494">
                  <c:v>82.364000000000004</c:v>
                </c:pt>
                <c:pt idx="2495">
                  <c:v>82.364000000000004</c:v>
                </c:pt>
                <c:pt idx="2496">
                  <c:v>82.364000000000004</c:v>
                </c:pt>
                <c:pt idx="2497">
                  <c:v>82.364000000000004</c:v>
                </c:pt>
                <c:pt idx="2498">
                  <c:v>82.364999999999995</c:v>
                </c:pt>
                <c:pt idx="2499">
                  <c:v>82.364999999999995</c:v>
                </c:pt>
                <c:pt idx="2500">
                  <c:v>82.364999999999995</c:v>
                </c:pt>
                <c:pt idx="2501">
                  <c:v>82.364999999999995</c:v>
                </c:pt>
                <c:pt idx="2502">
                  <c:v>82.364999999999995</c:v>
                </c:pt>
                <c:pt idx="2503">
                  <c:v>82.364999999999995</c:v>
                </c:pt>
                <c:pt idx="2504">
                  <c:v>82.364999999999995</c:v>
                </c:pt>
                <c:pt idx="2505">
                  <c:v>82.364000000000004</c:v>
                </c:pt>
                <c:pt idx="2506">
                  <c:v>82.364999999999995</c:v>
                </c:pt>
                <c:pt idx="2507">
                  <c:v>82.364999999999995</c:v>
                </c:pt>
                <c:pt idx="2508">
                  <c:v>82.364999999999995</c:v>
                </c:pt>
                <c:pt idx="2509">
                  <c:v>82.364000000000004</c:v>
                </c:pt>
                <c:pt idx="2510">
                  <c:v>82.364999999999995</c:v>
                </c:pt>
                <c:pt idx="2511">
                  <c:v>82.364999999999995</c:v>
                </c:pt>
                <c:pt idx="2512">
                  <c:v>82.364999999999995</c:v>
                </c:pt>
                <c:pt idx="2513">
                  <c:v>82.364999999999995</c:v>
                </c:pt>
                <c:pt idx="2514">
                  <c:v>82.364999999999995</c:v>
                </c:pt>
                <c:pt idx="2515">
                  <c:v>82.364999999999995</c:v>
                </c:pt>
                <c:pt idx="2516">
                  <c:v>82.364999999999995</c:v>
                </c:pt>
                <c:pt idx="2517">
                  <c:v>82.364999999999995</c:v>
                </c:pt>
                <c:pt idx="2518">
                  <c:v>82.364999999999995</c:v>
                </c:pt>
                <c:pt idx="2519">
                  <c:v>82.364999999999995</c:v>
                </c:pt>
                <c:pt idx="2520">
                  <c:v>82.364999999999995</c:v>
                </c:pt>
                <c:pt idx="2521">
                  <c:v>82.364999999999995</c:v>
                </c:pt>
                <c:pt idx="2522">
                  <c:v>82.364999999999995</c:v>
                </c:pt>
                <c:pt idx="2523">
                  <c:v>82.364999999999995</c:v>
                </c:pt>
                <c:pt idx="2524">
                  <c:v>82.364999999999995</c:v>
                </c:pt>
                <c:pt idx="2525">
                  <c:v>82.364999999999995</c:v>
                </c:pt>
                <c:pt idx="2526">
                  <c:v>82.364999999999995</c:v>
                </c:pt>
                <c:pt idx="2527">
                  <c:v>82.364999999999995</c:v>
                </c:pt>
                <c:pt idx="2528">
                  <c:v>82.364999999999995</c:v>
                </c:pt>
                <c:pt idx="2529">
                  <c:v>82.364999999999995</c:v>
                </c:pt>
                <c:pt idx="2530">
                  <c:v>82.366</c:v>
                </c:pt>
                <c:pt idx="2531">
                  <c:v>82.366</c:v>
                </c:pt>
                <c:pt idx="2532">
                  <c:v>82.366</c:v>
                </c:pt>
                <c:pt idx="2533">
                  <c:v>82.366</c:v>
                </c:pt>
                <c:pt idx="2534">
                  <c:v>82.366</c:v>
                </c:pt>
                <c:pt idx="2535">
                  <c:v>82.366</c:v>
                </c:pt>
                <c:pt idx="2536">
                  <c:v>82.366</c:v>
                </c:pt>
                <c:pt idx="2537">
                  <c:v>82.366</c:v>
                </c:pt>
                <c:pt idx="2538">
                  <c:v>82.364999999999995</c:v>
                </c:pt>
                <c:pt idx="2539">
                  <c:v>82.364999999999995</c:v>
                </c:pt>
                <c:pt idx="2540">
                  <c:v>82.364999999999995</c:v>
                </c:pt>
                <c:pt idx="2541">
                  <c:v>82.364999999999995</c:v>
                </c:pt>
                <c:pt idx="2542">
                  <c:v>82.366</c:v>
                </c:pt>
                <c:pt idx="2543">
                  <c:v>82.366</c:v>
                </c:pt>
                <c:pt idx="2544">
                  <c:v>82.366</c:v>
                </c:pt>
                <c:pt idx="2545">
                  <c:v>82.366</c:v>
                </c:pt>
                <c:pt idx="2546">
                  <c:v>82.366</c:v>
                </c:pt>
                <c:pt idx="2547">
                  <c:v>82.366</c:v>
                </c:pt>
                <c:pt idx="2548">
                  <c:v>82.366</c:v>
                </c:pt>
                <c:pt idx="2549">
                  <c:v>82.366</c:v>
                </c:pt>
                <c:pt idx="2550">
                  <c:v>82.364999999999995</c:v>
                </c:pt>
                <c:pt idx="2551">
                  <c:v>82.364000000000004</c:v>
                </c:pt>
                <c:pt idx="2552">
                  <c:v>82.364000000000004</c:v>
                </c:pt>
                <c:pt idx="2553">
                  <c:v>82.364999999999995</c:v>
                </c:pt>
                <c:pt idx="2554">
                  <c:v>82.364999999999995</c:v>
                </c:pt>
                <c:pt idx="2555">
                  <c:v>82.364999999999995</c:v>
                </c:pt>
                <c:pt idx="2556">
                  <c:v>82.364999999999995</c:v>
                </c:pt>
                <c:pt idx="2557">
                  <c:v>82.364999999999995</c:v>
                </c:pt>
                <c:pt idx="2558">
                  <c:v>82.364999999999995</c:v>
                </c:pt>
                <c:pt idx="2559">
                  <c:v>82.364999999999995</c:v>
                </c:pt>
                <c:pt idx="2560">
                  <c:v>82.364999999999995</c:v>
                </c:pt>
                <c:pt idx="2561">
                  <c:v>82.364999999999995</c:v>
                </c:pt>
                <c:pt idx="2562">
                  <c:v>82.364000000000004</c:v>
                </c:pt>
                <c:pt idx="2563">
                  <c:v>82.364000000000004</c:v>
                </c:pt>
                <c:pt idx="2564">
                  <c:v>82.364000000000004</c:v>
                </c:pt>
                <c:pt idx="2565">
                  <c:v>82.364000000000004</c:v>
                </c:pt>
                <c:pt idx="2566">
                  <c:v>82.364000000000004</c:v>
                </c:pt>
                <c:pt idx="2567">
                  <c:v>82.364000000000004</c:v>
                </c:pt>
                <c:pt idx="2568">
                  <c:v>82.364000000000004</c:v>
                </c:pt>
                <c:pt idx="2569">
                  <c:v>82.364000000000004</c:v>
                </c:pt>
                <c:pt idx="2570">
                  <c:v>82.364000000000004</c:v>
                </c:pt>
                <c:pt idx="2571">
                  <c:v>82.364000000000004</c:v>
                </c:pt>
                <c:pt idx="2572">
                  <c:v>82.364000000000004</c:v>
                </c:pt>
                <c:pt idx="2573">
                  <c:v>82.364000000000004</c:v>
                </c:pt>
                <c:pt idx="2574">
                  <c:v>82.364000000000004</c:v>
                </c:pt>
                <c:pt idx="2575">
                  <c:v>82.364000000000004</c:v>
                </c:pt>
                <c:pt idx="2576">
                  <c:v>82.364000000000004</c:v>
                </c:pt>
                <c:pt idx="2577">
                  <c:v>82.364999999999995</c:v>
                </c:pt>
                <c:pt idx="2578">
                  <c:v>82.364000000000004</c:v>
                </c:pt>
                <c:pt idx="2579">
                  <c:v>82.364000000000004</c:v>
                </c:pt>
                <c:pt idx="2580">
                  <c:v>82.364000000000004</c:v>
                </c:pt>
                <c:pt idx="2581">
                  <c:v>82.364000000000004</c:v>
                </c:pt>
                <c:pt idx="2582">
                  <c:v>82.364000000000004</c:v>
                </c:pt>
                <c:pt idx="2583">
                  <c:v>82.364000000000004</c:v>
                </c:pt>
                <c:pt idx="2584">
                  <c:v>82.364000000000004</c:v>
                </c:pt>
                <c:pt idx="2585">
                  <c:v>82.363</c:v>
                </c:pt>
                <c:pt idx="2586">
                  <c:v>82.363</c:v>
                </c:pt>
                <c:pt idx="2587">
                  <c:v>82.363</c:v>
                </c:pt>
                <c:pt idx="2588">
                  <c:v>82.363</c:v>
                </c:pt>
                <c:pt idx="2589">
                  <c:v>82.364000000000004</c:v>
                </c:pt>
                <c:pt idx="2590">
                  <c:v>82.364000000000004</c:v>
                </c:pt>
                <c:pt idx="2591">
                  <c:v>82.364000000000004</c:v>
                </c:pt>
                <c:pt idx="2592">
                  <c:v>82.364000000000004</c:v>
                </c:pt>
                <c:pt idx="2593">
                  <c:v>82.364000000000004</c:v>
                </c:pt>
                <c:pt idx="2594">
                  <c:v>82.364000000000004</c:v>
                </c:pt>
                <c:pt idx="2595">
                  <c:v>82.364000000000004</c:v>
                </c:pt>
                <c:pt idx="2596">
                  <c:v>82.364000000000004</c:v>
                </c:pt>
                <c:pt idx="2597">
                  <c:v>82.364000000000004</c:v>
                </c:pt>
                <c:pt idx="2598">
                  <c:v>82.364000000000004</c:v>
                </c:pt>
                <c:pt idx="2599">
                  <c:v>82.364000000000004</c:v>
                </c:pt>
                <c:pt idx="2600">
                  <c:v>82.363</c:v>
                </c:pt>
                <c:pt idx="2601">
                  <c:v>82.364000000000004</c:v>
                </c:pt>
                <c:pt idx="2602">
                  <c:v>82.364000000000004</c:v>
                </c:pt>
                <c:pt idx="2603">
                  <c:v>82.363</c:v>
                </c:pt>
                <c:pt idx="2604">
                  <c:v>82.363</c:v>
                </c:pt>
                <c:pt idx="2605">
                  <c:v>82.364000000000004</c:v>
                </c:pt>
                <c:pt idx="2606">
                  <c:v>82.364000000000004</c:v>
                </c:pt>
                <c:pt idx="2607">
                  <c:v>82.364000000000004</c:v>
                </c:pt>
                <c:pt idx="2608">
                  <c:v>82.364000000000004</c:v>
                </c:pt>
                <c:pt idx="2609">
                  <c:v>82.364000000000004</c:v>
                </c:pt>
                <c:pt idx="2610">
                  <c:v>82.364000000000004</c:v>
                </c:pt>
                <c:pt idx="2611">
                  <c:v>82.364000000000004</c:v>
                </c:pt>
                <c:pt idx="2612">
                  <c:v>82.364000000000004</c:v>
                </c:pt>
                <c:pt idx="2613">
                  <c:v>82.364000000000004</c:v>
                </c:pt>
                <c:pt idx="2614">
                  <c:v>82.363</c:v>
                </c:pt>
                <c:pt idx="2615">
                  <c:v>82.364000000000004</c:v>
                </c:pt>
                <c:pt idx="2616">
                  <c:v>82.363</c:v>
                </c:pt>
                <c:pt idx="2617">
                  <c:v>82.364000000000004</c:v>
                </c:pt>
                <c:pt idx="2618">
                  <c:v>82.364000000000004</c:v>
                </c:pt>
                <c:pt idx="2619">
                  <c:v>82.364000000000004</c:v>
                </c:pt>
                <c:pt idx="2620">
                  <c:v>82.363</c:v>
                </c:pt>
                <c:pt idx="2621">
                  <c:v>82.363</c:v>
                </c:pt>
                <c:pt idx="2622">
                  <c:v>82.363</c:v>
                </c:pt>
                <c:pt idx="2623">
                  <c:v>82.363</c:v>
                </c:pt>
                <c:pt idx="2624">
                  <c:v>82.363</c:v>
                </c:pt>
                <c:pt idx="2625">
                  <c:v>82.363</c:v>
                </c:pt>
                <c:pt idx="2626">
                  <c:v>82.363</c:v>
                </c:pt>
                <c:pt idx="2627">
                  <c:v>82.363</c:v>
                </c:pt>
                <c:pt idx="2628">
                  <c:v>82.363</c:v>
                </c:pt>
                <c:pt idx="2629">
                  <c:v>82.363</c:v>
                </c:pt>
                <c:pt idx="2630">
                  <c:v>82.363</c:v>
                </c:pt>
                <c:pt idx="2631">
                  <c:v>82.363</c:v>
                </c:pt>
                <c:pt idx="2632">
                  <c:v>82.363</c:v>
                </c:pt>
                <c:pt idx="2633">
                  <c:v>82.361999999999995</c:v>
                </c:pt>
                <c:pt idx="2634">
                  <c:v>82.363</c:v>
                </c:pt>
                <c:pt idx="2635">
                  <c:v>82.363</c:v>
                </c:pt>
                <c:pt idx="2636">
                  <c:v>82.363</c:v>
                </c:pt>
                <c:pt idx="2637">
                  <c:v>82.363</c:v>
                </c:pt>
                <c:pt idx="2638">
                  <c:v>82.361999999999995</c:v>
                </c:pt>
                <c:pt idx="2639">
                  <c:v>82.361999999999995</c:v>
                </c:pt>
                <c:pt idx="2640">
                  <c:v>82.361999999999995</c:v>
                </c:pt>
                <c:pt idx="2641">
                  <c:v>82.361999999999995</c:v>
                </c:pt>
                <c:pt idx="2642">
                  <c:v>82.361999999999995</c:v>
                </c:pt>
                <c:pt idx="2643">
                  <c:v>82.361999999999995</c:v>
                </c:pt>
                <c:pt idx="2644">
                  <c:v>82.361999999999995</c:v>
                </c:pt>
                <c:pt idx="2645">
                  <c:v>82.361000000000004</c:v>
                </c:pt>
                <c:pt idx="2646">
                  <c:v>82.361999999999995</c:v>
                </c:pt>
                <c:pt idx="2647">
                  <c:v>82.361999999999995</c:v>
                </c:pt>
                <c:pt idx="2648">
                  <c:v>82.361999999999995</c:v>
                </c:pt>
                <c:pt idx="2649">
                  <c:v>82.361000000000004</c:v>
                </c:pt>
                <c:pt idx="2650">
                  <c:v>82.361999999999995</c:v>
                </c:pt>
                <c:pt idx="2651">
                  <c:v>82.361999999999995</c:v>
                </c:pt>
                <c:pt idx="2652">
                  <c:v>82.361999999999995</c:v>
                </c:pt>
                <c:pt idx="2653">
                  <c:v>82.361999999999995</c:v>
                </c:pt>
                <c:pt idx="2654">
                  <c:v>82.361999999999995</c:v>
                </c:pt>
                <c:pt idx="2655">
                  <c:v>82.361999999999995</c:v>
                </c:pt>
                <c:pt idx="2656">
                  <c:v>82.361000000000004</c:v>
                </c:pt>
                <c:pt idx="2657">
                  <c:v>82.361000000000004</c:v>
                </c:pt>
                <c:pt idx="2658">
                  <c:v>82.361000000000004</c:v>
                </c:pt>
                <c:pt idx="2659">
                  <c:v>82.361000000000004</c:v>
                </c:pt>
                <c:pt idx="2660">
                  <c:v>82.36</c:v>
                </c:pt>
                <c:pt idx="2661">
                  <c:v>82.36</c:v>
                </c:pt>
                <c:pt idx="2662">
                  <c:v>82.361000000000004</c:v>
                </c:pt>
                <c:pt idx="2663">
                  <c:v>82.361000000000004</c:v>
                </c:pt>
                <c:pt idx="2664">
                  <c:v>82.36</c:v>
                </c:pt>
                <c:pt idx="2665">
                  <c:v>82.36</c:v>
                </c:pt>
                <c:pt idx="2666">
                  <c:v>82.36</c:v>
                </c:pt>
                <c:pt idx="2667">
                  <c:v>82.36</c:v>
                </c:pt>
                <c:pt idx="2668">
                  <c:v>82.36</c:v>
                </c:pt>
                <c:pt idx="2669">
                  <c:v>82.36</c:v>
                </c:pt>
                <c:pt idx="2670">
                  <c:v>82.36</c:v>
                </c:pt>
                <c:pt idx="2671">
                  <c:v>82.36</c:v>
                </c:pt>
                <c:pt idx="2672">
                  <c:v>82.36</c:v>
                </c:pt>
                <c:pt idx="2673">
                  <c:v>82.36</c:v>
                </c:pt>
                <c:pt idx="2674">
                  <c:v>82.36</c:v>
                </c:pt>
                <c:pt idx="2675">
                  <c:v>82.36</c:v>
                </c:pt>
                <c:pt idx="2676">
                  <c:v>82.36</c:v>
                </c:pt>
                <c:pt idx="2677">
                  <c:v>82.36</c:v>
                </c:pt>
                <c:pt idx="2678">
                  <c:v>82.358999999999995</c:v>
                </c:pt>
                <c:pt idx="2679">
                  <c:v>82.358999999999995</c:v>
                </c:pt>
                <c:pt idx="2680">
                  <c:v>82.358999999999995</c:v>
                </c:pt>
                <c:pt idx="2681">
                  <c:v>82.358999999999995</c:v>
                </c:pt>
                <c:pt idx="2682">
                  <c:v>82.358999999999995</c:v>
                </c:pt>
                <c:pt idx="2683">
                  <c:v>82.358999999999995</c:v>
                </c:pt>
                <c:pt idx="2684">
                  <c:v>82.358999999999995</c:v>
                </c:pt>
                <c:pt idx="2685">
                  <c:v>82.358999999999995</c:v>
                </c:pt>
                <c:pt idx="2686">
                  <c:v>82.358999999999995</c:v>
                </c:pt>
                <c:pt idx="2687">
                  <c:v>82.358000000000004</c:v>
                </c:pt>
                <c:pt idx="2688">
                  <c:v>82.358000000000004</c:v>
                </c:pt>
                <c:pt idx="2689">
                  <c:v>82.358999999999995</c:v>
                </c:pt>
                <c:pt idx="2690">
                  <c:v>82.358999999999995</c:v>
                </c:pt>
                <c:pt idx="2691">
                  <c:v>82.358999999999995</c:v>
                </c:pt>
                <c:pt idx="2692">
                  <c:v>82.358000000000004</c:v>
                </c:pt>
                <c:pt idx="2693">
                  <c:v>82.358000000000004</c:v>
                </c:pt>
                <c:pt idx="2694">
                  <c:v>82.358000000000004</c:v>
                </c:pt>
                <c:pt idx="2695">
                  <c:v>82.358000000000004</c:v>
                </c:pt>
                <c:pt idx="2696">
                  <c:v>82.358000000000004</c:v>
                </c:pt>
                <c:pt idx="2697">
                  <c:v>82.356999999999999</c:v>
                </c:pt>
                <c:pt idx="2698">
                  <c:v>82.356999999999999</c:v>
                </c:pt>
                <c:pt idx="2699">
                  <c:v>82.356999999999999</c:v>
                </c:pt>
                <c:pt idx="2700">
                  <c:v>82.356999999999999</c:v>
                </c:pt>
                <c:pt idx="2701">
                  <c:v>82.355999999999995</c:v>
                </c:pt>
                <c:pt idx="2702">
                  <c:v>82.355999999999995</c:v>
                </c:pt>
                <c:pt idx="2703">
                  <c:v>82.355999999999995</c:v>
                </c:pt>
                <c:pt idx="2704">
                  <c:v>82.356999999999999</c:v>
                </c:pt>
                <c:pt idx="2705">
                  <c:v>82.355999999999995</c:v>
                </c:pt>
                <c:pt idx="2706">
                  <c:v>82.355999999999995</c:v>
                </c:pt>
                <c:pt idx="2707">
                  <c:v>82.355999999999995</c:v>
                </c:pt>
                <c:pt idx="2708">
                  <c:v>82.355999999999995</c:v>
                </c:pt>
                <c:pt idx="2709">
                  <c:v>82.355999999999995</c:v>
                </c:pt>
                <c:pt idx="2710">
                  <c:v>82.355999999999995</c:v>
                </c:pt>
                <c:pt idx="2711">
                  <c:v>82.355999999999995</c:v>
                </c:pt>
                <c:pt idx="2712">
                  <c:v>82.355999999999995</c:v>
                </c:pt>
                <c:pt idx="2713">
                  <c:v>82.355000000000004</c:v>
                </c:pt>
                <c:pt idx="2714">
                  <c:v>82.355000000000004</c:v>
                </c:pt>
                <c:pt idx="2715">
                  <c:v>82.355000000000004</c:v>
                </c:pt>
                <c:pt idx="2716">
                  <c:v>82.355000000000004</c:v>
                </c:pt>
                <c:pt idx="2717">
                  <c:v>82.353999999999999</c:v>
                </c:pt>
                <c:pt idx="2718">
                  <c:v>82.353999999999999</c:v>
                </c:pt>
                <c:pt idx="2719">
                  <c:v>82.355000000000004</c:v>
                </c:pt>
                <c:pt idx="2720">
                  <c:v>82.353999999999999</c:v>
                </c:pt>
                <c:pt idx="2721">
                  <c:v>82.353999999999999</c:v>
                </c:pt>
                <c:pt idx="2722">
                  <c:v>82.353999999999999</c:v>
                </c:pt>
                <c:pt idx="2723">
                  <c:v>82.353999999999999</c:v>
                </c:pt>
                <c:pt idx="2724">
                  <c:v>82.353999999999999</c:v>
                </c:pt>
                <c:pt idx="2725">
                  <c:v>82.353999999999999</c:v>
                </c:pt>
                <c:pt idx="2726">
                  <c:v>82.353999999999999</c:v>
                </c:pt>
                <c:pt idx="2727">
                  <c:v>82.352999999999994</c:v>
                </c:pt>
                <c:pt idx="2728">
                  <c:v>82.352999999999994</c:v>
                </c:pt>
                <c:pt idx="2729">
                  <c:v>82.352999999999994</c:v>
                </c:pt>
                <c:pt idx="2730">
                  <c:v>82.352999999999994</c:v>
                </c:pt>
                <c:pt idx="2731">
                  <c:v>82.352999999999994</c:v>
                </c:pt>
                <c:pt idx="2732">
                  <c:v>82.352999999999994</c:v>
                </c:pt>
                <c:pt idx="2733">
                  <c:v>82.352999999999994</c:v>
                </c:pt>
                <c:pt idx="2734">
                  <c:v>82.352000000000004</c:v>
                </c:pt>
                <c:pt idx="2735">
                  <c:v>82.352000000000004</c:v>
                </c:pt>
                <c:pt idx="2736">
                  <c:v>82.352000000000004</c:v>
                </c:pt>
                <c:pt idx="2737">
                  <c:v>82.352000000000004</c:v>
                </c:pt>
                <c:pt idx="2738">
                  <c:v>82.352000000000004</c:v>
                </c:pt>
                <c:pt idx="2739">
                  <c:v>82.352000000000004</c:v>
                </c:pt>
                <c:pt idx="2740">
                  <c:v>82.352000000000004</c:v>
                </c:pt>
                <c:pt idx="2741">
                  <c:v>82.352000000000004</c:v>
                </c:pt>
                <c:pt idx="2742">
                  <c:v>82.352000000000004</c:v>
                </c:pt>
                <c:pt idx="2743">
                  <c:v>82.352000000000004</c:v>
                </c:pt>
                <c:pt idx="2744">
                  <c:v>82.350999999999999</c:v>
                </c:pt>
                <c:pt idx="2745">
                  <c:v>82.350999999999999</c:v>
                </c:pt>
                <c:pt idx="2746">
                  <c:v>82.350999999999999</c:v>
                </c:pt>
                <c:pt idx="2747">
                  <c:v>82.350999999999999</c:v>
                </c:pt>
                <c:pt idx="2748">
                  <c:v>82.350999999999999</c:v>
                </c:pt>
                <c:pt idx="2749">
                  <c:v>82.350999999999999</c:v>
                </c:pt>
                <c:pt idx="2750">
                  <c:v>82.350999999999999</c:v>
                </c:pt>
                <c:pt idx="2751">
                  <c:v>82.350999999999999</c:v>
                </c:pt>
                <c:pt idx="2752">
                  <c:v>82.350999999999999</c:v>
                </c:pt>
                <c:pt idx="2753">
                  <c:v>82.350999999999999</c:v>
                </c:pt>
                <c:pt idx="2754">
                  <c:v>82.35</c:v>
                </c:pt>
                <c:pt idx="2755">
                  <c:v>82.35</c:v>
                </c:pt>
                <c:pt idx="2756">
                  <c:v>82.35</c:v>
                </c:pt>
                <c:pt idx="2757">
                  <c:v>82.349000000000004</c:v>
                </c:pt>
                <c:pt idx="2758">
                  <c:v>82.349000000000004</c:v>
                </c:pt>
                <c:pt idx="2759">
                  <c:v>82.349000000000004</c:v>
                </c:pt>
                <c:pt idx="2760">
                  <c:v>82.349000000000004</c:v>
                </c:pt>
                <c:pt idx="2761">
                  <c:v>82.349000000000004</c:v>
                </c:pt>
                <c:pt idx="2762">
                  <c:v>82.347999999999999</c:v>
                </c:pt>
                <c:pt idx="2763">
                  <c:v>82.347999999999999</c:v>
                </c:pt>
                <c:pt idx="2764">
                  <c:v>82.347999999999999</c:v>
                </c:pt>
                <c:pt idx="2765">
                  <c:v>82.347999999999999</c:v>
                </c:pt>
                <c:pt idx="2766">
                  <c:v>82.347999999999999</c:v>
                </c:pt>
                <c:pt idx="2767">
                  <c:v>82.347999999999999</c:v>
                </c:pt>
                <c:pt idx="2768">
                  <c:v>82.346999999999994</c:v>
                </c:pt>
                <c:pt idx="2769">
                  <c:v>82.346999999999994</c:v>
                </c:pt>
                <c:pt idx="2770">
                  <c:v>82.346999999999994</c:v>
                </c:pt>
                <c:pt idx="2771">
                  <c:v>82.346999999999994</c:v>
                </c:pt>
                <c:pt idx="2772">
                  <c:v>82.346999999999994</c:v>
                </c:pt>
                <c:pt idx="2773">
                  <c:v>82.346999999999994</c:v>
                </c:pt>
                <c:pt idx="2774">
                  <c:v>82.346999999999994</c:v>
                </c:pt>
                <c:pt idx="2775">
                  <c:v>82.346999999999994</c:v>
                </c:pt>
                <c:pt idx="2776">
                  <c:v>82.346000000000004</c:v>
                </c:pt>
                <c:pt idx="2777">
                  <c:v>82.346000000000004</c:v>
                </c:pt>
                <c:pt idx="2778">
                  <c:v>82.346000000000004</c:v>
                </c:pt>
                <c:pt idx="2779">
                  <c:v>82.346000000000004</c:v>
                </c:pt>
                <c:pt idx="2780">
                  <c:v>82.346000000000004</c:v>
                </c:pt>
                <c:pt idx="2781">
                  <c:v>82.346000000000004</c:v>
                </c:pt>
                <c:pt idx="2782">
                  <c:v>82.346000000000004</c:v>
                </c:pt>
                <c:pt idx="2783">
                  <c:v>82.344999999999999</c:v>
                </c:pt>
                <c:pt idx="2784">
                  <c:v>82.344999999999999</c:v>
                </c:pt>
                <c:pt idx="2785">
                  <c:v>82.344999999999999</c:v>
                </c:pt>
                <c:pt idx="2786">
                  <c:v>82.344999999999999</c:v>
                </c:pt>
                <c:pt idx="2787">
                  <c:v>82.344999999999999</c:v>
                </c:pt>
                <c:pt idx="2788">
                  <c:v>82.343999999999994</c:v>
                </c:pt>
                <c:pt idx="2789">
                  <c:v>82.343999999999994</c:v>
                </c:pt>
                <c:pt idx="2790">
                  <c:v>82.343999999999994</c:v>
                </c:pt>
                <c:pt idx="2791">
                  <c:v>82.343999999999994</c:v>
                </c:pt>
                <c:pt idx="2792">
                  <c:v>82.343999999999994</c:v>
                </c:pt>
                <c:pt idx="2793">
                  <c:v>82.343999999999994</c:v>
                </c:pt>
                <c:pt idx="2794">
                  <c:v>82.343999999999994</c:v>
                </c:pt>
                <c:pt idx="2795">
                  <c:v>82.343999999999994</c:v>
                </c:pt>
                <c:pt idx="2796">
                  <c:v>82.343000000000004</c:v>
                </c:pt>
                <c:pt idx="2797">
                  <c:v>82.343000000000004</c:v>
                </c:pt>
                <c:pt idx="2798">
                  <c:v>82.343000000000004</c:v>
                </c:pt>
                <c:pt idx="2799">
                  <c:v>82.341999999999999</c:v>
                </c:pt>
                <c:pt idx="2800">
                  <c:v>82.341999999999999</c:v>
                </c:pt>
                <c:pt idx="2801">
                  <c:v>82.341999999999999</c:v>
                </c:pt>
                <c:pt idx="2802">
                  <c:v>82.340999999999994</c:v>
                </c:pt>
                <c:pt idx="2803">
                  <c:v>82.341999999999999</c:v>
                </c:pt>
                <c:pt idx="2804">
                  <c:v>82.341999999999999</c:v>
                </c:pt>
                <c:pt idx="2805">
                  <c:v>82.340999999999994</c:v>
                </c:pt>
                <c:pt idx="2806">
                  <c:v>82.340999999999994</c:v>
                </c:pt>
                <c:pt idx="2807">
                  <c:v>82.340999999999994</c:v>
                </c:pt>
                <c:pt idx="2808">
                  <c:v>82.340999999999994</c:v>
                </c:pt>
                <c:pt idx="2809">
                  <c:v>82.340999999999994</c:v>
                </c:pt>
                <c:pt idx="2810">
                  <c:v>82.34</c:v>
                </c:pt>
                <c:pt idx="2811">
                  <c:v>82.34</c:v>
                </c:pt>
                <c:pt idx="2812">
                  <c:v>82.34</c:v>
                </c:pt>
                <c:pt idx="2813">
                  <c:v>82.34</c:v>
                </c:pt>
                <c:pt idx="2814">
                  <c:v>82.34</c:v>
                </c:pt>
                <c:pt idx="2815">
                  <c:v>82.338999999999999</c:v>
                </c:pt>
                <c:pt idx="2816">
                  <c:v>82.338999999999999</c:v>
                </c:pt>
                <c:pt idx="2817">
                  <c:v>82.338999999999999</c:v>
                </c:pt>
                <c:pt idx="2818">
                  <c:v>82.338999999999999</c:v>
                </c:pt>
                <c:pt idx="2819">
                  <c:v>82.338999999999999</c:v>
                </c:pt>
                <c:pt idx="2820">
                  <c:v>82.338999999999999</c:v>
                </c:pt>
                <c:pt idx="2821">
                  <c:v>82.338999999999999</c:v>
                </c:pt>
                <c:pt idx="2822">
                  <c:v>82.337999999999994</c:v>
                </c:pt>
                <c:pt idx="2823">
                  <c:v>82.337999999999994</c:v>
                </c:pt>
                <c:pt idx="2824">
                  <c:v>82.337999999999994</c:v>
                </c:pt>
                <c:pt idx="2825">
                  <c:v>82.337999999999994</c:v>
                </c:pt>
                <c:pt idx="2826">
                  <c:v>82.337999999999994</c:v>
                </c:pt>
                <c:pt idx="2827">
                  <c:v>82.337000000000003</c:v>
                </c:pt>
                <c:pt idx="2828">
                  <c:v>82.337000000000003</c:v>
                </c:pt>
                <c:pt idx="2829">
                  <c:v>82.337000000000003</c:v>
                </c:pt>
                <c:pt idx="2830">
                  <c:v>82.337000000000003</c:v>
                </c:pt>
                <c:pt idx="2831">
                  <c:v>82.337000000000003</c:v>
                </c:pt>
                <c:pt idx="2832">
                  <c:v>82.337000000000003</c:v>
                </c:pt>
                <c:pt idx="2833">
                  <c:v>82.335999999999999</c:v>
                </c:pt>
                <c:pt idx="2834">
                  <c:v>82.335999999999999</c:v>
                </c:pt>
                <c:pt idx="2835">
                  <c:v>82.334999999999994</c:v>
                </c:pt>
                <c:pt idx="2836">
                  <c:v>82.335999999999999</c:v>
                </c:pt>
                <c:pt idx="2837">
                  <c:v>82.335999999999999</c:v>
                </c:pt>
                <c:pt idx="2838">
                  <c:v>82.335999999999999</c:v>
                </c:pt>
                <c:pt idx="2839">
                  <c:v>82.334999999999994</c:v>
                </c:pt>
                <c:pt idx="2840">
                  <c:v>82.334999999999994</c:v>
                </c:pt>
                <c:pt idx="2841">
                  <c:v>82.334000000000003</c:v>
                </c:pt>
                <c:pt idx="2842">
                  <c:v>82.334000000000003</c:v>
                </c:pt>
                <c:pt idx="2843">
                  <c:v>82.334999999999994</c:v>
                </c:pt>
                <c:pt idx="2844">
                  <c:v>82.334000000000003</c:v>
                </c:pt>
                <c:pt idx="2845">
                  <c:v>82.334000000000003</c:v>
                </c:pt>
                <c:pt idx="2846">
                  <c:v>82.334000000000003</c:v>
                </c:pt>
                <c:pt idx="2847">
                  <c:v>82.334000000000003</c:v>
                </c:pt>
                <c:pt idx="2848">
                  <c:v>82.334000000000003</c:v>
                </c:pt>
                <c:pt idx="2849">
                  <c:v>82.332999999999998</c:v>
                </c:pt>
                <c:pt idx="2850">
                  <c:v>82.332999999999998</c:v>
                </c:pt>
                <c:pt idx="2851">
                  <c:v>82.331999999999994</c:v>
                </c:pt>
                <c:pt idx="2852">
                  <c:v>82.331999999999994</c:v>
                </c:pt>
                <c:pt idx="2853">
                  <c:v>82.331999999999994</c:v>
                </c:pt>
                <c:pt idx="2854">
                  <c:v>82.331999999999994</c:v>
                </c:pt>
                <c:pt idx="2855">
                  <c:v>82.331999999999994</c:v>
                </c:pt>
                <c:pt idx="2856">
                  <c:v>82.331999999999994</c:v>
                </c:pt>
                <c:pt idx="2857">
                  <c:v>82.331000000000003</c:v>
                </c:pt>
                <c:pt idx="2858">
                  <c:v>82.331000000000003</c:v>
                </c:pt>
                <c:pt idx="2859">
                  <c:v>82.331000000000003</c:v>
                </c:pt>
                <c:pt idx="2860">
                  <c:v>82.331000000000003</c:v>
                </c:pt>
                <c:pt idx="2861">
                  <c:v>82.331000000000003</c:v>
                </c:pt>
                <c:pt idx="2862">
                  <c:v>82.331000000000003</c:v>
                </c:pt>
                <c:pt idx="2863">
                  <c:v>82.33</c:v>
                </c:pt>
                <c:pt idx="2864">
                  <c:v>82.331000000000003</c:v>
                </c:pt>
                <c:pt idx="2865">
                  <c:v>82.33</c:v>
                </c:pt>
                <c:pt idx="2866">
                  <c:v>82.33</c:v>
                </c:pt>
                <c:pt idx="2867">
                  <c:v>82.328999999999994</c:v>
                </c:pt>
                <c:pt idx="2868">
                  <c:v>82.328999999999994</c:v>
                </c:pt>
                <c:pt idx="2869">
                  <c:v>82.328999999999994</c:v>
                </c:pt>
                <c:pt idx="2870">
                  <c:v>82.328999999999994</c:v>
                </c:pt>
                <c:pt idx="2871">
                  <c:v>82.328999999999994</c:v>
                </c:pt>
                <c:pt idx="2872">
                  <c:v>82.328999999999994</c:v>
                </c:pt>
                <c:pt idx="2873">
                  <c:v>82.328999999999994</c:v>
                </c:pt>
                <c:pt idx="2874">
                  <c:v>82.328000000000003</c:v>
                </c:pt>
                <c:pt idx="2875">
                  <c:v>82.328000000000003</c:v>
                </c:pt>
                <c:pt idx="2876">
                  <c:v>82.326999999999998</c:v>
                </c:pt>
                <c:pt idx="2877">
                  <c:v>82.328000000000003</c:v>
                </c:pt>
                <c:pt idx="2878">
                  <c:v>82.326999999999998</c:v>
                </c:pt>
                <c:pt idx="2879">
                  <c:v>82.326999999999998</c:v>
                </c:pt>
                <c:pt idx="2880">
                  <c:v>82.326999999999998</c:v>
                </c:pt>
                <c:pt idx="2881">
                  <c:v>82.326999999999998</c:v>
                </c:pt>
                <c:pt idx="2882">
                  <c:v>82.325999999999993</c:v>
                </c:pt>
                <c:pt idx="2883">
                  <c:v>82.325999999999993</c:v>
                </c:pt>
                <c:pt idx="2884">
                  <c:v>82.325999999999993</c:v>
                </c:pt>
                <c:pt idx="2885">
                  <c:v>82.325999999999993</c:v>
                </c:pt>
                <c:pt idx="2886">
                  <c:v>82.325999999999993</c:v>
                </c:pt>
                <c:pt idx="2887">
                  <c:v>82.325999999999993</c:v>
                </c:pt>
                <c:pt idx="2888">
                  <c:v>82.325999999999993</c:v>
                </c:pt>
                <c:pt idx="2889">
                  <c:v>82.325999999999993</c:v>
                </c:pt>
                <c:pt idx="2890">
                  <c:v>82.325000000000003</c:v>
                </c:pt>
                <c:pt idx="2891">
                  <c:v>82.325000000000003</c:v>
                </c:pt>
                <c:pt idx="2892">
                  <c:v>82.323999999999998</c:v>
                </c:pt>
                <c:pt idx="2893">
                  <c:v>82.323999999999998</c:v>
                </c:pt>
                <c:pt idx="2894">
                  <c:v>82.323999999999998</c:v>
                </c:pt>
                <c:pt idx="2895">
                  <c:v>82.323999999999998</c:v>
                </c:pt>
                <c:pt idx="2896">
                  <c:v>82.322999999999993</c:v>
                </c:pt>
                <c:pt idx="2897">
                  <c:v>82.323999999999998</c:v>
                </c:pt>
                <c:pt idx="2898">
                  <c:v>82.322999999999993</c:v>
                </c:pt>
                <c:pt idx="2899">
                  <c:v>82.322999999999993</c:v>
                </c:pt>
                <c:pt idx="2900">
                  <c:v>82.322999999999993</c:v>
                </c:pt>
                <c:pt idx="2901">
                  <c:v>82.322999999999993</c:v>
                </c:pt>
                <c:pt idx="2902">
                  <c:v>82.322999999999993</c:v>
                </c:pt>
                <c:pt idx="2903">
                  <c:v>82.322000000000003</c:v>
                </c:pt>
                <c:pt idx="2904">
                  <c:v>82.322000000000003</c:v>
                </c:pt>
                <c:pt idx="2905">
                  <c:v>82.322000000000003</c:v>
                </c:pt>
                <c:pt idx="2906">
                  <c:v>82.322000000000003</c:v>
                </c:pt>
                <c:pt idx="2907">
                  <c:v>82.320999999999998</c:v>
                </c:pt>
                <c:pt idx="2908">
                  <c:v>82.320999999999998</c:v>
                </c:pt>
                <c:pt idx="2909">
                  <c:v>82.320999999999998</c:v>
                </c:pt>
                <c:pt idx="2910">
                  <c:v>82.320999999999998</c:v>
                </c:pt>
                <c:pt idx="2911">
                  <c:v>82.320999999999998</c:v>
                </c:pt>
                <c:pt idx="2912">
                  <c:v>82.32</c:v>
                </c:pt>
                <c:pt idx="2913">
                  <c:v>82.32</c:v>
                </c:pt>
                <c:pt idx="2914">
                  <c:v>82.32</c:v>
                </c:pt>
                <c:pt idx="2915">
                  <c:v>82.320999999999998</c:v>
                </c:pt>
                <c:pt idx="2916">
                  <c:v>82.32</c:v>
                </c:pt>
                <c:pt idx="2917">
                  <c:v>82.32</c:v>
                </c:pt>
                <c:pt idx="2918">
                  <c:v>82.32</c:v>
                </c:pt>
                <c:pt idx="2919">
                  <c:v>82.319000000000003</c:v>
                </c:pt>
                <c:pt idx="2920">
                  <c:v>82.319000000000003</c:v>
                </c:pt>
                <c:pt idx="2921">
                  <c:v>82.319000000000003</c:v>
                </c:pt>
                <c:pt idx="2922">
                  <c:v>82.317999999999998</c:v>
                </c:pt>
                <c:pt idx="2923">
                  <c:v>82.317999999999998</c:v>
                </c:pt>
                <c:pt idx="2924">
                  <c:v>82.316999999999993</c:v>
                </c:pt>
                <c:pt idx="2925">
                  <c:v>82.316999999999993</c:v>
                </c:pt>
                <c:pt idx="2926">
                  <c:v>82.316999999999993</c:v>
                </c:pt>
                <c:pt idx="2927">
                  <c:v>82.316999999999993</c:v>
                </c:pt>
                <c:pt idx="2928">
                  <c:v>82.316999999999993</c:v>
                </c:pt>
                <c:pt idx="2929">
                  <c:v>82.316999999999993</c:v>
                </c:pt>
                <c:pt idx="2930">
                  <c:v>82.316999999999993</c:v>
                </c:pt>
                <c:pt idx="2931">
                  <c:v>82.316999999999993</c:v>
                </c:pt>
                <c:pt idx="2932">
                  <c:v>82.316000000000003</c:v>
                </c:pt>
                <c:pt idx="2933">
                  <c:v>82.316000000000003</c:v>
                </c:pt>
                <c:pt idx="2934">
                  <c:v>82.316000000000003</c:v>
                </c:pt>
                <c:pt idx="2935">
                  <c:v>82.314999999999998</c:v>
                </c:pt>
                <c:pt idx="2936">
                  <c:v>82.314999999999998</c:v>
                </c:pt>
                <c:pt idx="2937">
                  <c:v>82.314999999999998</c:v>
                </c:pt>
                <c:pt idx="2938">
                  <c:v>82.314999999999998</c:v>
                </c:pt>
                <c:pt idx="2939">
                  <c:v>82.313999999999993</c:v>
                </c:pt>
                <c:pt idx="2940">
                  <c:v>82.313999999999993</c:v>
                </c:pt>
                <c:pt idx="2941">
                  <c:v>82.313999999999993</c:v>
                </c:pt>
                <c:pt idx="2942">
                  <c:v>82.313999999999993</c:v>
                </c:pt>
                <c:pt idx="2943">
                  <c:v>82.313999999999993</c:v>
                </c:pt>
                <c:pt idx="2944">
                  <c:v>82.313000000000002</c:v>
                </c:pt>
                <c:pt idx="2945">
                  <c:v>82.313000000000002</c:v>
                </c:pt>
                <c:pt idx="2946">
                  <c:v>82.311999999999998</c:v>
                </c:pt>
                <c:pt idx="2947">
                  <c:v>82.311999999999998</c:v>
                </c:pt>
                <c:pt idx="2948">
                  <c:v>82.311999999999998</c:v>
                </c:pt>
                <c:pt idx="2949">
                  <c:v>82.311999999999998</c:v>
                </c:pt>
                <c:pt idx="2950">
                  <c:v>82.311000000000007</c:v>
                </c:pt>
                <c:pt idx="2951">
                  <c:v>82.311000000000007</c:v>
                </c:pt>
                <c:pt idx="2952">
                  <c:v>82.311000000000007</c:v>
                </c:pt>
                <c:pt idx="2953">
                  <c:v>82.311000000000007</c:v>
                </c:pt>
                <c:pt idx="2954">
                  <c:v>82.311000000000007</c:v>
                </c:pt>
                <c:pt idx="2955">
                  <c:v>82.31</c:v>
                </c:pt>
                <c:pt idx="2956">
                  <c:v>82.31</c:v>
                </c:pt>
                <c:pt idx="2957">
                  <c:v>82.31</c:v>
                </c:pt>
                <c:pt idx="2958">
                  <c:v>82.308999999999997</c:v>
                </c:pt>
                <c:pt idx="2959">
                  <c:v>82.308000000000007</c:v>
                </c:pt>
                <c:pt idx="2960">
                  <c:v>82.308000000000007</c:v>
                </c:pt>
                <c:pt idx="2961">
                  <c:v>82.308000000000007</c:v>
                </c:pt>
                <c:pt idx="2962">
                  <c:v>82.308000000000007</c:v>
                </c:pt>
                <c:pt idx="2963">
                  <c:v>82.308000000000007</c:v>
                </c:pt>
                <c:pt idx="2964">
                  <c:v>82.307000000000002</c:v>
                </c:pt>
                <c:pt idx="2965">
                  <c:v>82.307000000000002</c:v>
                </c:pt>
                <c:pt idx="2966">
                  <c:v>82.307000000000002</c:v>
                </c:pt>
                <c:pt idx="2967">
                  <c:v>82.307000000000002</c:v>
                </c:pt>
                <c:pt idx="2968">
                  <c:v>82.305999999999997</c:v>
                </c:pt>
                <c:pt idx="2969">
                  <c:v>82.305999999999997</c:v>
                </c:pt>
                <c:pt idx="2970">
                  <c:v>82.305999999999997</c:v>
                </c:pt>
                <c:pt idx="2971">
                  <c:v>82.305000000000007</c:v>
                </c:pt>
                <c:pt idx="2972">
                  <c:v>82.305999999999997</c:v>
                </c:pt>
                <c:pt idx="2973">
                  <c:v>82.305000000000007</c:v>
                </c:pt>
                <c:pt idx="2974">
                  <c:v>82.305000000000007</c:v>
                </c:pt>
                <c:pt idx="2975">
                  <c:v>82.305000000000007</c:v>
                </c:pt>
                <c:pt idx="2976">
                  <c:v>82.305000000000007</c:v>
                </c:pt>
                <c:pt idx="2977">
                  <c:v>82.304000000000002</c:v>
                </c:pt>
                <c:pt idx="2978">
                  <c:v>82.304000000000002</c:v>
                </c:pt>
                <c:pt idx="2979">
                  <c:v>82.304000000000002</c:v>
                </c:pt>
                <c:pt idx="2980">
                  <c:v>82.302999999999997</c:v>
                </c:pt>
                <c:pt idx="2981">
                  <c:v>82.302999999999997</c:v>
                </c:pt>
                <c:pt idx="2982">
                  <c:v>82.302999999999997</c:v>
                </c:pt>
                <c:pt idx="2983">
                  <c:v>82.302999999999997</c:v>
                </c:pt>
                <c:pt idx="2984">
                  <c:v>82.302000000000007</c:v>
                </c:pt>
                <c:pt idx="2985">
                  <c:v>82.302000000000007</c:v>
                </c:pt>
                <c:pt idx="2986">
                  <c:v>82.302000000000007</c:v>
                </c:pt>
                <c:pt idx="2987">
                  <c:v>82.302000000000007</c:v>
                </c:pt>
                <c:pt idx="2988">
                  <c:v>82.302000000000007</c:v>
                </c:pt>
                <c:pt idx="2989">
                  <c:v>82.302000000000007</c:v>
                </c:pt>
                <c:pt idx="2990">
                  <c:v>82.302000000000007</c:v>
                </c:pt>
                <c:pt idx="2991">
                  <c:v>82.302000000000007</c:v>
                </c:pt>
                <c:pt idx="2992">
                  <c:v>82.301000000000002</c:v>
                </c:pt>
                <c:pt idx="2993">
                  <c:v>82.3</c:v>
                </c:pt>
                <c:pt idx="2994">
                  <c:v>82.3</c:v>
                </c:pt>
                <c:pt idx="2995">
                  <c:v>82.3</c:v>
                </c:pt>
                <c:pt idx="2996">
                  <c:v>82.299000000000007</c:v>
                </c:pt>
                <c:pt idx="2997">
                  <c:v>82.299000000000007</c:v>
                </c:pt>
                <c:pt idx="2998">
                  <c:v>82.299000000000007</c:v>
                </c:pt>
                <c:pt idx="2999">
                  <c:v>82.299000000000007</c:v>
                </c:pt>
                <c:pt idx="3000">
                  <c:v>82.298000000000002</c:v>
                </c:pt>
                <c:pt idx="3001">
                  <c:v>82.298000000000002</c:v>
                </c:pt>
                <c:pt idx="3002">
                  <c:v>82.298000000000002</c:v>
                </c:pt>
                <c:pt idx="3003">
                  <c:v>82.298000000000002</c:v>
                </c:pt>
                <c:pt idx="3004">
                  <c:v>82.296999999999997</c:v>
                </c:pt>
                <c:pt idx="3005">
                  <c:v>82.296999999999997</c:v>
                </c:pt>
                <c:pt idx="3006">
                  <c:v>82.296999999999997</c:v>
                </c:pt>
                <c:pt idx="3007">
                  <c:v>82.296000000000006</c:v>
                </c:pt>
                <c:pt idx="3008">
                  <c:v>82.296000000000006</c:v>
                </c:pt>
                <c:pt idx="3009">
                  <c:v>82.296000000000006</c:v>
                </c:pt>
                <c:pt idx="3010">
                  <c:v>82.296000000000006</c:v>
                </c:pt>
                <c:pt idx="3011">
                  <c:v>82.296000000000006</c:v>
                </c:pt>
                <c:pt idx="3012">
                  <c:v>82.295000000000002</c:v>
                </c:pt>
                <c:pt idx="3013">
                  <c:v>82.295000000000002</c:v>
                </c:pt>
                <c:pt idx="3014">
                  <c:v>82.295000000000002</c:v>
                </c:pt>
                <c:pt idx="3015">
                  <c:v>82.295000000000002</c:v>
                </c:pt>
                <c:pt idx="3016">
                  <c:v>82.293999999999997</c:v>
                </c:pt>
                <c:pt idx="3017">
                  <c:v>82.293999999999997</c:v>
                </c:pt>
                <c:pt idx="3018">
                  <c:v>82.293999999999997</c:v>
                </c:pt>
                <c:pt idx="3019">
                  <c:v>82.293000000000006</c:v>
                </c:pt>
                <c:pt idx="3020">
                  <c:v>82.293000000000006</c:v>
                </c:pt>
                <c:pt idx="3021">
                  <c:v>82.293000000000006</c:v>
                </c:pt>
                <c:pt idx="3022">
                  <c:v>82.292000000000002</c:v>
                </c:pt>
                <c:pt idx="3023">
                  <c:v>82.292000000000002</c:v>
                </c:pt>
                <c:pt idx="3024">
                  <c:v>82.290999999999997</c:v>
                </c:pt>
                <c:pt idx="3025">
                  <c:v>82.290999999999997</c:v>
                </c:pt>
                <c:pt idx="3026">
                  <c:v>82.290999999999997</c:v>
                </c:pt>
                <c:pt idx="3027">
                  <c:v>82.290999999999997</c:v>
                </c:pt>
                <c:pt idx="3028">
                  <c:v>82.290999999999997</c:v>
                </c:pt>
                <c:pt idx="3029">
                  <c:v>82.290999999999997</c:v>
                </c:pt>
                <c:pt idx="3030">
                  <c:v>82.290999999999997</c:v>
                </c:pt>
                <c:pt idx="3031">
                  <c:v>82.29</c:v>
                </c:pt>
                <c:pt idx="3032">
                  <c:v>82.29</c:v>
                </c:pt>
                <c:pt idx="3033">
                  <c:v>82.29</c:v>
                </c:pt>
                <c:pt idx="3034">
                  <c:v>82.289000000000001</c:v>
                </c:pt>
                <c:pt idx="3035">
                  <c:v>82.287999999999997</c:v>
                </c:pt>
                <c:pt idx="3036">
                  <c:v>82.287999999999997</c:v>
                </c:pt>
                <c:pt idx="3037">
                  <c:v>82.287999999999997</c:v>
                </c:pt>
                <c:pt idx="3038">
                  <c:v>82.287999999999997</c:v>
                </c:pt>
                <c:pt idx="3039">
                  <c:v>82.287999999999997</c:v>
                </c:pt>
                <c:pt idx="3040">
                  <c:v>82.287999999999997</c:v>
                </c:pt>
                <c:pt idx="3041">
                  <c:v>82.287000000000006</c:v>
                </c:pt>
                <c:pt idx="3042">
                  <c:v>82.287000000000006</c:v>
                </c:pt>
                <c:pt idx="3043">
                  <c:v>82.287000000000006</c:v>
                </c:pt>
                <c:pt idx="3044">
                  <c:v>82.286000000000001</c:v>
                </c:pt>
                <c:pt idx="3045">
                  <c:v>82.286000000000001</c:v>
                </c:pt>
                <c:pt idx="3046">
                  <c:v>82.284999999999997</c:v>
                </c:pt>
                <c:pt idx="3047">
                  <c:v>82.284999999999997</c:v>
                </c:pt>
                <c:pt idx="3048">
                  <c:v>82.284999999999997</c:v>
                </c:pt>
                <c:pt idx="3049">
                  <c:v>82.284999999999997</c:v>
                </c:pt>
                <c:pt idx="3050">
                  <c:v>82.284999999999997</c:v>
                </c:pt>
                <c:pt idx="3051">
                  <c:v>82.284000000000006</c:v>
                </c:pt>
                <c:pt idx="3052">
                  <c:v>82.284000000000006</c:v>
                </c:pt>
                <c:pt idx="3053">
                  <c:v>82.283000000000001</c:v>
                </c:pt>
                <c:pt idx="3054">
                  <c:v>82.283000000000001</c:v>
                </c:pt>
                <c:pt idx="3055">
                  <c:v>82.283000000000001</c:v>
                </c:pt>
                <c:pt idx="3056">
                  <c:v>82.281999999999996</c:v>
                </c:pt>
                <c:pt idx="3057">
                  <c:v>82.281999999999996</c:v>
                </c:pt>
                <c:pt idx="3058">
                  <c:v>82.281999999999996</c:v>
                </c:pt>
                <c:pt idx="3059">
                  <c:v>82.281000000000006</c:v>
                </c:pt>
                <c:pt idx="3060">
                  <c:v>82.281000000000006</c:v>
                </c:pt>
                <c:pt idx="3061">
                  <c:v>82.28</c:v>
                </c:pt>
                <c:pt idx="3062">
                  <c:v>82.281000000000006</c:v>
                </c:pt>
                <c:pt idx="3063">
                  <c:v>82.281000000000006</c:v>
                </c:pt>
                <c:pt idx="3064">
                  <c:v>82.281000000000006</c:v>
                </c:pt>
                <c:pt idx="3065">
                  <c:v>82.28</c:v>
                </c:pt>
                <c:pt idx="3066">
                  <c:v>82.28</c:v>
                </c:pt>
                <c:pt idx="3067">
                  <c:v>82.28</c:v>
                </c:pt>
                <c:pt idx="3068">
                  <c:v>82.28</c:v>
                </c:pt>
                <c:pt idx="3069">
                  <c:v>82.278999999999996</c:v>
                </c:pt>
                <c:pt idx="3070">
                  <c:v>82.278000000000006</c:v>
                </c:pt>
                <c:pt idx="3071">
                  <c:v>82.278000000000006</c:v>
                </c:pt>
                <c:pt idx="3072">
                  <c:v>82.278999999999996</c:v>
                </c:pt>
                <c:pt idx="3073">
                  <c:v>82.278999999999996</c:v>
                </c:pt>
                <c:pt idx="3074">
                  <c:v>82.278000000000006</c:v>
                </c:pt>
                <c:pt idx="3075">
                  <c:v>82.278000000000006</c:v>
                </c:pt>
                <c:pt idx="3076">
                  <c:v>82.277000000000001</c:v>
                </c:pt>
                <c:pt idx="3077">
                  <c:v>82.275999999999996</c:v>
                </c:pt>
                <c:pt idx="3078">
                  <c:v>82.275999999999996</c:v>
                </c:pt>
                <c:pt idx="3079">
                  <c:v>82.275999999999996</c:v>
                </c:pt>
                <c:pt idx="3080">
                  <c:v>82.275999999999996</c:v>
                </c:pt>
                <c:pt idx="3081">
                  <c:v>82.275999999999996</c:v>
                </c:pt>
                <c:pt idx="3082">
                  <c:v>82.275000000000006</c:v>
                </c:pt>
                <c:pt idx="3083">
                  <c:v>82.275000000000006</c:v>
                </c:pt>
                <c:pt idx="3084">
                  <c:v>82.274000000000001</c:v>
                </c:pt>
                <c:pt idx="3085">
                  <c:v>82.274000000000001</c:v>
                </c:pt>
                <c:pt idx="3086">
                  <c:v>82.274000000000001</c:v>
                </c:pt>
                <c:pt idx="3087">
                  <c:v>82.272999999999996</c:v>
                </c:pt>
                <c:pt idx="3088">
                  <c:v>82.272999999999996</c:v>
                </c:pt>
                <c:pt idx="3089">
                  <c:v>82.272999999999996</c:v>
                </c:pt>
                <c:pt idx="3090">
                  <c:v>82.272999999999996</c:v>
                </c:pt>
                <c:pt idx="3091">
                  <c:v>82.272000000000006</c:v>
                </c:pt>
                <c:pt idx="3092">
                  <c:v>82.272000000000006</c:v>
                </c:pt>
                <c:pt idx="3093">
                  <c:v>82.272000000000006</c:v>
                </c:pt>
                <c:pt idx="3094">
                  <c:v>82.272000000000006</c:v>
                </c:pt>
                <c:pt idx="3095">
                  <c:v>82.271000000000001</c:v>
                </c:pt>
                <c:pt idx="3096">
                  <c:v>82.271000000000001</c:v>
                </c:pt>
                <c:pt idx="3097">
                  <c:v>82.271000000000001</c:v>
                </c:pt>
                <c:pt idx="3098">
                  <c:v>82.27</c:v>
                </c:pt>
                <c:pt idx="3099">
                  <c:v>82.27</c:v>
                </c:pt>
                <c:pt idx="3100">
                  <c:v>82.27</c:v>
                </c:pt>
                <c:pt idx="3101">
                  <c:v>82.269000000000005</c:v>
                </c:pt>
                <c:pt idx="3102">
                  <c:v>82.269000000000005</c:v>
                </c:pt>
                <c:pt idx="3103">
                  <c:v>82.268000000000001</c:v>
                </c:pt>
                <c:pt idx="3104">
                  <c:v>82.268000000000001</c:v>
                </c:pt>
                <c:pt idx="3105">
                  <c:v>82.268000000000001</c:v>
                </c:pt>
                <c:pt idx="3106">
                  <c:v>82.266999999999996</c:v>
                </c:pt>
                <c:pt idx="3107">
                  <c:v>82.266999999999996</c:v>
                </c:pt>
                <c:pt idx="3108">
                  <c:v>82.266999999999996</c:v>
                </c:pt>
                <c:pt idx="3109">
                  <c:v>82.266000000000005</c:v>
                </c:pt>
                <c:pt idx="3110">
                  <c:v>82.266000000000005</c:v>
                </c:pt>
                <c:pt idx="3111">
                  <c:v>82.266000000000005</c:v>
                </c:pt>
                <c:pt idx="3112">
                  <c:v>82.266000000000005</c:v>
                </c:pt>
                <c:pt idx="3113">
                  <c:v>82.265000000000001</c:v>
                </c:pt>
                <c:pt idx="3114">
                  <c:v>82.265000000000001</c:v>
                </c:pt>
                <c:pt idx="3115">
                  <c:v>82.265000000000001</c:v>
                </c:pt>
                <c:pt idx="3116">
                  <c:v>82.263999999999996</c:v>
                </c:pt>
                <c:pt idx="3117">
                  <c:v>82.263999999999996</c:v>
                </c:pt>
                <c:pt idx="3118">
                  <c:v>82.263000000000005</c:v>
                </c:pt>
                <c:pt idx="3119">
                  <c:v>82.263999999999996</c:v>
                </c:pt>
                <c:pt idx="3120">
                  <c:v>82.263000000000005</c:v>
                </c:pt>
                <c:pt idx="3121">
                  <c:v>82.263000000000005</c:v>
                </c:pt>
                <c:pt idx="3122">
                  <c:v>82.262</c:v>
                </c:pt>
                <c:pt idx="3123">
                  <c:v>82.262</c:v>
                </c:pt>
                <c:pt idx="3124">
                  <c:v>82.262</c:v>
                </c:pt>
                <c:pt idx="3125">
                  <c:v>82.262</c:v>
                </c:pt>
                <c:pt idx="3126">
                  <c:v>82.262</c:v>
                </c:pt>
                <c:pt idx="3127">
                  <c:v>82.260999999999996</c:v>
                </c:pt>
                <c:pt idx="3128">
                  <c:v>82.260999999999996</c:v>
                </c:pt>
                <c:pt idx="3129">
                  <c:v>82.260999999999996</c:v>
                </c:pt>
                <c:pt idx="3130">
                  <c:v>82.260999999999996</c:v>
                </c:pt>
                <c:pt idx="3131">
                  <c:v>82.26</c:v>
                </c:pt>
                <c:pt idx="3132">
                  <c:v>82.26</c:v>
                </c:pt>
                <c:pt idx="3133">
                  <c:v>82.259</c:v>
                </c:pt>
                <c:pt idx="3134">
                  <c:v>82.259</c:v>
                </c:pt>
                <c:pt idx="3135">
                  <c:v>82.259</c:v>
                </c:pt>
                <c:pt idx="3136">
                  <c:v>82.259</c:v>
                </c:pt>
                <c:pt idx="3137">
                  <c:v>82.257999999999996</c:v>
                </c:pt>
                <c:pt idx="3138">
                  <c:v>82.257999999999996</c:v>
                </c:pt>
                <c:pt idx="3139">
                  <c:v>82.257000000000005</c:v>
                </c:pt>
                <c:pt idx="3140">
                  <c:v>82.257000000000005</c:v>
                </c:pt>
                <c:pt idx="3141">
                  <c:v>82.256</c:v>
                </c:pt>
                <c:pt idx="3142">
                  <c:v>82.256</c:v>
                </c:pt>
                <c:pt idx="3143">
                  <c:v>82.256</c:v>
                </c:pt>
                <c:pt idx="3144">
                  <c:v>82.256</c:v>
                </c:pt>
                <c:pt idx="3145">
                  <c:v>82.254999999999995</c:v>
                </c:pt>
                <c:pt idx="3146">
                  <c:v>82.254999999999995</c:v>
                </c:pt>
                <c:pt idx="3147">
                  <c:v>82.254999999999995</c:v>
                </c:pt>
                <c:pt idx="3148">
                  <c:v>82.254000000000005</c:v>
                </c:pt>
                <c:pt idx="3149">
                  <c:v>82.254000000000005</c:v>
                </c:pt>
                <c:pt idx="3150">
                  <c:v>82.253</c:v>
                </c:pt>
                <c:pt idx="3151">
                  <c:v>82.253</c:v>
                </c:pt>
                <c:pt idx="3152">
                  <c:v>82.253</c:v>
                </c:pt>
                <c:pt idx="3153">
                  <c:v>82.253</c:v>
                </c:pt>
                <c:pt idx="3154">
                  <c:v>82.251999999999995</c:v>
                </c:pt>
                <c:pt idx="3155">
                  <c:v>82.251000000000005</c:v>
                </c:pt>
                <c:pt idx="3156">
                  <c:v>82.251000000000005</c:v>
                </c:pt>
                <c:pt idx="3157">
                  <c:v>82.25</c:v>
                </c:pt>
                <c:pt idx="3158">
                  <c:v>82.25</c:v>
                </c:pt>
                <c:pt idx="3159">
                  <c:v>82.248999999999995</c:v>
                </c:pt>
                <c:pt idx="3160">
                  <c:v>82.248999999999995</c:v>
                </c:pt>
                <c:pt idx="3161">
                  <c:v>82.248000000000005</c:v>
                </c:pt>
                <c:pt idx="3162">
                  <c:v>82.248000000000005</c:v>
                </c:pt>
                <c:pt idx="3163">
                  <c:v>82.248000000000005</c:v>
                </c:pt>
                <c:pt idx="3164">
                  <c:v>82.247</c:v>
                </c:pt>
                <c:pt idx="3165">
                  <c:v>82.247</c:v>
                </c:pt>
                <c:pt idx="3166">
                  <c:v>82.247</c:v>
                </c:pt>
                <c:pt idx="3167">
                  <c:v>82.247</c:v>
                </c:pt>
                <c:pt idx="3168">
                  <c:v>82.247</c:v>
                </c:pt>
                <c:pt idx="3169">
                  <c:v>82.245999999999995</c:v>
                </c:pt>
                <c:pt idx="3170">
                  <c:v>82.245999999999995</c:v>
                </c:pt>
                <c:pt idx="3171">
                  <c:v>82.245999999999995</c:v>
                </c:pt>
                <c:pt idx="3172">
                  <c:v>82.245000000000005</c:v>
                </c:pt>
                <c:pt idx="3173">
                  <c:v>82.245000000000005</c:v>
                </c:pt>
                <c:pt idx="3174">
                  <c:v>82.244</c:v>
                </c:pt>
                <c:pt idx="3175">
                  <c:v>82.242999999999995</c:v>
                </c:pt>
                <c:pt idx="3176">
                  <c:v>82.242999999999995</c:v>
                </c:pt>
                <c:pt idx="3177">
                  <c:v>82.242999999999995</c:v>
                </c:pt>
                <c:pt idx="3178">
                  <c:v>82.242999999999995</c:v>
                </c:pt>
                <c:pt idx="3179">
                  <c:v>82.242999999999995</c:v>
                </c:pt>
                <c:pt idx="3180">
                  <c:v>82.242000000000004</c:v>
                </c:pt>
                <c:pt idx="3181">
                  <c:v>82.242000000000004</c:v>
                </c:pt>
                <c:pt idx="3182">
                  <c:v>82.242000000000004</c:v>
                </c:pt>
                <c:pt idx="3183">
                  <c:v>82.242000000000004</c:v>
                </c:pt>
                <c:pt idx="3184">
                  <c:v>82.241</c:v>
                </c:pt>
                <c:pt idx="3185">
                  <c:v>82.241</c:v>
                </c:pt>
                <c:pt idx="3186">
                  <c:v>82.241</c:v>
                </c:pt>
                <c:pt idx="3187">
                  <c:v>82.24</c:v>
                </c:pt>
                <c:pt idx="3188">
                  <c:v>82.24</c:v>
                </c:pt>
                <c:pt idx="3189">
                  <c:v>82.24</c:v>
                </c:pt>
                <c:pt idx="3190">
                  <c:v>82.239000000000004</c:v>
                </c:pt>
                <c:pt idx="3191">
                  <c:v>82.239000000000004</c:v>
                </c:pt>
                <c:pt idx="3192">
                  <c:v>82.239000000000004</c:v>
                </c:pt>
                <c:pt idx="3193">
                  <c:v>82.238</c:v>
                </c:pt>
                <c:pt idx="3194">
                  <c:v>82.238</c:v>
                </c:pt>
                <c:pt idx="3195">
                  <c:v>82.236999999999995</c:v>
                </c:pt>
                <c:pt idx="3196">
                  <c:v>82.236999999999995</c:v>
                </c:pt>
                <c:pt idx="3197">
                  <c:v>82.236999999999995</c:v>
                </c:pt>
                <c:pt idx="3198">
                  <c:v>82.236000000000004</c:v>
                </c:pt>
                <c:pt idx="3199">
                  <c:v>82.236000000000004</c:v>
                </c:pt>
                <c:pt idx="3200">
                  <c:v>82.236000000000004</c:v>
                </c:pt>
                <c:pt idx="3201">
                  <c:v>82.236000000000004</c:v>
                </c:pt>
                <c:pt idx="3202">
                  <c:v>82.234999999999999</c:v>
                </c:pt>
                <c:pt idx="3203">
                  <c:v>82.234999999999999</c:v>
                </c:pt>
                <c:pt idx="3204">
                  <c:v>82.234999999999999</c:v>
                </c:pt>
                <c:pt idx="3205">
                  <c:v>82.234999999999999</c:v>
                </c:pt>
                <c:pt idx="3206">
                  <c:v>82.234999999999999</c:v>
                </c:pt>
                <c:pt idx="3207">
                  <c:v>82.233999999999995</c:v>
                </c:pt>
                <c:pt idx="3208">
                  <c:v>82.233999999999995</c:v>
                </c:pt>
                <c:pt idx="3209">
                  <c:v>82.233999999999995</c:v>
                </c:pt>
                <c:pt idx="3210">
                  <c:v>82.233999999999995</c:v>
                </c:pt>
                <c:pt idx="3211">
                  <c:v>82.233000000000004</c:v>
                </c:pt>
                <c:pt idx="3212">
                  <c:v>82.233000000000004</c:v>
                </c:pt>
                <c:pt idx="3213">
                  <c:v>82.233000000000004</c:v>
                </c:pt>
                <c:pt idx="3214">
                  <c:v>82.233000000000004</c:v>
                </c:pt>
                <c:pt idx="3215">
                  <c:v>82.231999999999999</c:v>
                </c:pt>
                <c:pt idx="3216">
                  <c:v>82.230999999999995</c:v>
                </c:pt>
                <c:pt idx="3217">
                  <c:v>82.230999999999995</c:v>
                </c:pt>
                <c:pt idx="3218">
                  <c:v>82.230999999999995</c:v>
                </c:pt>
                <c:pt idx="3219">
                  <c:v>82.230999999999995</c:v>
                </c:pt>
                <c:pt idx="3220">
                  <c:v>82.23</c:v>
                </c:pt>
                <c:pt idx="3221">
                  <c:v>82.23</c:v>
                </c:pt>
                <c:pt idx="3222">
                  <c:v>82.23</c:v>
                </c:pt>
                <c:pt idx="3223">
                  <c:v>82.228999999999999</c:v>
                </c:pt>
                <c:pt idx="3224">
                  <c:v>82.228999999999999</c:v>
                </c:pt>
                <c:pt idx="3225">
                  <c:v>82.227999999999994</c:v>
                </c:pt>
                <c:pt idx="3226">
                  <c:v>82.227999999999994</c:v>
                </c:pt>
                <c:pt idx="3227">
                  <c:v>82.227000000000004</c:v>
                </c:pt>
                <c:pt idx="3228">
                  <c:v>82.227000000000004</c:v>
                </c:pt>
                <c:pt idx="3229">
                  <c:v>82.225999999999999</c:v>
                </c:pt>
                <c:pt idx="3230">
                  <c:v>82.225999999999999</c:v>
                </c:pt>
                <c:pt idx="3231">
                  <c:v>82.225999999999999</c:v>
                </c:pt>
                <c:pt idx="3232">
                  <c:v>82.225999999999999</c:v>
                </c:pt>
                <c:pt idx="3233">
                  <c:v>82.224999999999994</c:v>
                </c:pt>
                <c:pt idx="3234">
                  <c:v>82.224999999999994</c:v>
                </c:pt>
                <c:pt idx="3235">
                  <c:v>82.224999999999994</c:v>
                </c:pt>
                <c:pt idx="3236">
                  <c:v>82.224999999999994</c:v>
                </c:pt>
                <c:pt idx="3237">
                  <c:v>82.224000000000004</c:v>
                </c:pt>
                <c:pt idx="3238">
                  <c:v>82.224000000000004</c:v>
                </c:pt>
                <c:pt idx="3239">
                  <c:v>82.222999999999999</c:v>
                </c:pt>
                <c:pt idx="3240">
                  <c:v>82.222999999999999</c:v>
                </c:pt>
                <c:pt idx="3241">
                  <c:v>82.222999999999999</c:v>
                </c:pt>
                <c:pt idx="3242">
                  <c:v>82.221999999999994</c:v>
                </c:pt>
                <c:pt idx="3243">
                  <c:v>82.221999999999994</c:v>
                </c:pt>
                <c:pt idx="3244">
                  <c:v>82.221999999999994</c:v>
                </c:pt>
                <c:pt idx="3245">
                  <c:v>82.221999999999994</c:v>
                </c:pt>
                <c:pt idx="3246">
                  <c:v>82.221999999999994</c:v>
                </c:pt>
                <c:pt idx="3247">
                  <c:v>82.221000000000004</c:v>
                </c:pt>
                <c:pt idx="3248">
                  <c:v>82.221000000000004</c:v>
                </c:pt>
                <c:pt idx="3249">
                  <c:v>82.22</c:v>
                </c:pt>
                <c:pt idx="3250">
                  <c:v>82.22</c:v>
                </c:pt>
                <c:pt idx="3251">
                  <c:v>82.218999999999994</c:v>
                </c:pt>
                <c:pt idx="3252">
                  <c:v>82.218999999999994</c:v>
                </c:pt>
                <c:pt idx="3253">
                  <c:v>82.218999999999994</c:v>
                </c:pt>
                <c:pt idx="3254">
                  <c:v>82.218000000000004</c:v>
                </c:pt>
                <c:pt idx="3255">
                  <c:v>82.218000000000004</c:v>
                </c:pt>
                <c:pt idx="3256">
                  <c:v>82.216999999999999</c:v>
                </c:pt>
                <c:pt idx="3257">
                  <c:v>82.216999999999999</c:v>
                </c:pt>
                <c:pt idx="3258">
                  <c:v>82.216999999999999</c:v>
                </c:pt>
                <c:pt idx="3259">
                  <c:v>82.215999999999994</c:v>
                </c:pt>
                <c:pt idx="3260">
                  <c:v>82.215999999999994</c:v>
                </c:pt>
                <c:pt idx="3261">
                  <c:v>82.215000000000003</c:v>
                </c:pt>
                <c:pt idx="3262">
                  <c:v>82.215000000000003</c:v>
                </c:pt>
                <c:pt idx="3263">
                  <c:v>82.215000000000003</c:v>
                </c:pt>
                <c:pt idx="3264">
                  <c:v>82.215000000000003</c:v>
                </c:pt>
                <c:pt idx="3265">
                  <c:v>82.213999999999999</c:v>
                </c:pt>
                <c:pt idx="3266">
                  <c:v>82.213999999999999</c:v>
                </c:pt>
                <c:pt idx="3267">
                  <c:v>82.213999999999999</c:v>
                </c:pt>
                <c:pt idx="3268">
                  <c:v>82.213999999999999</c:v>
                </c:pt>
                <c:pt idx="3269">
                  <c:v>82.212999999999994</c:v>
                </c:pt>
                <c:pt idx="3270">
                  <c:v>82.212000000000003</c:v>
                </c:pt>
                <c:pt idx="3271">
                  <c:v>82.212000000000003</c:v>
                </c:pt>
                <c:pt idx="3272">
                  <c:v>82.212000000000003</c:v>
                </c:pt>
                <c:pt idx="3273">
                  <c:v>82.212000000000003</c:v>
                </c:pt>
                <c:pt idx="3274">
                  <c:v>82.210999999999999</c:v>
                </c:pt>
                <c:pt idx="3275">
                  <c:v>82.21</c:v>
                </c:pt>
                <c:pt idx="3276">
                  <c:v>82.21</c:v>
                </c:pt>
                <c:pt idx="3277">
                  <c:v>82.21</c:v>
                </c:pt>
                <c:pt idx="3278">
                  <c:v>82.21</c:v>
                </c:pt>
                <c:pt idx="3279">
                  <c:v>82.21</c:v>
                </c:pt>
                <c:pt idx="3280">
                  <c:v>82.209000000000003</c:v>
                </c:pt>
                <c:pt idx="3281">
                  <c:v>82.209000000000003</c:v>
                </c:pt>
                <c:pt idx="3282">
                  <c:v>82.207999999999998</c:v>
                </c:pt>
                <c:pt idx="3283">
                  <c:v>82.207999999999998</c:v>
                </c:pt>
                <c:pt idx="3284">
                  <c:v>82.206999999999994</c:v>
                </c:pt>
                <c:pt idx="3285">
                  <c:v>82.206999999999994</c:v>
                </c:pt>
                <c:pt idx="3286">
                  <c:v>82.206999999999994</c:v>
                </c:pt>
                <c:pt idx="3287">
                  <c:v>82.206999999999994</c:v>
                </c:pt>
                <c:pt idx="3288">
                  <c:v>82.206000000000003</c:v>
                </c:pt>
                <c:pt idx="3289">
                  <c:v>82.206000000000003</c:v>
                </c:pt>
                <c:pt idx="3290">
                  <c:v>82.204999999999998</c:v>
                </c:pt>
                <c:pt idx="3291">
                  <c:v>82.204999999999998</c:v>
                </c:pt>
                <c:pt idx="3292">
                  <c:v>82.203999999999994</c:v>
                </c:pt>
                <c:pt idx="3293">
                  <c:v>82.203999999999994</c:v>
                </c:pt>
                <c:pt idx="3294">
                  <c:v>82.203000000000003</c:v>
                </c:pt>
                <c:pt idx="3295">
                  <c:v>82.203000000000003</c:v>
                </c:pt>
                <c:pt idx="3296">
                  <c:v>82.203000000000003</c:v>
                </c:pt>
                <c:pt idx="3297">
                  <c:v>82.201999999999998</c:v>
                </c:pt>
                <c:pt idx="3298">
                  <c:v>82.201999999999998</c:v>
                </c:pt>
                <c:pt idx="3299">
                  <c:v>82.200999999999993</c:v>
                </c:pt>
                <c:pt idx="3300">
                  <c:v>82.200999999999993</c:v>
                </c:pt>
                <c:pt idx="3301">
                  <c:v>82.200999999999993</c:v>
                </c:pt>
                <c:pt idx="3302">
                  <c:v>82.200999999999993</c:v>
                </c:pt>
                <c:pt idx="3303">
                  <c:v>82.200999999999993</c:v>
                </c:pt>
                <c:pt idx="3304">
                  <c:v>82.2</c:v>
                </c:pt>
                <c:pt idx="3305">
                  <c:v>82.2</c:v>
                </c:pt>
                <c:pt idx="3306">
                  <c:v>82.2</c:v>
                </c:pt>
                <c:pt idx="3307">
                  <c:v>82.198999999999998</c:v>
                </c:pt>
                <c:pt idx="3308">
                  <c:v>82.198999999999998</c:v>
                </c:pt>
                <c:pt idx="3309">
                  <c:v>82.197999999999993</c:v>
                </c:pt>
                <c:pt idx="3310">
                  <c:v>82.197999999999993</c:v>
                </c:pt>
                <c:pt idx="3311">
                  <c:v>82.197999999999993</c:v>
                </c:pt>
                <c:pt idx="3312">
                  <c:v>82.197000000000003</c:v>
                </c:pt>
                <c:pt idx="3313">
                  <c:v>82.195999999999998</c:v>
                </c:pt>
                <c:pt idx="3314">
                  <c:v>82.195999999999998</c:v>
                </c:pt>
                <c:pt idx="3315">
                  <c:v>82.194999999999993</c:v>
                </c:pt>
                <c:pt idx="3316">
                  <c:v>82.194999999999993</c:v>
                </c:pt>
                <c:pt idx="3317">
                  <c:v>82.194000000000003</c:v>
                </c:pt>
                <c:pt idx="3318">
                  <c:v>82.194000000000003</c:v>
                </c:pt>
                <c:pt idx="3319">
                  <c:v>82.194999999999993</c:v>
                </c:pt>
                <c:pt idx="3320">
                  <c:v>82.194000000000003</c:v>
                </c:pt>
                <c:pt idx="3321">
                  <c:v>82.194000000000003</c:v>
                </c:pt>
                <c:pt idx="3322">
                  <c:v>82.192999999999998</c:v>
                </c:pt>
                <c:pt idx="3323">
                  <c:v>82.192999999999998</c:v>
                </c:pt>
                <c:pt idx="3324">
                  <c:v>82.192999999999998</c:v>
                </c:pt>
                <c:pt idx="3325">
                  <c:v>82.191999999999993</c:v>
                </c:pt>
                <c:pt idx="3326">
                  <c:v>82.191999999999993</c:v>
                </c:pt>
                <c:pt idx="3327">
                  <c:v>82.191999999999993</c:v>
                </c:pt>
                <c:pt idx="3328">
                  <c:v>82.191000000000003</c:v>
                </c:pt>
                <c:pt idx="3329">
                  <c:v>82.19</c:v>
                </c:pt>
                <c:pt idx="3330">
                  <c:v>82.19</c:v>
                </c:pt>
                <c:pt idx="3331">
                  <c:v>82.188999999999993</c:v>
                </c:pt>
                <c:pt idx="3332">
                  <c:v>82.188999999999993</c:v>
                </c:pt>
                <c:pt idx="3333">
                  <c:v>82.188000000000002</c:v>
                </c:pt>
                <c:pt idx="3334">
                  <c:v>82.188000000000002</c:v>
                </c:pt>
                <c:pt idx="3335">
                  <c:v>82.186999999999998</c:v>
                </c:pt>
                <c:pt idx="3336">
                  <c:v>82.186999999999998</c:v>
                </c:pt>
                <c:pt idx="3337">
                  <c:v>82.186999999999998</c:v>
                </c:pt>
                <c:pt idx="3338">
                  <c:v>82.186999999999998</c:v>
                </c:pt>
                <c:pt idx="3339">
                  <c:v>82.186000000000007</c:v>
                </c:pt>
                <c:pt idx="3340">
                  <c:v>82.186000000000007</c:v>
                </c:pt>
                <c:pt idx="3341">
                  <c:v>82.186000000000007</c:v>
                </c:pt>
                <c:pt idx="3342">
                  <c:v>82.185000000000002</c:v>
                </c:pt>
                <c:pt idx="3343">
                  <c:v>82.185000000000002</c:v>
                </c:pt>
                <c:pt idx="3344">
                  <c:v>82.185000000000002</c:v>
                </c:pt>
                <c:pt idx="3345">
                  <c:v>82.183999999999997</c:v>
                </c:pt>
                <c:pt idx="3346">
                  <c:v>82.183999999999997</c:v>
                </c:pt>
                <c:pt idx="3347">
                  <c:v>82.183999999999997</c:v>
                </c:pt>
                <c:pt idx="3348">
                  <c:v>82.183000000000007</c:v>
                </c:pt>
                <c:pt idx="3349">
                  <c:v>82.183000000000007</c:v>
                </c:pt>
                <c:pt idx="3350">
                  <c:v>82.183000000000007</c:v>
                </c:pt>
                <c:pt idx="3351">
                  <c:v>82.182000000000002</c:v>
                </c:pt>
                <c:pt idx="3352">
                  <c:v>82.182000000000002</c:v>
                </c:pt>
                <c:pt idx="3353">
                  <c:v>82.180999999999997</c:v>
                </c:pt>
                <c:pt idx="3354">
                  <c:v>82.180999999999997</c:v>
                </c:pt>
                <c:pt idx="3355">
                  <c:v>82.180999999999997</c:v>
                </c:pt>
                <c:pt idx="3356">
                  <c:v>82.18</c:v>
                </c:pt>
                <c:pt idx="3357">
                  <c:v>82.179000000000002</c:v>
                </c:pt>
                <c:pt idx="3358">
                  <c:v>82.179000000000002</c:v>
                </c:pt>
                <c:pt idx="3359">
                  <c:v>82.179000000000002</c:v>
                </c:pt>
                <c:pt idx="3360">
                  <c:v>82.177999999999997</c:v>
                </c:pt>
                <c:pt idx="3361">
                  <c:v>82.177999999999997</c:v>
                </c:pt>
                <c:pt idx="3362">
                  <c:v>82.177999999999997</c:v>
                </c:pt>
                <c:pt idx="3363">
                  <c:v>82.177000000000007</c:v>
                </c:pt>
                <c:pt idx="3364">
                  <c:v>82.177000000000007</c:v>
                </c:pt>
                <c:pt idx="3365">
                  <c:v>82.176000000000002</c:v>
                </c:pt>
                <c:pt idx="3366">
                  <c:v>82.176000000000002</c:v>
                </c:pt>
                <c:pt idx="3367">
                  <c:v>82.176000000000002</c:v>
                </c:pt>
                <c:pt idx="3368">
                  <c:v>82.174999999999997</c:v>
                </c:pt>
                <c:pt idx="3369">
                  <c:v>82.174999999999997</c:v>
                </c:pt>
                <c:pt idx="3370">
                  <c:v>82.174999999999997</c:v>
                </c:pt>
                <c:pt idx="3371">
                  <c:v>82.174000000000007</c:v>
                </c:pt>
                <c:pt idx="3372">
                  <c:v>82.174000000000007</c:v>
                </c:pt>
                <c:pt idx="3373">
                  <c:v>82.174000000000007</c:v>
                </c:pt>
                <c:pt idx="3374">
                  <c:v>82.173000000000002</c:v>
                </c:pt>
                <c:pt idx="3375">
                  <c:v>82.173000000000002</c:v>
                </c:pt>
                <c:pt idx="3376">
                  <c:v>82.173000000000002</c:v>
                </c:pt>
                <c:pt idx="3377">
                  <c:v>82.171999999999997</c:v>
                </c:pt>
                <c:pt idx="3378">
                  <c:v>82.171999999999997</c:v>
                </c:pt>
                <c:pt idx="3379">
                  <c:v>82.171999999999997</c:v>
                </c:pt>
                <c:pt idx="3380">
                  <c:v>82.171000000000006</c:v>
                </c:pt>
                <c:pt idx="3381">
                  <c:v>82.17</c:v>
                </c:pt>
                <c:pt idx="3382">
                  <c:v>82.17</c:v>
                </c:pt>
                <c:pt idx="3383">
                  <c:v>82.168999999999997</c:v>
                </c:pt>
                <c:pt idx="3384">
                  <c:v>82.168999999999997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DEA-4407-A2C6-B5839C836D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8193103"/>
        <c:axId val="858190223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Quench_85K_50A!$U$16</c15:sqref>
                        </c15:formulaRef>
                      </c:ext>
                    </c:extLst>
                    <c:strCache>
                      <c:ptCount val="1"/>
                      <c:pt idx="0">
                        <c:v>2nd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Quench_85K_50A!$S$17:$S$3401</c15:sqref>
                        </c15:formulaRef>
                      </c:ext>
                    </c:extLst>
                    <c:numCache>
                      <c:formatCode>0.00E+00</c:formatCode>
                      <c:ptCount val="3385"/>
                      <c:pt idx="0">
                        <c:v>-137.6</c:v>
                      </c:pt>
                      <c:pt idx="1">
                        <c:v>-137.4</c:v>
                      </c:pt>
                      <c:pt idx="2">
                        <c:v>-137.20000000000002</c:v>
                      </c:pt>
                      <c:pt idx="3">
                        <c:v>-137.00000000000003</c:v>
                      </c:pt>
                      <c:pt idx="4">
                        <c:v>-136.80000000000004</c:v>
                      </c:pt>
                      <c:pt idx="5">
                        <c:v>-136.60000000000005</c:v>
                      </c:pt>
                      <c:pt idx="6">
                        <c:v>-136.40000000000006</c:v>
                      </c:pt>
                      <c:pt idx="7">
                        <c:v>-136.20000000000007</c:v>
                      </c:pt>
                      <c:pt idx="8">
                        <c:v>-136.00000000000009</c:v>
                      </c:pt>
                      <c:pt idx="9">
                        <c:v>-135.8000000000001</c:v>
                      </c:pt>
                      <c:pt idx="10">
                        <c:v>-135.60000000000011</c:v>
                      </c:pt>
                      <c:pt idx="11">
                        <c:v>-135.40000000000012</c:v>
                      </c:pt>
                      <c:pt idx="12">
                        <c:v>-135.20000000000013</c:v>
                      </c:pt>
                      <c:pt idx="13">
                        <c:v>-135.00000000000014</c:v>
                      </c:pt>
                      <c:pt idx="14">
                        <c:v>-134.80000000000015</c:v>
                      </c:pt>
                      <c:pt idx="15">
                        <c:v>-134.60000000000016</c:v>
                      </c:pt>
                      <c:pt idx="16">
                        <c:v>-134.40000000000018</c:v>
                      </c:pt>
                      <c:pt idx="17">
                        <c:v>-134.20000000000019</c:v>
                      </c:pt>
                      <c:pt idx="18">
                        <c:v>-134.0000000000002</c:v>
                      </c:pt>
                      <c:pt idx="19">
                        <c:v>-133.80000000000021</c:v>
                      </c:pt>
                      <c:pt idx="20">
                        <c:v>-133.60000000000022</c:v>
                      </c:pt>
                      <c:pt idx="21">
                        <c:v>-133.40000000000023</c:v>
                      </c:pt>
                      <c:pt idx="22">
                        <c:v>-133.20000000000024</c:v>
                      </c:pt>
                      <c:pt idx="23">
                        <c:v>-133.00000000000026</c:v>
                      </c:pt>
                      <c:pt idx="24">
                        <c:v>-132.80000000000027</c:v>
                      </c:pt>
                      <c:pt idx="25">
                        <c:v>-132.60000000000028</c:v>
                      </c:pt>
                      <c:pt idx="26">
                        <c:v>-132.40000000000029</c:v>
                      </c:pt>
                      <c:pt idx="27">
                        <c:v>-132.2000000000003</c:v>
                      </c:pt>
                      <c:pt idx="28">
                        <c:v>-132.00000000000031</c:v>
                      </c:pt>
                      <c:pt idx="29">
                        <c:v>-131.80000000000032</c:v>
                      </c:pt>
                      <c:pt idx="30">
                        <c:v>-131.60000000000034</c:v>
                      </c:pt>
                      <c:pt idx="31">
                        <c:v>-131.40000000000035</c:v>
                      </c:pt>
                      <c:pt idx="32">
                        <c:v>-131.20000000000036</c:v>
                      </c:pt>
                      <c:pt idx="33">
                        <c:v>-131.00000000000037</c:v>
                      </c:pt>
                      <c:pt idx="34">
                        <c:v>-130.80000000000038</c:v>
                      </c:pt>
                      <c:pt idx="35">
                        <c:v>-130.60000000000039</c:v>
                      </c:pt>
                      <c:pt idx="36">
                        <c:v>-130.4000000000004</c:v>
                      </c:pt>
                      <c:pt idx="37">
                        <c:v>-130.20000000000041</c:v>
                      </c:pt>
                      <c:pt idx="38">
                        <c:v>-130.00000000000043</c:v>
                      </c:pt>
                      <c:pt idx="39">
                        <c:v>-129.80000000000044</c:v>
                      </c:pt>
                      <c:pt idx="40">
                        <c:v>-129.60000000000045</c:v>
                      </c:pt>
                      <c:pt idx="41">
                        <c:v>-129.40000000000046</c:v>
                      </c:pt>
                      <c:pt idx="42">
                        <c:v>-129.20000000000047</c:v>
                      </c:pt>
                      <c:pt idx="43">
                        <c:v>-129.00000000000048</c:v>
                      </c:pt>
                      <c:pt idx="44">
                        <c:v>-128.80000000000049</c:v>
                      </c:pt>
                      <c:pt idx="45">
                        <c:v>-128.60000000000051</c:v>
                      </c:pt>
                      <c:pt idx="46">
                        <c:v>-128.40000000000052</c:v>
                      </c:pt>
                      <c:pt idx="47">
                        <c:v>-128.20000000000053</c:v>
                      </c:pt>
                      <c:pt idx="48">
                        <c:v>-128.00000000000054</c:v>
                      </c:pt>
                      <c:pt idx="49">
                        <c:v>-127.80000000000054</c:v>
                      </c:pt>
                      <c:pt idx="50">
                        <c:v>-127.60000000000053</c:v>
                      </c:pt>
                      <c:pt idx="51">
                        <c:v>-127.40000000000053</c:v>
                      </c:pt>
                      <c:pt idx="52">
                        <c:v>-127.20000000000053</c:v>
                      </c:pt>
                      <c:pt idx="53">
                        <c:v>-127.00000000000053</c:v>
                      </c:pt>
                      <c:pt idx="54">
                        <c:v>-126.80000000000052</c:v>
                      </c:pt>
                      <c:pt idx="55">
                        <c:v>-126.60000000000052</c:v>
                      </c:pt>
                      <c:pt idx="56">
                        <c:v>-126.40000000000052</c:v>
                      </c:pt>
                      <c:pt idx="57">
                        <c:v>-126.20000000000051</c:v>
                      </c:pt>
                      <c:pt idx="58">
                        <c:v>-126.00000000000051</c:v>
                      </c:pt>
                      <c:pt idx="59">
                        <c:v>-125.80000000000051</c:v>
                      </c:pt>
                      <c:pt idx="60">
                        <c:v>-125.60000000000051</c:v>
                      </c:pt>
                      <c:pt idx="61">
                        <c:v>-125.4000000000005</c:v>
                      </c:pt>
                      <c:pt idx="62">
                        <c:v>-125.2000000000005</c:v>
                      </c:pt>
                      <c:pt idx="63">
                        <c:v>-125.0000000000005</c:v>
                      </c:pt>
                      <c:pt idx="64">
                        <c:v>-124.80000000000049</c:v>
                      </c:pt>
                      <c:pt idx="65">
                        <c:v>-124.60000000000049</c:v>
                      </c:pt>
                      <c:pt idx="66">
                        <c:v>-124.40000000000049</c:v>
                      </c:pt>
                      <c:pt idx="67">
                        <c:v>-124.20000000000049</c:v>
                      </c:pt>
                      <c:pt idx="68">
                        <c:v>-124.00000000000048</c:v>
                      </c:pt>
                      <c:pt idx="69">
                        <c:v>-123.80000000000048</c:v>
                      </c:pt>
                      <c:pt idx="70">
                        <c:v>-123.60000000000048</c:v>
                      </c:pt>
                      <c:pt idx="71">
                        <c:v>-123.40000000000047</c:v>
                      </c:pt>
                      <c:pt idx="72">
                        <c:v>-123.20000000000047</c:v>
                      </c:pt>
                      <c:pt idx="73">
                        <c:v>-123.00000000000047</c:v>
                      </c:pt>
                      <c:pt idx="74">
                        <c:v>-122.80000000000047</c:v>
                      </c:pt>
                      <c:pt idx="75">
                        <c:v>-122.60000000000046</c:v>
                      </c:pt>
                      <c:pt idx="76">
                        <c:v>-122.40000000000046</c:v>
                      </c:pt>
                      <c:pt idx="77">
                        <c:v>-122.20000000000046</c:v>
                      </c:pt>
                      <c:pt idx="78">
                        <c:v>-122.00000000000045</c:v>
                      </c:pt>
                      <c:pt idx="79">
                        <c:v>-121.80000000000045</c:v>
                      </c:pt>
                      <c:pt idx="80">
                        <c:v>-121.60000000000045</c:v>
                      </c:pt>
                      <c:pt idx="81">
                        <c:v>-121.40000000000045</c:v>
                      </c:pt>
                      <c:pt idx="82">
                        <c:v>-121.20000000000044</c:v>
                      </c:pt>
                      <c:pt idx="83">
                        <c:v>-121.00000000000044</c:v>
                      </c:pt>
                      <c:pt idx="84">
                        <c:v>-120.80000000000044</c:v>
                      </c:pt>
                      <c:pt idx="85">
                        <c:v>-120.60000000000043</c:v>
                      </c:pt>
                      <c:pt idx="86">
                        <c:v>-120.40000000000043</c:v>
                      </c:pt>
                      <c:pt idx="87">
                        <c:v>-120.20000000000043</c:v>
                      </c:pt>
                      <c:pt idx="88">
                        <c:v>-120.00000000000043</c:v>
                      </c:pt>
                      <c:pt idx="89">
                        <c:v>-119.80000000000042</c:v>
                      </c:pt>
                      <c:pt idx="90">
                        <c:v>-119.60000000000042</c:v>
                      </c:pt>
                      <c:pt idx="91">
                        <c:v>-119.40000000000042</c:v>
                      </c:pt>
                      <c:pt idx="92">
                        <c:v>-119.20000000000041</c:v>
                      </c:pt>
                      <c:pt idx="93">
                        <c:v>-119.00000000000041</c:v>
                      </c:pt>
                      <c:pt idx="94">
                        <c:v>-118.80000000000041</c:v>
                      </c:pt>
                      <c:pt idx="95">
                        <c:v>-118.60000000000041</c:v>
                      </c:pt>
                      <c:pt idx="96">
                        <c:v>-118.4000000000004</c:v>
                      </c:pt>
                      <c:pt idx="97">
                        <c:v>-118.2000000000004</c:v>
                      </c:pt>
                      <c:pt idx="98">
                        <c:v>-118.0000000000004</c:v>
                      </c:pt>
                      <c:pt idx="99">
                        <c:v>-117.8000000000004</c:v>
                      </c:pt>
                      <c:pt idx="100">
                        <c:v>-117.60000000000039</c:v>
                      </c:pt>
                      <c:pt idx="101">
                        <c:v>-117.40000000000039</c:v>
                      </c:pt>
                      <c:pt idx="102">
                        <c:v>-117.20000000000039</c:v>
                      </c:pt>
                      <c:pt idx="103">
                        <c:v>-117.00000000000038</c:v>
                      </c:pt>
                      <c:pt idx="104">
                        <c:v>-116.80000000000038</c:v>
                      </c:pt>
                      <c:pt idx="105">
                        <c:v>-116.60000000000038</c:v>
                      </c:pt>
                      <c:pt idx="106">
                        <c:v>-116.40000000000038</c:v>
                      </c:pt>
                      <c:pt idx="107">
                        <c:v>-116.20000000000037</c:v>
                      </c:pt>
                      <c:pt idx="108">
                        <c:v>-116.00000000000037</c:v>
                      </c:pt>
                      <c:pt idx="109">
                        <c:v>-115.80000000000037</c:v>
                      </c:pt>
                      <c:pt idx="110">
                        <c:v>-115.60000000000036</c:v>
                      </c:pt>
                      <c:pt idx="111">
                        <c:v>-115.40000000000036</c:v>
                      </c:pt>
                      <c:pt idx="112">
                        <c:v>-115.20000000000036</c:v>
                      </c:pt>
                      <c:pt idx="113">
                        <c:v>-115.00000000000036</c:v>
                      </c:pt>
                      <c:pt idx="114">
                        <c:v>-114.80000000000035</c:v>
                      </c:pt>
                      <c:pt idx="115">
                        <c:v>-114.60000000000035</c:v>
                      </c:pt>
                      <c:pt idx="116">
                        <c:v>-114.40000000000035</c:v>
                      </c:pt>
                      <c:pt idx="117">
                        <c:v>-114.20000000000034</c:v>
                      </c:pt>
                      <c:pt idx="118">
                        <c:v>-114.00000000000034</c:v>
                      </c:pt>
                      <c:pt idx="119">
                        <c:v>-113.80000000000034</c:v>
                      </c:pt>
                      <c:pt idx="120">
                        <c:v>-113.60000000000034</c:v>
                      </c:pt>
                      <c:pt idx="121">
                        <c:v>-113.40000000000033</c:v>
                      </c:pt>
                      <c:pt idx="122">
                        <c:v>-113.20000000000033</c:v>
                      </c:pt>
                      <c:pt idx="123">
                        <c:v>-113.00000000000033</c:v>
                      </c:pt>
                      <c:pt idx="124">
                        <c:v>-112.80000000000032</c:v>
                      </c:pt>
                      <c:pt idx="125">
                        <c:v>-112.60000000000032</c:v>
                      </c:pt>
                      <c:pt idx="126">
                        <c:v>-112.40000000000032</c:v>
                      </c:pt>
                      <c:pt idx="127">
                        <c:v>-112.20000000000032</c:v>
                      </c:pt>
                      <c:pt idx="128">
                        <c:v>-112.00000000000031</c:v>
                      </c:pt>
                      <c:pt idx="129">
                        <c:v>-111.80000000000031</c:v>
                      </c:pt>
                      <c:pt idx="130">
                        <c:v>-111.60000000000031</c:v>
                      </c:pt>
                      <c:pt idx="131">
                        <c:v>-111.4000000000003</c:v>
                      </c:pt>
                      <c:pt idx="132">
                        <c:v>-111.2000000000003</c:v>
                      </c:pt>
                      <c:pt idx="133">
                        <c:v>-111.0000000000003</c:v>
                      </c:pt>
                      <c:pt idx="134">
                        <c:v>-110.8000000000003</c:v>
                      </c:pt>
                      <c:pt idx="135">
                        <c:v>-110.60000000000029</c:v>
                      </c:pt>
                      <c:pt idx="136">
                        <c:v>-110.40000000000029</c:v>
                      </c:pt>
                      <c:pt idx="137">
                        <c:v>-110.20000000000029</c:v>
                      </c:pt>
                      <c:pt idx="138">
                        <c:v>-110.00000000000028</c:v>
                      </c:pt>
                      <c:pt idx="139">
                        <c:v>-109.80000000000028</c:v>
                      </c:pt>
                      <c:pt idx="140">
                        <c:v>-109.60000000000028</c:v>
                      </c:pt>
                      <c:pt idx="141">
                        <c:v>-109.40000000000028</c:v>
                      </c:pt>
                      <c:pt idx="142">
                        <c:v>-109.20000000000027</c:v>
                      </c:pt>
                      <c:pt idx="143">
                        <c:v>-109.00000000000027</c:v>
                      </c:pt>
                      <c:pt idx="144">
                        <c:v>-108.80000000000027</c:v>
                      </c:pt>
                      <c:pt idx="145">
                        <c:v>-108.60000000000026</c:v>
                      </c:pt>
                      <c:pt idx="146">
                        <c:v>-108.40000000000026</c:v>
                      </c:pt>
                      <c:pt idx="147">
                        <c:v>-108.20000000000026</c:v>
                      </c:pt>
                      <c:pt idx="148">
                        <c:v>-108.00000000000026</c:v>
                      </c:pt>
                      <c:pt idx="149">
                        <c:v>-107.80000000000025</c:v>
                      </c:pt>
                      <c:pt idx="150">
                        <c:v>-107.60000000000025</c:v>
                      </c:pt>
                      <c:pt idx="151">
                        <c:v>-107.40000000000025</c:v>
                      </c:pt>
                      <c:pt idx="152">
                        <c:v>-107.20000000000024</c:v>
                      </c:pt>
                      <c:pt idx="153">
                        <c:v>-107.00000000000024</c:v>
                      </c:pt>
                      <c:pt idx="154">
                        <c:v>-106.80000000000024</c:v>
                      </c:pt>
                      <c:pt idx="155">
                        <c:v>-106.60000000000024</c:v>
                      </c:pt>
                      <c:pt idx="156">
                        <c:v>-106.40000000000023</c:v>
                      </c:pt>
                      <c:pt idx="157">
                        <c:v>-106.20000000000023</c:v>
                      </c:pt>
                      <c:pt idx="158">
                        <c:v>-106.00000000000023</c:v>
                      </c:pt>
                      <c:pt idx="159">
                        <c:v>-105.80000000000022</c:v>
                      </c:pt>
                      <c:pt idx="160">
                        <c:v>-105.60000000000022</c:v>
                      </c:pt>
                      <c:pt idx="161">
                        <c:v>-105.40000000000022</c:v>
                      </c:pt>
                      <c:pt idx="162">
                        <c:v>-105.20000000000022</c:v>
                      </c:pt>
                      <c:pt idx="163">
                        <c:v>-105.00000000000021</c:v>
                      </c:pt>
                      <c:pt idx="164">
                        <c:v>-104.80000000000021</c:v>
                      </c:pt>
                      <c:pt idx="165">
                        <c:v>-104.60000000000021</c:v>
                      </c:pt>
                      <c:pt idx="166">
                        <c:v>-104.4000000000002</c:v>
                      </c:pt>
                      <c:pt idx="167">
                        <c:v>-104.2000000000002</c:v>
                      </c:pt>
                      <c:pt idx="168">
                        <c:v>-104.0000000000002</c:v>
                      </c:pt>
                      <c:pt idx="169">
                        <c:v>-103.8000000000002</c:v>
                      </c:pt>
                      <c:pt idx="170">
                        <c:v>-103.60000000000019</c:v>
                      </c:pt>
                      <c:pt idx="171">
                        <c:v>-103.40000000000019</c:v>
                      </c:pt>
                      <c:pt idx="172">
                        <c:v>-103.20000000000019</c:v>
                      </c:pt>
                      <c:pt idx="173">
                        <c:v>-103.00000000000018</c:v>
                      </c:pt>
                      <c:pt idx="174">
                        <c:v>-102.80000000000018</c:v>
                      </c:pt>
                      <c:pt idx="175">
                        <c:v>-102.60000000000018</c:v>
                      </c:pt>
                      <c:pt idx="176">
                        <c:v>-102.40000000000018</c:v>
                      </c:pt>
                      <c:pt idx="177">
                        <c:v>-102.20000000000017</c:v>
                      </c:pt>
                      <c:pt idx="178">
                        <c:v>-102.00000000000017</c:v>
                      </c:pt>
                      <c:pt idx="179">
                        <c:v>-101.80000000000017</c:v>
                      </c:pt>
                      <c:pt idx="180">
                        <c:v>-101.60000000000016</c:v>
                      </c:pt>
                      <c:pt idx="181">
                        <c:v>-101.40000000000016</c:v>
                      </c:pt>
                      <c:pt idx="182">
                        <c:v>-101.20000000000016</c:v>
                      </c:pt>
                      <c:pt idx="183">
                        <c:v>-101.00000000000016</c:v>
                      </c:pt>
                      <c:pt idx="184">
                        <c:v>-100.80000000000015</c:v>
                      </c:pt>
                      <c:pt idx="185">
                        <c:v>-100.60000000000015</c:v>
                      </c:pt>
                      <c:pt idx="186">
                        <c:v>-100.40000000000015</c:v>
                      </c:pt>
                      <c:pt idx="187">
                        <c:v>-100.20000000000014</c:v>
                      </c:pt>
                      <c:pt idx="188">
                        <c:v>-100.00000000000014</c:v>
                      </c:pt>
                      <c:pt idx="189">
                        <c:v>-99.800000000000139</c:v>
                      </c:pt>
                      <c:pt idx="190">
                        <c:v>-99.600000000000136</c:v>
                      </c:pt>
                      <c:pt idx="191">
                        <c:v>-99.400000000000134</c:v>
                      </c:pt>
                      <c:pt idx="192">
                        <c:v>-99.200000000000131</c:v>
                      </c:pt>
                      <c:pt idx="193">
                        <c:v>-99.000000000000128</c:v>
                      </c:pt>
                      <c:pt idx="194">
                        <c:v>-98.800000000000125</c:v>
                      </c:pt>
                      <c:pt idx="195">
                        <c:v>-98.600000000000122</c:v>
                      </c:pt>
                      <c:pt idx="196">
                        <c:v>-98.400000000000119</c:v>
                      </c:pt>
                      <c:pt idx="197">
                        <c:v>-98.200000000000117</c:v>
                      </c:pt>
                      <c:pt idx="198">
                        <c:v>-98.000000000000114</c:v>
                      </c:pt>
                      <c:pt idx="199">
                        <c:v>-97.800000000000111</c:v>
                      </c:pt>
                      <c:pt idx="200">
                        <c:v>-97.600000000000108</c:v>
                      </c:pt>
                      <c:pt idx="201">
                        <c:v>-97.400000000000105</c:v>
                      </c:pt>
                      <c:pt idx="202">
                        <c:v>-97.200000000000102</c:v>
                      </c:pt>
                      <c:pt idx="203">
                        <c:v>-97.000000000000099</c:v>
                      </c:pt>
                      <c:pt idx="204">
                        <c:v>-96.800000000000097</c:v>
                      </c:pt>
                      <c:pt idx="205">
                        <c:v>-96.600000000000094</c:v>
                      </c:pt>
                      <c:pt idx="206">
                        <c:v>-96.400000000000091</c:v>
                      </c:pt>
                      <c:pt idx="207">
                        <c:v>-96.200000000000088</c:v>
                      </c:pt>
                      <c:pt idx="208">
                        <c:v>-96.000000000000085</c:v>
                      </c:pt>
                      <c:pt idx="209">
                        <c:v>-95.800000000000082</c:v>
                      </c:pt>
                      <c:pt idx="210">
                        <c:v>-95.60000000000008</c:v>
                      </c:pt>
                      <c:pt idx="211">
                        <c:v>-95.400000000000077</c:v>
                      </c:pt>
                      <c:pt idx="212">
                        <c:v>-95.200000000000074</c:v>
                      </c:pt>
                      <c:pt idx="213">
                        <c:v>-95.000000000000071</c:v>
                      </c:pt>
                      <c:pt idx="214">
                        <c:v>-94.800000000000068</c:v>
                      </c:pt>
                      <c:pt idx="215">
                        <c:v>-94.600000000000065</c:v>
                      </c:pt>
                      <c:pt idx="216">
                        <c:v>-94.400000000000063</c:v>
                      </c:pt>
                      <c:pt idx="217">
                        <c:v>-94.20000000000006</c:v>
                      </c:pt>
                      <c:pt idx="218">
                        <c:v>-94.000000000000057</c:v>
                      </c:pt>
                      <c:pt idx="219">
                        <c:v>-93.800000000000054</c:v>
                      </c:pt>
                      <c:pt idx="220">
                        <c:v>-93.600000000000051</c:v>
                      </c:pt>
                      <c:pt idx="221">
                        <c:v>-93.400000000000048</c:v>
                      </c:pt>
                      <c:pt idx="222">
                        <c:v>-93.200000000000045</c:v>
                      </c:pt>
                      <c:pt idx="223">
                        <c:v>-93.000000000000043</c:v>
                      </c:pt>
                      <c:pt idx="224">
                        <c:v>-92.80000000000004</c:v>
                      </c:pt>
                      <c:pt idx="225">
                        <c:v>-92.600000000000037</c:v>
                      </c:pt>
                      <c:pt idx="226">
                        <c:v>-92.400000000000034</c:v>
                      </c:pt>
                      <c:pt idx="227">
                        <c:v>-92.200000000000031</c:v>
                      </c:pt>
                      <c:pt idx="228">
                        <c:v>-92.000000000000028</c:v>
                      </c:pt>
                      <c:pt idx="229">
                        <c:v>-91.800000000000026</c:v>
                      </c:pt>
                      <c:pt idx="230">
                        <c:v>-91.600000000000023</c:v>
                      </c:pt>
                      <c:pt idx="231">
                        <c:v>-91.40000000000002</c:v>
                      </c:pt>
                      <c:pt idx="232">
                        <c:v>-91.200000000000017</c:v>
                      </c:pt>
                      <c:pt idx="233">
                        <c:v>-91.000000000000014</c:v>
                      </c:pt>
                      <c:pt idx="234">
                        <c:v>-90.800000000000011</c:v>
                      </c:pt>
                      <c:pt idx="235">
                        <c:v>-90.600000000000009</c:v>
                      </c:pt>
                      <c:pt idx="236">
                        <c:v>-90.4</c:v>
                      </c:pt>
                      <c:pt idx="237">
                        <c:v>-90.2</c:v>
                      </c:pt>
                      <c:pt idx="238">
                        <c:v>-90</c:v>
                      </c:pt>
                      <c:pt idx="239">
                        <c:v>-89.8</c:v>
                      </c:pt>
                      <c:pt idx="240">
                        <c:v>-89.6</c:v>
                      </c:pt>
                      <c:pt idx="241">
                        <c:v>-89.399999999999991</c:v>
                      </c:pt>
                      <c:pt idx="242">
                        <c:v>-89.199999999999989</c:v>
                      </c:pt>
                      <c:pt idx="243">
                        <c:v>-88.999999999999986</c:v>
                      </c:pt>
                      <c:pt idx="244">
                        <c:v>-88.799999999999983</c:v>
                      </c:pt>
                      <c:pt idx="245">
                        <c:v>-88.59999999999998</c:v>
                      </c:pt>
                      <c:pt idx="246">
                        <c:v>-88.399999999999977</c:v>
                      </c:pt>
                      <c:pt idx="247">
                        <c:v>-88.199999999999974</c:v>
                      </c:pt>
                      <c:pt idx="248">
                        <c:v>-87.999999999999972</c:v>
                      </c:pt>
                      <c:pt idx="249">
                        <c:v>-87.799999999999969</c:v>
                      </c:pt>
                      <c:pt idx="250">
                        <c:v>-87.599999999999966</c:v>
                      </c:pt>
                      <c:pt idx="251">
                        <c:v>-87.399999999999963</c:v>
                      </c:pt>
                      <c:pt idx="252">
                        <c:v>-87.19999999999996</c:v>
                      </c:pt>
                      <c:pt idx="253">
                        <c:v>-86.999999999999957</c:v>
                      </c:pt>
                      <c:pt idx="254">
                        <c:v>-86.799999999999955</c:v>
                      </c:pt>
                      <c:pt idx="255">
                        <c:v>-86.599999999999952</c:v>
                      </c:pt>
                      <c:pt idx="256">
                        <c:v>-86.399999999999949</c:v>
                      </c:pt>
                      <c:pt idx="257">
                        <c:v>-86.199999999999946</c:v>
                      </c:pt>
                      <c:pt idx="258">
                        <c:v>-85.999999999999943</c:v>
                      </c:pt>
                      <c:pt idx="259">
                        <c:v>-85.79999999999994</c:v>
                      </c:pt>
                      <c:pt idx="260">
                        <c:v>-85.599999999999937</c:v>
                      </c:pt>
                      <c:pt idx="261">
                        <c:v>-85.399999999999935</c:v>
                      </c:pt>
                      <c:pt idx="262">
                        <c:v>-85.199999999999932</c:v>
                      </c:pt>
                      <c:pt idx="263">
                        <c:v>-84.999999999999929</c:v>
                      </c:pt>
                      <c:pt idx="264">
                        <c:v>-84.799999999999926</c:v>
                      </c:pt>
                      <c:pt idx="265">
                        <c:v>-84.599999999999923</c:v>
                      </c:pt>
                      <c:pt idx="266">
                        <c:v>-84.39999999999992</c:v>
                      </c:pt>
                      <c:pt idx="267">
                        <c:v>-84.199999999999918</c:v>
                      </c:pt>
                      <c:pt idx="268">
                        <c:v>-83.999999999999915</c:v>
                      </c:pt>
                      <c:pt idx="269">
                        <c:v>-83.799999999999912</c:v>
                      </c:pt>
                      <c:pt idx="270">
                        <c:v>-83.599999999999909</c:v>
                      </c:pt>
                      <c:pt idx="271">
                        <c:v>-83.399999999999906</c:v>
                      </c:pt>
                      <c:pt idx="272">
                        <c:v>-83.199999999999903</c:v>
                      </c:pt>
                      <c:pt idx="273">
                        <c:v>-82.999999999999901</c:v>
                      </c:pt>
                      <c:pt idx="274">
                        <c:v>-82.799999999999898</c:v>
                      </c:pt>
                      <c:pt idx="275">
                        <c:v>-82.599999999999895</c:v>
                      </c:pt>
                      <c:pt idx="276">
                        <c:v>-82.399999999999892</c:v>
                      </c:pt>
                      <c:pt idx="277">
                        <c:v>-82.199999999999889</c:v>
                      </c:pt>
                      <c:pt idx="278">
                        <c:v>-81.999999999999886</c:v>
                      </c:pt>
                      <c:pt idx="279">
                        <c:v>-81.799999999999883</c:v>
                      </c:pt>
                      <c:pt idx="280">
                        <c:v>-81.599999999999881</c:v>
                      </c:pt>
                      <c:pt idx="281">
                        <c:v>-81.399999999999878</c:v>
                      </c:pt>
                      <c:pt idx="282">
                        <c:v>-81.199999999999875</c:v>
                      </c:pt>
                      <c:pt idx="283">
                        <c:v>-80.999999999999872</c:v>
                      </c:pt>
                      <c:pt idx="284">
                        <c:v>-80.799999999999869</c:v>
                      </c:pt>
                      <c:pt idx="285">
                        <c:v>-80.599999999999866</c:v>
                      </c:pt>
                      <c:pt idx="286">
                        <c:v>-80.399999999999864</c:v>
                      </c:pt>
                      <c:pt idx="287">
                        <c:v>-80.199999999999861</c:v>
                      </c:pt>
                      <c:pt idx="288">
                        <c:v>-79.999999999999858</c:v>
                      </c:pt>
                      <c:pt idx="289">
                        <c:v>-79.799999999999855</c:v>
                      </c:pt>
                      <c:pt idx="290">
                        <c:v>-79.599999999999852</c:v>
                      </c:pt>
                      <c:pt idx="291">
                        <c:v>-79.399999999999849</c:v>
                      </c:pt>
                      <c:pt idx="292">
                        <c:v>-79.199999999999847</c:v>
                      </c:pt>
                      <c:pt idx="293">
                        <c:v>-78.999999999999844</c:v>
                      </c:pt>
                      <c:pt idx="294">
                        <c:v>-78.799999999999841</c:v>
                      </c:pt>
                      <c:pt idx="295">
                        <c:v>-78.599999999999838</c:v>
                      </c:pt>
                      <c:pt idx="296">
                        <c:v>-78.399999999999835</c:v>
                      </c:pt>
                      <c:pt idx="297">
                        <c:v>-78.199999999999832</c:v>
                      </c:pt>
                      <c:pt idx="298">
                        <c:v>-77.999999999999829</c:v>
                      </c:pt>
                      <c:pt idx="299">
                        <c:v>-77.799999999999827</c:v>
                      </c:pt>
                      <c:pt idx="300">
                        <c:v>-77.599999999999824</c:v>
                      </c:pt>
                      <c:pt idx="301">
                        <c:v>-77.399999999999821</c:v>
                      </c:pt>
                      <c:pt idx="302">
                        <c:v>-77.199999999999818</c:v>
                      </c:pt>
                      <c:pt idx="303">
                        <c:v>-76.999999999999815</c:v>
                      </c:pt>
                      <c:pt idx="304">
                        <c:v>-76.799999999999812</c:v>
                      </c:pt>
                      <c:pt idx="305">
                        <c:v>-76.59999999999981</c:v>
                      </c:pt>
                      <c:pt idx="306">
                        <c:v>-76.399999999999807</c:v>
                      </c:pt>
                      <c:pt idx="307">
                        <c:v>-76.199999999999804</c:v>
                      </c:pt>
                      <c:pt idx="308">
                        <c:v>-75.999999999999801</c:v>
                      </c:pt>
                      <c:pt idx="309">
                        <c:v>-75.799999999999798</c:v>
                      </c:pt>
                      <c:pt idx="310">
                        <c:v>-75.599999999999795</c:v>
                      </c:pt>
                      <c:pt idx="311">
                        <c:v>-75.399999999999793</c:v>
                      </c:pt>
                      <c:pt idx="312">
                        <c:v>-75.19999999999979</c:v>
                      </c:pt>
                      <c:pt idx="313">
                        <c:v>-74.999999999999787</c:v>
                      </c:pt>
                      <c:pt idx="314">
                        <c:v>-74.799999999999784</c:v>
                      </c:pt>
                      <c:pt idx="315">
                        <c:v>-74.599999999999781</c:v>
                      </c:pt>
                      <c:pt idx="316">
                        <c:v>-74.399999999999778</c:v>
                      </c:pt>
                      <c:pt idx="317">
                        <c:v>-74.199999999999775</c:v>
                      </c:pt>
                      <c:pt idx="318">
                        <c:v>-73.999999999999773</c:v>
                      </c:pt>
                      <c:pt idx="319">
                        <c:v>-73.79999999999977</c:v>
                      </c:pt>
                      <c:pt idx="320">
                        <c:v>-73.599999999999767</c:v>
                      </c:pt>
                      <c:pt idx="321">
                        <c:v>-73.399999999999764</c:v>
                      </c:pt>
                      <c:pt idx="322">
                        <c:v>-73.199999999999761</c:v>
                      </c:pt>
                      <c:pt idx="323">
                        <c:v>-72.999999999999758</c:v>
                      </c:pt>
                      <c:pt idx="324">
                        <c:v>-72.799999999999756</c:v>
                      </c:pt>
                      <c:pt idx="325">
                        <c:v>-72.599999999999753</c:v>
                      </c:pt>
                      <c:pt idx="326">
                        <c:v>-72.39999999999975</c:v>
                      </c:pt>
                      <c:pt idx="327">
                        <c:v>-72.199999999999747</c:v>
                      </c:pt>
                      <c:pt idx="328">
                        <c:v>-71.999999999999744</c:v>
                      </c:pt>
                      <c:pt idx="329">
                        <c:v>-71.799999999999741</c:v>
                      </c:pt>
                      <c:pt idx="330">
                        <c:v>-71.599999999999739</c:v>
                      </c:pt>
                      <c:pt idx="331">
                        <c:v>-71.399999999999736</c:v>
                      </c:pt>
                      <c:pt idx="332">
                        <c:v>-71.199999999999733</c:v>
                      </c:pt>
                      <c:pt idx="333">
                        <c:v>-70.99999999999973</c:v>
                      </c:pt>
                      <c:pt idx="334">
                        <c:v>-70.799999999999727</c:v>
                      </c:pt>
                      <c:pt idx="335">
                        <c:v>-70.599999999999724</c:v>
                      </c:pt>
                      <c:pt idx="336">
                        <c:v>-70.399999999999721</c:v>
                      </c:pt>
                      <c:pt idx="337">
                        <c:v>-70.199999999999719</c:v>
                      </c:pt>
                      <c:pt idx="338">
                        <c:v>-69.999999999999716</c:v>
                      </c:pt>
                      <c:pt idx="339">
                        <c:v>-69.799999999999713</c:v>
                      </c:pt>
                      <c:pt idx="340">
                        <c:v>-69.59999999999971</c:v>
                      </c:pt>
                      <c:pt idx="341">
                        <c:v>-69.399999999999707</c:v>
                      </c:pt>
                      <c:pt idx="342">
                        <c:v>-69.199999999999704</c:v>
                      </c:pt>
                      <c:pt idx="343">
                        <c:v>-68.999999999999702</c:v>
                      </c:pt>
                      <c:pt idx="344">
                        <c:v>-68.799999999999699</c:v>
                      </c:pt>
                      <c:pt idx="345">
                        <c:v>-68.599999999999696</c:v>
                      </c:pt>
                      <c:pt idx="346">
                        <c:v>-68.399999999999693</c:v>
                      </c:pt>
                      <c:pt idx="347">
                        <c:v>-68.19999999999969</c:v>
                      </c:pt>
                      <c:pt idx="348">
                        <c:v>-67.999999999999687</c:v>
                      </c:pt>
                      <c:pt idx="349">
                        <c:v>-67.799999999999685</c:v>
                      </c:pt>
                      <c:pt idx="350">
                        <c:v>-67.599999999999682</c:v>
                      </c:pt>
                      <c:pt idx="351">
                        <c:v>-67.399999999999679</c:v>
                      </c:pt>
                      <c:pt idx="352">
                        <c:v>-67.199999999999676</c:v>
                      </c:pt>
                      <c:pt idx="353">
                        <c:v>-66.999999999999673</c:v>
                      </c:pt>
                      <c:pt idx="354">
                        <c:v>-66.79999999999967</c:v>
                      </c:pt>
                      <c:pt idx="355">
                        <c:v>-66.599999999999667</c:v>
                      </c:pt>
                      <c:pt idx="356">
                        <c:v>-66.399999999999665</c:v>
                      </c:pt>
                      <c:pt idx="357">
                        <c:v>-66.199999999999662</c:v>
                      </c:pt>
                      <c:pt idx="358">
                        <c:v>-65.999999999999659</c:v>
                      </c:pt>
                      <c:pt idx="359">
                        <c:v>-65.799999999999656</c:v>
                      </c:pt>
                      <c:pt idx="360">
                        <c:v>-65.599999999999653</c:v>
                      </c:pt>
                      <c:pt idx="361">
                        <c:v>-65.39999999999965</c:v>
                      </c:pt>
                      <c:pt idx="362">
                        <c:v>-65.199999999999648</c:v>
                      </c:pt>
                      <c:pt idx="363">
                        <c:v>-64.999999999999645</c:v>
                      </c:pt>
                      <c:pt idx="364">
                        <c:v>-64.799999999999642</c:v>
                      </c:pt>
                      <c:pt idx="365">
                        <c:v>-64.599999999999639</c:v>
                      </c:pt>
                      <c:pt idx="366">
                        <c:v>-64.399999999999636</c:v>
                      </c:pt>
                      <c:pt idx="367">
                        <c:v>-64.199999999999633</c:v>
                      </c:pt>
                      <c:pt idx="368">
                        <c:v>-63.999999999999631</c:v>
                      </c:pt>
                      <c:pt idx="369">
                        <c:v>-63.799999999999628</c:v>
                      </c:pt>
                      <c:pt idx="370">
                        <c:v>-63.599999999999625</c:v>
                      </c:pt>
                      <c:pt idx="371">
                        <c:v>-63.399999999999622</c:v>
                      </c:pt>
                      <c:pt idx="372">
                        <c:v>-63.199999999999619</c:v>
                      </c:pt>
                      <c:pt idx="373">
                        <c:v>-62.999999999999616</c:v>
                      </c:pt>
                      <c:pt idx="374">
                        <c:v>-62.799999999999613</c:v>
                      </c:pt>
                      <c:pt idx="375">
                        <c:v>-62.599999999999611</c:v>
                      </c:pt>
                      <c:pt idx="376">
                        <c:v>-62.399999999999608</c:v>
                      </c:pt>
                      <c:pt idx="377">
                        <c:v>-62.199999999999605</c:v>
                      </c:pt>
                      <c:pt idx="378">
                        <c:v>-61.999999999999602</c:v>
                      </c:pt>
                      <c:pt idx="379">
                        <c:v>-61.799999999999599</c:v>
                      </c:pt>
                      <c:pt idx="380">
                        <c:v>-61.599999999999596</c:v>
                      </c:pt>
                      <c:pt idx="381">
                        <c:v>-61.399999999999594</c:v>
                      </c:pt>
                      <c:pt idx="382">
                        <c:v>-61.199999999999591</c:v>
                      </c:pt>
                      <c:pt idx="383">
                        <c:v>-60.999999999999588</c:v>
                      </c:pt>
                      <c:pt idx="384">
                        <c:v>-60.799999999999585</c:v>
                      </c:pt>
                      <c:pt idx="385">
                        <c:v>-60.599999999999582</c:v>
                      </c:pt>
                      <c:pt idx="386">
                        <c:v>-60.399999999999579</c:v>
                      </c:pt>
                      <c:pt idx="387">
                        <c:v>-60.199999999999577</c:v>
                      </c:pt>
                      <c:pt idx="388">
                        <c:v>-59.999999999999574</c:v>
                      </c:pt>
                      <c:pt idx="389">
                        <c:v>-59.799999999999571</c:v>
                      </c:pt>
                      <c:pt idx="390">
                        <c:v>-59.599999999999568</c:v>
                      </c:pt>
                      <c:pt idx="391">
                        <c:v>-59.399999999999565</c:v>
                      </c:pt>
                      <c:pt idx="392">
                        <c:v>-59.199999999999562</c:v>
                      </c:pt>
                      <c:pt idx="393">
                        <c:v>-58.999999999999559</c:v>
                      </c:pt>
                      <c:pt idx="394">
                        <c:v>-58.799999999999557</c:v>
                      </c:pt>
                      <c:pt idx="395">
                        <c:v>-58.599999999999554</c:v>
                      </c:pt>
                      <c:pt idx="396">
                        <c:v>-58.399999999999551</c:v>
                      </c:pt>
                      <c:pt idx="397">
                        <c:v>-58.199999999999548</c:v>
                      </c:pt>
                      <c:pt idx="398">
                        <c:v>-57.999999999999545</c:v>
                      </c:pt>
                      <c:pt idx="399">
                        <c:v>-57.799999999999542</c:v>
                      </c:pt>
                      <c:pt idx="400">
                        <c:v>-57.59999999999954</c:v>
                      </c:pt>
                      <c:pt idx="401">
                        <c:v>-57.399999999999537</c:v>
                      </c:pt>
                      <c:pt idx="402">
                        <c:v>-57.199999999999534</c:v>
                      </c:pt>
                      <c:pt idx="403">
                        <c:v>-56.999999999999531</c:v>
                      </c:pt>
                      <c:pt idx="404">
                        <c:v>-56.799999999999528</c:v>
                      </c:pt>
                      <c:pt idx="405">
                        <c:v>-56.599999999999525</c:v>
                      </c:pt>
                      <c:pt idx="406">
                        <c:v>-56.399999999999523</c:v>
                      </c:pt>
                      <c:pt idx="407">
                        <c:v>-56.19999999999952</c:v>
                      </c:pt>
                      <c:pt idx="408">
                        <c:v>-55.999999999999517</c:v>
                      </c:pt>
                      <c:pt idx="409">
                        <c:v>-55.799999999999514</c:v>
                      </c:pt>
                      <c:pt idx="410">
                        <c:v>-55.599999999999511</c:v>
                      </c:pt>
                      <c:pt idx="411">
                        <c:v>-55.399999999999508</c:v>
                      </c:pt>
                      <c:pt idx="412">
                        <c:v>-55.199999999999505</c:v>
                      </c:pt>
                      <c:pt idx="413">
                        <c:v>-54.999999999999503</c:v>
                      </c:pt>
                      <c:pt idx="414">
                        <c:v>-54.7999999999995</c:v>
                      </c:pt>
                      <c:pt idx="415">
                        <c:v>-54.599999999999497</c:v>
                      </c:pt>
                      <c:pt idx="416">
                        <c:v>-54.399999999999494</c:v>
                      </c:pt>
                      <c:pt idx="417">
                        <c:v>-54.199999999999491</c:v>
                      </c:pt>
                      <c:pt idx="418">
                        <c:v>-53.999999999999488</c:v>
                      </c:pt>
                      <c:pt idx="419">
                        <c:v>-53.799999999999486</c:v>
                      </c:pt>
                      <c:pt idx="420">
                        <c:v>-53.599999999999483</c:v>
                      </c:pt>
                      <c:pt idx="421">
                        <c:v>-53.39999999999948</c:v>
                      </c:pt>
                      <c:pt idx="422">
                        <c:v>-53.199999999999477</c:v>
                      </c:pt>
                      <c:pt idx="423">
                        <c:v>-52.999999999999474</c:v>
                      </c:pt>
                      <c:pt idx="424">
                        <c:v>-52.799999999999471</c:v>
                      </c:pt>
                      <c:pt idx="425">
                        <c:v>-52.599999999999469</c:v>
                      </c:pt>
                      <c:pt idx="426">
                        <c:v>-52.399999999999466</c:v>
                      </c:pt>
                      <c:pt idx="427">
                        <c:v>-52.199999999999463</c:v>
                      </c:pt>
                      <c:pt idx="428">
                        <c:v>-51.99999999999946</c:v>
                      </c:pt>
                      <c:pt idx="429">
                        <c:v>-51.799999999999457</c:v>
                      </c:pt>
                      <c:pt idx="430">
                        <c:v>-51.599999999999454</c:v>
                      </c:pt>
                      <c:pt idx="431">
                        <c:v>-51.399999999999451</c:v>
                      </c:pt>
                      <c:pt idx="432">
                        <c:v>-51.199999999999449</c:v>
                      </c:pt>
                      <c:pt idx="433">
                        <c:v>-50.999999999999446</c:v>
                      </c:pt>
                      <c:pt idx="434">
                        <c:v>-50.799999999999443</c:v>
                      </c:pt>
                      <c:pt idx="435">
                        <c:v>-50.59999999999944</c:v>
                      </c:pt>
                      <c:pt idx="436">
                        <c:v>-50.399999999999437</c:v>
                      </c:pt>
                      <c:pt idx="437">
                        <c:v>-50.199999999999434</c:v>
                      </c:pt>
                      <c:pt idx="438">
                        <c:v>-49.999999999999432</c:v>
                      </c:pt>
                      <c:pt idx="439">
                        <c:v>-49.799999999999429</c:v>
                      </c:pt>
                      <c:pt idx="440">
                        <c:v>-49.599999999999426</c:v>
                      </c:pt>
                      <c:pt idx="441">
                        <c:v>-49.399999999999423</c:v>
                      </c:pt>
                      <c:pt idx="442">
                        <c:v>-49.19999999999942</c:v>
                      </c:pt>
                      <c:pt idx="443">
                        <c:v>-48.999999999999417</c:v>
                      </c:pt>
                      <c:pt idx="444">
                        <c:v>-48.799999999999415</c:v>
                      </c:pt>
                      <c:pt idx="445">
                        <c:v>-48.599999999999412</c:v>
                      </c:pt>
                      <c:pt idx="446">
                        <c:v>-48.399999999999409</c:v>
                      </c:pt>
                      <c:pt idx="447">
                        <c:v>-48.199999999999406</c:v>
                      </c:pt>
                      <c:pt idx="448">
                        <c:v>-47.999999999999403</c:v>
                      </c:pt>
                      <c:pt idx="449">
                        <c:v>-47.7999999999994</c:v>
                      </c:pt>
                      <c:pt idx="450">
                        <c:v>-47.599999999999397</c:v>
                      </c:pt>
                      <c:pt idx="451">
                        <c:v>-47.399999999999395</c:v>
                      </c:pt>
                      <c:pt idx="452">
                        <c:v>-47.199999999999392</c:v>
                      </c:pt>
                      <c:pt idx="453">
                        <c:v>-46.999999999999389</c:v>
                      </c:pt>
                      <c:pt idx="454">
                        <c:v>-46.799999999999386</c:v>
                      </c:pt>
                      <c:pt idx="455">
                        <c:v>-46.599999999999383</c:v>
                      </c:pt>
                      <c:pt idx="456">
                        <c:v>-46.39999999999938</c:v>
                      </c:pt>
                      <c:pt idx="457">
                        <c:v>-46.199999999999378</c:v>
                      </c:pt>
                      <c:pt idx="458">
                        <c:v>-45.999999999999375</c:v>
                      </c:pt>
                      <c:pt idx="459">
                        <c:v>-45.799999999999372</c:v>
                      </c:pt>
                      <c:pt idx="460">
                        <c:v>-45.599999999999369</c:v>
                      </c:pt>
                      <c:pt idx="461">
                        <c:v>-45.399999999999366</c:v>
                      </c:pt>
                      <c:pt idx="462">
                        <c:v>-45.199999999999363</c:v>
                      </c:pt>
                      <c:pt idx="463">
                        <c:v>-44.999999999999361</c:v>
                      </c:pt>
                      <c:pt idx="464">
                        <c:v>-44.799999999999358</c:v>
                      </c:pt>
                      <c:pt idx="465">
                        <c:v>-44.599999999999355</c:v>
                      </c:pt>
                      <c:pt idx="466">
                        <c:v>-44.399999999999352</c:v>
                      </c:pt>
                      <c:pt idx="467">
                        <c:v>-44.199999999999349</c:v>
                      </c:pt>
                      <c:pt idx="468">
                        <c:v>-43.999999999999346</c:v>
                      </c:pt>
                      <c:pt idx="469">
                        <c:v>-43.799999999999343</c:v>
                      </c:pt>
                      <c:pt idx="470">
                        <c:v>-43.599999999999341</c:v>
                      </c:pt>
                      <c:pt idx="471">
                        <c:v>-43.399999999999338</c:v>
                      </c:pt>
                      <c:pt idx="472">
                        <c:v>-43.199999999999335</c:v>
                      </c:pt>
                      <c:pt idx="473">
                        <c:v>-42.999999999999332</c:v>
                      </c:pt>
                      <c:pt idx="474">
                        <c:v>-42.799999999999329</c:v>
                      </c:pt>
                      <c:pt idx="475">
                        <c:v>-42.599999999999326</c:v>
                      </c:pt>
                      <c:pt idx="476">
                        <c:v>-42.399999999999324</c:v>
                      </c:pt>
                      <c:pt idx="477">
                        <c:v>-42.199999999999321</c:v>
                      </c:pt>
                      <c:pt idx="478">
                        <c:v>-41.999999999999318</c:v>
                      </c:pt>
                      <c:pt idx="479">
                        <c:v>-41.799999999999315</c:v>
                      </c:pt>
                      <c:pt idx="480">
                        <c:v>-41.599999999999312</c:v>
                      </c:pt>
                      <c:pt idx="481">
                        <c:v>-41.399999999999309</c:v>
                      </c:pt>
                      <c:pt idx="482">
                        <c:v>-41.199999999999307</c:v>
                      </c:pt>
                      <c:pt idx="483">
                        <c:v>-40.999999999999304</c:v>
                      </c:pt>
                      <c:pt idx="484">
                        <c:v>-40.799999999999301</c:v>
                      </c:pt>
                      <c:pt idx="485">
                        <c:v>-40.599999999999298</c:v>
                      </c:pt>
                      <c:pt idx="486">
                        <c:v>-40.399999999999295</c:v>
                      </c:pt>
                      <c:pt idx="487">
                        <c:v>-40.199999999999292</c:v>
                      </c:pt>
                      <c:pt idx="488">
                        <c:v>-39.999999999999289</c:v>
                      </c:pt>
                      <c:pt idx="489">
                        <c:v>-39.799999999999287</c:v>
                      </c:pt>
                      <c:pt idx="490">
                        <c:v>-39.599999999999284</c:v>
                      </c:pt>
                      <c:pt idx="491">
                        <c:v>-39.399999999999281</c:v>
                      </c:pt>
                      <c:pt idx="492">
                        <c:v>-39.199999999999278</c:v>
                      </c:pt>
                      <c:pt idx="493">
                        <c:v>-38.999999999999275</c:v>
                      </c:pt>
                      <c:pt idx="494">
                        <c:v>-38.799999999999272</c:v>
                      </c:pt>
                      <c:pt idx="495">
                        <c:v>-38.59999999999927</c:v>
                      </c:pt>
                      <c:pt idx="496">
                        <c:v>-38.399999999999267</c:v>
                      </c:pt>
                      <c:pt idx="497">
                        <c:v>-38.199999999999264</c:v>
                      </c:pt>
                      <c:pt idx="498">
                        <c:v>-37.999999999999261</c:v>
                      </c:pt>
                      <c:pt idx="499">
                        <c:v>-37.799999999999258</c:v>
                      </c:pt>
                      <c:pt idx="500">
                        <c:v>-37.599999999999255</c:v>
                      </c:pt>
                      <c:pt idx="501">
                        <c:v>-37.399999999999253</c:v>
                      </c:pt>
                      <c:pt idx="502">
                        <c:v>-37.19999999999925</c:v>
                      </c:pt>
                      <c:pt idx="503">
                        <c:v>-36.999999999999247</c:v>
                      </c:pt>
                      <c:pt idx="504">
                        <c:v>-36.799999999999244</c:v>
                      </c:pt>
                      <c:pt idx="505">
                        <c:v>-36.599999999999241</c:v>
                      </c:pt>
                      <c:pt idx="506">
                        <c:v>-36.399999999999238</c:v>
                      </c:pt>
                      <c:pt idx="507">
                        <c:v>-36.199999999999235</c:v>
                      </c:pt>
                      <c:pt idx="508">
                        <c:v>-35.999999999999233</c:v>
                      </c:pt>
                      <c:pt idx="509">
                        <c:v>-35.79999999999923</c:v>
                      </c:pt>
                      <c:pt idx="510">
                        <c:v>-35.599999999999227</c:v>
                      </c:pt>
                      <c:pt idx="511">
                        <c:v>-35.399999999999224</c:v>
                      </c:pt>
                      <c:pt idx="512">
                        <c:v>-35.199999999999221</c:v>
                      </c:pt>
                      <c:pt idx="513">
                        <c:v>-34.999999999999218</c:v>
                      </c:pt>
                      <c:pt idx="514">
                        <c:v>-34.799999999999216</c:v>
                      </c:pt>
                      <c:pt idx="515">
                        <c:v>-34.599999999999213</c:v>
                      </c:pt>
                      <c:pt idx="516">
                        <c:v>-34.39999999999921</c:v>
                      </c:pt>
                      <c:pt idx="517">
                        <c:v>-34.199999999999207</c:v>
                      </c:pt>
                      <c:pt idx="518">
                        <c:v>-33.999999999999204</c:v>
                      </c:pt>
                      <c:pt idx="519">
                        <c:v>-33.799999999999201</c:v>
                      </c:pt>
                      <c:pt idx="520">
                        <c:v>-33.599999999999199</c:v>
                      </c:pt>
                      <c:pt idx="521">
                        <c:v>-33.399999999999196</c:v>
                      </c:pt>
                      <c:pt idx="522">
                        <c:v>-33.199999999999193</c:v>
                      </c:pt>
                      <c:pt idx="523">
                        <c:v>-32.99999999999919</c:v>
                      </c:pt>
                      <c:pt idx="524">
                        <c:v>-32.799999999999187</c:v>
                      </c:pt>
                      <c:pt idx="525">
                        <c:v>-32.599999999999184</c:v>
                      </c:pt>
                      <c:pt idx="526">
                        <c:v>-32.399999999999181</c:v>
                      </c:pt>
                      <c:pt idx="527">
                        <c:v>-32.199999999999179</c:v>
                      </c:pt>
                      <c:pt idx="528">
                        <c:v>-31.999999999999179</c:v>
                      </c:pt>
                      <c:pt idx="529">
                        <c:v>-31.79999999999918</c:v>
                      </c:pt>
                      <c:pt idx="530">
                        <c:v>-31.599999999999181</c:v>
                      </c:pt>
                      <c:pt idx="531">
                        <c:v>-31.399999999999181</c:v>
                      </c:pt>
                      <c:pt idx="532">
                        <c:v>-31.199999999999182</c:v>
                      </c:pt>
                      <c:pt idx="533">
                        <c:v>-30.999999999999183</c:v>
                      </c:pt>
                      <c:pt idx="534">
                        <c:v>-30.799999999999184</c:v>
                      </c:pt>
                      <c:pt idx="535">
                        <c:v>-30.599999999999184</c:v>
                      </c:pt>
                      <c:pt idx="536">
                        <c:v>-30.399999999999185</c:v>
                      </c:pt>
                      <c:pt idx="537">
                        <c:v>-30.199999999999186</c:v>
                      </c:pt>
                      <c:pt idx="538">
                        <c:v>-29.999999999999186</c:v>
                      </c:pt>
                      <c:pt idx="539">
                        <c:v>-29.799999999999187</c:v>
                      </c:pt>
                      <c:pt idx="540">
                        <c:v>-29.599999999999188</c:v>
                      </c:pt>
                      <c:pt idx="541">
                        <c:v>-29.399999999999189</c:v>
                      </c:pt>
                      <c:pt idx="542">
                        <c:v>-29.199999999999189</c:v>
                      </c:pt>
                      <c:pt idx="543">
                        <c:v>-28.99999999999919</c:v>
                      </c:pt>
                      <c:pt idx="544">
                        <c:v>-28.799999999999191</c:v>
                      </c:pt>
                      <c:pt idx="545">
                        <c:v>-28.599999999999191</c:v>
                      </c:pt>
                      <c:pt idx="546">
                        <c:v>-28.399999999999192</c:v>
                      </c:pt>
                      <c:pt idx="547">
                        <c:v>-28.199999999999193</c:v>
                      </c:pt>
                      <c:pt idx="548">
                        <c:v>-27.999999999999194</c:v>
                      </c:pt>
                      <c:pt idx="549">
                        <c:v>-27.799999999999194</c:v>
                      </c:pt>
                      <c:pt idx="550">
                        <c:v>-27.599999999999195</c:v>
                      </c:pt>
                      <c:pt idx="551">
                        <c:v>-27.399999999999196</c:v>
                      </c:pt>
                      <c:pt idx="552">
                        <c:v>-27.199999999999196</c:v>
                      </c:pt>
                      <c:pt idx="553">
                        <c:v>-26.999999999999197</c:v>
                      </c:pt>
                      <c:pt idx="554">
                        <c:v>-26.799999999999198</c:v>
                      </c:pt>
                      <c:pt idx="555">
                        <c:v>-26.599999999999199</c:v>
                      </c:pt>
                      <c:pt idx="556">
                        <c:v>-26.399999999999199</c:v>
                      </c:pt>
                      <c:pt idx="557">
                        <c:v>-26.1999999999992</c:v>
                      </c:pt>
                      <c:pt idx="558">
                        <c:v>-25.999999999999201</c:v>
                      </c:pt>
                      <c:pt idx="559">
                        <c:v>-25.799999999999201</c:v>
                      </c:pt>
                      <c:pt idx="560">
                        <c:v>-25.599999999999202</c:v>
                      </c:pt>
                      <c:pt idx="561">
                        <c:v>-25.399999999999203</c:v>
                      </c:pt>
                      <c:pt idx="562">
                        <c:v>-25.199999999999203</c:v>
                      </c:pt>
                      <c:pt idx="563">
                        <c:v>-24.999999999999204</c:v>
                      </c:pt>
                      <c:pt idx="564">
                        <c:v>-24.799999999999205</c:v>
                      </c:pt>
                      <c:pt idx="565">
                        <c:v>-24.599999999999206</c:v>
                      </c:pt>
                      <c:pt idx="566">
                        <c:v>-24.399999999999206</c:v>
                      </c:pt>
                      <c:pt idx="567">
                        <c:v>-24.199999999999207</c:v>
                      </c:pt>
                      <c:pt idx="568">
                        <c:v>-23.999999999999208</c:v>
                      </c:pt>
                      <c:pt idx="569">
                        <c:v>-23.799999999999208</c:v>
                      </c:pt>
                      <c:pt idx="570">
                        <c:v>-23.599999999999209</c:v>
                      </c:pt>
                      <c:pt idx="571">
                        <c:v>-23.39999999999921</c:v>
                      </c:pt>
                      <c:pt idx="572">
                        <c:v>-23.199999999999211</c:v>
                      </c:pt>
                      <c:pt idx="573">
                        <c:v>-22.999999999999211</c:v>
                      </c:pt>
                      <c:pt idx="574">
                        <c:v>-22.799999999999212</c:v>
                      </c:pt>
                      <c:pt idx="575">
                        <c:v>-22.599999999999213</c:v>
                      </c:pt>
                      <c:pt idx="576">
                        <c:v>-22.399999999999213</c:v>
                      </c:pt>
                      <c:pt idx="577">
                        <c:v>-22.199999999999214</c:v>
                      </c:pt>
                      <c:pt idx="578">
                        <c:v>-21.999999999999215</c:v>
                      </c:pt>
                      <c:pt idx="579">
                        <c:v>-21.799999999999216</c:v>
                      </c:pt>
                      <c:pt idx="580">
                        <c:v>-21.599999999999216</c:v>
                      </c:pt>
                      <c:pt idx="581">
                        <c:v>-21.399999999999217</c:v>
                      </c:pt>
                      <c:pt idx="582">
                        <c:v>-21.199999999999218</c:v>
                      </c:pt>
                      <c:pt idx="583">
                        <c:v>-20.999999999999218</c:v>
                      </c:pt>
                      <c:pt idx="584">
                        <c:v>-20.799999999999219</c:v>
                      </c:pt>
                      <c:pt idx="585">
                        <c:v>-20.59999999999922</c:v>
                      </c:pt>
                      <c:pt idx="586">
                        <c:v>-20.399999999999221</c:v>
                      </c:pt>
                      <c:pt idx="587">
                        <c:v>-20.199999999999221</c:v>
                      </c:pt>
                      <c:pt idx="588">
                        <c:v>-19.999999999999222</c:v>
                      </c:pt>
                      <c:pt idx="589">
                        <c:v>-19.799999999999223</c:v>
                      </c:pt>
                      <c:pt idx="590">
                        <c:v>-19.599999999999223</c:v>
                      </c:pt>
                      <c:pt idx="591">
                        <c:v>-19.399999999999224</c:v>
                      </c:pt>
                      <c:pt idx="592">
                        <c:v>-19.199999999999225</c:v>
                      </c:pt>
                      <c:pt idx="593">
                        <c:v>-18.999999999999226</c:v>
                      </c:pt>
                      <c:pt idx="594">
                        <c:v>-18.799999999999226</c:v>
                      </c:pt>
                      <c:pt idx="595">
                        <c:v>-18.599999999999227</c:v>
                      </c:pt>
                      <c:pt idx="596">
                        <c:v>-18.399999999999228</c:v>
                      </c:pt>
                      <c:pt idx="597">
                        <c:v>-18.199999999999228</c:v>
                      </c:pt>
                      <c:pt idx="598">
                        <c:v>-17.999999999999229</c:v>
                      </c:pt>
                      <c:pt idx="599">
                        <c:v>-17.79999999999923</c:v>
                      </c:pt>
                      <c:pt idx="600">
                        <c:v>-17.59999999999923</c:v>
                      </c:pt>
                      <c:pt idx="601">
                        <c:v>-17.399999999999231</c:v>
                      </c:pt>
                      <c:pt idx="602">
                        <c:v>-17.199999999999232</c:v>
                      </c:pt>
                      <c:pt idx="603">
                        <c:v>-16.999999999999233</c:v>
                      </c:pt>
                      <c:pt idx="604">
                        <c:v>-16.799999999999233</c:v>
                      </c:pt>
                      <c:pt idx="605">
                        <c:v>-16.599999999999234</c:v>
                      </c:pt>
                      <c:pt idx="606">
                        <c:v>-16.399999999999235</c:v>
                      </c:pt>
                      <c:pt idx="607">
                        <c:v>-16.199999999999235</c:v>
                      </c:pt>
                      <c:pt idx="608">
                        <c:v>-15.999999999999236</c:v>
                      </c:pt>
                      <c:pt idx="609">
                        <c:v>-15.799999999999237</c:v>
                      </c:pt>
                      <c:pt idx="610">
                        <c:v>-15.599999999999238</c:v>
                      </c:pt>
                      <c:pt idx="611">
                        <c:v>-15.399999999999238</c:v>
                      </c:pt>
                      <c:pt idx="612">
                        <c:v>-15.199999999999239</c:v>
                      </c:pt>
                      <c:pt idx="613">
                        <c:v>-14.99999999999924</c:v>
                      </c:pt>
                      <c:pt idx="614">
                        <c:v>-14.79999999999924</c:v>
                      </c:pt>
                      <c:pt idx="615">
                        <c:v>-14.599999999999241</c:v>
                      </c:pt>
                      <c:pt idx="616">
                        <c:v>-14.399999999999242</c:v>
                      </c:pt>
                      <c:pt idx="617">
                        <c:v>-14.199999999999243</c:v>
                      </c:pt>
                      <c:pt idx="618">
                        <c:v>-13.999999999999243</c:v>
                      </c:pt>
                      <c:pt idx="619">
                        <c:v>-13.799999999999244</c:v>
                      </c:pt>
                      <c:pt idx="620">
                        <c:v>-13.599999999999245</c:v>
                      </c:pt>
                      <c:pt idx="621">
                        <c:v>-13.399999999999245</c:v>
                      </c:pt>
                      <c:pt idx="622">
                        <c:v>-13.199999999999246</c:v>
                      </c:pt>
                      <c:pt idx="623">
                        <c:v>-12.999999999999247</c:v>
                      </c:pt>
                      <c:pt idx="624">
                        <c:v>-12.799999999999248</c:v>
                      </c:pt>
                      <c:pt idx="625">
                        <c:v>-12.599999999999248</c:v>
                      </c:pt>
                      <c:pt idx="626">
                        <c:v>-12.399999999999249</c:v>
                      </c:pt>
                      <c:pt idx="627">
                        <c:v>-12.19999999999925</c:v>
                      </c:pt>
                      <c:pt idx="628">
                        <c:v>-11.99999999999925</c:v>
                      </c:pt>
                      <c:pt idx="629">
                        <c:v>-11.799999999999251</c:v>
                      </c:pt>
                      <c:pt idx="630">
                        <c:v>-11.599999999999252</c:v>
                      </c:pt>
                      <c:pt idx="631">
                        <c:v>-11.399999999999253</c:v>
                      </c:pt>
                      <c:pt idx="632">
                        <c:v>-11.199999999999253</c:v>
                      </c:pt>
                      <c:pt idx="633">
                        <c:v>-10.999999999999254</c:v>
                      </c:pt>
                      <c:pt idx="634">
                        <c:v>-10.799999999999255</c:v>
                      </c:pt>
                      <c:pt idx="635">
                        <c:v>-10.599999999999255</c:v>
                      </c:pt>
                      <c:pt idx="636">
                        <c:v>-10.399999999999256</c:v>
                      </c:pt>
                      <c:pt idx="637">
                        <c:v>-10.199999999999257</c:v>
                      </c:pt>
                      <c:pt idx="638">
                        <c:v>-9.9999999999992575</c:v>
                      </c:pt>
                      <c:pt idx="639">
                        <c:v>-9.7999999999992582</c:v>
                      </c:pt>
                      <c:pt idx="640">
                        <c:v>-9.5999999999992589</c:v>
                      </c:pt>
                      <c:pt idx="641">
                        <c:v>-9.3999999999992596</c:v>
                      </c:pt>
                      <c:pt idx="642">
                        <c:v>-9.1999999999992603</c:v>
                      </c:pt>
                      <c:pt idx="643">
                        <c:v>-8.999999999999261</c:v>
                      </c:pt>
                      <c:pt idx="644">
                        <c:v>-8.7999999999992617</c:v>
                      </c:pt>
                      <c:pt idx="645">
                        <c:v>-8.5999999999992625</c:v>
                      </c:pt>
                      <c:pt idx="646">
                        <c:v>-8.3999999999992632</c:v>
                      </c:pt>
                      <c:pt idx="647">
                        <c:v>-8.1999999999992639</c:v>
                      </c:pt>
                      <c:pt idx="648">
                        <c:v>-7.9999999999992637</c:v>
                      </c:pt>
                      <c:pt idx="649">
                        <c:v>-7.7999999999992635</c:v>
                      </c:pt>
                      <c:pt idx="650">
                        <c:v>-7.5999999999992633</c:v>
                      </c:pt>
                      <c:pt idx="651">
                        <c:v>-7.3999999999992632</c:v>
                      </c:pt>
                      <c:pt idx="652">
                        <c:v>-7.199999999999263</c:v>
                      </c:pt>
                      <c:pt idx="653">
                        <c:v>-6.9999999999992628</c:v>
                      </c:pt>
                      <c:pt idx="654">
                        <c:v>-6.7999999999992626</c:v>
                      </c:pt>
                      <c:pt idx="655">
                        <c:v>-6.5999999999992625</c:v>
                      </c:pt>
                      <c:pt idx="656">
                        <c:v>-6.3999999999992623</c:v>
                      </c:pt>
                      <c:pt idx="657">
                        <c:v>-6.1999999999992621</c:v>
                      </c:pt>
                      <c:pt idx="658">
                        <c:v>-5.9999999999992619</c:v>
                      </c:pt>
                      <c:pt idx="659">
                        <c:v>-5.7999999999992617</c:v>
                      </c:pt>
                      <c:pt idx="660">
                        <c:v>-5.5999999999992616</c:v>
                      </c:pt>
                      <c:pt idx="661">
                        <c:v>-5.3999999999992614</c:v>
                      </c:pt>
                      <c:pt idx="662">
                        <c:v>-5.1999999999992612</c:v>
                      </c:pt>
                      <c:pt idx="663">
                        <c:v>-4.999999999999261</c:v>
                      </c:pt>
                      <c:pt idx="664">
                        <c:v>-4.7999999999992609</c:v>
                      </c:pt>
                      <c:pt idx="665">
                        <c:v>-4.5999999999992607</c:v>
                      </c:pt>
                      <c:pt idx="666">
                        <c:v>-4.3999999999992605</c:v>
                      </c:pt>
                      <c:pt idx="667">
                        <c:v>-4.1999999999992603</c:v>
                      </c:pt>
                      <c:pt idx="668">
                        <c:v>-3.9999999999992601</c:v>
                      </c:pt>
                      <c:pt idx="669">
                        <c:v>-3.79999999999926</c:v>
                      </c:pt>
                      <c:pt idx="670">
                        <c:v>-3.5999999999992598</c:v>
                      </c:pt>
                      <c:pt idx="671">
                        <c:v>-3.3999999999992596</c:v>
                      </c:pt>
                      <c:pt idx="672">
                        <c:v>-3.1999999999992594</c:v>
                      </c:pt>
                      <c:pt idx="673">
                        <c:v>-2.9999999999992593</c:v>
                      </c:pt>
                      <c:pt idx="674">
                        <c:v>-2.7999999999992591</c:v>
                      </c:pt>
                      <c:pt idx="675">
                        <c:v>-2.5999999999992589</c:v>
                      </c:pt>
                      <c:pt idx="676">
                        <c:v>-2.3999999999992587</c:v>
                      </c:pt>
                      <c:pt idx="677">
                        <c:v>-2.1999999999992585</c:v>
                      </c:pt>
                      <c:pt idx="678">
                        <c:v>-1.9999999999992586</c:v>
                      </c:pt>
                      <c:pt idx="679">
                        <c:v>-1.7999999999992586</c:v>
                      </c:pt>
                      <c:pt idx="680">
                        <c:v>-1.5999999999992587</c:v>
                      </c:pt>
                      <c:pt idx="681">
                        <c:v>-1.3999999999992587</c:v>
                      </c:pt>
                      <c:pt idx="682">
                        <c:v>-1.1999999999992588</c:v>
                      </c:pt>
                      <c:pt idx="683">
                        <c:v>-0.99999999999925882</c:v>
                      </c:pt>
                      <c:pt idx="684">
                        <c:v>-0.79999999999925886</c:v>
                      </c:pt>
                      <c:pt idx="685">
                        <c:v>-0.5999999999992589</c:v>
                      </c:pt>
                      <c:pt idx="686">
                        <c:v>-0.39999999999925889</c:v>
                      </c:pt>
                      <c:pt idx="687">
                        <c:v>-0.19999999999925888</c:v>
                      </c:pt>
                      <c:pt idx="688">
                        <c:v>7.4112938008852325E-13</c:v>
                      </c:pt>
                      <c:pt idx="689">
                        <c:v>0.20000000000074114</c:v>
                      </c:pt>
                      <c:pt idx="690">
                        <c:v>0.40000000000074115</c:v>
                      </c:pt>
                      <c:pt idx="691">
                        <c:v>0.60000000000074116</c:v>
                      </c:pt>
                      <c:pt idx="692">
                        <c:v>0.80000000000074123</c:v>
                      </c:pt>
                      <c:pt idx="693">
                        <c:v>1.0000000000007412</c:v>
                      </c:pt>
                      <c:pt idx="694">
                        <c:v>1.2000000000007411</c:v>
                      </c:pt>
                      <c:pt idx="695">
                        <c:v>1.4000000000007411</c:v>
                      </c:pt>
                      <c:pt idx="696">
                        <c:v>1.6000000000007411</c:v>
                      </c:pt>
                      <c:pt idx="697">
                        <c:v>1.800000000000741</c:v>
                      </c:pt>
                      <c:pt idx="698">
                        <c:v>2.0000000000007412</c:v>
                      </c:pt>
                      <c:pt idx="699">
                        <c:v>2.2000000000007414</c:v>
                      </c:pt>
                      <c:pt idx="700">
                        <c:v>2.4000000000007415</c:v>
                      </c:pt>
                      <c:pt idx="701">
                        <c:v>2.6000000000007417</c:v>
                      </c:pt>
                      <c:pt idx="702">
                        <c:v>2.8000000000007419</c:v>
                      </c:pt>
                      <c:pt idx="703">
                        <c:v>3.0000000000007421</c:v>
                      </c:pt>
                      <c:pt idx="704">
                        <c:v>3.2000000000007423</c:v>
                      </c:pt>
                      <c:pt idx="705">
                        <c:v>3.4000000000007424</c:v>
                      </c:pt>
                      <c:pt idx="706">
                        <c:v>3.6000000000007426</c:v>
                      </c:pt>
                      <c:pt idx="707">
                        <c:v>3.8000000000007428</c:v>
                      </c:pt>
                      <c:pt idx="708">
                        <c:v>4.0000000000007425</c:v>
                      </c:pt>
                      <c:pt idx="709">
                        <c:v>4.2000000000007427</c:v>
                      </c:pt>
                      <c:pt idx="710">
                        <c:v>4.4000000000007429</c:v>
                      </c:pt>
                      <c:pt idx="711">
                        <c:v>4.6000000000007431</c:v>
                      </c:pt>
                      <c:pt idx="712">
                        <c:v>4.8000000000007432</c:v>
                      </c:pt>
                      <c:pt idx="713">
                        <c:v>5.0000000000007434</c:v>
                      </c:pt>
                      <c:pt idx="714">
                        <c:v>5.2000000000007436</c:v>
                      </c:pt>
                      <c:pt idx="715">
                        <c:v>5.4000000000007438</c:v>
                      </c:pt>
                      <c:pt idx="716">
                        <c:v>5.6000000000007439</c:v>
                      </c:pt>
                      <c:pt idx="717">
                        <c:v>5.8000000000007441</c:v>
                      </c:pt>
                      <c:pt idx="718">
                        <c:v>6.0000000000007443</c:v>
                      </c:pt>
                      <c:pt idx="719">
                        <c:v>6.2000000000007445</c:v>
                      </c:pt>
                      <c:pt idx="720">
                        <c:v>6.4000000000007446</c:v>
                      </c:pt>
                      <c:pt idx="721">
                        <c:v>6.6000000000007448</c:v>
                      </c:pt>
                      <c:pt idx="722">
                        <c:v>6.800000000000745</c:v>
                      </c:pt>
                      <c:pt idx="723">
                        <c:v>7.0000000000007452</c:v>
                      </c:pt>
                      <c:pt idx="724">
                        <c:v>7.2000000000007454</c:v>
                      </c:pt>
                      <c:pt idx="725">
                        <c:v>7.4000000000007455</c:v>
                      </c:pt>
                      <c:pt idx="726">
                        <c:v>7.6000000000007457</c:v>
                      </c:pt>
                      <c:pt idx="727">
                        <c:v>7.8000000000007459</c:v>
                      </c:pt>
                      <c:pt idx="728">
                        <c:v>8.0000000000007461</c:v>
                      </c:pt>
                      <c:pt idx="729">
                        <c:v>8.2000000000007454</c:v>
                      </c:pt>
                      <c:pt idx="730">
                        <c:v>8.4000000000007446</c:v>
                      </c:pt>
                      <c:pt idx="731">
                        <c:v>8.6000000000007439</c:v>
                      </c:pt>
                      <c:pt idx="732">
                        <c:v>8.8000000000007432</c:v>
                      </c:pt>
                      <c:pt idx="733">
                        <c:v>9.0000000000007425</c:v>
                      </c:pt>
                      <c:pt idx="734">
                        <c:v>9.2000000000007418</c:v>
                      </c:pt>
                      <c:pt idx="735">
                        <c:v>9.4000000000007411</c:v>
                      </c:pt>
                      <c:pt idx="736">
                        <c:v>9.6000000000007404</c:v>
                      </c:pt>
                      <c:pt idx="737">
                        <c:v>9.8000000000007397</c:v>
                      </c:pt>
                      <c:pt idx="738">
                        <c:v>10.000000000000739</c:v>
                      </c:pt>
                      <c:pt idx="739">
                        <c:v>10.200000000000738</c:v>
                      </c:pt>
                      <c:pt idx="740">
                        <c:v>10.400000000000738</c:v>
                      </c:pt>
                      <c:pt idx="741">
                        <c:v>10.600000000000737</c:v>
                      </c:pt>
                      <c:pt idx="742">
                        <c:v>10.800000000000736</c:v>
                      </c:pt>
                      <c:pt idx="743">
                        <c:v>11.000000000000735</c:v>
                      </c:pt>
                      <c:pt idx="744">
                        <c:v>11.200000000000735</c:v>
                      </c:pt>
                      <c:pt idx="745">
                        <c:v>11.400000000000734</c:v>
                      </c:pt>
                      <c:pt idx="746">
                        <c:v>11.600000000000733</c:v>
                      </c:pt>
                      <c:pt idx="747">
                        <c:v>11.800000000000733</c:v>
                      </c:pt>
                      <c:pt idx="748">
                        <c:v>12.000000000000732</c:v>
                      </c:pt>
                      <c:pt idx="749">
                        <c:v>12.200000000000731</c:v>
                      </c:pt>
                      <c:pt idx="750">
                        <c:v>12.40000000000073</c:v>
                      </c:pt>
                      <c:pt idx="751">
                        <c:v>12.60000000000073</c:v>
                      </c:pt>
                      <c:pt idx="752">
                        <c:v>12.800000000000729</c:v>
                      </c:pt>
                      <c:pt idx="753">
                        <c:v>13.000000000000728</c:v>
                      </c:pt>
                      <c:pt idx="754">
                        <c:v>13.200000000000728</c:v>
                      </c:pt>
                      <c:pt idx="755">
                        <c:v>13.400000000000727</c:v>
                      </c:pt>
                      <c:pt idx="756">
                        <c:v>13.600000000000726</c:v>
                      </c:pt>
                      <c:pt idx="757">
                        <c:v>13.800000000000725</c:v>
                      </c:pt>
                      <c:pt idx="758">
                        <c:v>14.000000000000725</c:v>
                      </c:pt>
                      <c:pt idx="759">
                        <c:v>14.200000000000724</c:v>
                      </c:pt>
                      <c:pt idx="760">
                        <c:v>14.400000000000723</c:v>
                      </c:pt>
                      <c:pt idx="761">
                        <c:v>14.600000000000723</c:v>
                      </c:pt>
                      <c:pt idx="762">
                        <c:v>14.800000000000722</c:v>
                      </c:pt>
                      <c:pt idx="763">
                        <c:v>15.000000000000721</c:v>
                      </c:pt>
                      <c:pt idx="764">
                        <c:v>15.20000000000072</c:v>
                      </c:pt>
                      <c:pt idx="765">
                        <c:v>15.40000000000072</c:v>
                      </c:pt>
                      <c:pt idx="766">
                        <c:v>15.600000000000719</c:v>
                      </c:pt>
                      <c:pt idx="767">
                        <c:v>15.800000000000718</c:v>
                      </c:pt>
                      <c:pt idx="768">
                        <c:v>16.000000000000718</c:v>
                      </c:pt>
                      <c:pt idx="769">
                        <c:v>16.200000000000717</c:v>
                      </c:pt>
                      <c:pt idx="770">
                        <c:v>16.400000000000716</c:v>
                      </c:pt>
                      <c:pt idx="771">
                        <c:v>16.600000000000716</c:v>
                      </c:pt>
                      <c:pt idx="772">
                        <c:v>16.800000000000715</c:v>
                      </c:pt>
                      <c:pt idx="773">
                        <c:v>17.000000000000714</c:v>
                      </c:pt>
                      <c:pt idx="774">
                        <c:v>17.200000000000713</c:v>
                      </c:pt>
                      <c:pt idx="775">
                        <c:v>17.400000000000713</c:v>
                      </c:pt>
                      <c:pt idx="776">
                        <c:v>17.600000000000712</c:v>
                      </c:pt>
                      <c:pt idx="777">
                        <c:v>17.800000000000711</c:v>
                      </c:pt>
                      <c:pt idx="778">
                        <c:v>18.000000000000711</c:v>
                      </c:pt>
                      <c:pt idx="779">
                        <c:v>18.20000000000071</c:v>
                      </c:pt>
                      <c:pt idx="780">
                        <c:v>18.400000000000709</c:v>
                      </c:pt>
                      <c:pt idx="781">
                        <c:v>18.600000000000708</c:v>
                      </c:pt>
                      <c:pt idx="782">
                        <c:v>18.800000000000708</c:v>
                      </c:pt>
                      <c:pt idx="783">
                        <c:v>19.000000000000707</c:v>
                      </c:pt>
                      <c:pt idx="784">
                        <c:v>19.200000000000706</c:v>
                      </c:pt>
                      <c:pt idx="785">
                        <c:v>19.400000000000706</c:v>
                      </c:pt>
                      <c:pt idx="786">
                        <c:v>19.600000000000705</c:v>
                      </c:pt>
                      <c:pt idx="787">
                        <c:v>19.800000000000704</c:v>
                      </c:pt>
                      <c:pt idx="788">
                        <c:v>20.000000000000703</c:v>
                      </c:pt>
                      <c:pt idx="789">
                        <c:v>20.200000000000703</c:v>
                      </c:pt>
                      <c:pt idx="790">
                        <c:v>20.400000000000702</c:v>
                      </c:pt>
                      <c:pt idx="791">
                        <c:v>20.600000000000701</c:v>
                      </c:pt>
                      <c:pt idx="792">
                        <c:v>20.800000000000701</c:v>
                      </c:pt>
                      <c:pt idx="793">
                        <c:v>21.0000000000007</c:v>
                      </c:pt>
                      <c:pt idx="794">
                        <c:v>21.200000000000699</c:v>
                      </c:pt>
                      <c:pt idx="795">
                        <c:v>21.400000000000698</c:v>
                      </c:pt>
                      <c:pt idx="796">
                        <c:v>21.600000000000698</c:v>
                      </c:pt>
                      <c:pt idx="797">
                        <c:v>21.800000000000697</c:v>
                      </c:pt>
                      <c:pt idx="798">
                        <c:v>22.000000000000696</c:v>
                      </c:pt>
                      <c:pt idx="799">
                        <c:v>22.200000000000696</c:v>
                      </c:pt>
                      <c:pt idx="800">
                        <c:v>22.400000000000695</c:v>
                      </c:pt>
                      <c:pt idx="801">
                        <c:v>22.600000000000694</c:v>
                      </c:pt>
                      <c:pt idx="802">
                        <c:v>22.800000000000693</c:v>
                      </c:pt>
                      <c:pt idx="803">
                        <c:v>23.000000000000693</c:v>
                      </c:pt>
                      <c:pt idx="804">
                        <c:v>23.200000000000692</c:v>
                      </c:pt>
                      <c:pt idx="805">
                        <c:v>23.400000000000691</c:v>
                      </c:pt>
                      <c:pt idx="806">
                        <c:v>23.600000000000691</c:v>
                      </c:pt>
                      <c:pt idx="807">
                        <c:v>23.80000000000069</c:v>
                      </c:pt>
                      <c:pt idx="808">
                        <c:v>24.000000000000689</c:v>
                      </c:pt>
                      <c:pt idx="809">
                        <c:v>24.200000000000689</c:v>
                      </c:pt>
                      <c:pt idx="810">
                        <c:v>24.400000000000688</c:v>
                      </c:pt>
                      <c:pt idx="811">
                        <c:v>24.600000000000687</c:v>
                      </c:pt>
                      <c:pt idx="812">
                        <c:v>24.800000000000686</c:v>
                      </c:pt>
                      <c:pt idx="813">
                        <c:v>25.000000000000686</c:v>
                      </c:pt>
                      <c:pt idx="814">
                        <c:v>25.200000000000685</c:v>
                      </c:pt>
                      <c:pt idx="815">
                        <c:v>25.400000000000684</c:v>
                      </c:pt>
                      <c:pt idx="816">
                        <c:v>25.600000000000684</c:v>
                      </c:pt>
                      <c:pt idx="817">
                        <c:v>25.800000000000683</c:v>
                      </c:pt>
                      <c:pt idx="818">
                        <c:v>26.000000000000682</c:v>
                      </c:pt>
                      <c:pt idx="819">
                        <c:v>26.200000000000681</c:v>
                      </c:pt>
                      <c:pt idx="820">
                        <c:v>26.400000000000681</c:v>
                      </c:pt>
                      <c:pt idx="821">
                        <c:v>26.60000000000068</c:v>
                      </c:pt>
                      <c:pt idx="822">
                        <c:v>26.800000000000679</c:v>
                      </c:pt>
                      <c:pt idx="823">
                        <c:v>27.000000000000679</c:v>
                      </c:pt>
                      <c:pt idx="824">
                        <c:v>27.200000000000678</c:v>
                      </c:pt>
                      <c:pt idx="825">
                        <c:v>27.400000000000677</c:v>
                      </c:pt>
                      <c:pt idx="826">
                        <c:v>27.600000000000676</c:v>
                      </c:pt>
                      <c:pt idx="827">
                        <c:v>27.800000000000676</c:v>
                      </c:pt>
                      <c:pt idx="828">
                        <c:v>28.000000000000675</c:v>
                      </c:pt>
                      <c:pt idx="829">
                        <c:v>28.200000000000674</c:v>
                      </c:pt>
                      <c:pt idx="830">
                        <c:v>28.400000000000674</c:v>
                      </c:pt>
                      <c:pt idx="831">
                        <c:v>28.600000000000673</c:v>
                      </c:pt>
                      <c:pt idx="832">
                        <c:v>28.800000000000672</c:v>
                      </c:pt>
                      <c:pt idx="833">
                        <c:v>29.000000000000671</c:v>
                      </c:pt>
                      <c:pt idx="834">
                        <c:v>29.200000000000671</c:v>
                      </c:pt>
                      <c:pt idx="835">
                        <c:v>29.40000000000067</c:v>
                      </c:pt>
                      <c:pt idx="836">
                        <c:v>29.600000000000669</c:v>
                      </c:pt>
                      <c:pt idx="837">
                        <c:v>29.800000000000669</c:v>
                      </c:pt>
                      <c:pt idx="838">
                        <c:v>30.000000000000668</c:v>
                      </c:pt>
                      <c:pt idx="839">
                        <c:v>30.200000000000667</c:v>
                      </c:pt>
                      <c:pt idx="840">
                        <c:v>30.400000000000666</c:v>
                      </c:pt>
                      <c:pt idx="841">
                        <c:v>30.600000000000666</c:v>
                      </c:pt>
                      <c:pt idx="842">
                        <c:v>30.800000000000665</c:v>
                      </c:pt>
                      <c:pt idx="843">
                        <c:v>31.000000000000664</c:v>
                      </c:pt>
                      <c:pt idx="844">
                        <c:v>31.200000000000664</c:v>
                      </c:pt>
                      <c:pt idx="845">
                        <c:v>31.400000000000663</c:v>
                      </c:pt>
                      <c:pt idx="846">
                        <c:v>31.600000000000662</c:v>
                      </c:pt>
                      <c:pt idx="847">
                        <c:v>31.800000000000662</c:v>
                      </c:pt>
                      <c:pt idx="848">
                        <c:v>32.000000000000661</c:v>
                      </c:pt>
                      <c:pt idx="849">
                        <c:v>32.200000000000664</c:v>
                      </c:pt>
                      <c:pt idx="850">
                        <c:v>32.400000000000666</c:v>
                      </c:pt>
                      <c:pt idx="851">
                        <c:v>32.600000000000669</c:v>
                      </c:pt>
                      <c:pt idx="852">
                        <c:v>32.800000000000672</c:v>
                      </c:pt>
                      <c:pt idx="853">
                        <c:v>33.000000000000675</c:v>
                      </c:pt>
                      <c:pt idx="854">
                        <c:v>33.200000000000678</c:v>
                      </c:pt>
                      <c:pt idx="855">
                        <c:v>33.400000000000681</c:v>
                      </c:pt>
                      <c:pt idx="856">
                        <c:v>33.600000000000684</c:v>
                      </c:pt>
                      <c:pt idx="857">
                        <c:v>33.800000000000686</c:v>
                      </c:pt>
                      <c:pt idx="858">
                        <c:v>34.000000000000689</c:v>
                      </c:pt>
                      <c:pt idx="859">
                        <c:v>34.200000000000692</c:v>
                      </c:pt>
                      <c:pt idx="860">
                        <c:v>34.400000000000695</c:v>
                      </c:pt>
                      <c:pt idx="861">
                        <c:v>34.600000000000698</c:v>
                      </c:pt>
                      <c:pt idx="862">
                        <c:v>34.800000000000701</c:v>
                      </c:pt>
                      <c:pt idx="863">
                        <c:v>35.000000000000703</c:v>
                      </c:pt>
                      <c:pt idx="864">
                        <c:v>35.200000000000706</c:v>
                      </c:pt>
                      <c:pt idx="865">
                        <c:v>35.400000000000709</c:v>
                      </c:pt>
                      <c:pt idx="866">
                        <c:v>35.600000000000712</c:v>
                      </c:pt>
                      <c:pt idx="867">
                        <c:v>35.800000000000715</c:v>
                      </c:pt>
                      <c:pt idx="868">
                        <c:v>36.000000000000718</c:v>
                      </c:pt>
                      <c:pt idx="869">
                        <c:v>36.20000000000072</c:v>
                      </c:pt>
                      <c:pt idx="870">
                        <c:v>36.400000000000723</c:v>
                      </c:pt>
                      <c:pt idx="871">
                        <c:v>36.600000000000726</c:v>
                      </c:pt>
                      <c:pt idx="872">
                        <c:v>36.800000000000729</c:v>
                      </c:pt>
                      <c:pt idx="873">
                        <c:v>37.000000000000732</c:v>
                      </c:pt>
                      <c:pt idx="874">
                        <c:v>37.200000000000735</c:v>
                      </c:pt>
                      <c:pt idx="875">
                        <c:v>37.400000000000738</c:v>
                      </c:pt>
                      <c:pt idx="876">
                        <c:v>37.60000000000074</c:v>
                      </c:pt>
                      <c:pt idx="877">
                        <c:v>37.800000000000743</c:v>
                      </c:pt>
                      <c:pt idx="878">
                        <c:v>38.000000000000746</c:v>
                      </c:pt>
                      <c:pt idx="879">
                        <c:v>38.200000000000749</c:v>
                      </c:pt>
                      <c:pt idx="880">
                        <c:v>38.400000000000752</c:v>
                      </c:pt>
                      <c:pt idx="881">
                        <c:v>38.600000000000755</c:v>
                      </c:pt>
                      <c:pt idx="882">
                        <c:v>38.800000000000757</c:v>
                      </c:pt>
                      <c:pt idx="883">
                        <c:v>39.00000000000076</c:v>
                      </c:pt>
                      <c:pt idx="884">
                        <c:v>39.200000000000763</c:v>
                      </c:pt>
                      <c:pt idx="885">
                        <c:v>39.400000000000766</c:v>
                      </c:pt>
                      <c:pt idx="886">
                        <c:v>39.600000000000769</c:v>
                      </c:pt>
                      <c:pt idx="887">
                        <c:v>39.800000000000772</c:v>
                      </c:pt>
                      <c:pt idx="888">
                        <c:v>40.000000000000774</c:v>
                      </c:pt>
                      <c:pt idx="889">
                        <c:v>40.200000000000777</c:v>
                      </c:pt>
                      <c:pt idx="890">
                        <c:v>40.40000000000078</c:v>
                      </c:pt>
                      <c:pt idx="891">
                        <c:v>40.600000000000783</c:v>
                      </c:pt>
                      <c:pt idx="892">
                        <c:v>40.800000000000786</c:v>
                      </c:pt>
                      <c:pt idx="893">
                        <c:v>41.000000000000789</c:v>
                      </c:pt>
                      <c:pt idx="894">
                        <c:v>41.200000000000792</c:v>
                      </c:pt>
                      <c:pt idx="895">
                        <c:v>41.400000000000794</c:v>
                      </c:pt>
                      <c:pt idx="896">
                        <c:v>41.600000000000797</c:v>
                      </c:pt>
                      <c:pt idx="897">
                        <c:v>41.8000000000008</c:v>
                      </c:pt>
                      <c:pt idx="898">
                        <c:v>42.000000000000803</c:v>
                      </c:pt>
                      <c:pt idx="899">
                        <c:v>42.200000000000806</c:v>
                      </c:pt>
                      <c:pt idx="900">
                        <c:v>42.400000000000809</c:v>
                      </c:pt>
                      <c:pt idx="901">
                        <c:v>42.600000000000811</c:v>
                      </c:pt>
                      <c:pt idx="902">
                        <c:v>42.800000000000814</c:v>
                      </c:pt>
                      <c:pt idx="903">
                        <c:v>43.000000000000817</c:v>
                      </c:pt>
                      <c:pt idx="904">
                        <c:v>43.20000000000082</c:v>
                      </c:pt>
                      <c:pt idx="905">
                        <c:v>43.400000000000823</c:v>
                      </c:pt>
                      <c:pt idx="906">
                        <c:v>43.600000000000826</c:v>
                      </c:pt>
                      <c:pt idx="907">
                        <c:v>43.800000000000828</c:v>
                      </c:pt>
                      <c:pt idx="908">
                        <c:v>44.000000000000831</c:v>
                      </c:pt>
                      <c:pt idx="909">
                        <c:v>44.200000000000834</c:v>
                      </c:pt>
                      <c:pt idx="910">
                        <c:v>44.400000000000837</c:v>
                      </c:pt>
                      <c:pt idx="911">
                        <c:v>44.60000000000084</c:v>
                      </c:pt>
                      <c:pt idx="912">
                        <c:v>44.800000000000843</c:v>
                      </c:pt>
                      <c:pt idx="913">
                        <c:v>45.000000000000846</c:v>
                      </c:pt>
                      <c:pt idx="914">
                        <c:v>45.200000000000848</c:v>
                      </c:pt>
                      <c:pt idx="915">
                        <c:v>45.400000000000851</c:v>
                      </c:pt>
                      <c:pt idx="916">
                        <c:v>45.600000000000854</c:v>
                      </c:pt>
                      <c:pt idx="917">
                        <c:v>45.800000000000857</c:v>
                      </c:pt>
                      <c:pt idx="918">
                        <c:v>46.00000000000086</c:v>
                      </c:pt>
                      <c:pt idx="919">
                        <c:v>46.200000000000863</c:v>
                      </c:pt>
                      <c:pt idx="920">
                        <c:v>46.400000000000865</c:v>
                      </c:pt>
                      <c:pt idx="921">
                        <c:v>46.600000000000868</c:v>
                      </c:pt>
                      <c:pt idx="922">
                        <c:v>46.800000000000871</c:v>
                      </c:pt>
                      <c:pt idx="923">
                        <c:v>47.000000000000874</c:v>
                      </c:pt>
                      <c:pt idx="924">
                        <c:v>47.200000000000877</c:v>
                      </c:pt>
                      <c:pt idx="925">
                        <c:v>47.40000000000088</c:v>
                      </c:pt>
                      <c:pt idx="926">
                        <c:v>47.600000000000882</c:v>
                      </c:pt>
                      <c:pt idx="927">
                        <c:v>47.800000000000885</c:v>
                      </c:pt>
                      <c:pt idx="928">
                        <c:v>48.000000000000888</c:v>
                      </c:pt>
                      <c:pt idx="929">
                        <c:v>48.200000000000891</c:v>
                      </c:pt>
                      <c:pt idx="930">
                        <c:v>48.400000000000894</c:v>
                      </c:pt>
                      <c:pt idx="931">
                        <c:v>48.600000000000897</c:v>
                      </c:pt>
                      <c:pt idx="932">
                        <c:v>48.8000000000009</c:v>
                      </c:pt>
                      <c:pt idx="933">
                        <c:v>49.000000000000902</c:v>
                      </c:pt>
                      <c:pt idx="934">
                        <c:v>49.200000000000905</c:v>
                      </c:pt>
                      <c:pt idx="935">
                        <c:v>49.400000000000908</c:v>
                      </c:pt>
                      <c:pt idx="936">
                        <c:v>49.600000000000911</c:v>
                      </c:pt>
                      <c:pt idx="937">
                        <c:v>49.800000000000914</c:v>
                      </c:pt>
                      <c:pt idx="938">
                        <c:v>50.000000000000917</c:v>
                      </c:pt>
                      <c:pt idx="939">
                        <c:v>50.200000000000919</c:v>
                      </c:pt>
                      <c:pt idx="940">
                        <c:v>50.400000000000922</c:v>
                      </c:pt>
                      <c:pt idx="941">
                        <c:v>50.600000000000925</c:v>
                      </c:pt>
                      <c:pt idx="942">
                        <c:v>50.800000000000928</c:v>
                      </c:pt>
                      <c:pt idx="943">
                        <c:v>51.000000000000931</c:v>
                      </c:pt>
                      <c:pt idx="944">
                        <c:v>51.200000000000934</c:v>
                      </c:pt>
                      <c:pt idx="945">
                        <c:v>51.400000000000936</c:v>
                      </c:pt>
                      <c:pt idx="946">
                        <c:v>51.600000000000939</c:v>
                      </c:pt>
                      <c:pt idx="947">
                        <c:v>51.800000000000942</c:v>
                      </c:pt>
                      <c:pt idx="948">
                        <c:v>52.000000000000945</c:v>
                      </c:pt>
                      <c:pt idx="949">
                        <c:v>52.200000000000948</c:v>
                      </c:pt>
                      <c:pt idx="950">
                        <c:v>52.400000000000951</c:v>
                      </c:pt>
                      <c:pt idx="951">
                        <c:v>52.600000000000954</c:v>
                      </c:pt>
                      <c:pt idx="952">
                        <c:v>52.800000000000956</c:v>
                      </c:pt>
                      <c:pt idx="953">
                        <c:v>53.000000000000959</c:v>
                      </c:pt>
                      <c:pt idx="954">
                        <c:v>53.200000000000962</c:v>
                      </c:pt>
                      <c:pt idx="955">
                        <c:v>53.400000000000965</c:v>
                      </c:pt>
                      <c:pt idx="956">
                        <c:v>53.600000000000968</c:v>
                      </c:pt>
                      <c:pt idx="957">
                        <c:v>53.800000000000971</c:v>
                      </c:pt>
                      <c:pt idx="958">
                        <c:v>54.000000000000973</c:v>
                      </c:pt>
                      <c:pt idx="959">
                        <c:v>54.200000000000976</c:v>
                      </c:pt>
                      <c:pt idx="960">
                        <c:v>54.400000000000979</c:v>
                      </c:pt>
                      <c:pt idx="961">
                        <c:v>54.600000000000982</c:v>
                      </c:pt>
                      <c:pt idx="962">
                        <c:v>54.800000000000985</c:v>
                      </c:pt>
                      <c:pt idx="963">
                        <c:v>55.000000000000988</c:v>
                      </c:pt>
                      <c:pt idx="964">
                        <c:v>55.20000000000099</c:v>
                      </c:pt>
                      <c:pt idx="965">
                        <c:v>55.400000000000993</c:v>
                      </c:pt>
                      <c:pt idx="966">
                        <c:v>55.600000000000996</c:v>
                      </c:pt>
                      <c:pt idx="967">
                        <c:v>55.800000000000999</c:v>
                      </c:pt>
                      <c:pt idx="968">
                        <c:v>56.000000000001002</c:v>
                      </c:pt>
                      <c:pt idx="969">
                        <c:v>56.200000000001005</c:v>
                      </c:pt>
                      <c:pt idx="970">
                        <c:v>56.400000000001008</c:v>
                      </c:pt>
                      <c:pt idx="971">
                        <c:v>56.60000000000101</c:v>
                      </c:pt>
                      <c:pt idx="972">
                        <c:v>56.800000000001013</c:v>
                      </c:pt>
                      <c:pt idx="973">
                        <c:v>57.000000000001016</c:v>
                      </c:pt>
                      <c:pt idx="974">
                        <c:v>57.200000000001019</c:v>
                      </c:pt>
                      <c:pt idx="975">
                        <c:v>57.400000000001022</c:v>
                      </c:pt>
                      <c:pt idx="976">
                        <c:v>57.600000000001025</c:v>
                      </c:pt>
                      <c:pt idx="977">
                        <c:v>57.800000000001027</c:v>
                      </c:pt>
                      <c:pt idx="978">
                        <c:v>58.00000000000103</c:v>
                      </c:pt>
                      <c:pt idx="979">
                        <c:v>58.200000000001033</c:v>
                      </c:pt>
                      <c:pt idx="980">
                        <c:v>58.400000000001036</c:v>
                      </c:pt>
                      <c:pt idx="981">
                        <c:v>58.600000000001039</c:v>
                      </c:pt>
                      <c:pt idx="982">
                        <c:v>58.800000000001042</c:v>
                      </c:pt>
                      <c:pt idx="983">
                        <c:v>59.000000000001044</c:v>
                      </c:pt>
                      <c:pt idx="984">
                        <c:v>59.200000000001047</c:v>
                      </c:pt>
                      <c:pt idx="985">
                        <c:v>59.40000000000105</c:v>
                      </c:pt>
                      <c:pt idx="986">
                        <c:v>59.600000000001053</c:v>
                      </c:pt>
                      <c:pt idx="987">
                        <c:v>59.800000000001056</c:v>
                      </c:pt>
                      <c:pt idx="988">
                        <c:v>60.000000000001059</c:v>
                      </c:pt>
                      <c:pt idx="989">
                        <c:v>60.200000000001062</c:v>
                      </c:pt>
                      <c:pt idx="990">
                        <c:v>60.400000000001064</c:v>
                      </c:pt>
                      <c:pt idx="991">
                        <c:v>60.600000000001067</c:v>
                      </c:pt>
                      <c:pt idx="992">
                        <c:v>60.80000000000107</c:v>
                      </c:pt>
                      <c:pt idx="993">
                        <c:v>61.000000000001073</c:v>
                      </c:pt>
                      <c:pt idx="994">
                        <c:v>61.200000000001076</c:v>
                      </c:pt>
                      <c:pt idx="995">
                        <c:v>61.400000000001079</c:v>
                      </c:pt>
                      <c:pt idx="996">
                        <c:v>61.600000000001081</c:v>
                      </c:pt>
                      <c:pt idx="997">
                        <c:v>61.800000000001084</c:v>
                      </c:pt>
                      <c:pt idx="998">
                        <c:v>62.000000000001087</c:v>
                      </c:pt>
                      <c:pt idx="999">
                        <c:v>62.20000000000109</c:v>
                      </c:pt>
                      <c:pt idx="1000">
                        <c:v>62.400000000001093</c:v>
                      </c:pt>
                      <c:pt idx="1001">
                        <c:v>62.600000000001096</c:v>
                      </c:pt>
                      <c:pt idx="1002">
                        <c:v>62.800000000001098</c:v>
                      </c:pt>
                      <c:pt idx="1003">
                        <c:v>63.000000000001101</c:v>
                      </c:pt>
                      <c:pt idx="1004">
                        <c:v>63.200000000001104</c:v>
                      </c:pt>
                      <c:pt idx="1005">
                        <c:v>63.400000000001107</c:v>
                      </c:pt>
                      <c:pt idx="1006">
                        <c:v>63.60000000000111</c:v>
                      </c:pt>
                      <c:pt idx="1007">
                        <c:v>63.800000000001113</c:v>
                      </c:pt>
                      <c:pt idx="1008">
                        <c:v>64.000000000001108</c:v>
                      </c:pt>
                      <c:pt idx="1009">
                        <c:v>64.200000000001111</c:v>
                      </c:pt>
                      <c:pt idx="1010">
                        <c:v>64.400000000001114</c:v>
                      </c:pt>
                      <c:pt idx="1011">
                        <c:v>64.600000000001117</c:v>
                      </c:pt>
                      <c:pt idx="1012">
                        <c:v>64.80000000000112</c:v>
                      </c:pt>
                      <c:pt idx="1013">
                        <c:v>65.000000000001123</c:v>
                      </c:pt>
                      <c:pt idx="1014">
                        <c:v>65.200000000001125</c:v>
                      </c:pt>
                      <c:pt idx="1015">
                        <c:v>65.400000000001128</c:v>
                      </c:pt>
                      <c:pt idx="1016">
                        <c:v>65.600000000001131</c:v>
                      </c:pt>
                      <c:pt idx="1017">
                        <c:v>65.800000000001134</c:v>
                      </c:pt>
                      <c:pt idx="1018">
                        <c:v>66.000000000001137</c:v>
                      </c:pt>
                      <c:pt idx="1019">
                        <c:v>66.20000000000114</c:v>
                      </c:pt>
                      <c:pt idx="1020">
                        <c:v>66.400000000001143</c:v>
                      </c:pt>
                      <c:pt idx="1021">
                        <c:v>66.600000000001145</c:v>
                      </c:pt>
                      <c:pt idx="1022">
                        <c:v>66.800000000001148</c:v>
                      </c:pt>
                      <c:pt idx="1023">
                        <c:v>67.000000000001151</c:v>
                      </c:pt>
                      <c:pt idx="1024">
                        <c:v>67.200000000001154</c:v>
                      </c:pt>
                      <c:pt idx="1025">
                        <c:v>67.400000000001157</c:v>
                      </c:pt>
                      <c:pt idx="1026">
                        <c:v>67.60000000000116</c:v>
                      </c:pt>
                      <c:pt idx="1027">
                        <c:v>67.800000000001162</c:v>
                      </c:pt>
                      <c:pt idx="1028">
                        <c:v>68.000000000001165</c:v>
                      </c:pt>
                      <c:pt idx="1029">
                        <c:v>68.200000000001168</c:v>
                      </c:pt>
                      <c:pt idx="1030">
                        <c:v>68.400000000001171</c:v>
                      </c:pt>
                      <c:pt idx="1031">
                        <c:v>68.600000000001174</c:v>
                      </c:pt>
                      <c:pt idx="1032">
                        <c:v>68.800000000001177</c:v>
                      </c:pt>
                      <c:pt idx="1033">
                        <c:v>69.00000000000118</c:v>
                      </c:pt>
                      <c:pt idx="1034">
                        <c:v>69.200000000001182</c:v>
                      </c:pt>
                      <c:pt idx="1035">
                        <c:v>69.400000000001185</c:v>
                      </c:pt>
                      <c:pt idx="1036">
                        <c:v>69.600000000001188</c:v>
                      </c:pt>
                      <c:pt idx="1037">
                        <c:v>69.800000000001191</c:v>
                      </c:pt>
                      <c:pt idx="1038">
                        <c:v>70.000000000001194</c:v>
                      </c:pt>
                      <c:pt idx="1039">
                        <c:v>70.200000000001197</c:v>
                      </c:pt>
                      <c:pt idx="1040">
                        <c:v>70.400000000001199</c:v>
                      </c:pt>
                      <c:pt idx="1041">
                        <c:v>70.600000000001202</c:v>
                      </c:pt>
                      <c:pt idx="1042">
                        <c:v>70.800000000001205</c:v>
                      </c:pt>
                      <c:pt idx="1043">
                        <c:v>71.000000000001208</c:v>
                      </c:pt>
                      <c:pt idx="1044">
                        <c:v>71.200000000001211</c:v>
                      </c:pt>
                      <c:pt idx="1045">
                        <c:v>71.400000000001214</c:v>
                      </c:pt>
                      <c:pt idx="1046">
                        <c:v>71.600000000001216</c:v>
                      </c:pt>
                      <c:pt idx="1047">
                        <c:v>71.800000000001219</c:v>
                      </c:pt>
                      <c:pt idx="1048">
                        <c:v>72.000000000001222</c:v>
                      </c:pt>
                      <c:pt idx="1049">
                        <c:v>72.200000000001225</c:v>
                      </c:pt>
                      <c:pt idx="1050">
                        <c:v>72.400000000001228</c:v>
                      </c:pt>
                      <c:pt idx="1051">
                        <c:v>72.600000000001231</c:v>
                      </c:pt>
                      <c:pt idx="1052">
                        <c:v>72.800000000001234</c:v>
                      </c:pt>
                      <c:pt idx="1053">
                        <c:v>73.000000000001236</c:v>
                      </c:pt>
                      <c:pt idx="1054">
                        <c:v>73.200000000001239</c:v>
                      </c:pt>
                      <c:pt idx="1055">
                        <c:v>73.400000000001242</c:v>
                      </c:pt>
                      <c:pt idx="1056">
                        <c:v>73.600000000001245</c:v>
                      </c:pt>
                      <c:pt idx="1057">
                        <c:v>73.800000000001248</c:v>
                      </c:pt>
                      <c:pt idx="1058">
                        <c:v>74.000000000001251</c:v>
                      </c:pt>
                      <c:pt idx="1059">
                        <c:v>74.200000000001253</c:v>
                      </c:pt>
                      <c:pt idx="1060">
                        <c:v>74.400000000001256</c:v>
                      </c:pt>
                      <c:pt idx="1061">
                        <c:v>74.600000000001259</c:v>
                      </c:pt>
                      <c:pt idx="1062">
                        <c:v>74.800000000001262</c:v>
                      </c:pt>
                      <c:pt idx="1063">
                        <c:v>75.000000000001265</c:v>
                      </c:pt>
                      <c:pt idx="1064">
                        <c:v>75.200000000001268</c:v>
                      </c:pt>
                      <c:pt idx="1065">
                        <c:v>75.40000000000127</c:v>
                      </c:pt>
                      <c:pt idx="1066">
                        <c:v>75.600000000001273</c:v>
                      </c:pt>
                      <c:pt idx="1067">
                        <c:v>75.800000000001276</c:v>
                      </c:pt>
                      <c:pt idx="1068">
                        <c:v>76.000000000001279</c:v>
                      </c:pt>
                      <c:pt idx="1069">
                        <c:v>76.200000000001282</c:v>
                      </c:pt>
                      <c:pt idx="1070">
                        <c:v>76.400000000001285</c:v>
                      </c:pt>
                      <c:pt idx="1071">
                        <c:v>76.600000000001288</c:v>
                      </c:pt>
                      <c:pt idx="1072">
                        <c:v>76.80000000000129</c:v>
                      </c:pt>
                      <c:pt idx="1073">
                        <c:v>77.000000000001293</c:v>
                      </c:pt>
                      <c:pt idx="1074">
                        <c:v>77.200000000001296</c:v>
                      </c:pt>
                      <c:pt idx="1075">
                        <c:v>77.400000000001299</c:v>
                      </c:pt>
                      <c:pt idx="1076">
                        <c:v>77.600000000001302</c:v>
                      </c:pt>
                      <c:pt idx="1077">
                        <c:v>77.800000000001305</c:v>
                      </c:pt>
                      <c:pt idx="1078">
                        <c:v>78.000000000001307</c:v>
                      </c:pt>
                      <c:pt idx="1079">
                        <c:v>78.20000000000131</c:v>
                      </c:pt>
                      <c:pt idx="1080">
                        <c:v>78.400000000001313</c:v>
                      </c:pt>
                      <c:pt idx="1081">
                        <c:v>78.600000000001316</c:v>
                      </c:pt>
                      <c:pt idx="1082">
                        <c:v>78.800000000001319</c:v>
                      </c:pt>
                      <c:pt idx="1083">
                        <c:v>79.000000000001322</c:v>
                      </c:pt>
                      <c:pt idx="1084">
                        <c:v>79.200000000001324</c:v>
                      </c:pt>
                      <c:pt idx="1085">
                        <c:v>79.400000000001327</c:v>
                      </c:pt>
                      <c:pt idx="1086">
                        <c:v>79.60000000000133</c:v>
                      </c:pt>
                      <c:pt idx="1087">
                        <c:v>79.800000000001333</c:v>
                      </c:pt>
                      <c:pt idx="1088">
                        <c:v>80.000000000001336</c:v>
                      </c:pt>
                      <c:pt idx="1089">
                        <c:v>80.200000000001339</c:v>
                      </c:pt>
                      <c:pt idx="1090">
                        <c:v>80.400000000001342</c:v>
                      </c:pt>
                      <c:pt idx="1091">
                        <c:v>80.600000000001344</c:v>
                      </c:pt>
                      <c:pt idx="1092">
                        <c:v>80.800000000001347</c:v>
                      </c:pt>
                      <c:pt idx="1093">
                        <c:v>81.00000000000135</c:v>
                      </c:pt>
                      <c:pt idx="1094">
                        <c:v>81.200000000001353</c:v>
                      </c:pt>
                      <c:pt idx="1095">
                        <c:v>81.400000000001356</c:v>
                      </c:pt>
                      <c:pt idx="1096">
                        <c:v>81.600000000001359</c:v>
                      </c:pt>
                      <c:pt idx="1097">
                        <c:v>81.800000000001361</c:v>
                      </c:pt>
                      <c:pt idx="1098">
                        <c:v>82.000000000001364</c:v>
                      </c:pt>
                      <c:pt idx="1099">
                        <c:v>82.200000000001367</c:v>
                      </c:pt>
                      <c:pt idx="1100">
                        <c:v>82.40000000000137</c:v>
                      </c:pt>
                      <c:pt idx="1101">
                        <c:v>82.600000000001373</c:v>
                      </c:pt>
                      <c:pt idx="1102">
                        <c:v>82.800000000001376</c:v>
                      </c:pt>
                      <c:pt idx="1103">
                        <c:v>83.000000000001378</c:v>
                      </c:pt>
                      <c:pt idx="1104">
                        <c:v>83.200000000001381</c:v>
                      </c:pt>
                      <c:pt idx="1105">
                        <c:v>83.400000000001384</c:v>
                      </c:pt>
                      <c:pt idx="1106">
                        <c:v>83.600000000001387</c:v>
                      </c:pt>
                      <c:pt idx="1107">
                        <c:v>83.80000000000139</c:v>
                      </c:pt>
                      <c:pt idx="1108">
                        <c:v>84.000000000001393</c:v>
                      </c:pt>
                      <c:pt idx="1109">
                        <c:v>84.200000000001396</c:v>
                      </c:pt>
                      <c:pt idx="1110">
                        <c:v>84.400000000001398</c:v>
                      </c:pt>
                      <c:pt idx="1111">
                        <c:v>84.600000000001401</c:v>
                      </c:pt>
                      <c:pt idx="1112">
                        <c:v>84.800000000001404</c:v>
                      </c:pt>
                      <c:pt idx="1113">
                        <c:v>85.000000000001407</c:v>
                      </c:pt>
                      <c:pt idx="1114">
                        <c:v>85.20000000000141</c:v>
                      </c:pt>
                      <c:pt idx="1115">
                        <c:v>85.400000000001413</c:v>
                      </c:pt>
                      <c:pt idx="1116">
                        <c:v>85.600000000001415</c:v>
                      </c:pt>
                      <c:pt idx="1117">
                        <c:v>85.800000000001418</c:v>
                      </c:pt>
                      <c:pt idx="1118">
                        <c:v>86.000000000001421</c:v>
                      </c:pt>
                      <c:pt idx="1119">
                        <c:v>86.200000000001424</c:v>
                      </c:pt>
                      <c:pt idx="1120">
                        <c:v>86.400000000001427</c:v>
                      </c:pt>
                      <c:pt idx="1121">
                        <c:v>86.60000000000143</c:v>
                      </c:pt>
                      <c:pt idx="1122">
                        <c:v>86.800000000001432</c:v>
                      </c:pt>
                      <c:pt idx="1123">
                        <c:v>87.000000000001435</c:v>
                      </c:pt>
                      <c:pt idx="1124">
                        <c:v>87.200000000001438</c:v>
                      </c:pt>
                      <c:pt idx="1125">
                        <c:v>87.400000000001441</c:v>
                      </c:pt>
                      <c:pt idx="1126">
                        <c:v>87.600000000001444</c:v>
                      </c:pt>
                      <c:pt idx="1127">
                        <c:v>87.800000000001447</c:v>
                      </c:pt>
                      <c:pt idx="1128">
                        <c:v>88.00000000000145</c:v>
                      </c:pt>
                      <c:pt idx="1129">
                        <c:v>88.200000000001452</c:v>
                      </c:pt>
                      <c:pt idx="1130">
                        <c:v>88.400000000001455</c:v>
                      </c:pt>
                      <c:pt idx="1131">
                        <c:v>88.600000000001458</c:v>
                      </c:pt>
                      <c:pt idx="1132">
                        <c:v>88.800000000001461</c:v>
                      </c:pt>
                      <c:pt idx="1133">
                        <c:v>89.000000000001464</c:v>
                      </c:pt>
                      <c:pt idx="1134">
                        <c:v>89.200000000001467</c:v>
                      </c:pt>
                      <c:pt idx="1135">
                        <c:v>89.400000000001469</c:v>
                      </c:pt>
                      <c:pt idx="1136">
                        <c:v>89.600000000001472</c:v>
                      </c:pt>
                      <c:pt idx="1137">
                        <c:v>89.800000000001475</c:v>
                      </c:pt>
                      <c:pt idx="1138">
                        <c:v>90.000000000001478</c:v>
                      </c:pt>
                      <c:pt idx="1139">
                        <c:v>90.200000000001481</c:v>
                      </c:pt>
                      <c:pt idx="1140">
                        <c:v>90.400000000001484</c:v>
                      </c:pt>
                      <c:pt idx="1141">
                        <c:v>90.600000000001486</c:v>
                      </c:pt>
                      <c:pt idx="1142">
                        <c:v>90.800000000001489</c:v>
                      </c:pt>
                      <c:pt idx="1143">
                        <c:v>91.000000000001492</c:v>
                      </c:pt>
                      <c:pt idx="1144">
                        <c:v>91.200000000001495</c:v>
                      </c:pt>
                      <c:pt idx="1145">
                        <c:v>91.400000000001498</c:v>
                      </c:pt>
                      <c:pt idx="1146">
                        <c:v>91.600000000001501</c:v>
                      </c:pt>
                      <c:pt idx="1147">
                        <c:v>91.800000000001504</c:v>
                      </c:pt>
                      <c:pt idx="1148">
                        <c:v>92.000000000001506</c:v>
                      </c:pt>
                      <c:pt idx="1149">
                        <c:v>92.200000000001509</c:v>
                      </c:pt>
                      <c:pt idx="1150">
                        <c:v>92.400000000001512</c:v>
                      </c:pt>
                      <c:pt idx="1151">
                        <c:v>92.600000000001515</c:v>
                      </c:pt>
                      <c:pt idx="1152">
                        <c:v>92.800000000001518</c:v>
                      </c:pt>
                      <c:pt idx="1153">
                        <c:v>93.000000000001521</c:v>
                      </c:pt>
                      <c:pt idx="1154">
                        <c:v>93.200000000001523</c:v>
                      </c:pt>
                      <c:pt idx="1155">
                        <c:v>93.400000000001526</c:v>
                      </c:pt>
                      <c:pt idx="1156">
                        <c:v>93.600000000001529</c:v>
                      </c:pt>
                      <c:pt idx="1157">
                        <c:v>93.800000000001532</c:v>
                      </c:pt>
                      <c:pt idx="1158">
                        <c:v>94.000000000001535</c:v>
                      </c:pt>
                      <c:pt idx="1159">
                        <c:v>94.200000000001538</c:v>
                      </c:pt>
                      <c:pt idx="1160">
                        <c:v>94.40000000000154</c:v>
                      </c:pt>
                      <c:pt idx="1161">
                        <c:v>94.600000000001543</c:v>
                      </c:pt>
                      <c:pt idx="1162">
                        <c:v>94.800000000001546</c:v>
                      </c:pt>
                      <c:pt idx="1163">
                        <c:v>95.000000000001549</c:v>
                      </c:pt>
                      <c:pt idx="1164">
                        <c:v>95.200000000001552</c:v>
                      </c:pt>
                      <c:pt idx="1165">
                        <c:v>95.400000000001555</c:v>
                      </c:pt>
                      <c:pt idx="1166">
                        <c:v>95.600000000001558</c:v>
                      </c:pt>
                      <c:pt idx="1167">
                        <c:v>95.80000000000156</c:v>
                      </c:pt>
                      <c:pt idx="1168">
                        <c:v>96.000000000001563</c:v>
                      </c:pt>
                      <c:pt idx="1169">
                        <c:v>96.200000000001566</c:v>
                      </c:pt>
                      <c:pt idx="1170">
                        <c:v>96.400000000001569</c:v>
                      </c:pt>
                      <c:pt idx="1171">
                        <c:v>96.600000000001572</c:v>
                      </c:pt>
                      <c:pt idx="1172">
                        <c:v>96.800000000001575</c:v>
                      </c:pt>
                      <c:pt idx="1173">
                        <c:v>97.000000000001577</c:v>
                      </c:pt>
                      <c:pt idx="1174">
                        <c:v>97.20000000000158</c:v>
                      </c:pt>
                      <c:pt idx="1175">
                        <c:v>97.400000000001583</c:v>
                      </c:pt>
                      <c:pt idx="1176">
                        <c:v>97.600000000001586</c:v>
                      </c:pt>
                      <c:pt idx="1177">
                        <c:v>97.800000000001589</c:v>
                      </c:pt>
                      <c:pt idx="1178">
                        <c:v>98.000000000001592</c:v>
                      </c:pt>
                      <c:pt idx="1179">
                        <c:v>98.200000000001594</c:v>
                      </c:pt>
                      <c:pt idx="1180">
                        <c:v>98.400000000001597</c:v>
                      </c:pt>
                      <c:pt idx="1181">
                        <c:v>98.6000000000016</c:v>
                      </c:pt>
                      <c:pt idx="1182">
                        <c:v>98.800000000001603</c:v>
                      </c:pt>
                      <c:pt idx="1183">
                        <c:v>99.000000000001606</c:v>
                      </c:pt>
                      <c:pt idx="1184">
                        <c:v>99.200000000001609</c:v>
                      </c:pt>
                      <c:pt idx="1185">
                        <c:v>99.400000000001612</c:v>
                      </c:pt>
                      <c:pt idx="1186">
                        <c:v>99.600000000001614</c:v>
                      </c:pt>
                      <c:pt idx="1187">
                        <c:v>99.800000000001617</c:v>
                      </c:pt>
                      <c:pt idx="1188">
                        <c:v>100.00000000000162</c:v>
                      </c:pt>
                      <c:pt idx="1189">
                        <c:v>100.20000000000162</c:v>
                      </c:pt>
                      <c:pt idx="1190">
                        <c:v>100.40000000000163</c:v>
                      </c:pt>
                      <c:pt idx="1191">
                        <c:v>100.60000000000163</c:v>
                      </c:pt>
                      <c:pt idx="1192">
                        <c:v>100.80000000000163</c:v>
                      </c:pt>
                      <c:pt idx="1193">
                        <c:v>101.00000000000163</c:v>
                      </c:pt>
                      <c:pt idx="1194">
                        <c:v>101.20000000000164</c:v>
                      </c:pt>
                      <c:pt idx="1195">
                        <c:v>101.40000000000164</c:v>
                      </c:pt>
                      <c:pt idx="1196">
                        <c:v>101.60000000000164</c:v>
                      </c:pt>
                      <c:pt idx="1197">
                        <c:v>101.80000000000165</c:v>
                      </c:pt>
                      <c:pt idx="1198">
                        <c:v>102.00000000000165</c:v>
                      </c:pt>
                      <c:pt idx="1199">
                        <c:v>102.20000000000165</c:v>
                      </c:pt>
                      <c:pt idx="1200">
                        <c:v>102.40000000000165</c:v>
                      </c:pt>
                      <c:pt idx="1201">
                        <c:v>102.60000000000166</c:v>
                      </c:pt>
                      <c:pt idx="1202">
                        <c:v>102.80000000000166</c:v>
                      </c:pt>
                      <c:pt idx="1203">
                        <c:v>103.00000000000166</c:v>
                      </c:pt>
                      <c:pt idx="1204">
                        <c:v>103.20000000000167</c:v>
                      </c:pt>
                      <c:pt idx="1205">
                        <c:v>103.40000000000167</c:v>
                      </c:pt>
                      <c:pt idx="1206">
                        <c:v>103.60000000000167</c:v>
                      </c:pt>
                      <c:pt idx="1207">
                        <c:v>103.80000000000167</c:v>
                      </c:pt>
                      <c:pt idx="1208">
                        <c:v>104.00000000000168</c:v>
                      </c:pt>
                      <c:pt idx="1209">
                        <c:v>104.20000000000168</c:v>
                      </c:pt>
                      <c:pt idx="1210">
                        <c:v>104.40000000000168</c:v>
                      </c:pt>
                      <c:pt idx="1211">
                        <c:v>104.60000000000169</c:v>
                      </c:pt>
                      <c:pt idx="1212">
                        <c:v>104.80000000000169</c:v>
                      </c:pt>
                      <c:pt idx="1213">
                        <c:v>105.00000000000169</c:v>
                      </c:pt>
                      <c:pt idx="1214">
                        <c:v>105.20000000000169</c:v>
                      </c:pt>
                      <c:pt idx="1215">
                        <c:v>105.4000000000017</c:v>
                      </c:pt>
                      <c:pt idx="1216">
                        <c:v>105.6000000000017</c:v>
                      </c:pt>
                      <c:pt idx="1217">
                        <c:v>105.8000000000017</c:v>
                      </c:pt>
                      <c:pt idx="1218">
                        <c:v>106.00000000000171</c:v>
                      </c:pt>
                      <c:pt idx="1219">
                        <c:v>106.20000000000171</c:v>
                      </c:pt>
                      <c:pt idx="1220">
                        <c:v>106.40000000000171</c:v>
                      </c:pt>
                      <c:pt idx="1221">
                        <c:v>106.60000000000171</c:v>
                      </c:pt>
                      <c:pt idx="1222">
                        <c:v>106.80000000000172</c:v>
                      </c:pt>
                      <c:pt idx="1223">
                        <c:v>107.00000000000172</c:v>
                      </c:pt>
                      <c:pt idx="1224">
                        <c:v>107.20000000000172</c:v>
                      </c:pt>
                      <c:pt idx="1225">
                        <c:v>107.40000000000173</c:v>
                      </c:pt>
                      <c:pt idx="1226">
                        <c:v>107.60000000000173</c:v>
                      </c:pt>
                      <c:pt idx="1227">
                        <c:v>107.80000000000173</c:v>
                      </c:pt>
                      <c:pt idx="1228">
                        <c:v>108.00000000000173</c:v>
                      </c:pt>
                      <c:pt idx="1229">
                        <c:v>108.20000000000174</c:v>
                      </c:pt>
                      <c:pt idx="1230">
                        <c:v>108.40000000000174</c:v>
                      </c:pt>
                      <c:pt idx="1231">
                        <c:v>108.60000000000174</c:v>
                      </c:pt>
                      <c:pt idx="1232">
                        <c:v>108.80000000000175</c:v>
                      </c:pt>
                      <c:pt idx="1233">
                        <c:v>109.00000000000175</c:v>
                      </c:pt>
                      <c:pt idx="1234">
                        <c:v>109.20000000000175</c:v>
                      </c:pt>
                      <c:pt idx="1235">
                        <c:v>109.40000000000175</c:v>
                      </c:pt>
                      <c:pt idx="1236">
                        <c:v>109.60000000000176</c:v>
                      </c:pt>
                      <c:pt idx="1237">
                        <c:v>109.80000000000176</c:v>
                      </c:pt>
                      <c:pt idx="1238">
                        <c:v>110.00000000000176</c:v>
                      </c:pt>
                      <c:pt idx="1239">
                        <c:v>110.20000000000176</c:v>
                      </c:pt>
                      <c:pt idx="1240">
                        <c:v>110.40000000000177</c:v>
                      </c:pt>
                      <c:pt idx="1241">
                        <c:v>110.60000000000177</c:v>
                      </c:pt>
                      <c:pt idx="1242">
                        <c:v>110.80000000000177</c:v>
                      </c:pt>
                      <c:pt idx="1243">
                        <c:v>111.00000000000178</c:v>
                      </c:pt>
                      <c:pt idx="1244">
                        <c:v>111.20000000000178</c:v>
                      </c:pt>
                      <c:pt idx="1245">
                        <c:v>111.40000000000178</c:v>
                      </c:pt>
                      <c:pt idx="1246">
                        <c:v>111.60000000000178</c:v>
                      </c:pt>
                      <c:pt idx="1247">
                        <c:v>111.80000000000179</c:v>
                      </c:pt>
                      <c:pt idx="1248">
                        <c:v>112.00000000000179</c:v>
                      </c:pt>
                      <c:pt idx="1249">
                        <c:v>112.20000000000179</c:v>
                      </c:pt>
                      <c:pt idx="1250">
                        <c:v>112.4000000000018</c:v>
                      </c:pt>
                      <c:pt idx="1251">
                        <c:v>112.6000000000018</c:v>
                      </c:pt>
                      <c:pt idx="1252">
                        <c:v>112.8000000000018</c:v>
                      </c:pt>
                      <c:pt idx="1253">
                        <c:v>113.0000000000018</c:v>
                      </c:pt>
                      <c:pt idx="1254">
                        <c:v>113.20000000000181</c:v>
                      </c:pt>
                      <c:pt idx="1255">
                        <c:v>113.40000000000181</c:v>
                      </c:pt>
                      <c:pt idx="1256">
                        <c:v>113.60000000000181</c:v>
                      </c:pt>
                      <c:pt idx="1257">
                        <c:v>113.80000000000182</c:v>
                      </c:pt>
                      <c:pt idx="1258">
                        <c:v>114.00000000000182</c:v>
                      </c:pt>
                      <c:pt idx="1259">
                        <c:v>114.20000000000182</c:v>
                      </c:pt>
                      <c:pt idx="1260">
                        <c:v>114.40000000000182</c:v>
                      </c:pt>
                      <c:pt idx="1261">
                        <c:v>114.60000000000183</c:v>
                      </c:pt>
                      <c:pt idx="1262">
                        <c:v>114.80000000000183</c:v>
                      </c:pt>
                      <c:pt idx="1263">
                        <c:v>115.00000000000183</c:v>
                      </c:pt>
                      <c:pt idx="1264">
                        <c:v>115.20000000000184</c:v>
                      </c:pt>
                      <c:pt idx="1265">
                        <c:v>115.40000000000184</c:v>
                      </c:pt>
                      <c:pt idx="1266">
                        <c:v>115.60000000000184</c:v>
                      </c:pt>
                      <c:pt idx="1267">
                        <c:v>115.80000000000184</c:v>
                      </c:pt>
                      <c:pt idx="1268">
                        <c:v>116.00000000000185</c:v>
                      </c:pt>
                      <c:pt idx="1269">
                        <c:v>116.20000000000185</c:v>
                      </c:pt>
                      <c:pt idx="1270">
                        <c:v>116.40000000000185</c:v>
                      </c:pt>
                      <c:pt idx="1271">
                        <c:v>116.60000000000186</c:v>
                      </c:pt>
                      <c:pt idx="1272">
                        <c:v>116.80000000000186</c:v>
                      </c:pt>
                      <c:pt idx="1273">
                        <c:v>117.00000000000186</c:v>
                      </c:pt>
                      <c:pt idx="1274">
                        <c:v>117.20000000000186</c:v>
                      </c:pt>
                      <c:pt idx="1275">
                        <c:v>117.40000000000187</c:v>
                      </c:pt>
                      <c:pt idx="1276">
                        <c:v>117.60000000000187</c:v>
                      </c:pt>
                      <c:pt idx="1277">
                        <c:v>117.80000000000187</c:v>
                      </c:pt>
                      <c:pt idx="1278">
                        <c:v>118.00000000000188</c:v>
                      </c:pt>
                      <c:pt idx="1279">
                        <c:v>118.20000000000188</c:v>
                      </c:pt>
                      <c:pt idx="1280">
                        <c:v>118.40000000000188</c:v>
                      </c:pt>
                      <c:pt idx="1281">
                        <c:v>118.60000000000188</c:v>
                      </c:pt>
                      <c:pt idx="1282">
                        <c:v>118.80000000000189</c:v>
                      </c:pt>
                      <c:pt idx="1283">
                        <c:v>119.00000000000189</c:v>
                      </c:pt>
                      <c:pt idx="1284">
                        <c:v>119.20000000000189</c:v>
                      </c:pt>
                      <c:pt idx="1285">
                        <c:v>119.4000000000019</c:v>
                      </c:pt>
                      <c:pt idx="1286">
                        <c:v>119.6000000000019</c:v>
                      </c:pt>
                      <c:pt idx="1287">
                        <c:v>119.8000000000019</c:v>
                      </c:pt>
                      <c:pt idx="1288">
                        <c:v>120.0000000000019</c:v>
                      </c:pt>
                      <c:pt idx="1289">
                        <c:v>120.20000000000191</c:v>
                      </c:pt>
                      <c:pt idx="1290">
                        <c:v>120.40000000000191</c:v>
                      </c:pt>
                      <c:pt idx="1291">
                        <c:v>120.60000000000191</c:v>
                      </c:pt>
                      <c:pt idx="1292">
                        <c:v>120.80000000000192</c:v>
                      </c:pt>
                      <c:pt idx="1293">
                        <c:v>121.00000000000192</c:v>
                      </c:pt>
                      <c:pt idx="1294">
                        <c:v>121.20000000000192</c:v>
                      </c:pt>
                      <c:pt idx="1295">
                        <c:v>121.40000000000192</c:v>
                      </c:pt>
                      <c:pt idx="1296">
                        <c:v>121.60000000000193</c:v>
                      </c:pt>
                      <c:pt idx="1297">
                        <c:v>121.80000000000193</c:v>
                      </c:pt>
                      <c:pt idx="1298">
                        <c:v>122.00000000000193</c:v>
                      </c:pt>
                      <c:pt idx="1299">
                        <c:v>122.20000000000194</c:v>
                      </c:pt>
                      <c:pt idx="1300">
                        <c:v>122.40000000000194</c:v>
                      </c:pt>
                      <c:pt idx="1301">
                        <c:v>122.60000000000194</c:v>
                      </c:pt>
                      <c:pt idx="1302">
                        <c:v>122.80000000000194</c:v>
                      </c:pt>
                      <c:pt idx="1303">
                        <c:v>123.00000000000195</c:v>
                      </c:pt>
                      <c:pt idx="1304">
                        <c:v>123.20000000000195</c:v>
                      </c:pt>
                      <c:pt idx="1305">
                        <c:v>123.40000000000195</c:v>
                      </c:pt>
                      <c:pt idx="1306">
                        <c:v>123.60000000000196</c:v>
                      </c:pt>
                      <c:pt idx="1307">
                        <c:v>123.80000000000196</c:v>
                      </c:pt>
                      <c:pt idx="1308">
                        <c:v>124.00000000000196</c:v>
                      </c:pt>
                      <c:pt idx="1309">
                        <c:v>124.20000000000196</c:v>
                      </c:pt>
                      <c:pt idx="1310">
                        <c:v>124.40000000000197</c:v>
                      </c:pt>
                      <c:pt idx="1311">
                        <c:v>124.60000000000197</c:v>
                      </c:pt>
                      <c:pt idx="1312">
                        <c:v>124.80000000000197</c:v>
                      </c:pt>
                      <c:pt idx="1313">
                        <c:v>125.00000000000198</c:v>
                      </c:pt>
                      <c:pt idx="1314">
                        <c:v>125.20000000000198</c:v>
                      </c:pt>
                      <c:pt idx="1315">
                        <c:v>125.40000000000198</c:v>
                      </c:pt>
                      <c:pt idx="1316">
                        <c:v>125.60000000000198</c:v>
                      </c:pt>
                      <c:pt idx="1317">
                        <c:v>125.80000000000199</c:v>
                      </c:pt>
                      <c:pt idx="1318">
                        <c:v>126.00000000000199</c:v>
                      </c:pt>
                      <c:pt idx="1319">
                        <c:v>126.20000000000199</c:v>
                      </c:pt>
                      <c:pt idx="1320">
                        <c:v>126.400000000002</c:v>
                      </c:pt>
                      <c:pt idx="1321">
                        <c:v>126.600000000002</c:v>
                      </c:pt>
                      <c:pt idx="1322">
                        <c:v>126.800000000002</c:v>
                      </c:pt>
                      <c:pt idx="1323">
                        <c:v>127.000000000002</c:v>
                      </c:pt>
                      <c:pt idx="1324">
                        <c:v>127.20000000000201</c:v>
                      </c:pt>
                      <c:pt idx="1325">
                        <c:v>127.40000000000201</c:v>
                      </c:pt>
                      <c:pt idx="1326">
                        <c:v>127.60000000000201</c:v>
                      </c:pt>
                      <c:pt idx="1327">
                        <c:v>127.80000000000202</c:v>
                      </c:pt>
                      <c:pt idx="1328">
                        <c:v>128.00000000000202</c:v>
                      </c:pt>
                      <c:pt idx="1329">
                        <c:v>128.20000000000201</c:v>
                      </c:pt>
                      <c:pt idx="1330">
                        <c:v>128.400000000002</c:v>
                      </c:pt>
                      <c:pt idx="1331">
                        <c:v>128.60000000000198</c:v>
                      </c:pt>
                      <c:pt idx="1332">
                        <c:v>128.80000000000197</c:v>
                      </c:pt>
                      <c:pt idx="1333">
                        <c:v>129.00000000000196</c:v>
                      </c:pt>
                      <c:pt idx="1334">
                        <c:v>129.20000000000195</c:v>
                      </c:pt>
                      <c:pt idx="1335">
                        <c:v>129.40000000000194</c:v>
                      </c:pt>
                      <c:pt idx="1336">
                        <c:v>129.60000000000193</c:v>
                      </c:pt>
                      <c:pt idx="1337">
                        <c:v>129.80000000000192</c:v>
                      </c:pt>
                      <c:pt idx="1338">
                        <c:v>130.0000000000019</c:v>
                      </c:pt>
                      <c:pt idx="1339">
                        <c:v>130.20000000000189</c:v>
                      </c:pt>
                      <c:pt idx="1340">
                        <c:v>130.40000000000188</c:v>
                      </c:pt>
                      <c:pt idx="1341">
                        <c:v>130.60000000000187</c:v>
                      </c:pt>
                      <c:pt idx="1342">
                        <c:v>130.80000000000186</c:v>
                      </c:pt>
                      <c:pt idx="1343">
                        <c:v>131.00000000000185</c:v>
                      </c:pt>
                      <c:pt idx="1344">
                        <c:v>131.20000000000184</c:v>
                      </c:pt>
                      <c:pt idx="1345">
                        <c:v>131.40000000000182</c:v>
                      </c:pt>
                      <c:pt idx="1346">
                        <c:v>131.60000000000181</c:v>
                      </c:pt>
                      <c:pt idx="1347">
                        <c:v>131.8000000000018</c:v>
                      </c:pt>
                      <c:pt idx="1348">
                        <c:v>132.00000000000179</c:v>
                      </c:pt>
                      <c:pt idx="1349">
                        <c:v>132.20000000000178</c:v>
                      </c:pt>
                      <c:pt idx="1350">
                        <c:v>132.40000000000177</c:v>
                      </c:pt>
                      <c:pt idx="1351">
                        <c:v>132.60000000000176</c:v>
                      </c:pt>
                      <c:pt idx="1352">
                        <c:v>132.80000000000175</c:v>
                      </c:pt>
                      <c:pt idx="1353">
                        <c:v>133.00000000000173</c:v>
                      </c:pt>
                      <c:pt idx="1354">
                        <c:v>133.20000000000172</c:v>
                      </c:pt>
                      <c:pt idx="1355">
                        <c:v>133.40000000000171</c:v>
                      </c:pt>
                      <c:pt idx="1356">
                        <c:v>133.6000000000017</c:v>
                      </c:pt>
                      <c:pt idx="1357">
                        <c:v>133.80000000000169</c:v>
                      </c:pt>
                      <c:pt idx="1358">
                        <c:v>134.00000000000168</c:v>
                      </c:pt>
                      <c:pt idx="1359">
                        <c:v>134.20000000000167</c:v>
                      </c:pt>
                      <c:pt idx="1360">
                        <c:v>134.40000000000165</c:v>
                      </c:pt>
                      <c:pt idx="1361">
                        <c:v>134.60000000000164</c:v>
                      </c:pt>
                      <c:pt idx="1362">
                        <c:v>134.80000000000163</c:v>
                      </c:pt>
                      <c:pt idx="1363">
                        <c:v>135.00000000000162</c:v>
                      </c:pt>
                      <c:pt idx="1364">
                        <c:v>135.20000000000161</c:v>
                      </c:pt>
                      <c:pt idx="1365">
                        <c:v>135.4000000000016</c:v>
                      </c:pt>
                      <c:pt idx="1366">
                        <c:v>135.60000000000159</c:v>
                      </c:pt>
                      <c:pt idx="1367">
                        <c:v>135.80000000000157</c:v>
                      </c:pt>
                      <c:pt idx="1368">
                        <c:v>136.00000000000156</c:v>
                      </c:pt>
                      <c:pt idx="1369">
                        <c:v>136.20000000000155</c:v>
                      </c:pt>
                      <c:pt idx="1370">
                        <c:v>136.40000000000154</c:v>
                      </c:pt>
                      <c:pt idx="1371">
                        <c:v>136.60000000000153</c:v>
                      </c:pt>
                      <c:pt idx="1372">
                        <c:v>136.80000000000152</c:v>
                      </c:pt>
                      <c:pt idx="1373">
                        <c:v>137.00000000000151</c:v>
                      </c:pt>
                      <c:pt idx="1374">
                        <c:v>137.20000000000149</c:v>
                      </c:pt>
                      <c:pt idx="1375">
                        <c:v>137.40000000000148</c:v>
                      </c:pt>
                      <c:pt idx="1376">
                        <c:v>137.60000000000147</c:v>
                      </c:pt>
                      <c:pt idx="1377">
                        <c:v>137.80000000000146</c:v>
                      </c:pt>
                      <c:pt idx="1378">
                        <c:v>138.00000000000145</c:v>
                      </c:pt>
                      <c:pt idx="1379">
                        <c:v>138.20000000000144</c:v>
                      </c:pt>
                      <c:pt idx="1380">
                        <c:v>138.40000000000143</c:v>
                      </c:pt>
                      <c:pt idx="1381">
                        <c:v>138.60000000000142</c:v>
                      </c:pt>
                      <c:pt idx="1382">
                        <c:v>138.8000000000014</c:v>
                      </c:pt>
                      <c:pt idx="1383">
                        <c:v>139.00000000000139</c:v>
                      </c:pt>
                      <c:pt idx="1384">
                        <c:v>139.20000000000138</c:v>
                      </c:pt>
                      <c:pt idx="1385">
                        <c:v>139.40000000000137</c:v>
                      </c:pt>
                      <c:pt idx="1386">
                        <c:v>139.60000000000136</c:v>
                      </c:pt>
                      <c:pt idx="1387">
                        <c:v>139.80000000000135</c:v>
                      </c:pt>
                      <c:pt idx="1388">
                        <c:v>140.00000000000134</c:v>
                      </c:pt>
                      <c:pt idx="1389">
                        <c:v>140.20000000000132</c:v>
                      </c:pt>
                      <c:pt idx="1390">
                        <c:v>140.40000000000131</c:v>
                      </c:pt>
                      <c:pt idx="1391">
                        <c:v>140.6000000000013</c:v>
                      </c:pt>
                      <c:pt idx="1392">
                        <c:v>140.80000000000129</c:v>
                      </c:pt>
                      <c:pt idx="1393">
                        <c:v>141.00000000000128</c:v>
                      </c:pt>
                      <c:pt idx="1394">
                        <c:v>141.20000000000127</c:v>
                      </c:pt>
                      <c:pt idx="1395">
                        <c:v>141.40000000000126</c:v>
                      </c:pt>
                      <c:pt idx="1396">
                        <c:v>141.60000000000124</c:v>
                      </c:pt>
                      <c:pt idx="1397">
                        <c:v>141.80000000000123</c:v>
                      </c:pt>
                      <c:pt idx="1398">
                        <c:v>142.00000000000122</c:v>
                      </c:pt>
                      <c:pt idx="1399">
                        <c:v>142.20000000000121</c:v>
                      </c:pt>
                      <c:pt idx="1400">
                        <c:v>142.4000000000012</c:v>
                      </c:pt>
                      <c:pt idx="1401">
                        <c:v>142.60000000000119</c:v>
                      </c:pt>
                      <c:pt idx="1402">
                        <c:v>142.80000000000118</c:v>
                      </c:pt>
                      <c:pt idx="1403">
                        <c:v>143.00000000000117</c:v>
                      </c:pt>
                      <c:pt idx="1404">
                        <c:v>143.20000000000115</c:v>
                      </c:pt>
                      <c:pt idx="1405">
                        <c:v>143.40000000000114</c:v>
                      </c:pt>
                      <c:pt idx="1406">
                        <c:v>143.60000000000113</c:v>
                      </c:pt>
                      <c:pt idx="1407">
                        <c:v>143.80000000000112</c:v>
                      </c:pt>
                      <c:pt idx="1408">
                        <c:v>144.00000000000111</c:v>
                      </c:pt>
                      <c:pt idx="1409">
                        <c:v>144.2000000000011</c:v>
                      </c:pt>
                      <c:pt idx="1410">
                        <c:v>144.40000000000109</c:v>
                      </c:pt>
                      <c:pt idx="1411">
                        <c:v>144.60000000000107</c:v>
                      </c:pt>
                      <c:pt idx="1412">
                        <c:v>144.80000000000106</c:v>
                      </c:pt>
                      <c:pt idx="1413">
                        <c:v>145.00000000000105</c:v>
                      </c:pt>
                      <c:pt idx="1414">
                        <c:v>145.20000000000104</c:v>
                      </c:pt>
                      <c:pt idx="1415">
                        <c:v>145.40000000000103</c:v>
                      </c:pt>
                      <c:pt idx="1416">
                        <c:v>145.60000000000102</c:v>
                      </c:pt>
                      <c:pt idx="1417">
                        <c:v>145.80000000000101</c:v>
                      </c:pt>
                      <c:pt idx="1418">
                        <c:v>146.00000000000099</c:v>
                      </c:pt>
                      <c:pt idx="1419">
                        <c:v>146.20000000000098</c:v>
                      </c:pt>
                      <c:pt idx="1420">
                        <c:v>146.40000000000097</c:v>
                      </c:pt>
                      <c:pt idx="1421">
                        <c:v>146.60000000000096</c:v>
                      </c:pt>
                      <c:pt idx="1422">
                        <c:v>146.80000000000095</c:v>
                      </c:pt>
                      <c:pt idx="1423">
                        <c:v>147.00000000000094</c:v>
                      </c:pt>
                      <c:pt idx="1424">
                        <c:v>147.20000000000093</c:v>
                      </c:pt>
                      <c:pt idx="1425">
                        <c:v>147.40000000000092</c:v>
                      </c:pt>
                      <c:pt idx="1426">
                        <c:v>147.6000000000009</c:v>
                      </c:pt>
                      <c:pt idx="1427">
                        <c:v>147.80000000000089</c:v>
                      </c:pt>
                      <c:pt idx="1428">
                        <c:v>148.00000000000088</c:v>
                      </c:pt>
                      <c:pt idx="1429">
                        <c:v>148.20000000000087</c:v>
                      </c:pt>
                      <c:pt idx="1430">
                        <c:v>148.40000000000086</c:v>
                      </c:pt>
                      <c:pt idx="1431">
                        <c:v>148.60000000000085</c:v>
                      </c:pt>
                      <c:pt idx="1432">
                        <c:v>148.80000000000084</c:v>
                      </c:pt>
                      <c:pt idx="1433">
                        <c:v>149.00000000000082</c:v>
                      </c:pt>
                      <c:pt idx="1434">
                        <c:v>149.20000000000081</c:v>
                      </c:pt>
                      <c:pt idx="1435">
                        <c:v>149.4000000000008</c:v>
                      </c:pt>
                      <c:pt idx="1436">
                        <c:v>149.60000000000079</c:v>
                      </c:pt>
                      <c:pt idx="1437">
                        <c:v>149.80000000000078</c:v>
                      </c:pt>
                      <c:pt idx="1438">
                        <c:v>150.00000000000077</c:v>
                      </c:pt>
                      <c:pt idx="1439">
                        <c:v>150.20000000000076</c:v>
                      </c:pt>
                      <c:pt idx="1440">
                        <c:v>150.40000000000074</c:v>
                      </c:pt>
                      <c:pt idx="1441">
                        <c:v>150.60000000000073</c:v>
                      </c:pt>
                      <c:pt idx="1442">
                        <c:v>150.80000000000072</c:v>
                      </c:pt>
                      <c:pt idx="1443">
                        <c:v>151.00000000000071</c:v>
                      </c:pt>
                      <c:pt idx="1444">
                        <c:v>151.2000000000007</c:v>
                      </c:pt>
                      <c:pt idx="1445">
                        <c:v>151.40000000000069</c:v>
                      </c:pt>
                      <c:pt idx="1446">
                        <c:v>151.60000000000068</c:v>
                      </c:pt>
                      <c:pt idx="1447">
                        <c:v>151.80000000000067</c:v>
                      </c:pt>
                      <c:pt idx="1448">
                        <c:v>152.00000000000065</c:v>
                      </c:pt>
                      <c:pt idx="1449">
                        <c:v>152.20000000000064</c:v>
                      </c:pt>
                      <c:pt idx="1450">
                        <c:v>152.40000000000063</c:v>
                      </c:pt>
                      <c:pt idx="1451">
                        <c:v>152.60000000000062</c:v>
                      </c:pt>
                      <c:pt idx="1452">
                        <c:v>152.80000000000061</c:v>
                      </c:pt>
                      <c:pt idx="1453">
                        <c:v>153.0000000000006</c:v>
                      </c:pt>
                      <c:pt idx="1454">
                        <c:v>153.20000000000059</c:v>
                      </c:pt>
                      <c:pt idx="1455">
                        <c:v>153.40000000000057</c:v>
                      </c:pt>
                      <c:pt idx="1456">
                        <c:v>153.60000000000056</c:v>
                      </c:pt>
                      <c:pt idx="1457">
                        <c:v>153.80000000000055</c:v>
                      </c:pt>
                      <c:pt idx="1458">
                        <c:v>154.00000000000054</c:v>
                      </c:pt>
                      <c:pt idx="1459">
                        <c:v>154.20000000000053</c:v>
                      </c:pt>
                      <c:pt idx="1460">
                        <c:v>154.40000000000052</c:v>
                      </c:pt>
                      <c:pt idx="1461">
                        <c:v>154.60000000000051</c:v>
                      </c:pt>
                      <c:pt idx="1462">
                        <c:v>154.80000000000049</c:v>
                      </c:pt>
                      <c:pt idx="1463">
                        <c:v>155.00000000000048</c:v>
                      </c:pt>
                      <c:pt idx="1464">
                        <c:v>155.20000000000047</c:v>
                      </c:pt>
                      <c:pt idx="1465">
                        <c:v>155.40000000000046</c:v>
                      </c:pt>
                      <c:pt idx="1466">
                        <c:v>155.60000000000045</c:v>
                      </c:pt>
                      <c:pt idx="1467">
                        <c:v>155.80000000000044</c:v>
                      </c:pt>
                      <c:pt idx="1468">
                        <c:v>156.00000000000043</c:v>
                      </c:pt>
                      <c:pt idx="1469">
                        <c:v>156.20000000000041</c:v>
                      </c:pt>
                      <c:pt idx="1470">
                        <c:v>156.4000000000004</c:v>
                      </c:pt>
                      <c:pt idx="1471">
                        <c:v>156.60000000000039</c:v>
                      </c:pt>
                      <c:pt idx="1472">
                        <c:v>156.80000000000038</c:v>
                      </c:pt>
                      <c:pt idx="1473">
                        <c:v>157.00000000000037</c:v>
                      </c:pt>
                      <c:pt idx="1474">
                        <c:v>157.20000000000036</c:v>
                      </c:pt>
                      <c:pt idx="1475">
                        <c:v>157.40000000000035</c:v>
                      </c:pt>
                      <c:pt idx="1476">
                        <c:v>157.60000000000034</c:v>
                      </c:pt>
                      <c:pt idx="1477">
                        <c:v>157.80000000000032</c:v>
                      </c:pt>
                      <c:pt idx="1478">
                        <c:v>158.00000000000031</c:v>
                      </c:pt>
                      <c:pt idx="1479">
                        <c:v>158.2000000000003</c:v>
                      </c:pt>
                      <c:pt idx="1480">
                        <c:v>158.40000000000029</c:v>
                      </c:pt>
                      <c:pt idx="1481">
                        <c:v>158.60000000000028</c:v>
                      </c:pt>
                      <c:pt idx="1482">
                        <c:v>158.80000000000027</c:v>
                      </c:pt>
                      <c:pt idx="1483">
                        <c:v>159.00000000000026</c:v>
                      </c:pt>
                      <c:pt idx="1484">
                        <c:v>159.20000000000024</c:v>
                      </c:pt>
                      <c:pt idx="1485">
                        <c:v>159.40000000000023</c:v>
                      </c:pt>
                      <c:pt idx="1486">
                        <c:v>159.60000000000022</c:v>
                      </c:pt>
                      <c:pt idx="1487">
                        <c:v>159.80000000000021</c:v>
                      </c:pt>
                      <c:pt idx="1488">
                        <c:v>160.0000000000002</c:v>
                      </c:pt>
                      <c:pt idx="1489">
                        <c:v>160.20000000000019</c:v>
                      </c:pt>
                      <c:pt idx="1490">
                        <c:v>160.40000000000018</c:v>
                      </c:pt>
                      <c:pt idx="1491">
                        <c:v>160.60000000000016</c:v>
                      </c:pt>
                      <c:pt idx="1492">
                        <c:v>160.80000000000015</c:v>
                      </c:pt>
                      <c:pt idx="1493">
                        <c:v>161.00000000000014</c:v>
                      </c:pt>
                      <c:pt idx="1494">
                        <c:v>161.20000000000013</c:v>
                      </c:pt>
                      <c:pt idx="1495">
                        <c:v>161.40000000000012</c:v>
                      </c:pt>
                      <c:pt idx="1496">
                        <c:v>161.60000000000011</c:v>
                      </c:pt>
                      <c:pt idx="1497">
                        <c:v>161.8000000000001</c:v>
                      </c:pt>
                      <c:pt idx="1498">
                        <c:v>162.00000000000009</c:v>
                      </c:pt>
                      <c:pt idx="1499">
                        <c:v>162.20000000000007</c:v>
                      </c:pt>
                      <c:pt idx="1500">
                        <c:v>162.40000000000006</c:v>
                      </c:pt>
                      <c:pt idx="1501">
                        <c:v>162.60000000000005</c:v>
                      </c:pt>
                      <c:pt idx="1502">
                        <c:v>162.80000000000004</c:v>
                      </c:pt>
                      <c:pt idx="1503">
                        <c:v>163.00000000000003</c:v>
                      </c:pt>
                      <c:pt idx="1504">
                        <c:v>163.20000000000002</c:v>
                      </c:pt>
                      <c:pt idx="1505">
                        <c:v>163.4</c:v>
                      </c:pt>
                      <c:pt idx="1506">
                        <c:v>163.6</c:v>
                      </c:pt>
                      <c:pt idx="1507">
                        <c:v>163.79999999999998</c:v>
                      </c:pt>
                      <c:pt idx="1508">
                        <c:v>163.99999999999997</c:v>
                      </c:pt>
                      <c:pt idx="1509">
                        <c:v>164.19999999999996</c:v>
                      </c:pt>
                      <c:pt idx="1510">
                        <c:v>164.39999999999995</c:v>
                      </c:pt>
                      <c:pt idx="1511">
                        <c:v>164.59999999999994</c:v>
                      </c:pt>
                      <c:pt idx="1512">
                        <c:v>164.79999999999993</c:v>
                      </c:pt>
                      <c:pt idx="1513">
                        <c:v>164.99999999999991</c:v>
                      </c:pt>
                      <c:pt idx="1514">
                        <c:v>165.1999999999999</c:v>
                      </c:pt>
                      <c:pt idx="1515">
                        <c:v>165.39999999999989</c:v>
                      </c:pt>
                      <c:pt idx="1516">
                        <c:v>165.59999999999988</c:v>
                      </c:pt>
                      <c:pt idx="1517">
                        <c:v>165.79999999999987</c:v>
                      </c:pt>
                      <c:pt idx="1518">
                        <c:v>165.99999999999986</c:v>
                      </c:pt>
                      <c:pt idx="1519">
                        <c:v>166.19999999999985</c:v>
                      </c:pt>
                      <c:pt idx="1520">
                        <c:v>166.39999999999984</c:v>
                      </c:pt>
                      <c:pt idx="1521">
                        <c:v>166.59999999999982</c:v>
                      </c:pt>
                      <c:pt idx="1522">
                        <c:v>166.79999999999981</c:v>
                      </c:pt>
                      <c:pt idx="1523">
                        <c:v>166.9999999999998</c:v>
                      </c:pt>
                      <c:pt idx="1524">
                        <c:v>167.19999999999979</c:v>
                      </c:pt>
                      <c:pt idx="1525">
                        <c:v>167.39999999999978</c:v>
                      </c:pt>
                      <c:pt idx="1526">
                        <c:v>167.59999999999977</c:v>
                      </c:pt>
                      <c:pt idx="1527">
                        <c:v>167.79999999999976</c:v>
                      </c:pt>
                      <c:pt idx="1528">
                        <c:v>167.99999999999974</c:v>
                      </c:pt>
                      <c:pt idx="1529">
                        <c:v>168.19999999999973</c:v>
                      </c:pt>
                      <c:pt idx="1530">
                        <c:v>168.39999999999972</c:v>
                      </c:pt>
                      <c:pt idx="1531">
                        <c:v>168.59999999999971</c:v>
                      </c:pt>
                      <c:pt idx="1532">
                        <c:v>168.7999999999997</c:v>
                      </c:pt>
                      <c:pt idx="1533">
                        <c:v>168.99999999999969</c:v>
                      </c:pt>
                      <c:pt idx="1534">
                        <c:v>169.19999999999968</c:v>
                      </c:pt>
                      <c:pt idx="1535">
                        <c:v>169.39999999999966</c:v>
                      </c:pt>
                      <c:pt idx="1536">
                        <c:v>169.59999999999965</c:v>
                      </c:pt>
                      <c:pt idx="1537">
                        <c:v>169.79999999999964</c:v>
                      </c:pt>
                      <c:pt idx="1538">
                        <c:v>169.99999999999963</c:v>
                      </c:pt>
                      <c:pt idx="1539">
                        <c:v>170.19999999999962</c:v>
                      </c:pt>
                      <c:pt idx="1540">
                        <c:v>170.39999999999961</c:v>
                      </c:pt>
                      <c:pt idx="1541">
                        <c:v>170.5999999999996</c:v>
                      </c:pt>
                      <c:pt idx="1542">
                        <c:v>170.79999999999959</c:v>
                      </c:pt>
                      <c:pt idx="1543">
                        <c:v>170.99999999999957</c:v>
                      </c:pt>
                      <c:pt idx="1544">
                        <c:v>171.19999999999956</c:v>
                      </c:pt>
                      <c:pt idx="1545">
                        <c:v>171.39999999999955</c:v>
                      </c:pt>
                      <c:pt idx="1546">
                        <c:v>171.59999999999954</c:v>
                      </c:pt>
                      <c:pt idx="1547">
                        <c:v>171.79999999999953</c:v>
                      </c:pt>
                      <c:pt idx="1548">
                        <c:v>171.99999999999952</c:v>
                      </c:pt>
                      <c:pt idx="1549">
                        <c:v>172.19999999999951</c:v>
                      </c:pt>
                      <c:pt idx="1550">
                        <c:v>172.39999999999949</c:v>
                      </c:pt>
                      <c:pt idx="1551">
                        <c:v>172.59999999999948</c:v>
                      </c:pt>
                      <c:pt idx="1552">
                        <c:v>172.79999999999947</c:v>
                      </c:pt>
                      <c:pt idx="1553">
                        <c:v>172.99999999999946</c:v>
                      </c:pt>
                      <c:pt idx="1554">
                        <c:v>173.19999999999945</c:v>
                      </c:pt>
                      <c:pt idx="1555">
                        <c:v>173.39999999999944</c:v>
                      </c:pt>
                      <c:pt idx="1556">
                        <c:v>173.59999999999943</c:v>
                      </c:pt>
                      <c:pt idx="1557">
                        <c:v>173.79999999999941</c:v>
                      </c:pt>
                      <c:pt idx="1558">
                        <c:v>173.9999999999994</c:v>
                      </c:pt>
                      <c:pt idx="1559">
                        <c:v>174.19999999999939</c:v>
                      </c:pt>
                      <c:pt idx="1560">
                        <c:v>174.39999999999938</c:v>
                      </c:pt>
                      <c:pt idx="1561">
                        <c:v>174.59999999999937</c:v>
                      </c:pt>
                      <c:pt idx="1562">
                        <c:v>174.79999999999936</c:v>
                      </c:pt>
                      <c:pt idx="1563">
                        <c:v>174.99999999999935</c:v>
                      </c:pt>
                      <c:pt idx="1564">
                        <c:v>175.19999999999933</c:v>
                      </c:pt>
                      <c:pt idx="1565">
                        <c:v>175.39999999999932</c:v>
                      </c:pt>
                      <c:pt idx="1566">
                        <c:v>175.59999999999931</c:v>
                      </c:pt>
                      <c:pt idx="1567">
                        <c:v>175.7999999999993</c:v>
                      </c:pt>
                      <c:pt idx="1568">
                        <c:v>175.99999999999929</c:v>
                      </c:pt>
                      <c:pt idx="1569">
                        <c:v>176.19999999999928</c:v>
                      </c:pt>
                      <c:pt idx="1570">
                        <c:v>176.39999999999927</c:v>
                      </c:pt>
                      <c:pt idx="1571">
                        <c:v>176.59999999999926</c:v>
                      </c:pt>
                      <c:pt idx="1572">
                        <c:v>176.79999999999924</c:v>
                      </c:pt>
                      <c:pt idx="1573">
                        <c:v>176.99999999999923</c:v>
                      </c:pt>
                      <c:pt idx="1574">
                        <c:v>177.19999999999922</c:v>
                      </c:pt>
                      <c:pt idx="1575">
                        <c:v>177.39999999999921</c:v>
                      </c:pt>
                      <c:pt idx="1576">
                        <c:v>177.5999999999992</c:v>
                      </c:pt>
                      <c:pt idx="1577">
                        <c:v>177.79999999999919</c:v>
                      </c:pt>
                      <c:pt idx="1578">
                        <c:v>177.99999999999918</c:v>
                      </c:pt>
                      <c:pt idx="1579">
                        <c:v>178.19999999999916</c:v>
                      </c:pt>
                      <c:pt idx="1580">
                        <c:v>178.39999999999915</c:v>
                      </c:pt>
                      <c:pt idx="1581">
                        <c:v>178.59999999999914</c:v>
                      </c:pt>
                      <c:pt idx="1582">
                        <c:v>178.79999999999913</c:v>
                      </c:pt>
                      <c:pt idx="1583">
                        <c:v>178.99999999999912</c:v>
                      </c:pt>
                      <c:pt idx="1584">
                        <c:v>179.19999999999911</c:v>
                      </c:pt>
                      <c:pt idx="1585">
                        <c:v>179.3999999999991</c:v>
                      </c:pt>
                      <c:pt idx="1586">
                        <c:v>179.59999999999908</c:v>
                      </c:pt>
                      <c:pt idx="1587">
                        <c:v>179.79999999999907</c:v>
                      </c:pt>
                      <c:pt idx="1588">
                        <c:v>179.99999999999906</c:v>
                      </c:pt>
                      <c:pt idx="1589">
                        <c:v>180.19999999999905</c:v>
                      </c:pt>
                      <c:pt idx="1590">
                        <c:v>180.39999999999904</c:v>
                      </c:pt>
                      <c:pt idx="1591">
                        <c:v>180.59999999999903</c:v>
                      </c:pt>
                      <c:pt idx="1592">
                        <c:v>180.79999999999902</c:v>
                      </c:pt>
                      <c:pt idx="1593">
                        <c:v>180.99999999999901</c:v>
                      </c:pt>
                      <c:pt idx="1594">
                        <c:v>181.19999999999899</c:v>
                      </c:pt>
                      <c:pt idx="1595">
                        <c:v>181.39999999999898</c:v>
                      </c:pt>
                      <c:pt idx="1596">
                        <c:v>181.59999999999897</c:v>
                      </c:pt>
                      <c:pt idx="1597">
                        <c:v>181.79999999999896</c:v>
                      </c:pt>
                      <c:pt idx="1598">
                        <c:v>181.99999999999895</c:v>
                      </c:pt>
                      <c:pt idx="1599">
                        <c:v>182.19999999999894</c:v>
                      </c:pt>
                      <c:pt idx="1600">
                        <c:v>182.39999999999893</c:v>
                      </c:pt>
                      <c:pt idx="1601">
                        <c:v>182.59999999999891</c:v>
                      </c:pt>
                      <c:pt idx="1602">
                        <c:v>182.7999999999989</c:v>
                      </c:pt>
                      <c:pt idx="1603">
                        <c:v>182.99999999999889</c:v>
                      </c:pt>
                      <c:pt idx="1604">
                        <c:v>183.19999999999888</c:v>
                      </c:pt>
                      <c:pt idx="1605">
                        <c:v>183.39999999999887</c:v>
                      </c:pt>
                      <c:pt idx="1606">
                        <c:v>183.59999999999886</c:v>
                      </c:pt>
                      <c:pt idx="1607">
                        <c:v>183.79999999999885</c:v>
                      </c:pt>
                      <c:pt idx="1608">
                        <c:v>183.99999999999883</c:v>
                      </c:pt>
                      <c:pt idx="1609">
                        <c:v>184.19999999999882</c:v>
                      </c:pt>
                      <c:pt idx="1610">
                        <c:v>184.39999999999881</c:v>
                      </c:pt>
                      <c:pt idx="1611">
                        <c:v>184.5999999999988</c:v>
                      </c:pt>
                      <c:pt idx="1612">
                        <c:v>184.79999999999879</c:v>
                      </c:pt>
                      <c:pt idx="1613">
                        <c:v>184.99999999999878</c:v>
                      </c:pt>
                      <c:pt idx="1614">
                        <c:v>185.19999999999877</c:v>
                      </c:pt>
                      <c:pt idx="1615">
                        <c:v>185.39999999999876</c:v>
                      </c:pt>
                      <c:pt idx="1616">
                        <c:v>185.59999999999874</c:v>
                      </c:pt>
                      <c:pt idx="1617">
                        <c:v>185.79999999999873</c:v>
                      </c:pt>
                      <c:pt idx="1618">
                        <c:v>185.99999999999872</c:v>
                      </c:pt>
                      <c:pt idx="1619">
                        <c:v>186.19999999999871</c:v>
                      </c:pt>
                      <c:pt idx="1620">
                        <c:v>186.3999999999987</c:v>
                      </c:pt>
                      <c:pt idx="1621">
                        <c:v>186.59999999999869</c:v>
                      </c:pt>
                      <c:pt idx="1622">
                        <c:v>186.79999999999868</c:v>
                      </c:pt>
                      <c:pt idx="1623">
                        <c:v>186.99999999999866</c:v>
                      </c:pt>
                      <c:pt idx="1624">
                        <c:v>187.19999999999865</c:v>
                      </c:pt>
                      <c:pt idx="1625">
                        <c:v>187.39999999999864</c:v>
                      </c:pt>
                      <c:pt idx="1626">
                        <c:v>187.59999999999863</c:v>
                      </c:pt>
                      <c:pt idx="1627">
                        <c:v>187.79999999999862</c:v>
                      </c:pt>
                      <c:pt idx="1628">
                        <c:v>187.99999999999861</c:v>
                      </c:pt>
                      <c:pt idx="1629">
                        <c:v>188.1999999999986</c:v>
                      </c:pt>
                      <c:pt idx="1630">
                        <c:v>188.39999999999858</c:v>
                      </c:pt>
                      <c:pt idx="1631">
                        <c:v>188.59999999999857</c:v>
                      </c:pt>
                      <c:pt idx="1632">
                        <c:v>188.79999999999856</c:v>
                      </c:pt>
                      <c:pt idx="1633">
                        <c:v>188.99999999999855</c:v>
                      </c:pt>
                      <c:pt idx="1634">
                        <c:v>189.19999999999854</c:v>
                      </c:pt>
                      <c:pt idx="1635">
                        <c:v>189.39999999999853</c:v>
                      </c:pt>
                      <c:pt idx="1636">
                        <c:v>189.59999999999852</c:v>
                      </c:pt>
                      <c:pt idx="1637">
                        <c:v>189.79999999999851</c:v>
                      </c:pt>
                      <c:pt idx="1638">
                        <c:v>189.99999999999849</c:v>
                      </c:pt>
                      <c:pt idx="1639">
                        <c:v>190.19999999999848</c:v>
                      </c:pt>
                      <c:pt idx="1640">
                        <c:v>190.39999999999847</c:v>
                      </c:pt>
                      <c:pt idx="1641">
                        <c:v>190.59999999999846</c:v>
                      </c:pt>
                      <c:pt idx="1642">
                        <c:v>190.79999999999845</c:v>
                      </c:pt>
                      <c:pt idx="1643">
                        <c:v>190.99999999999844</c:v>
                      </c:pt>
                      <c:pt idx="1644">
                        <c:v>191.19999999999843</c:v>
                      </c:pt>
                      <c:pt idx="1645">
                        <c:v>191.39999999999841</c:v>
                      </c:pt>
                      <c:pt idx="1646">
                        <c:v>191.5999999999984</c:v>
                      </c:pt>
                      <c:pt idx="1647">
                        <c:v>191.79999999999839</c:v>
                      </c:pt>
                      <c:pt idx="1648">
                        <c:v>191.99999999999838</c:v>
                      </c:pt>
                      <c:pt idx="1649">
                        <c:v>192.19999999999837</c:v>
                      </c:pt>
                      <c:pt idx="1650">
                        <c:v>192.39999999999836</c:v>
                      </c:pt>
                      <c:pt idx="1651">
                        <c:v>192.59999999999835</c:v>
                      </c:pt>
                      <c:pt idx="1652">
                        <c:v>192.79999999999833</c:v>
                      </c:pt>
                      <c:pt idx="1653">
                        <c:v>192.99999999999832</c:v>
                      </c:pt>
                      <c:pt idx="1654">
                        <c:v>193.19999999999831</c:v>
                      </c:pt>
                      <c:pt idx="1655">
                        <c:v>193.3999999999983</c:v>
                      </c:pt>
                      <c:pt idx="1656">
                        <c:v>193.59999999999829</c:v>
                      </c:pt>
                      <c:pt idx="1657">
                        <c:v>193.79999999999828</c:v>
                      </c:pt>
                      <c:pt idx="1658">
                        <c:v>193.99999999999827</c:v>
                      </c:pt>
                      <c:pt idx="1659">
                        <c:v>194.19999999999825</c:v>
                      </c:pt>
                      <c:pt idx="1660">
                        <c:v>194.39999999999824</c:v>
                      </c:pt>
                      <c:pt idx="1661">
                        <c:v>194.59999999999823</c:v>
                      </c:pt>
                      <c:pt idx="1662">
                        <c:v>194.79999999999822</c:v>
                      </c:pt>
                      <c:pt idx="1663">
                        <c:v>194.99999999999821</c:v>
                      </c:pt>
                      <c:pt idx="1664">
                        <c:v>195.1999999999982</c:v>
                      </c:pt>
                      <c:pt idx="1665">
                        <c:v>195.39999999999819</c:v>
                      </c:pt>
                      <c:pt idx="1666">
                        <c:v>195.59999999999818</c:v>
                      </c:pt>
                      <c:pt idx="1667">
                        <c:v>195.79999999999816</c:v>
                      </c:pt>
                      <c:pt idx="1668">
                        <c:v>195.99999999999815</c:v>
                      </c:pt>
                      <c:pt idx="1669">
                        <c:v>196.19999999999814</c:v>
                      </c:pt>
                      <c:pt idx="1670">
                        <c:v>196.39999999999813</c:v>
                      </c:pt>
                      <c:pt idx="1671">
                        <c:v>196.59999999999812</c:v>
                      </c:pt>
                      <c:pt idx="1672">
                        <c:v>196.79999999999811</c:v>
                      </c:pt>
                      <c:pt idx="1673">
                        <c:v>196.9999999999981</c:v>
                      </c:pt>
                      <c:pt idx="1674">
                        <c:v>197.19999999999808</c:v>
                      </c:pt>
                      <c:pt idx="1675">
                        <c:v>197.39999999999807</c:v>
                      </c:pt>
                      <c:pt idx="1676">
                        <c:v>197.59999999999806</c:v>
                      </c:pt>
                      <c:pt idx="1677">
                        <c:v>197.79999999999805</c:v>
                      </c:pt>
                      <c:pt idx="1678">
                        <c:v>197.99999999999804</c:v>
                      </c:pt>
                      <c:pt idx="1679">
                        <c:v>198.19999999999803</c:v>
                      </c:pt>
                      <c:pt idx="1680">
                        <c:v>198.39999999999802</c:v>
                      </c:pt>
                      <c:pt idx="1681">
                        <c:v>198.599999999998</c:v>
                      </c:pt>
                      <c:pt idx="1682">
                        <c:v>198.79999999999799</c:v>
                      </c:pt>
                      <c:pt idx="1683">
                        <c:v>198.99999999999798</c:v>
                      </c:pt>
                      <c:pt idx="1684">
                        <c:v>199.19999999999797</c:v>
                      </c:pt>
                      <c:pt idx="1685">
                        <c:v>199.39999999999796</c:v>
                      </c:pt>
                      <c:pt idx="1686">
                        <c:v>199.59999999999795</c:v>
                      </c:pt>
                      <c:pt idx="1687">
                        <c:v>199.79999999999794</c:v>
                      </c:pt>
                      <c:pt idx="1688">
                        <c:v>199.99999999999793</c:v>
                      </c:pt>
                      <c:pt idx="1689">
                        <c:v>200.19999999999791</c:v>
                      </c:pt>
                      <c:pt idx="1690">
                        <c:v>200.3999999999979</c:v>
                      </c:pt>
                      <c:pt idx="1691">
                        <c:v>200.59999999999789</c:v>
                      </c:pt>
                      <c:pt idx="1692">
                        <c:v>200.79999999999788</c:v>
                      </c:pt>
                      <c:pt idx="1693">
                        <c:v>200.99999999999787</c:v>
                      </c:pt>
                      <c:pt idx="1694">
                        <c:v>201.19999999999786</c:v>
                      </c:pt>
                      <c:pt idx="1695">
                        <c:v>201.39999999999785</c:v>
                      </c:pt>
                      <c:pt idx="1696">
                        <c:v>201.59999999999783</c:v>
                      </c:pt>
                      <c:pt idx="1697">
                        <c:v>201.79999999999782</c:v>
                      </c:pt>
                      <c:pt idx="1698">
                        <c:v>201.99999999999781</c:v>
                      </c:pt>
                      <c:pt idx="1699">
                        <c:v>202.1999999999978</c:v>
                      </c:pt>
                      <c:pt idx="1700">
                        <c:v>202.39999999999779</c:v>
                      </c:pt>
                      <c:pt idx="1701">
                        <c:v>202.59999999999778</c:v>
                      </c:pt>
                      <c:pt idx="1702">
                        <c:v>202.79999999999777</c:v>
                      </c:pt>
                      <c:pt idx="1703">
                        <c:v>202.99999999999775</c:v>
                      </c:pt>
                      <c:pt idx="1704">
                        <c:v>203.19999999999774</c:v>
                      </c:pt>
                      <c:pt idx="1705">
                        <c:v>203.39999999999773</c:v>
                      </c:pt>
                      <c:pt idx="1706">
                        <c:v>203.59999999999772</c:v>
                      </c:pt>
                      <c:pt idx="1707">
                        <c:v>203.79999999999771</c:v>
                      </c:pt>
                      <c:pt idx="1708">
                        <c:v>203.9999999999977</c:v>
                      </c:pt>
                      <c:pt idx="1709">
                        <c:v>204.19999999999769</c:v>
                      </c:pt>
                      <c:pt idx="1710">
                        <c:v>204.39999999999768</c:v>
                      </c:pt>
                      <c:pt idx="1711">
                        <c:v>204.59999999999766</c:v>
                      </c:pt>
                      <c:pt idx="1712">
                        <c:v>204.79999999999765</c:v>
                      </c:pt>
                      <c:pt idx="1713">
                        <c:v>204.99999999999764</c:v>
                      </c:pt>
                      <c:pt idx="1714">
                        <c:v>205.19999999999763</c:v>
                      </c:pt>
                      <c:pt idx="1715">
                        <c:v>205.39999999999762</c:v>
                      </c:pt>
                      <c:pt idx="1716">
                        <c:v>205.59999999999761</c:v>
                      </c:pt>
                      <c:pt idx="1717">
                        <c:v>205.7999999999976</c:v>
                      </c:pt>
                      <c:pt idx="1718">
                        <c:v>205.99999999999758</c:v>
                      </c:pt>
                      <c:pt idx="1719">
                        <c:v>206.19999999999757</c:v>
                      </c:pt>
                      <c:pt idx="1720">
                        <c:v>206.39999999999756</c:v>
                      </c:pt>
                      <c:pt idx="1721">
                        <c:v>206.59999999999755</c:v>
                      </c:pt>
                      <c:pt idx="1722">
                        <c:v>206.79999999999754</c:v>
                      </c:pt>
                      <c:pt idx="1723">
                        <c:v>206.99999999999753</c:v>
                      </c:pt>
                      <c:pt idx="1724">
                        <c:v>207.19999999999752</c:v>
                      </c:pt>
                      <c:pt idx="1725">
                        <c:v>207.3999999999975</c:v>
                      </c:pt>
                      <c:pt idx="1726">
                        <c:v>207.59999999999749</c:v>
                      </c:pt>
                      <c:pt idx="1727">
                        <c:v>207.79999999999748</c:v>
                      </c:pt>
                      <c:pt idx="1728">
                        <c:v>207.99999999999747</c:v>
                      </c:pt>
                      <c:pt idx="1729">
                        <c:v>208.19999999999746</c:v>
                      </c:pt>
                      <c:pt idx="1730">
                        <c:v>208.39999999999745</c:v>
                      </c:pt>
                      <c:pt idx="1731">
                        <c:v>208.59999999999744</c:v>
                      </c:pt>
                      <c:pt idx="1732">
                        <c:v>208.79999999999742</c:v>
                      </c:pt>
                      <c:pt idx="1733">
                        <c:v>208.99999999999741</c:v>
                      </c:pt>
                      <c:pt idx="1734">
                        <c:v>209.1999999999974</c:v>
                      </c:pt>
                      <c:pt idx="1735">
                        <c:v>209.39999999999739</c:v>
                      </c:pt>
                      <c:pt idx="1736">
                        <c:v>209.59999999999738</c:v>
                      </c:pt>
                      <c:pt idx="1737">
                        <c:v>209.79999999999737</c:v>
                      </c:pt>
                      <c:pt idx="1738">
                        <c:v>209.99999999999736</c:v>
                      </c:pt>
                      <c:pt idx="1739">
                        <c:v>210.19999999999735</c:v>
                      </c:pt>
                      <c:pt idx="1740">
                        <c:v>210.39999999999733</c:v>
                      </c:pt>
                      <c:pt idx="1741">
                        <c:v>210.59999999999732</c:v>
                      </c:pt>
                      <c:pt idx="1742">
                        <c:v>210.79999999999731</c:v>
                      </c:pt>
                      <c:pt idx="1743">
                        <c:v>210.9999999999973</c:v>
                      </c:pt>
                      <c:pt idx="1744">
                        <c:v>211.19999999999729</c:v>
                      </c:pt>
                      <c:pt idx="1745">
                        <c:v>211.39999999999728</c:v>
                      </c:pt>
                      <c:pt idx="1746">
                        <c:v>211.59999999999727</c:v>
                      </c:pt>
                      <c:pt idx="1747">
                        <c:v>211.79999999999725</c:v>
                      </c:pt>
                      <c:pt idx="1748">
                        <c:v>211.99999999999724</c:v>
                      </c:pt>
                      <c:pt idx="1749">
                        <c:v>212.19999999999723</c:v>
                      </c:pt>
                      <c:pt idx="1750">
                        <c:v>212.39999999999722</c:v>
                      </c:pt>
                      <c:pt idx="1751">
                        <c:v>212.59999999999721</c:v>
                      </c:pt>
                      <c:pt idx="1752">
                        <c:v>212.7999999999972</c:v>
                      </c:pt>
                      <c:pt idx="1753">
                        <c:v>212.99999999999719</c:v>
                      </c:pt>
                      <c:pt idx="1754">
                        <c:v>213.19999999999717</c:v>
                      </c:pt>
                      <c:pt idx="1755">
                        <c:v>213.39999999999716</c:v>
                      </c:pt>
                      <c:pt idx="1756">
                        <c:v>213.59999999999715</c:v>
                      </c:pt>
                      <c:pt idx="1757">
                        <c:v>213.79999999999714</c:v>
                      </c:pt>
                      <c:pt idx="1758">
                        <c:v>213.99999999999713</c:v>
                      </c:pt>
                      <c:pt idx="1759">
                        <c:v>214.19999999999712</c:v>
                      </c:pt>
                      <c:pt idx="1760">
                        <c:v>214.39999999999711</c:v>
                      </c:pt>
                      <c:pt idx="1761">
                        <c:v>214.5999999999971</c:v>
                      </c:pt>
                      <c:pt idx="1762">
                        <c:v>214.79999999999708</c:v>
                      </c:pt>
                      <c:pt idx="1763">
                        <c:v>214.99999999999707</c:v>
                      </c:pt>
                      <c:pt idx="1764">
                        <c:v>215.19999999999706</c:v>
                      </c:pt>
                      <c:pt idx="1765">
                        <c:v>215.39999999999705</c:v>
                      </c:pt>
                      <c:pt idx="1766">
                        <c:v>215.59999999999704</c:v>
                      </c:pt>
                      <c:pt idx="1767">
                        <c:v>215.79999999999703</c:v>
                      </c:pt>
                      <c:pt idx="1768">
                        <c:v>215.99999999999702</c:v>
                      </c:pt>
                      <c:pt idx="1769">
                        <c:v>216.199999999997</c:v>
                      </c:pt>
                      <c:pt idx="1770">
                        <c:v>216.39999999999699</c:v>
                      </c:pt>
                      <c:pt idx="1771">
                        <c:v>216.59999999999698</c:v>
                      </c:pt>
                      <c:pt idx="1772">
                        <c:v>216.79999999999697</c:v>
                      </c:pt>
                      <c:pt idx="1773">
                        <c:v>216.99999999999696</c:v>
                      </c:pt>
                      <c:pt idx="1774">
                        <c:v>217.19999999999695</c:v>
                      </c:pt>
                      <c:pt idx="1775">
                        <c:v>217.39999999999694</c:v>
                      </c:pt>
                      <c:pt idx="1776">
                        <c:v>217.59999999999692</c:v>
                      </c:pt>
                      <c:pt idx="1777">
                        <c:v>217.79999999999691</c:v>
                      </c:pt>
                      <c:pt idx="1778">
                        <c:v>217.9999999999969</c:v>
                      </c:pt>
                      <c:pt idx="1779">
                        <c:v>218.19999999999689</c:v>
                      </c:pt>
                      <c:pt idx="1780">
                        <c:v>218.39999999999688</c:v>
                      </c:pt>
                      <c:pt idx="1781">
                        <c:v>218.59999999999687</c:v>
                      </c:pt>
                      <c:pt idx="1782">
                        <c:v>218.79999999999686</c:v>
                      </c:pt>
                      <c:pt idx="1783">
                        <c:v>218.99999999999685</c:v>
                      </c:pt>
                      <c:pt idx="1784">
                        <c:v>219.19999999999683</c:v>
                      </c:pt>
                      <c:pt idx="1785">
                        <c:v>219.39999999999682</c:v>
                      </c:pt>
                      <c:pt idx="1786">
                        <c:v>219.59999999999681</c:v>
                      </c:pt>
                      <c:pt idx="1787">
                        <c:v>219.7999999999968</c:v>
                      </c:pt>
                      <c:pt idx="1788">
                        <c:v>219.99999999999679</c:v>
                      </c:pt>
                      <c:pt idx="1789">
                        <c:v>220.19999999999678</c:v>
                      </c:pt>
                      <c:pt idx="1790">
                        <c:v>220.39999999999677</c:v>
                      </c:pt>
                      <c:pt idx="1791">
                        <c:v>220.59999999999675</c:v>
                      </c:pt>
                      <c:pt idx="1792">
                        <c:v>220.79999999999674</c:v>
                      </c:pt>
                      <c:pt idx="1793">
                        <c:v>220.99999999999673</c:v>
                      </c:pt>
                      <c:pt idx="1794">
                        <c:v>221.19999999999672</c:v>
                      </c:pt>
                      <c:pt idx="1795">
                        <c:v>221.39999999999671</c:v>
                      </c:pt>
                      <c:pt idx="1796">
                        <c:v>221.5999999999967</c:v>
                      </c:pt>
                      <c:pt idx="1797">
                        <c:v>221.79999999999669</c:v>
                      </c:pt>
                      <c:pt idx="1798">
                        <c:v>221.99999999999667</c:v>
                      </c:pt>
                      <c:pt idx="1799">
                        <c:v>222.19999999999666</c:v>
                      </c:pt>
                      <c:pt idx="1800">
                        <c:v>222.39999999999665</c:v>
                      </c:pt>
                      <c:pt idx="1801">
                        <c:v>222.59999999999664</c:v>
                      </c:pt>
                      <c:pt idx="1802">
                        <c:v>222.79999999999663</c:v>
                      </c:pt>
                      <c:pt idx="1803">
                        <c:v>222.99999999999662</c:v>
                      </c:pt>
                      <c:pt idx="1804">
                        <c:v>223.19999999999661</c:v>
                      </c:pt>
                      <c:pt idx="1805">
                        <c:v>223.3999999999966</c:v>
                      </c:pt>
                      <c:pt idx="1806">
                        <c:v>223.59999999999658</c:v>
                      </c:pt>
                      <c:pt idx="1807">
                        <c:v>223.79999999999657</c:v>
                      </c:pt>
                      <c:pt idx="1808">
                        <c:v>223.99999999999656</c:v>
                      </c:pt>
                      <c:pt idx="1809">
                        <c:v>224.19999999999655</c:v>
                      </c:pt>
                      <c:pt idx="1810">
                        <c:v>224.39999999999654</c:v>
                      </c:pt>
                      <c:pt idx="1811">
                        <c:v>224.59999999999653</c:v>
                      </c:pt>
                      <c:pt idx="1812">
                        <c:v>224.79999999999652</c:v>
                      </c:pt>
                      <c:pt idx="1813">
                        <c:v>224.9999999999965</c:v>
                      </c:pt>
                      <c:pt idx="1814">
                        <c:v>225.19999999999649</c:v>
                      </c:pt>
                      <c:pt idx="1815">
                        <c:v>225.39999999999648</c:v>
                      </c:pt>
                      <c:pt idx="1816">
                        <c:v>225.59999999999647</c:v>
                      </c:pt>
                      <c:pt idx="1817">
                        <c:v>225.79999999999646</c:v>
                      </c:pt>
                      <c:pt idx="1818">
                        <c:v>225.99999999999645</c:v>
                      </c:pt>
                      <c:pt idx="1819">
                        <c:v>226.19999999999644</c:v>
                      </c:pt>
                      <c:pt idx="1820">
                        <c:v>226.39999999999642</c:v>
                      </c:pt>
                      <c:pt idx="1821">
                        <c:v>226.59999999999641</c:v>
                      </c:pt>
                      <c:pt idx="1822">
                        <c:v>226.7999999999964</c:v>
                      </c:pt>
                      <c:pt idx="1823">
                        <c:v>226.99999999999639</c:v>
                      </c:pt>
                      <c:pt idx="1824">
                        <c:v>227.19999999999638</c:v>
                      </c:pt>
                      <c:pt idx="1825">
                        <c:v>227.39999999999637</c:v>
                      </c:pt>
                      <c:pt idx="1826">
                        <c:v>227.59999999999636</c:v>
                      </c:pt>
                      <c:pt idx="1827">
                        <c:v>227.79999999999634</c:v>
                      </c:pt>
                      <c:pt idx="1828">
                        <c:v>227.99999999999633</c:v>
                      </c:pt>
                      <c:pt idx="1829">
                        <c:v>228.19999999999632</c:v>
                      </c:pt>
                      <c:pt idx="1830">
                        <c:v>228.39999999999631</c:v>
                      </c:pt>
                      <c:pt idx="1831">
                        <c:v>228.5999999999963</c:v>
                      </c:pt>
                      <c:pt idx="1832">
                        <c:v>228.79999999999629</c:v>
                      </c:pt>
                      <c:pt idx="1833">
                        <c:v>228.99999999999628</c:v>
                      </c:pt>
                      <c:pt idx="1834">
                        <c:v>229.19999999999627</c:v>
                      </c:pt>
                      <c:pt idx="1835">
                        <c:v>229.39999999999625</c:v>
                      </c:pt>
                      <c:pt idx="1836">
                        <c:v>229.59999999999624</c:v>
                      </c:pt>
                      <c:pt idx="1837">
                        <c:v>229.79999999999623</c:v>
                      </c:pt>
                      <c:pt idx="1838">
                        <c:v>229.99999999999622</c:v>
                      </c:pt>
                      <c:pt idx="1839">
                        <c:v>230.19999999999621</c:v>
                      </c:pt>
                      <c:pt idx="1840">
                        <c:v>230.3999999999962</c:v>
                      </c:pt>
                      <c:pt idx="1841">
                        <c:v>230.59999999999619</c:v>
                      </c:pt>
                      <c:pt idx="1842">
                        <c:v>230.79999999999617</c:v>
                      </c:pt>
                      <c:pt idx="1843">
                        <c:v>230.99999999999616</c:v>
                      </c:pt>
                      <c:pt idx="1844">
                        <c:v>231.19999999999615</c:v>
                      </c:pt>
                      <c:pt idx="1845">
                        <c:v>231.39999999999614</c:v>
                      </c:pt>
                      <c:pt idx="1846">
                        <c:v>231.59999999999613</c:v>
                      </c:pt>
                      <c:pt idx="1847">
                        <c:v>231.79999999999612</c:v>
                      </c:pt>
                      <c:pt idx="1848">
                        <c:v>231.99999999999611</c:v>
                      </c:pt>
                      <c:pt idx="1849">
                        <c:v>232.19999999999609</c:v>
                      </c:pt>
                      <c:pt idx="1850">
                        <c:v>232.39999999999608</c:v>
                      </c:pt>
                      <c:pt idx="1851">
                        <c:v>232.59999999999607</c:v>
                      </c:pt>
                      <c:pt idx="1852">
                        <c:v>232.79999999999606</c:v>
                      </c:pt>
                      <c:pt idx="1853">
                        <c:v>232.99999999999605</c:v>
                      </c:pt>
                      <c:pt idx="1854">
                        <c:v>233.19999999999604</c:v>
                      </c:pt>
                      <c:pt idx="1855">
                        <c:v>233.39999999999603</c:v>
                      </c:pt>
                      <c:pt idx="1856">
                        <c:v>233.59999999999602</c:v>
                      </c:pt>
                      <c:pt idx="1857">
                        <c:v>233.799999999996</c:v>
                      </c:pt>
                      <c:pt idx="1858">
                        <c:v>233.99999999999599</c:v>
                      </c:pt>
                      <c:pt idx="1859">
                        <c:v>234.19999999999598</c:v>
                      </c:pt>
                      <c:pt idx="1860">
                        <c:v>234.39999999999597</c:v>
                      </c:pt>
                      <c:pt idx="1861">
                        <c:v>234.59999999999596</c:v>
                      </c:pt>
                      <c:pt idx="1862">
                        <c:v>234.79999999999595</c:v>
                      </c:pt>
                      <c:pt idx="1863">
                        <c:v>234.99999999999594</c:v>
                      </c:pt>
                      <c:pt idx="1864">
                        <c:v>235.19999999999592</c:v>
                      </c:pt>
                      <c:pt idx="1865">
                        <c:v>235.39999999999591</c:v>
                      </c:pt>
                      <c:pt idx="1866">
                        <c:v>235.5999999999959</c:v>
                      </c:pt>
                      <c:pt idx="1867">
                        <c:v>235.79999999999589</c:v>
                      </c:pt>
                      <c:pt idx="1868">
                        <c:v>235.99999999999588</c:v>
                      </c:pt>
                      <c:pt idx="1869">
                        <c:v>236.19999999999587</c:v>
                      </c:pt>
                      <c:pt idx="1870">
                        <c:v>236.39999999999586</c:v>
                      </c:pt>
                      <c:pt idx="1871">
                        <c:v>236.59999999999584</c:v>
                      </c:pt>
                      <c:pt idx="1872">
                        <c:v>236.79999999999583</c:v>
                      </c:pt>
                      <c:pt idx="1873">
                        <c:v>236.99999999999582</c:v>
                      </c:pt>
                      <c:pt idx="1874">
                        <c:v>237.19999999999581</c:v>
                      </c:pt>
                      <c:pt idx="1875">
                        <c:v>237.3999999999958</c:v>
                      </c:pt>
                      <c:pt idx="1876">
                        <c:v>237.59999999999579</c:v>
                      </c:pt>
                      <c:pt idx="1877">
                        <c:v>237.79999999999578</c:v>
                      </c:pt>
                      <c:pt idx="1878">
                        <c:v>237.99999999999577</c:v>
                      </c:pt>
                      <c:pt idx="1879">
                        <c:v>238.19999999999575</c:v>
                      </c:pt>
                      <c:pt idx="1880">
                        <c:v>238.39999999999574</c:v>
                      </c:pt>
                      <c:pt idx="1881">
                        <c:v>238.59999999999573</c:v>
                      </c:pt>
                      <c:pt idx="1882">
                        <c:v>238.79999999999572</c:v>
                      </c:pt>
                      <c:pt idx="1883">
                        <c:v>238.99999999999571</c:v>
                      </c:pt>
                      <c:pt idx="1884">
                        <c:v>239.1999999999957</c:v>
                      </c:pt>
                      <c:pt idx="1885">
                        <c:v>239.39999999999569</c:v>
                      </c:pt>
                      <c:pt idx="1886">
                        <c:v>239.59999999999567</c:v>
                      </c:pt>
                      <c:pt idx="1887">
                        <c:v>239.79999999999566</c:v>
                      </c:pt>
                      <c:pt idx="1888">
                        <c:v>239.99999999999565</c:v>
                      </c:pt>
                      <c:pt idx="1889">
                        <c:v>240.19999999999564</c:v>
                      </c:pt>
                      <c:pt idx="1890">
                        <c:v>240.39999999999563</c:v>
                      </c:pt>
                      <c:pt idx="1891">
                        <c:v>240.59999999999562</c:v>
                      </c:pt>
                      <c:pt idx="1892">
                        <c:v>240.79999999999561</c:v>
                      </c:pt>
                      <c:pt idx="1893">
                        <c:v>240.99999999999559</c:v>
                      </c:pt>
                      <c:pt idx="1894">
                        <c:v>241.19999999999558</c:v>
                      </c:pt>
                      <c:pt idx="1895">
                        <c:v>241.39999999999557</c:v>
                      </c:pt>
                      <c:pt idx="1896">
                        <c:v>241.59999999999556</c:v>
                      </c:pt>
                      <c:pt idx="1897">
                        <c:v>241.79999999999555</c:v>
                      </c:pt>
                      <c:pt idx="1898">
                        <c:v>241.99999999999554</c:v>
                      </c:pt>
                      <c:pt idx="1899">
                        <c:v>242.19999999999553</c:v>
                      </c:pt>
                      <c:pt idx="1900">
                        <c:v>242.39999999999552</c:v>
                      </c:pt>
                      <c:pt idx="1901">
                        <c:v>242.5999999999955</c:v>
                      </c:pt>
                      <c:pt idx="1902">
                        <c:v>242.79999999999549</c:v>
                      </c:pt>
                      <c:pt idx="1903">
                        <c:v>242.99999999999548</c:v>
                      </c:pt>
                      <c:pt idx="1904">
                        <c:v>243.19999999999547</c:v>
                      </c:pt>
                      <c:pt idx="1905">
                        <c:v>243.39999999999546</c:v>
                      </c:pt>
                      <c:pt idx="1906">
                        <c:v>243.59999999999545</c:v>
                      </c:pt>
                      <c:pt idx="1907">
                        <c:v>243.79999999999544</c:v>
                      </c:pt>
                      <c:pt idx="1908">
                        <c:v>243.99999999999542</c:v>
                      </c:pt>
                      <c:pt idx="1909">
                        <c:v>244.19999999999541</c:v>
                      </c:pt>
                      <c:pt idx="1910">
                        <c:v>244.3999999999954</c:v>
                      </c:pt>
                      <c:pt idx="1911">
                        <c:v>244.59999999999539</c:v>
                      </c:pt>
                      <c:pt idx="1912">
                        <c:v>244.79999999999538</c:v>
                      </c:pt>
                      <c:pt idx="1913">
                        <c:v>244.99999999999537</c:v>
                      </c:pt>
                      <c:pt idx="1914">
                        <c:v>245.19999999999536</c:v>
                      </c:pt>
                      <c:pt idx="1915">
                        <c:v>245.39999999999534</c:v>
                      </c:pt>
                      <c:pt idx="1916">
                        <c:v>245.59999999999533</c:v>
                      </c:pt>
                      <c:pt idx="1917">
                        <c:v>245.79999999999532</c:v>
                      </c:pt>
                      <c:pt idx="1918">
                        <c:v>245.99999999999531</c:v>
                      </c:pt>
                      <c:pt idx="1919">
                        <c:v>246.1999999999953</c:v>
                      </c:pt>
                      <c:pt idx="1920">
                        <c:v>246.39999999999529</c:v>
                      </c:pt>
                      <c:pt idx="1921">
                        <c:v>246.59999999999528</c:v>
                      </c:pt>
                      <c:pt idx="1922">
                        <c:v>246.79999999999526</c:v>
                      </c:pt>
                      <c:pt idx="1923">
                        <c:v>246.99999999999525</c:v>
                      </c:pt>
                      <c:pt idx="1924">
                        <c:v>247.19999999999524</c:v>
                      </c:pt>
                      <c:pt idx="1925">
                        <c:v>247.39999999999523</c:v>
                      </c:pt>
                      <c:pt idx="1926">
                        <c:v>247.59999999999522</c:v>
                      </c:pt>
                      <c:pt idx="1927">
                        <c:v>247.79999999999521</c:v>
                      </c:pt>
                      <c:pt idx="1928">
                        <c:v>247.9999999999952</c:v>
                      </c:pt>
                      <c:pt idx="1929">
                        <c:v>248.19999999999519</c:v>
                      </c:pt>
                      <c:pt idx="1930">
                        <c:v>248.39999999999517</c:v>
                      </c:pt>
                      <c:pt idx="1931">
                        <c:v>248.59999999999516</c:v>
                      </c:pt>
                      <c:pt idx="1932">
                        <c:v>248.79999999999515</c:v>
                      </c:pt>
                      <c:pt idx="1933">
                        <c:v>248.99999999999514</c:v>
                      </c:pt>
                      <c:pt idx="1934">
                        <c:v>249.19999999999513</c:v>
                      </c:pt>
                      <c:pt idx="1935">
                        <c:v>249.39999999999512</c:v>
                      </c:pt>
                      <c:pt idx="1936">
                        <c:v>249.59999999999511</c:v>
                      </c:pt>
                      <c:pt idx="1937">
                        <c:v>249.79999999999509</c:v>
                      </c:pt>
                      <c:pt idx="1938">
                        <c:v>249.99999999999508</c:v>
                      </c:pt>
                      <c:pt idx="1939">
                        <c:v>250.19999999999507</c:v>
                      </c:pt>
                      <c:pt idx="1940">
                        <c:v>250.39999999999506</c:v>
                      </c:pt>
                      <c:pt idx="1941">
                        <c:v>250.59999999999505</c:v>
                      </c:pt>
                      <c:pt idx="1942">
                        <c:v>250.79999999999504</c:v>
                      </c:pt>
                      <c:pt idx="1943">
                        <c:v>250.99999999999503</c:v>
                      </c:pt>
                      <c:pt idx="1944">
                        <c:v>251.19999999999501</c:v>
                      </c:pt>
                      <c:pt idx="1945">
                        <c:v>251.399999999995</c:v>
                      </c:pt>
                      <c:pt idx="1946">
                        <c:v>251.59999999999499</c:v>
                      </c:pt>
                      <c:pt idx="1947">
                        <c:v>251.79999999999498</c:v>
                      </c:pt>
                      <c:pt idx="1948">
                        <c:v>251.99999999999497</c:v>
                      </c:pt>
                      <c:pt idx="1949">
                        <c:v>252.19999999999496</c:v>
                      </c:pt>
                      <c:pt idx="1950">
                        <c:v>252.39999999999495</c:v>
                      </c:pt>
                      <c:pt idx="1951">
                        <c:v>252.59999999999494</c:v>
                      </c:pt>
                      <c:pt idx="1952">
                        <c:v>252.79999999999492</c:v>
                      </c:pt>
                      <c:pt idx="1953">
                        <c:v>252.99999999999491</c:v>
                      </c:pt>
                      <c:pt idx="1954">
                        <c:v>253.1999999999949</c:v>
                      </c:pt>
                      <c:pt idx="1955">
                        <c:v>253.39999999999489</c:v>
                      </c:pt>
                      <c:pt idx="1956">
                        <c:v>253.59999999999488</c:v>
                      </c:pt>
                      <c:pt idx="1957">
                        <c:v>253.79999999999487</c:v>
                      </c:pt>
                      <c:pt idx="1958">
                        <c:v>253.99999999999486</c:v>
                      </c:pt>
                      <c:pt idx="1959">
                        <c:v>254.19999999999484</c:v>
                      </c:pt>
                      <c:pt idx="1960">
                        <c:v>254.39999999999483</c:v>
                      </c:pt>
                      <c:pt idx="1961">
                        <c:v>254.59999999999482</c:v>
                      </c:pt>
                      <c:pt idx="1962">
                        <c:v>254.79999999999481</c:v>
                      </c:pt>
                      <c:pt idx="1963">
                        <c:v>254.9999999999948</c:v>
                      </c:pt>
                      <c:pt idx="1964">
                        <c:v>255.19999999999479</c:v>
                      </c:pt>
                      <c:pt idx="1965">
                        <c:v>255.39999999999478</c:v>
                      </c:pt>
                      <c:pt idx="1966">
                        <c:v>255.59999999999476</c:v>
                      </c:pt>
                      <c:pt idx="1967">
                        <c:v>255.79999999999475</c:v>
                      </c:pt>
                      <c:pt idx="1968">
                        <c:v>255.99999999999474</c:v>
                      </c:pt>
                      <c:pt idx="1969">
                        <c:v>256.19999999999476</c:v>
                      </c:pt>
                      <c:pt idx="1970">
                        <c:v>256.39999999999475</c:v>
                      </c:pt>
                      <c:pt idx="1971">
                        <c:v>256.59999999999474</c:v>
                      </c:pt>
                      <c:pt idx="1972">
                        <c:v>256.79999999999472</c:v>
                      </c:pt>
                      <c:pt idx="1973">
                        <c:v>256.99999999999471</c:v>
                      </c:pt>
                      <c:pt idx="1974">
                        <c:v>257.1999999999947</c:v>
                      </c:pt>
                      <c:pt idx="1975">
                        <c:v>257.39999999999469</c:v>
                      </c:pt>
                      <c:pt idx="1976">
                        <c:v>257.59999999999468</c:v>
                      </c:pt>
                      <c:pt idx="1977">
                        <c:v>257.79999999999467</c:v>
                      </c:pt>
                      <c:pt idx="1978">
                        <c:v>257.99999999999466</c:v>
                      </c:pt>
                      <c:pt idx="1979">
                        <c:v>258.19999999999465</c:v>
                      </c:pt>
                      <c:pt idx="1980">
                        <c:v>258.39999999999463</c:v>
                      </c:pt>
                      <c:pt idx="1981">
                        <c:v>258.59999999999462</c:v>
                      </c:pt>
                      <c:pt idx="1982">
                        <c:v>258.79999999999461</c:v>
                      </c:pt>
                      <c:pt idx="1983">
                        <c:v>258.9999999999946</c:v>
                      </c:pt>
                      <c:pt idx="1984">
                        <c:v>259.19999999999459</c:v>
                      </c:pt>
                      <c:pt idx="1985">
                        <c:v>259.39999999999458</c:v>
                      </c:pt>
                      <c:pt idx="1986">
                        <c:v>259.59999999999457</c:v>
                      </c:pt>
                      <c:pt idx="1987">
                        <c:v>259.79999999999455</c:v>
                      </c:pt>
                      <c:pt idx="1988">
                        <c:v>259.99999999999454</c:v>
                      </c:pt>
                      <c:pt idx="1989">
                        <c:v>260.19999999999453</c:v>
                      </c:pt>
                      <c:pt idx="1990">
                        <c:v>260.39999999999452</c:v>
                      </c:pt>
                      <c:pt idx="1991">
                        <c:v>260.59999999999451</c:v>
                      </c:pt>
                      <c:pt idx="1992">
                        <c:v>260.7999999999945</c:v>
                      </c:pt>
                      <c:pt idx="1993">
                        <c:v>260.99999999999449</c:v>
                      </c:pt>
                      <c:pt idx="1994">
                        <c:v>261.19999999999447</c:v>
                      </c:pt>
                      <c:pt idx="1995">
                        <c:v>261.39999999999446</c:v>
                      </c:pt>
                      <c:pt idx="1996">
                        <c:v>261.59999999999445</c:v>
                      </c:pt>
                      <c:pt idx="1997">
                        <c:v>261.79999999999444</c:v>
                      </c:pt>
                      <c:pt idx="1998">
                        <c:v>261.99999999999443</c:v>
                      </c:pt>
                      <c:pt idx="1999">
                        <c:v>262.19999999999442</c:v>
                      </c:pt>
                      <c:pt idx="2000">
                        <c:v>262.39999999999441</c:v>
                      </c:pt>
                      <c:pt idx="2001">
                        <c:v>262.5999999999944</c:v>
                      </c:pt>
                      <c:pt idx="2002">
                        <c:v>262.79999999999438</c:v>
                      </c:pt>
                      <c:pt idx="2003">
                        <c:v>262.99999999999437</c:v>
                      </c:pt>
                      <c:pt idx="2004">
                        <c:v>263.19999999999436</c:v>
                      </c:pt>
                      <c:pt idx="2005">
                        <c:v>263.39999999999435</c:v>
                      </c:pt>
                      <c:pt idx="2006">
                        <c:v>263.59999999999434</c:v>
                      </c:pt>
                      <c:pt idx="2007">
                        <c:v>263.79999999999433</c:v>
                      </c:pt>
                      <c:pt idx="2008">
                        <c:v>263.99999999999432</c:v>
                      </c:pt>
                      <c:pt idx="2009">
                        <c:v>264.1999999999943</c:v>
                      </c:pt>
                      <c:pt idx="2010">
                        <c:v>264.39999999999429</c:v>
                      </c:pt>
                      <c:pt idx="2011">
                        <c:v>264.59999999999428</c:v>
                      </c:pt>
                      <c:pt idx="2012">
                        <c:v>264.79999999999427</c:v>
                      </c:pt>
                      <c:pt idx="2013">
                        <c:v>264.99999999999426</c:v>
                      </c:pt>
                      <c:pt idx="2014">
                        <c:v>265.19999999999425</c:v>
                      </c:pt>
                      <c:pt idx="2015">
                        <c:v>265.39999999999424</c:v>
                      </c:pt>
                      <c:pt idx="2016">
                        <c:v>265.59999999999422</c:v>
                      </c:pt>
                      <c:pt idx="2017">
                        <c:v>265.79999999999421</c:v>
                      </c:pt>
                      <c:pt idx="2018">
                        <c:v>265.9999999999942</c:v>
                      </c:pt>
                      <c:pt idx="2019">
                        <c:v>266.19999999999419</c:v>
                      </c:pt>
                      <c:pt idx="2020">
                        <c:v>266.39999999999418</c:v>
                      </c:pt>
                      <c:pt idx="2021">
                        <c:v>266.59999999999417</c:v>
                      </c:pt>
                      <c:pt idx="2022">
                        <c:v>266.79999999999416</c:v>
                      </c:pt>
                      <c:pt idx="2023">
                        <c:v>266.99999999999415</c:v>
                      </c:pt>
                      <c:pt idx="2024">
                        <c:v>267.19999999999413</c:v>
                      </c:pt>
                      <c:pt idx="2025">
                        <c:v>267.39999999999412</c:v>
                      </c:pt>
                      <c:pt idx="2026">
                        <c:v>267.59999999999411</c:v>
                      </c:pt>
                      <c:pt idx="2027">
                        <c:v>267.7999999999941</c:v>
                      </c:pt>
                      <c:pt idx="2028">
                        <c:v>267.99999999999409</c:v>
                      </c:pt>
                      <c:pt idx="2029">
                        <c:v>268.19999999999408</c:v>
                      </c:pt>
                      <c:pt idx="2030">
                        <c:v>268.39999999999407</c:v>
                      </c:pt>
                      <c:pt idx="2031">
                        <c:v>268.59999999999405</c:v>
                      </c:pt>
                      <c:pt idx="2032">
                        <c:v>268.79999999999404</c:v>
                      </c:pt>
                      <c:pt idx="2033">
                        <c:v>268.99999999999403</c:v>
                      </c:pt>
                      <c:pt idx="2034">
                        <c:v>269.19999999999402</c:v>
                      </c:pt>
                      <c:pt idx="2035">
                        <c:v>269.39999999999401</c:v>
                      </c:pt>
                      <c:pt idx="2036">
                        <c:v>269.599999999994</c:v>
                      </c:pt>
                      <c:pt idx="2037">
                        <c:v>269.79999999999399</c:v>
                      </c:pt>
                      <c:pt idx="2038">
                        <c:v>269.99999999999397</c:v>
                      </c:pt>
                      <c:pt idx="2039">
                        <c:v>270.19999999999396</c:v>
                      </c:pt>
                      <c:pt idx="2040">
                        <c:v>270.39999999999395</c:v>
                      </c:pt>
                      <c:pt idx="2041">
                        <c:v>270.59999999999394</c:v>
                      </c:pt>
                      <c:pt idx="2042">
                        <c:v>270.79999999999393</c:v>
                      </c:pt>
                      <c:pt idx="2043">
                        <c:v>270.99999999999392</c:v>
                      </c:pt>
                      <c:pt idx="2044">
                        <c:v>271.19999999999391</c:v>
                      </c:pt>
                      <c:pt idx="2045">
                        <c:v>271.3999999999939</c:v>
                      </c:pt>
                      <c:pt idx="2046">
                        <c:v>271.59999999999388</c:v>
                      </c:pt>
                      <c:pt idx="2047">
                        <c:v>271.79999999999387</c:v>
                      </c:pt>
                      <c:pt idx="2048">
                        <c:v>271.99999999999386</c:v>
                      </c:pt>
                      <c:pt idx="2049">
                        <c:v>272.19999999999385</c:v>
                      </c:pt>
                      <c:pt idx="2050">
                        <c:v>272.39999999999384</c:v>
                      </c:pt>
                      <c:pt idx="2051">
                        <c:v>272.59999999999383</c:v>
                      </c:pt>
                      <c:pt idx="2052">
                        <c:v>272.79999999999382</c:v>
                      </c:pt>
                      <c:pt idx="2053">
                        <c:v>272.9999999999938</c:v>
                      </c:pt>
                      <c:pt idx="2054">
                        <c:v>273.19999999999379</c:v>
                      </c:pt>
                      <c:pt idx="2055">
                        <c:v>273.39999999999378</c:v>
                      </c:pt>
                      <c:pt idx="2056">
                        <c:v>273.59999999999377</c:v>
                      </c:pt>
                      <c:pt idx="2057">
                        <c:v>273.79999999999376</c:v>
                      </c:pt>
                      <c:pt idx="2058">
                        <c:v>273.99999999999375</c:v>
                      </c:pt>
                      <c:pt idx="2059">
                        <c:v>274.19999999999374</c:v>
                      </c:pt>
                      <c:pt idx="2060">
                        <c:v>274.39999999999372</c:v>
                      </c:pt>
                      <c:pt idx="2061">
                        <c:v>274.59999999999371</c:v>
                      </c:pt>
                      <c:pt idx="2062">
                        <c:v>274.7999999999937</c:v>
                      </c:pt>
                      <c:pt idx="2063">
                        <c:v>274.99999999999369</c:v>
                      </c:pt>
                      <c:pt idx="2064">
                        <c:v>275.19999999999368</c:v>
                      </c:pt>
                      <c:pt idx="2065">
                        <c:v>275.39999999999367</c:v>
                      </c:pt>
                      <c:pt idx="2066">
                        <c:v>275.59999999999366</c:v>
                      </c:pt>
                      <c:pt idx="2067">
                        <c:v>275.79999999999364</c:v>
                      </c:pt>
                      <c:pt idx="2068">
                        <c:v>275.99999999999363</c:v>
                      </c:pt>
                      <c:pt idx="2069">
                        <c:v>276.19999999999362</c:v>
                      </c:pt>
                      <c:pt idx="2070">
                        <c:v>276.39999999999361</c:v>
                      </c:pt>
                      <c:pt idx="2071">
                        <c:v>276.5999999999936</c:v>
                      </c:pt>
                      <c:pt idx="2072">
                        <c:v>276.79999999999359</c:v>
                      </c:pt>
                      <c:pt idx="2073">
                        <c:v>276.99999999999358</c:v>
                      </c:pt>
                      <c:pt idx="2074">
                        <c:v>277.19999999999357</c:v>
                      </c:pt>
                      <c:pt idx="2075">
                        <c:v>277.39999999999355</c:v>
                      </c:pt>
                      <c:pt idx="2076">
                        <c:v>277.59999999999354</c:v>
                      </c:pt>
                      <c:pt idx="2077">
                        <c:v>277.79999999999353</c:v>
                      </c:pt>
                      <c:pt idx="2078">
                        <c:v>277.99999999999352</c:v>
                      </c:pt>
                      <c:pt idx="2079">
                        <c:v>278.19999999999351</c:v>
                      </c:pt>
                      <c:pt idx="2080">
                        <c:v>278.3999999999935</c:v>
                      </c:pt>
                      <c:pt idx="2081">
                        <c:v>278.59999999999349</c:v>
                      </c:pt>
                      <c:pt idx="2082">
                        <c:v>278.79999999999347</c:v>
                      </c:pt>
                      <c:pt idx="2083">
                        <c:v>278.99999999999346</c:v>
                      </c:pt>
                      <c:pt idx="2084">
                        <c:v>279.19999999999345</c:v>
                      </c:pt>
                      <c:pt idx="2085">
                        <c:v>279.39999999999344</c:v>
                      </c:pt>
                      <c:pt idx="2086">
                        <c:v>279.59999999999343</c:v>
                      </c:pt>
                      <c:pt idx="2087">
                        <c:v>279.79999999999342</c:v>
                      </c:pt>
                      <c:pt idx="2088">
                        <c:v>279.99999999999341</c:v>
                      </c:pt>
                      <c:pt idx="2089">
                        <c:v>280.19999999999339</c:v>
                      </c:pt>
                      <c:pt idx="2090">
                        <c:v>280.39999999999338</c:v>
                      </c:pt>
                      <c:pt idx="2091">
                        <c:v>280.59999999999337</c:v>
                      </c:pt>
                      <c:pt idx="2092">
                        <c:v>280.79999999999336</c:v>
                      </c:pt>
                      <c:pt idx="2093">
                        <c:v>280.99999999999335</c:v>
                      </c:pt>
                      <c:pt idx="2094">
                        <c:v>281.19999999999334</c:v>
                      </c:pt>
                      <c:pt idx="2095">
                        <c:v>281.39999999999333</c:v>
                      </c:pt>
                      <c:pt idx="2096">
                        <c:v>281.59999999999332</c:v>
                      </c:pt>
                      <c:pt idx="2097">
                        <c:v>281.7999999999933</c:v>
                      </c:pt>
                      <c:pt idx="2098">
                        <c:v>281.99999999999329</c:v>
                      </c:pt>
                      <c:pt idx="2099">
                        <c:v>282.19999999999328</c:v>
                      </c:pt>
                      <c:pt idx="2100">
                        <c:v>282.39999999999327</c:v>
                      </c:pt>
                      <c:pt idx="2101">
                        <c:v>282.59999999999326</c:v>
                      </c:pt>
                      <c:pt idx="2102">
                        <c:v>282.79999999999325</c:v>
                      </c:pt>
                      <c:pt idx="2103">
                        <c:v>282.99999999999324</c:v>
                      </c:pt>
                      <c:pt idx="2104">
                        <c:v>283.19999999999322</c:v>
                      </c:pt>
                      <c:pt idx="2105">
                        <c:v>283.39999999999321</c:v>
                      </c:pt>
                      <c:pt idx="2106">
                        <c:v>283.5999999999932</c:v>
                      </c:pt>
                      <c:pt idx="2107">
                        <c:v>283.79999999999319</c:v>
                      </c:pt>
                      <c:pt idx="2108">
                        <c:v>283.99999999999318</c:v>
                      </c:pt>
                      <c:pt idx="2109">
                        <c:v>284.19999999999317</c:v>
                      </c:pt>
                      <c:pt idx="2110">
                        <c:v>284.39999999999316</c:v>
                      </c:pt>
                      <c:pt idx="2111">
                        <c:v>284.59999999999314</c:v>
                      </c:pt>
                      <c:pt idx="2112">
                        <c:v>284.79999999999313</c:v>
                      </c:pt>
                      <c:pt idx="2113">
                        <c:v>284.99999999999312</c:v>
                      </c:pt>
                      <c:pt idx="2114">
                        <c:v>285.19999999999311</c:v>
                      </c:pt>
                      <c:pt idx="2115">
                        <c:v>285.3999999999931</c:v>
                      </c:pt>
                      <c:pt idx="2116">
                        <c:v>285.59999999999309</c:v>
                      </c:pt>
                      <c:pt idx="2117">
                        <c:v>285.79999999999308</c:v>
                      </c:pt>
                      <c:pt idx="2118">
                        <c:v>285.99999999999307</c:v>
                      </c:pt>
                      <c:pt idx="2119">
                        <c:v>286.19999999999305</c:v>
                      </c:pt>
                      <c:pt idx="2120">
                        <c:v>286.39999999999304</c:v>
                      </c:pt>
                      <c:pt idx="2121">
                        <c:v>286.59999999999303</c:v>
                      </c:pt>
                      <c:pt idx="2122">
                        <c:v>286.79999999999302</c:v>
                      </c:pt>
                      <c:pt idx="2123">
                        <c:v>286.99999999999301</c:v>
                      </c:pt>
                      <c:pt idx="2124">
                        <c:v>287.199999999993</c:v>
                      </c:pt>
                      <c:pt idx="2125">
                        <c:v>287.39999999999299</c:v>
                      </c:pt>
                      <c:pt idx="2126">
                        <c:v>287.59999999999297</c:v>
                      </c:pt>
                      <c:pt idx="2127">
                        <c:v>287.79999999999296</c:v>
                      </c:pt>
                      <c:pt idx="2128">
                        <c:v>287.99999999999295</c:v>
                      </c:pt>
                      <c:pt idx="2129">
                        <c:v>288.19999999999294</c:v>
                      </c:pt>
                      <c:pt idx="2130">
                        <c:v>288.39999999999293</c:v>
                      </c:pt>
                      <c:pt idx="2131">
                        <c:v>288.59999999999292</c:v>
                      </c:pt>
                      <c:pt idx="2132">
                        <c:v>288.79999999999291</c:v>
                      </c:pt>
                      <c:pt idx="2133">
                        <c:v>288.99999999999289</c:v>
                      </c:pt>
                      <c:pt idx="2134">
                        <c:v>289.19999999999288</c:v>
                      </c:pt>
                      <c:pt idx="2135">
                        <c:v>289.39999999999287</c:v>
                      </c:pt>
                      <c:pt idx="2136">
                        <c:v>289.59999999999286</c:v>
                      </c:pt>
                      <c:pt idx="2137">
                        <c:v>289.79999999999285</c:v>
                      </c:pt>
                      <c:pt idx="2138">
                        <c:v>289.99999999999284</c:v>
                      </c:pt>
                      <c:pt idx="2139">
                        <c:v>290.19999999999283</c:v>
                      </c:pt>
                      <c:pt idx="2140">
                        <c:v>290.39999999999281</c:v>
                      </c:pt>
                      <c:pt idx="2141">
                        <c:v>290.5999999999928</c:v>
                      </c:pt>
                      <c:pt idx="2142">
                        <c:v>290.79999999999279</c:v>
                      </c:pt>
                      <c:pt idx="2143">
                        <c:v>290.99999999999278</c:v>
                      </c:pt>
                      <c:pt idx="2144">
                        <c:v>291.19999999999277</c:v>
                      </c:pt>
                      <c:pt idx="2145">
                        <c:v>291.39999999999276</c:v>
                      </c:pt>
                      <c:pt idx="2146">
                        <c:v>291.59999999999275</c:v>
                      </c:pt>
                      <c:pt idx="2147">
                        <c:v>291.79999999999274</c:v>
                      </c:pt>
                      <c:pt idx="2148">
                        <c:v>291.99999999999272</c:v>
                      </c:pt>
                      <c:pt idx="2149">
                        <c:v>292.19999999999271</c:v>
                      </c:pt>
                      <c:pt idx="2150">
                        <c:v>292.3999999999927</c:v>
                      </c:pt>
                      <c:pt idx="2151">
                        <c:v>292.59999999999269</c:v>
                      </c:pt>
                      <c:pt idx="2152">
                        <c:v>292.79999999999268</c:v>
                      </c:pt>
                      <c:pt idx="2153">
                        <c:v>292.99999999999267</c:v>
                      </c:pt>
                      <c:pt idx="2154">
                        <c:v>293.19999999999266</c:v>
                      </c:pt>
                      <c:pt idx="2155">
                        <c:v>293.39999999999264</c:v>
                      </c:pt>
                      <c:pt idx="2156">
                        <c:v>293.59999999999263</c:v>
                      </c:pt>
                      <c:pt idx="2157">
                        <c:v>293.79999999999262</c:v>
                      </c:pt>
                      <c:pt idx="2158">
                        <c:v>293.99999999999261</c:v>
                      </c:pt>
                      <c:pt idx="2159">
                        <c:v>294.1999999999926</c:v>
                      </c:pt>
                      <c:pt idx="2160">
                        <c:v>294.39999999999259</c:v>
                      </c:pt>
                      <c:pt idx="2161">
                        <c:v>294.59999999999258</c:v>
                      </c:pt>
                      <c:pt idx="2162">
                        <c:v>294.79999999999256</c:v>
                      </c:pt>
                      <c:pt idx="2163">
                        <c:v>294.99999999999255</c:v>
                      </c:pt>
                      <c:pt idx="2164">
                        <c:v>295.19999999999254</c:v>
                      </c:pt>
                      <c:pt idx="2165">
                        <c:v>295.39999999999253</c:v>
                      </c:pt>
                      <c:pt idx="2166">
                        <c:v>295.59999999999252</c:v>
                      </c:pt>
                      <c:pt idx="2167">
                        <c:v>295.79999999999251</c:v>
                      </c:pt>
                      <c:pt idx="2168">
                        <c:v>295.9999999999925</c:v>
                      </c:pt>
                      <c:pt idx="2169">
                        <c:v>296.19999999999249</c:v>
                      </c:pt>
                      <c:pt idx="2170">
                        <c:v>296.39999999999247</c:v>
                      </c:pt>
                      <c:pt idx="2171">
                        <c:v>296.59999999999246</c:v>
                      </c:pt>
                      <c:pt idx="2172">
                        <c:v>296.79999999999245</c:v>
                      </c:pt>
                      <c:pt idx="2173">
                        <c:v>296.99999999999244</c:v>
                      </c:pt>
                      <c:pt idx="2174">
                        <c:v>297.19999999999243</c:v>
                      </c:pt>
                      <c:pt idx="2175">
                        <c:v>297.39999999999242</c:v>
                      </c:pt>
                      <c:pt idx="2176">
                        <c:v>297.59999999999241</c:v>
                      </c:pt>
                      <c:pt idx="2177">
                        <c:v>297.79999999999239</c:v>
                      </c:pt>
                      <c:pt idx="2178">
                        <c:v>297.99999999999238</c:v>
                      </c:pt>
                      <c:pt idx="2179">
                        <c:v>298.19999999999237</c:v>
                      </c:pt>
                      <c:pt idx="2180">
                        <c:v>298.39999999999236</c:v>
                      </c:pt>
                      <c:pt idx="2181">
                        <c:v>298.59999999999235</c:v>
                      </c:pt>
                      <c:pt idx="2182">
                        <c:v>298.79999999999234</c:v>
                      </c:pt>
                      <c:pt idx="2183">
                        <c:v>298.99999999999233</c:v>
                      </c:pt>
                      <c:pt idx="2184">
                        <c:v>299.19999999999231</c:v>
                      </c:pt>
                      <c:pt idx="2185">
                        <c:v>299.3999999999923</c:v>
                      </c:pt>
                      <c:pt idx="2186">
                        <c:v>299.59999999999229</c:v>
                      </c:pt>
                      <c:pt idx="2187">
                        <c:v>299.79999999999228</c:v>
                      </c:pt>
                      <c:pt idx="2188">
                        <c:v>299.99999999999227</c:v>
                      </c:pt>
                      <c:pt idx="2189">
                        <c:v>300.19999999999226</c:v>
                      </c:pt>
                      <c:pt idx="2190">
                        <c:v>300.39999999999225</c:v>
                      </c:pt>
                      <c:pt idx="2191">
                        <c:v>300.59999999999224</c:v>
                      </c:pt>
                      <c:pt idx="2192">
                        <c:v>300.79999999999222</c:v>
                      </c:pt>
                      <c:pt idx="2193">
                        <c:v>300.99999999999221</c:v>
                      </c:pt>
                      <c:pt idx="2194">
                        <c:v>301.1999999999922</c:v>
                      </c:pt>
                      <c:pt idx="2195">
                        <c:v>301.39999999999219</c:v>
                      </c:pt>
                      <c:pt idx="2196">
                        <c:v>301.59999999999218</c:v>
                      </c:pt>
                      <c:pt idx="2197">
                        <c:v>301.79999999999217</c:v>
                      </c:pt>
                      <c:pt idx="2198">
                        <c:v>301.99999999999216</c:v>
                      </c:pt>
                      <c:pt idx="2199">
                        <c:v>302.19999999999214</c:v>
                      </c:pt>
                      <c:pt idx="2200">
                        <c:v>302.39999999999213</c:v>
                      </c:pt>
                      <c:pt idx="2201">
                        <c:v>302.59999999999212</c:v>
                      </c:pt>
                      <c:pt idx="2202">
                        <c:v>302.79999999999211</c:v>
                      </c:pt>
                      <c:pt idx="2203">
                        <c:v>302.9999999999921</c:v>
                      </c:pt>
                      <c:pt idx="2204">
                        <c:v>303.19999999999209</c:v>
                      </c:pt>
                      <c:pt idx="2205">
                        <c:v>303.39999999999208</c:v>
                      </c:pt>
                      <c:pt idx="2206">
                        <c:v>303.59999999999206</c:v>
                      </c:pt>
                      <c:pt idx="2207">
                        <c:v>303.79999999999205</c:v>
                      </c:pt>
                      <c:pt idx="2208">
                        <c:v>303.99999999999204</c:v>
                      </c:pt>
                      <c:pt idx="2209">
                        <c:v>304.19999999999203</c:v>
                      </c:pt>
                      <c:pt idx="2210">
                        <c:v>304.39999999999202</c:v>
                      </c:pt>
                      <c:pt idx="2211">
                        <c:v>304.59999999999201</c:v>
                      </c:pt>
                      <c:pt idx="2212">
                        <c:v>304.799999999992</c:v>
                      </c:pt>
                      <c:pt idx="2213">
                        <c:v>304.99999999999199</c:v>
                      </c:pt>
                      <c:pt idx="2214">
                        <c:v>305.19999999999197</c:v>
                      </c:pt>
                      <c:pt idx="2215">
                        <c:v>305.39999999999196</c:v>
                      </c:pt>
                      <c:pt idx="2216">
                        <c:v>305.59999999999195</c:v>
                      </c:pt>
                      <c:pt idx="2217">
                        <c:v>305.79999999999194</c:v>
                      </c:pt>
                      <c:pt idx="2218">
                        <c:v>305.99999999999193</c:v>
                      </c:pt>
                      <c:pt idx="2219">
                        <c:v>306.19999999999192</c:v>
                      </c:pt>
                      <c:pt idx="2220">
                        <c:v>306.39999999999191</c:v>
                      </c:pt>
                      <c:pt idx="2221">
                        <c:v>306.59999999999189</c:v>
                      </c:pt>
                      <c:pt idx="2222">
                        <c:v>306.79999999999188</c:v>
                      </c:pt>
                      <c:pt idx="2223">
                        <c:v>306.99999999999187</c:v>
                      </c:pt>
                      <c:pt idx="2224">
                        <c:v>307.19999999999186</c:v>
                      </c:pt>
                      <c:pt idx="2225">
                        <c:v>307.39999999999185</c:v>
                      </c:pt>
                      <c:pt idx="2226">
                        <c:v>307.59999999999184</c:v>
                      </c:pt>
                      <c:pt idx="2227">
                        <c:v>307.79999999999183</c:v>
                      </c:pt>
                      <c:pt idx="2228">
                        <c:v>307.99999999999181</c:v>
                      </c:pt>
                      <c:pt idx="2229">
                        <c:v>308.1999999999918</c:v>
                      </c:pt>
                      <c:pt idx="2230">
                        <c:v>308.39999999999179</c:v>
                      </c:pt>
                      <c:pt idx="2231">
                        <c:v>308.59999999999178</c:v>
                      </c:pt>
                      <c:pt idx="2232">
                        <c:v>308.79999999999177</c:v>
                      </c:pt>
                      <c:pt idx="2233">
                        <c:v>308.99999999999176</c:v>
                      </c:pt>
                      <c:pt idx="2234">
                        <c:v>309.19999999999175</c:v>
                      </c:pt>
                      <c:pt idx="2235">
                        <c:v>309.39999999999173</c:v>
                      </c:pt>
                      <c:pt idx="2236">
                        <c:v>309.59999999999172</c:v>
                      </c:pt>
                      <c:pt idx="2237">
                        <c:v>309.79999999999171</c:v>
                      </c:pt>
                      <c:pt idx="2238">
                        <c:v>309.9999999999917</c:v>
                      </c:pt>
                      <c:pt idx="2239">
                        <c:v>310.19999999999169</c:v>
                      </c:pt>
                      <c:pt idx="2240">
                        <c:v>310.39999999999168</c:v>
                      </c:pt>
                      <c:pt idx="2241">
                        <c:v>310.59999999999167</c:v>
                      </c:pt>
                      <c:pt idx="2242">
                        <c:v>310.79999999999166</c:v>
                      </c:pt>
                      <c:pt idx="2243">
                        <c:v>310.99999999999164</c:v>
                      </c:pt>
                      <c:pt idx="2244">
                        <c:v>311.19999999999163</c:v>
                      </c:pt>
                      <c:pt idx="2245">
                        <c:v>311.39999999999162</c:v>
                      </c:pt>
                      <c:pt idx="2246">
                        <c:v>311.59999999999161</c:v>
                      </c:pt>
                      <c:pt idx="2247">
                        <c:v>311.7999999999916</c:v>
                      </c:pt>
                      <c:pt idx="2248">
                        <c:v>311.99999999999159</c:v>
                      </c:pt>
                      <c:pt idx="2249">
                        <c:v>312.19999999999158</c:v>
                      </c:pt>
                      <c:pt idx="2250">
                        <c:v>312.39999999999156</c:v>
                      </c:pt>
                      <c:pt idx="2251">
                        <c:v>312.59999999999155</c:v>
                      </c:pt>
                      <c:pt idx="2252">
                        <c:v>312.79999999999154</c:v>
                      </c:pt>
                      <c:pt idx="2253">
                        <c:v>312.99999999999153</c:v>
                      </c:pt>
                      <c:pt idx="2254">
                        <c:v>313.19999999999152</c:v>
                      </c:pt>
                      <c:pt idx="2255">
                        <c:v>313.39999999999151</c:v>
                      </c:pt>
                      <c:pt idx="2256">
                        <c:v>313.5999999999915</c:v>
                      </c:pt>
                      <c:pt idx="2257">
                        <c:v>313.79999999999148</c:v>
                      </c:pt>
                      <c:pt idx="2258">
                        <c:v>313.99999999999147</c:v>
                      </c:pt>
                      <c:pt idx="2259">
                        <c:v>314.19999999999146</c:v>
                      </c:pt>
                      <c:pt idx="2260">
                        <c:v>314.39999999999145</c:v>
                      </c:pt>
                      <c:pt idx="2261">
                        <c:v>314.59999999999144</c:v>
                      </c:pt>
                      <c:pt idx="2262">
                        <c:v>314.79999999999143</c:v>
                      </c:pt>
                      <c:pt idx="2263">
                        <c:v>314.99999999999142</c:v>
                      </c:pt>
                      <c:pt idx="2264">
                        <c:v>315.19999999999141</c:v>
                      </c:pt>
                      <c:pt idx="2265">
                        <c:v>315.39999999999139</c:v>
                      </c:pt>
                      <c:pt idx="2266">
                        <c:v>315.59999999999138</c:v>
                      </c:pt>
                      <c:pt idx="2267">
                        <c:v>315.79999999999137</c:v>
                      </c:pt>
                      <c:pt idx="2268">
                        <c:v>315.99999999999136</c:v>
                      </c:pt>
                      <c:pt idx="2269">
                        <c:v>316.19999999999135</c:v>
                      </c:pt>
                      <c:pt idx="2270">
                        <c:v>316.39999999999134</c:v>
                      </c:pt>
                      <c:pt idx="2271">
                        <c:v>316.59999999999133</c:v>
                      </c:pt>
                      <c:pt idx="2272">
                        <c:v>316.79999999999131</c:v>
                      </c:pt>
                      <c:pt idx="2273">
                        <c:v>316.9999999999913</c:v>
                      </c:pt>
                      <c:pt idx="2274">
                        <c:v>317.19999999999129</c:v>
                      </c:pt>
                      <c:pt idx="2275">
                        <c:v>317.39999999999128</c:v>
                      </c:pt>
                      <c:pt idx="2276">
                        <c:v>317.59999999999127</c:v>
                      </c:pt>
                      <c:pt idx="2277">
                        <c:v>317.79999999999126</c:v>
                      </c:pt>
                      <c:pt idx="2278">
                        <c:v>317.99999999999125</c:v>
                      </c:pt>
                      <c:pt idx="2279">
                        <c:v>318.19999999999123</c:v>
                      </c:pt>
                      <c:pt idx="2280">
                        <c:v>318.39999999999122</c:v>
                      </c:pt>
                      <c:pt idx="2281">
                        <c:v>318.59999999999121</c:v>
                      </c:pt>
                      <c:pt idx="2282">
                        <c:v>318.7999999999912</c:v>
                      </c:pt>
                      <c:pt idx="2283">
                        <c:v>318.99999999999119</c:v>
                      </c:pt>
                      <c:pt idx="2284">
                        <c:v>319.19999999999118</c:v>
                      </c:pt>
                      <c:pt idx="2285">
                        <c:v>319.39999999999117</c:v>
                      </c:pt>
                      <c:pt idx="2286">
                        <c:v>319.59999999999116</c:v>
                      </c:pt>
                      <c:pt idx="2287">
                        <c:v>319.79999999999114</c:v>
                      </c:pt>
                      <c:pt idx="2288">
                        <c:v>319.99999999999113</c:v>
                      </c:pt>
                      <c:pt idx="2289">
                        <c:v>320.19999999999112</c:v>
                      </c:pt>
                      <c:pt idx="2290">
                        <c:v>320.39999999999111</c:v>
                      </c:pt>
                      <c:pt idx="2291">
                        <c:v>320.5999999999911</c:v>
                      </c:pt>
                      <c:pt idx="2292">
                        <c:v>320.79999999999109</c:v>
                      </c:pt>
                      <c:pt idx="2293">
                        <c:v>320.99999999999108</c:v>
                      </c:pt>
                      <c:pt idx="2294">
                        <c:v>321.19999999999106</c:v>
                      </c:pt>
                      <c:pt idx="2295">
                        <c:v>321.39999999999105</c:v>
                      </c:pt>
                      <c:pt idx="2296">
                        <c:v>321.59999999999104</c:v>
                      </c:pt>
                      <c:pt idx="2297">
                        <c:v>321.79999999999103</c:v>
                      </c:pt>
                      <c:pt idx="2298">
                        <c:v>321.99999999999102</c:v>
                      </c:pt>
                      <c:pt idx="2299">
                        <c:v>322.19999999999101</c:v>
                      </c:pt>
                      <c:pt idx="2300">
                        <c:v>322.399999999991</c:v>
                      </c:pt>
                      <c:pt idx="2301">
                        <c:v>322.59999999999098</c:v>
                      </c:pt>
                      <c:pt idx="2302">
                        <c:v>322.79999999999097</c:v>
                      </c:pt>
                      <c:pt idx="2303">
                        <c:v>322.99999999999096</c:v>
                      </c:pt>
                      <c:pt idx="2304">
                        <c:v>323.19999999999095</c:v>
                      </c:pt>
                      <c:pt idx="2305">
                        <c:v>323.39999999999094</c:v>
                      </c:pt>
                      <c:pt idx="2306">
                        <c:v>323.59999999999093</c:v>
                      </c:pt>
                      <c:pt idx="2307">
                        <c:v>323.79999999999092</c:v>
                      </c:pt>
                      <c:pt idx="2308">
                        <c:v>323.99999999999091</c:v>
                      </c:pt>
                      <c:pt idx="2309">
                        <c:v>324.19999999999089</c:v>
                      </c:pt>
                      <c:pt idx="2310">
                        <c:v>324.39999999999088</c:v>
                      </c:pt>
                      <c:pt idx="2311">
                        <c:v>324.59999999999087</c:v>
                      </c:pt>
                      <c:pt idx="2312">
                        <c:v>324.79999999999086</c:v>
                      </c:pt>
                      <c:pt idx="2313">
                        <c:v>324.99999999999085</c:v>
                      </c:pt>
                      <c:pt idx="2314">
                        <c:v>325.19999999999084</c:v>
                      </c:pt>
                      <c:pt idx="2315">
                        <c:v>325.39999999999083</c:v>
                      </c:pt>
                      <c:pt idx="2316">
                        <c:v>325.59999999999081</c:v>
                      </c:pt>
                      <c:pt idx="2317">
                        <c:v>325.7999999999908</c:v>
                      </c:pt>
                      <c:pt idx="2318">
                        <c:v>325.99999999999079</c:v>
                      </c:pt>
                      <c:pt idx="2319">
                        <c:v>326.19999999999078</c:v>
                      </c:pt>
                      <c:pt idx="2320">
                        <c:v>326.39999999999077</c:v>
                      </c:pt>
                      <c:pt idx="2321">
                        <c:v>326.59999999999076</c:v>
                      </c:pt>
                      <c:pt idx="2322">
                        <c:v>326.79999999999075</c:v>
                      </c:pt>
                      <c:pt idx="2323">
                        <c:v>326.99999999999073</c:v>
                      </c:pt>
                      <c:pt idx="2324">
                        <c:v>327.19999999999072</c:v>
                      </c:pt>
                      <c:pt idx="2325">
                        <c:v>327.39999999999071</c:v>
                      </c:pt>
                      <c:pt idx="2326">
                        <c:v>327.5999999999907</c:v>
                      </c:pt>
                      <c:pt idx="2327">
                        <c:v>327.79999999999069</c:v>
                      </c:pt>
                      <c:pt idx="2328">
                        <c:v>327.99999999999068</c:v>
                      </c:pt>
                      <c:pt idx="2329">
                        <c:v>328.19999999999067</c:v>
                      </c:pt>
                      <c:pt idx="2330">
                        <c:v>328.39999999999065</c:v>
                      </c:pt>
                      <c:pt idx="2331">
                        <c:v>328.59999999999064</c:v>
                      </c:pt>
                      <c:pt idx="2332">
                        <c:v>328.79999999999063</c:v>
                      </c:pt>
                      <c:pt idx="2333">
                        <c:v>328.99999999999062</c:v>
                      </c:pt>
                      <c:pt idx="2334">
                        <c:v>329.19999999999061</c:v>
                      </c:pt>
                      <c:pt idx="2335">
                        <c:v>329.3999999999906</c:v>
                      </c:pt>
                      <c:pt idx="2336">
                        <c:v>329.59999999999059</c:v>
                      </c:pt>
                      <c:pt idx="2337">
                        <c:v>329.79999999999058</c:v>
                      </c:pt>
                      <c:pt idx="2338">
                        <c:v>329.99999999999056</c:v>
                      </c:pt>
                      <c:pt idx="2339">
                        <c:v>330.19999999999055</c:v>
                      </c:pt>
                      <c:pt idx="2340">
                        <c:v>330.39999999999054</c:v>
                      </c:pt>
                      <c:pt idx="2341">
                        <c:v>330.59999999999053</c:v>
                      </c:pt>
                      <c:pt idx="2342">
                        <c:v>330.79999999999052</c:v>
                      </c:pt>
                      <c:pt idx="2343">
                        <c:v>330.99999999999051</c:v>
                      </c:pt>
                      <c:pt idx="2344">
                        <c:v>331.1999999999905</c:v>
                      </c:pt>
                      <c:pt idx="2345">
                        <c:v>331.39999999999048</c:v>
                      </c:pt>
                      <c:pt idx="2346">
                        <c:v>331.59999999999047</c:v>
                      </c:pt>
                      <c:pt idx="2347">
                        <c:v>331.79999999999046</c:v>
                      </c:pt>
                      <c:pt idx="2348">
                        <c:v>331.99999999999045</c:v>
                      </c:pt>
                      <c:pt idx="2349">
                        <c:v>332.19999999999044</c:v>
                      </c:pt>
                      <c:pt idx="2350">
                        <c:v>332.39999999999043</c:v>
                      </c:pt>
                      <c:pt idx="2351">
                        <c:v>332.59999999999042</c:v>
                      </c:pt>
                      <c:pt idx="2352">
                        <c:v>332.7999999999904</c:v>
                      </c:pt>
                      <c:pt idx="2353">
                        <c:v>332.99999999999039</c:v>
                      </c:pt>
                      <c:pt idx="2354">
                        <c:v>333.19999999999038</c:v>
                      </c:pt>
                      <c:pt idx="2355">
                        <c:v>333.39999999999037</c:v>
                      </c:pt>
                      <c:pt idx="2356">
                        <c:v>333.59999999999036</c:v>
                      </c:pt>
                      <c:pt idx="2357">
                        <c:v>333.79999999999035</c:v>
                      </c:pt>
                      <c:pt idx="2358">
                        <c:v>333.99999999999034</c:v>
                      </c:pt>
                      <c:pt idx="2359">
                        <c:v>334.19999999999033</c:v>
                      </c:pt>
                      <c:pt idx="2360">
                        <c:v>334.39999999999031</c:v>
                      </c:pt>
                      <c:pt idx="2361">
                        <c:v>334.5999999999903</c:v>
                      </c:pt>
                      <c:pt idx="2362">
                        <c:v>334.79999999999029</c:v>
                      </c:pt>
                      <c:pt idx="2363">
                        <c:v>334.99999999999028</c:v>
                      </c:pt>
                      <c:pt idx="2364">
                        <c:v>335.19999999999027</c:v>
                      </c:pt>
                      <c:pt idx="2365">
                        <c:v>335.39999999999026</c:v>
                      </c:pt>
                      <c:pt idx="2366">
                        <c:v>335.59999999999025</c:v>
                      </c:pt>
                      <c:pt idx="2367">
                        <c:v>335.79999999999023</c:v>
                      </c:pt>
                      <c:pt idx="2368">
                        <c:v>335.99999999999022</c:v>
                      </c:pt>
                      <c:pt idx="2369">
                        <c:v>336.19999999999021</c:v>
                      </c:pt>
                      <c:pt idx="2370">
                        <c:v>336.3999999999902</c:v>
                      </c:pt>
                      <c:pt idx="2371">
                        <c:v>336.59999999999019</c:v>
                      </c:pt>
                      <c:pt idx="2372">
                        <c:v>336.79999999999018</c:v>
                      </c:pt>
                      <c:pt idx="2373">
                        <c:v>336.99999999999017</c:v>
                      </c:pt>
                      <c:pt idx="2374">
                        <c:v>337.19999999999015</c:v>
                      </c:pt>
                      <c:pt idx="2375">
                        <c:v>337.39999999999014</c:v>
                      </c:pt>
                      <c:pt idx="2376">
                        <c:v>337.59999999999013</c:v>
                      </c:pt>
                      <c:pt idx="2377">
                        <c:v>337.79999999999012</c:v>
                      </c:pt>
                      <c:pt idx="2378">
                        <c:v>337.99999999999011</c:v>
                      </c:pt>
                      <c:pt idx="2379">
                        <c:v>338.1999999999901</c:v>
                      </c:pt>
                      <c:pt idx="2380">
                        <c:v>338.39999999999009</c:v>
                      </c:pt>
                      <c:pt idx="2381">
                        <c:v>338.59999999999008</c:v>
                      </c:pt>
                      <c:pt idx="2382">
                        <c:v>338.79999999999006</c:v>
                      </c:pt>
                      <c:pt idx="2383">
                        <c:v>338.99999999999005</c:v>
                      </c:pt>
                      <c:pt idx="2384">
                        <c:v>339.19999999999004</c:v>
                      </c:pt>
                      <c:pt idx="2385">
                        <c:v>339.39999999999003</c:v>
                      </c:pt>
                      <c:pt idx="2386">
                        <c:v>339.59999999999002</c:v>
                      </c:pt>
                      <c:pt idx="2387">
                        <c:v>339.79999999999001</c:v>
                      </c:pt>
                      <c:pt idx="2388">
                        <c:v>339.99999999999</c:v>
                      </c:pt>
                      <c:pt idx="2389">
                        <c:v>340.19999999998998</c:v>
                      </c:pt>
                      <c:pt idx="2390">
                        <c:v>340.39999999998997</c:v>
                      </c:pt>
                      <c:pt idx="2391">
                        <c:v>340.59999999998996</c:v>
                      </c:pt>
                      <c:pt idx="2392">
                        <c:v>340.79999999998995</c:v>
                      </c:pt>
                      <c:pt idx="2393">
                        <c:v>340.99999999998994</c:v>
                      </c:pt>
                      <c:pt idx="2394">
                        <c:v>341.19999999998993</c:v>
                      </c:pt>
                      <c:pt idx="2395">
                        <c:v>341.39999999998992</c:v>
                      </c:pt>
                      <c:pt idx="2396">
                        <c:v>341.5999999999899</c:v>
                      </c:pt>
                      <c:pt idx="2397">
                        <c:v>341.79999999998989</c:v>
                      </c:pt>
                      <c:pt idx="2398">
                        <c:v>341.99999999998988</c:v>
                      </c:pt>
                      <c:pt idx="2399">
                        <c:v>342.19999999998987</c:v>
                      </c:pt>
                      <c:pt idx="2400">
                        <c:v>342.39999999998986</c:v>
                      </c:pt>
                      <c:pt idx="2401">
                        <c:v>342.59999999998985</c:v>
                      </c:pt>
                      <c:pt idx="2402">
                        <c:v>342.79999999998984</c:v>
                      </c:pt>
                      <c:pt idx="2403">
                        <c:v>342.99999999998983</c:v>
                      </c:pt>
                      <c:pt idx="2404">
                        <c:v>343.19999999998981</c:v>
                      </c:pt>
                      <c:pt idx="2405">
                        <c:v>343.3999999999898</c:v>
                      </c:pt>
                      <c:pt idx="2406">
                        <c:v>343.59999999998979</c:v>
                      </c:pt>
                      <c:pt idx="2407">
                        <c:v>343.79999999998978</c:v>
                      </c:pt>
                      <c:pt idx="2408">
                        <c:v>343.99999999998977</c:v>
                      </c:pt>
                      <c:pt idx="2409">
                        <c:v>344.19999999998976</c:v>
                      </c:pt>
                      <c:pt idx="2410">
                        <c:v>344.39999999998975</c:v>
                      </c:pt>
                      <c:pt idx="2411">
                        <c:v>344.59999999998973</c:v>
                      </c:pt>
                      <c:pt idx="2412">
                        <c:v>344.79999999998972</c:v>
                      </c:pt>
                      <c:pt idx="2413">
                        <c:v>344.99999999998971</c:v>
                      </c:pt>
                      <c:pt idx="2414">
                        <c:v>345.1999999999897</c:v>
                      </c:pt>
                      <c:pt idx="2415">
                        <c:v>345.39999999998969</c:v>
                      </c:pt>
                      <c:pt idx="2416">
                        <c:v>345.59999999998968</c:v>
                      </c:pt>
                      <c:pt idx="2417">
                        <c:v>345.79999999998967</c:v>
                      </c:pt>
                      <c:pt idx="2418">
                        <c:v>345.99999999998965</c:v>
                      </c:pt>
                      <c:pt idx="2419">
                        <c:v>346.19999999998964</c:v>
                      </c:pt>
                      <c:pt idx="2420">
                        <c:v>346.39999999998963</c:v>
                      </c:pt>
                      <c:pt idx="2421">
                        <c:v>346.59999999998962</c:v>
                      </c:pt>
                      <c:pt idx="2422">
                        <c:v>346.79999999998961</c:v>
                      </c:pt>
                      <c:pt idx="2423">
                        <c:v>346.9999999999896</c:v>
                      </c:pt>
                      <c:pt idx="2424">
                        <c:v>347.19999999998959</c:v>
                      </c:pt>
                      <c:pt idx="2425">
                        <c:v>347.39999999998957</c:v>
                      </c:pt>
                      <c:pt idx="2426">
                        <c:v>347.59999999998956</c:v>
                      </c:pt>
                      <c:pt idx="2427">
                        <c:v>347.79999999998955</c:v>
                      </c:pt>
                      <c:pt idx="2428">
                        <c:v>347.99999999998954</c:v>
                      </c:pt>
                      <c:pt idx="2429">
                        <c:v>348.19999999998953</c:v>
                      </c:pt>
                      <c:pt idx="2430">
                        <c:v>348.39999999998952</c:v>
                      </c:pt>
                      <c:pt idx="2431">
                        <c:v>348.59999999998951</c:v>
                      </c:pt>
                      <c:pt idx="2432">
                        <c:v>348.7999999999895</c:v>
                      </c:pt>
                      <c:pt idx="2433">
                        <c:v>348.99999999998948</c:v>
                      </c:pt>
                      <c:pt idx="2434">
                        <c:v>349.19999999998947</c:v>
                      </c:pt>
                      <c:pt idx="2435">
                        <c:v>349.39999999998946</c:v>
                      </c:pt>
                      <c:pt idx="2436">
                        <c:v>349.59999999998945</c:v>
                      </c:pt>
                      <c:pt idx="2437">
                        <c:v>349.79999999998944</c:v>
                      </c:pt>
                      <c:pt idx="2438">
                        <c:v>349.99999999998943</c:v>
                      </c:pt>
                      <c:pt idx="2439">
                        <c:v>350.19999999998942</c:v>
                      </c:pt>
                      <c:pt idx="2440">
                        <c:v>350.3999999999894</c:v>
                      </c:pt>
                      <c:pt idx="2441">
                        <c:v>350.59999999998939</c:v>
                      </c:pt>
                      <c:pt idx="2442">
                        <c:v>350.79999999998938</c:v>
                      </c:pt>
                      <c:pt idx="2443">
                        <c:v>350.99999999998937</c:v>
                      </c:pt>
                      <c:pt idx="2444">
                        <c:v>351.19999999998936</c:v>
                      </c:pt>
                      <c:pt idx="2445">
                        <c:v>351.39999999998935</c:v>
                      </c:pt>
                      <c:pt idx="2446">
                        <c:v>351.59999999998934</c:v>
                      </c:pt>
                      <c:pt idx="2447">
                        <c:v>351.79999999998932</c:v>
                      </c:pt>
                      <c:pt idx="2448">
                        <c:v>351.99999999998931</c:v>
                      </c:pt>
                      <c:pt idx="2449">
                        <c:v>352.1999999999893</c:v>
                      </c:pt>
                      <c:pt idx="2450">
                        <c:v>352.39999999998929</c:v>
                      </c:pt>
                      <c:pt idx="2451">
                        <c:v>352.59999999998928</c:v>
                      </c:pt>
                      <c:pt idx="2452">
                        <c:v>352.79999999998927</c:v>
                      </c:pt>
                      <c:pt idx="2453">
                        <c:v>352.99999999998926</c:v>
                      </c:pt>
                      <c:pt idx="2454">
                        <c:v>353.19999999998925</c:v>
                      </c:pt>
                      <c:pt idx="2455">
                        <c:v>353.39999999998923</c:v>
                      </c:pt>
                      <c:pt idx="2456">
                        <c:v>353.59999999998922</c:v>
                      </c:pt>
                      <c:pt idx="2457">
                        <c:v>353.79999999998921</c:v>
                      </c:pt>
                      <c:pt idx="2458">
                        <c:v>353.9999999999892</c:v>
                      </c:pt>
                      <c:pt idx="2459">
                        <c:v>354.19999999998919</c:v>
                      </c:pt>
                      <c:pt idx="2460">
                        <c:v>354.39999999998918</c:v>
                      </c:pt>
                      <c:pt idx="2461">
                        <c:v>354.59999999998917</c:v>
                      </c:pt>
                      <c:pt idx="2462">
                        <c:v>354.79999999998915</c:v>
                      </c:pt>
                      <c:pt idx="2463">
                        <c:v>354.99999999998914</c:v>
                      </c:pt>
                      <c:pt idx="2464">
                        <c:v>355.19999999998913</c:v>
                      </c:pt>
                      <c:pt idx="2465">
                        <c:v>355.39999999998912</c:v>
                      </c:pt>
                      <c:pt idx="2466">
                        <c:v>355.59999999998911</c:v>
                      </c:pt>
                      <c:pt idx="2467">
                        <c:v>355.7999999999891</c:v>
                      </c:pt>
                      <c:pt idx="2468">
                        <c:v>355.99999999998909</c:v>
                      </c:pt>
                      <c:pt idx="2469">
                        <c:v>356.19999999998907</c:v>
                      </c:pt>
                      <c:pt idx="2470">
                        <c:v>356.39999999998906</c:v>
                      </c:pt>
                      <c:pt idx="2471">
                        <c:v>356.59999999998905</c:v>
                      </c:pt>
                      <c:pt idx="2472">
                        <c:v>356.79999999998904</c:v>
                      </c:pt>
                      <c:pt idx="2473">
                        <c:v>356.99999999998903</c:v>
                      </c:pt>
                      <c:pt idx="2474">
                        <c:v>357.19999999998902</c:v>
                      </c:pt>
                      <c:pt idx="2475">
                        <c:v>357.39999999998901</c:v>
                      </c:pt>
                      <c:pt idx="2476">
                        <c:v>357.599999999989</c:v>
                      </c:pt>
                      <c:pt idx="2477">
                        <c:v>357.79999999998898</c:v>
                      </c:pt>
                      <c:pt idx="2478">
                        <c:v>357.99999999998897</c:v>
                      </c:pt>
                      <c:pt idx="2479">
                        <c:v>358.19999999998896</c:v>
                      </c:pt>
                      <c:pt idx="2480">
                        <c:v>358.39999999998895</c:v>
                      </c:pt>
                      <c:pt idx="2481">
                        <c:v>358.59999999998894</c:v>
                      </c:pt>
                      <c:pt idx="2482">
                        <c:v>358.79999999998893</c:v>
                      </c:pt>
                      <c:pt idx="2483">
                        <c:v>358.99999999998892</c:v>
                      </c:pt>
                      <c:pt idx="2484">
                        <c:v>359.1999999999889</c:v>
                      </c:pt>
                      <c:pt idx="2485">
                        <c:v>359.39999999998889</c:v>
                      </c:pt>
                      <c:pt idx="2486">
                        <c:v>359.59999999998888</c:v>
                      </c:pt>
                      <c:pt idx="2487">
                        <c:v>359.79999999998887</c:v>
                      </c:pt>
                      <c:pt idx="2488">
                        <c:v>359.99999999998886</c:v>
                      </c:pt>
                      <c:pt idx="2489">
                        <c:v>360.19999999998885</c:v>
                      </c:pt>
                      <c:pt idx="2490">
                        <c:v>360.39999999998884</c:v>
                      </c:pt>
                      <c:pt idx="2491">
                        <c:v>360.59999999998882</c:v>
                      </c:pt>
                      <c:pt idx="2492">
                        <c:v>360.79999999998881</c:v>
                      </c:pt>
                      <c:pt idx="2493">
                        <c:v>360.9999999999888</c:v>
                      </c:pt>
                      <c:pt idx="2494">
                        <c:v>361.19999999998879</c:v>
                      </c:pt>
                      <c:pt idx="2495">
                        <c:v>361.39999999998878</c:v>
                      </c:pt>
                      <c:pt idx="2496">
                        <c:v>361.59999999998877</c:v>
                      </c:pt>
                      <c:pt idx="2497">
                        <c:v>361.79999999998876</c:v>
                      </c:pt>
                      <c:pt idx="2498">
                        <c:v>361.99999999998875</c:v>
                      </c:pt>
                      <c:pt idx="2499">
                        <c:v>362.19999999998873</c:v>
                      </c:pt>
                      <c:pt idx="2500">
                        <c:v>362.39999999998872</c:v>
                      </c:pt>
                      <c:pt idx="2501">
                        <c:v>362.59999999998871</c:v>
                      </c:pt>
                      <c:pt idx="2502">
                        <c:v>362.7999999999887</c:v>
                      </c:pt>
                      <c:pt idx="2503">
                        <c:v>362.99999999998869</c:v>
                      </c:pt>
                      <c:pt idx="2504">
                        <c:v>363.19999999998868</c:v>
                      </c:pt>
                      <c:pt idx="2505">
                        <c:v>363.39999999998867</c:v>
                      </c:pt>
                      <c:pt idx="2506">
                        <c:v>363.59999999998865</c:v>
                      </c:pt>
                      <c:pt idx="2507">
                        <c:v>363.79999999998864</c:v>
                      </c:pt>
                      <c:pt idx="2508">
                        <c:v>363.99999999998863</c:v>
                      </c:pt>
                      <c:pt idx="2509">
                        <c:v>364.19999999998862</c:v>
                      </c:pt>
                      <c:pt idx="2510">
                        <c:v>364.39999999998861</c:v>
                      </c:pt>
                      <c:pt idx="2511">
                        <c:v>364.5999999999886</c:v>
                      </c:pt>
                      <c:pt idx="2512">
                        <c:v>364.79999999998859</c:v>
                      </c:pt>
                      <c:pt idx="2513">
                        <c:v>364.99999999998857</c:v>
                      </c:pt>
                      <c:pt idx="2514">
                        <c:v>365.19999999998856</c:v>
                      </c:pt>
                      <c:pt idx="2515">
                        <c:v>365.39999999998855</c:v>
                      </c:pt>
                      <c:pt idx="2516">
                        <c:v>365.59999999998854</c:v>
                      </c:pt>
                      <c:pt idx="2517">
                        <c:v>365.79999999998853</c:v>
                      </c:pt>
                      <c:pt idx="2518">
                        <c:v>365.99999999998852</c:v>
                      </c:pt>
                      <c:pt idx="2519">
                        <c:v>366.19999999998851</c:v>
                      </c:pt>
                      <c:pt idx="2520">
                        <c:v>366.39999999998849</c:v>
                      </c:pt>
                      <c:pt idx="2521">
                        <c:v>366.59999999998848</c:v>
                      </c:pt>
                      <c:pt idx="2522">
                        <c:v>366.79999999998847</c:v>
                      </c:pt>
                      <c:pt idx="2523">
                        <c:v>366.99999999998846</c:v>
                      </c:pt>
                      <c:pt idx="2524">
                        <c:v>367.19999999998845</c:v>
                      </c:pt>
                      <c:pt idx="2525">
                        <c:v>367.39999999998844</c:v>
                      </c:pt>
                      <c:pt idx="2526">
                        <c:v>367.59999999998843</c:v>
                      </c:pt>
                      <c:pt idx="2527">
                        <c:v>367.79999999998842</c:v>
                      </c:pt>
                      <c:pt idx="2528">
                        <c:v>367.9999999999884</c:v>
                      </c:pt>
                      <c:pt idx="2529">
                        <c:v>368.19999999998839</c:v>
                      </c:pt>
                      <c:pt idx="2530">
                        <c:v>368.39999999998838</c:v>
                      </c:pt>
                      <c:pt idx="2531">
                        <c:v>368.59999999998837</c:v>
                      </c:pt>
                      <c:pt idx="2532">
                        <c:v>368.79999999998836</c:v>
                      </c:pt>
                      <c:pt idx="2533">
                        <c:v>368.99999999998835</c:v>
                      </c:pt>
                      <c:pt idx="2534">
                        <c:v>369.19999999998834</c:v>
                      </c:pt>
                      <c:pt idx="2535">
                        <c:v>369.39999999998832</c:v>
                      </c:pt>
                      <c:pt idx="2536">
                        <c:v>369.59999999998831</c:v>
                      </c:pt>
                      <c:pt idx="2537">
                        <c:v>369.7999999999883</c:v>
                      </c:pt>
                      <c:pt idx="2538">
                        <c:v>369.99999999998829</c:v>
                      </c:pt>
                      <c:pt idx="2539">
                        <c:v>370.19999999998828</c:v>
                      </c:pt>
                      <c:pt idx="2540">
                        <c:v>370.39999999998827</c:v>
                      </c:pt>
                      <c:pt idx="2541">
                        <c:v>370.59999999998826</c:v>
                      </c:pt>
                      <c:pt idx="2542">
                        <c:v>370.79999999998824</c:v>
                      </c:pt>
                      <c:pt idx="2543">
                        <c:v>370.99999999998823</c:v>
                      </c:pt>
                      <c:pt idx="2544">
                        <c:v>371.19999999998822</c:v>
                      </c:pt>
                      <c:pt idx="2545">
                        <c:v>371.39999999998821</c:v>
                      </c:pt>
                      <c:pt idx="2546">
                        <c:v>371.5999999999882</c:v>
                      </c:pt>
                      <c:pt idx="2547">
                        <c:v>371.79999999998819</c:v>
                      </c:pt>
                      <c:pt idx="2548">
                        <c:v>371.99999999998818</c:v>
                      </c:pt>
                      <c:pt idx="2549">
                        <c:v>372.19999999998817</c:v>
                      </c:pt>
                      <c:pt idx="2550">
                        <c:v>372.39999999998815</c:v>
                      </c:pt>
                      <c:pt idx="2551">
                        <c:v>372.59999999998814</c:v>
                      </c:pt>
                      <c:pt idx="2552">
                        <c:v>372.79999999998813</c:v>
                      </c:pt>
                      <c:pt idx="2553">
                        <c:v>372.99999999998812</c:v>
                      </c:pt>
                      <c:pt idx="2554">
                        <c:v>373.19999999998811</c:v>
                      </c:pt>
                      <c:pt idx="2555">
                        <c:v>373.3999999999881</c:v>
                      </c:pt>
                      <c:pt idx="2556">
                        <c:v>373.59999999998809</c:v>
                      </c:pt>
                      <c:pt idx="2557">
                        <c:v>373.79999999998807</c:v>
                      </c:pt>
                      <c:pt idx="2558">
                        <c:v>373.99999999998806</c:v>
                      </c:pt>
                      <c:pt idx="2559">
                        <c:v>374.19999999998805</c:v>
                      </c:pt>
                      <c:pt idx="2560">
                        <c:v>374.39999999998804</c:v>
                      </c:pt>
                      <c:pt idx="2561">
                        <c:v>374.59999999998803</c:v>
                      </c:pt>
                      <c:pt idx="2562">
                        <c:v>374.79999999998802</c:v>
                      </c:pt>
                      <c:pt idx="2563">
                        <c:v>374.99999999998801</c:v>
                      </c:pt>
                      <c:pt idx="2564">
                        <c:v>375.19999999998799</c:v>
                      </c:pt>
                      <c:pt idx="2565">
                        <c:v>375.39999999998798</c:v>
                      </c:pt>
                      <c:pt idx="2566">
                        <c:v>375.59999999998797</c:v>
                      </c:pt>
                      <c:pt idx="2567">
                        <c:v>375.79999999998796</c:v>
                      </c:pt>
                      <c:pt idx="2568">
                        <c:v>375.99999999998795</c:v>
                      </c:pt>
                      <c:pt idx="2569">
                        <c:v>376.19999999998794</c:v>
                      </c:pt>
                      <c:pt idx="2570">
                        <c:v>376.39999999998793</c:v>
                      </c:pt>
                      <c:pt idx="2571">
                        <c:v>376.59999999998792</c:v>
                      </c:pt>
                      <c:pt idx="2572">
                        <c:v>376.7999999999879</c:v>
                      </c:pt>
                      <c:pt idx="2573">
                        <c:v>376.99999999998789</c:v>
                      </c:pt>
                      <c:pt idx="2574">
                        <c:v>377.19999999998788</c:v>
                      </c:pt>
                      <c:pt idx="2575">
                        <c:v>377.39999999998787</c:v>
                      </c:pt>
                      <c:pt idx="2576">
                        <c:v>377.59999999998786</c:v>
                      </c:pt>
                      <c:pt idx="2577">
                        <c:v>377.79999999998785</c:v>
                      </c:pt>
                      <c:pt idx="2578">
                        <c:v>377.99999999998784</c:v>
                      </c:pt>
                      <c:pt idx="2579">
                        <c:v>378.19999999998782</c:v>
                      </c:pt>
                      <c:pt idx="2580">
                        <c:v>378.39999999998781</c:v>
                      </c:pt>
                      <c:pt idx="2581">
                        <c:v>378.5999999999878</c:v>
                      </c:pt>
                      <c:pt idx="2582">
                        <c:v>378.79999999998779</c:v>
                      </c:pt>
                      <c:pt idx="2583">
                        <c:v>378.99999999998778</c:v>
                      </c:pt>
                      <c:pt idx="2584">
                        <c:v>379.19999999998777</c:v>
                      </c:pt>
                      <c:pt idx="2585">
                        <c:v>379.39999999998776</c:v>
                      </c:pt>
                      <c:pt idx="2586">
                        <c:v>379.59999999998774</c:v>
                      </c:pt>
                      <c:pt idx="2587">
                        <c:v>379.79999999998773</c:v>
                      </c:pt>
                      <c:pt idx="2588">
                        <c:v>379.99999999998772</c:v>
                      </c:pt>
                      <c:pt idx="2589">
                        <c:v>380.19999999998771</c:v>
                      </c:pt>
                      <c:pt idx="2590">
                        <c:v>380.3999999999877</c:v>
                      </c:pt>
                      <c:pt idx="2591">
                        <c:v>380.59999999998769</c:v>
                      </c:pt>
                      <c:pt idx="2592">
                        <c:v>380.79999999998768</c:v>
                      </c:pt>
                      <c:pt idx="2593">
                        <c:v>380.99999999998766</c:v>
                      </c:pt>
                      <c:pt idx="2594">
                        <c:v>381.19999999998765</c:v>
                      </c:pt>
                      <c:pt idx="2595">
                        <c:v>381.39999999998764</c:v>
                      </c:pt>
                      <c:pt idx="2596">
                        <c:v>381.59999999998763</c:v>
                      </c:pt>
                      <c:pt idx="2597">
                        <c:v>381.79999999998762</c:v>
                      </c:pt>
                      <c:pt idx="2598">
                        <c:v>381.99999999998761</c:v>
                      </c:pt>
                      <c:pt idx="2599">
                        <c:v>382.1999999999876</c:v>
                      </c:pt>
                      <c:pt idx="2600">
                        <c:v>382.39999999998759</c:v>
                      </c:pt>
                      <c:pt idx="2601">
                        <c:v>382.59999999998757</c:v>
                      </c:pt>
                      <c:pt idx="2602">
                        <c:v>382.79999999998756</c:v>
                      </c:pt>
                      <c:pt idx="2603">
                        <c:v>382.99999999998755</c:v>
                      </c:pt>
                      <c:pt idx="2604">
                        <c:v>383.19999999998754</c:v>
                      </c:pt>
                      <c:pt idx="2605">
                        <c:v>383.39999999998753</c:v>
                      </c:pt>
                      <c:pt idx="2606">
                        <c:v>383.59999999998752</c:v>
                      </c:pt>
                      <c:pt idx="2607">
                        <c:v>383.79999999998751</c:v>
                      </c:pt>
                      <c:pt idx="2608">
                        <c:v>383.99999999998749</c:v>
                      </c:pt>
                      <c:pt idx="2609">
                        <c:v>384.19999999998748</c:v>
                      </c:pt>
                      <c:pt idx="2610">
                        <c:v>384.39999999998747</c:v>
                      </c:pt>
                      <c:pt idx="2611">
                        <c:v>384.59999999998746</c:v>
                      </c:pt>
                      <c:pt idx="2612">
                        <c:v>384.79999999998745</c:v>
                      </c:pt>
                      <c:pt idx="2613">
                        <c:v>384.99999999998744</c:v>
                      </c:pt>
                      <c:pt idx="2614">
                        <c:v>385.19999999998743</c:v>
                      </c:pt>
                      <c:pt idx="2615">
                        <c:v>385.39999999998741</c:v>
                      </c:pt>
                      <c:pt idx="2616">
                        <c:v>385.5999999999874</c:v>
                      </c:pt>
                      <c:pt idx="2617">
                        <c:v>385.79999999998739</c:v>
                      </c:pt>
                      <c:pt idx="2618">
                        <c:v>385.99999999998738</c:v>
                      </c:pt>
                      <c:pt idx="2619">
                        <c:v>386.19999999998737</c:v>
                      </c:pt>
                      <c:pt idx="2620">
                        <c:v>386.39999999998736</c:v>
                      </c:pt>
                      <c:pt idx="2621">
                        <c:v>386.59999999998735</c:v>
                      </c:pt>
                      <c:pt idx="2622">
                        <c:v>386.79999999998734</c:v>
                      </c:pt>
                      <c:pt idx="2623">
                        <c:v>386.99999999998732</c:v>
                      </c:pt>
                      <c:pt idx="2624">
                        <c:v>387.19999999998731</c:v>
                      </c:pt>
                      <c:pt idx="2625">
                        <c:v>387.3999999999873</c:v>
                      </c:pt>
                      <c:pt idx="2626">
                        <c:v>387.59999999998729</c:v>
                      </c:pt>
                      <c:pt idx="2627">
                        <c:v>387.79999999998728</c:v>
                      </c:pt>
                      <c:pt idx="2628">
                        <c:v>387.99999999998727</c:v>
                      </c:pt>
                      <c:pt idx="2629">
                        <c:v>388.19999999998726</c:v>
                      </c:pt>
                      <c:pt idx="2630">
                        <c:v>388.39999999998724</c:v>
                      </c:pt>
                      <c:pt idx="2631">
                        <c:v>388.59999999998723</c:v>
                      </c:pt>
                      <c:pt idx="2632">
                        <c:v>388.79999999998722</c:v>
                      </c:pt>
                      <c:pt idx="2633">
                        <c:v>388.99999999998721</c:v>
                      </c:pt>
                      <c:pt idx="2634">
                        <c:v>389.1999999999872</c:v>
                      </c:pt>
                      <c:pt idx="2635">
                        <c:v>389.39999999998719</c:v>
                      </c:pt>
                      <c:pt idx="2636">
                        <c:v>389.59999999998718</c:v>
                      </c:pt>
                      <c:pt idx="2637">
                        <c:v>389.79999999998716</c:v>
                      </c:pt>
                      <c:pt idx="2638">
                        <c:v>389.99999999998715</c:v>
                      </c:pt>
                      <c:pt idx="2639">
                        <c:v>390.19999999998714</c:v>
                      </c:pt>
                      <c:pt idx="2640">
                        <c:v>390.39999999998713</c:v>
                      </c:pt>
                      <c:pt idx="2641">
                        <c:v>390.59999999998712</c:v>
                      </c:pt>
                      <c:pt idx="2642">
                        <c:v>390.79999999998711</c:v>
                      </c:pt>
                      <c:pt idx="2643">
                        <c:v>390.9999999999871</c:v>
                      </c:pt>
                      <c:pt idx="2644">
                        <c:v>391.19999999998709</c:v>
                      </c:pt>
                      <c:pt idx="2645">
                        <c:v>391.39999999998707</c:v>
                      </c:pt>
                      <c:pt idx="2646">
                        <c:v>391.59999999998706</c:v>
                      </c:pt>
                      <c:pt idx="2647">
                        <c:v>391.79999999998705</c:v>
                      </c:pt>
                      <c:pt idx="2648">
                        <c:v>391.99999999998704</c:v>
                      </c:pt>
                      <c:pt idx="2649">
                        <c:v>392.19999999998703</c:v>
                      </c:pt>
                      <c:pt idx="2650">
                        <c:v>392.39999999998702</c:v>
                      </c:pt>
                      <c:pt idx="2651">
                        <c:v>392.59999999998701</c:v>
                      </c:pt>
                      <c:pt idx="2652">
                        <c:v>392.79999999998699</c:v>
                      </c:pt>
                      <c:pt idx="2653">
                        <c:v>392.99999999998698</c:v>
                      </c:pt>
                      <c:pt idx="2654">
                        <c:v>393.19999999998697</c:v>
                      </c:pt>
                      <c:pt idx="2655">
                        <c:v>393.39999999998696</c:v>
                      </c:pt>
                      <c:pt idx="2656">
                        <c:v>393.59999999998695</c:v>
                      </c:pt>
                      <c:pt idx="2657">
                        <c:v>393.79999999998694</c:v>
                      </c:pt>
                      <c:pt idx="2658">
                        <c:v>393.99999999998693</c:v>
                      </c:pt>
                      <c:pt idx="2659">
                        <c:v>394.19999999998691</c:v>
                      </c:pt>
                      <c:pt idx="2660">
                        <c:v>394.3999999999869</c:v>
                      </c:pt>
                      <c:pt idx="2661">
                        <c:v>394.59999999998689</c:v>
                      </c:pt>
                      <c:pt idx="2662">
                        <c:v>394.79999999998688</c:v>
                      </c:pt>
                      <c:pt idx="2663">
                        <c:v>394.99999999998687</c:v>
                      </c:pt>
                      <c:pt idx="2664">
                        <c:v>395.19999999998686</c:v>
                      </c:pt>
                      <c:pt idx="2665">
                        <c:v>395.39999999998685</c:v>
                      </c:pt>
                      <c:pt idx="2666">
                        <c:v>395.59999999998684</c:v>
                      </c:pt>
                      <c:pt idx="2667">
                        <c:v>395.79999999998682</c:v>
                      </c:pt>
                      <c:pt idx="2668">
                        <c:v>395.99999999998681</c:v>
                      </c:pt>
                      <c:pt idx="2669">
                        <c:v>396.1999999999868</c:v>
                      </c:pt>
                      <c:pt idx="2670">
                        <c:v>396.39999999998679</c:v>
                      </c:pt>
                      <c:pt idx="2671">
                        <c:v>396.59999999998678</c:v>
                      </c:pt>
                      <c:pt idx="2672">
                        <c:v>396.79999999998677</c:v>
                      </c:pt>
                      <c:pt idx="2673">
                        <c:v>396.99999999998676</c:v>
                      </c:pt>
                      <c:pt idx="2674">
                        <c:v>397.19999999998674</c:v>
                      </c:pt>
                      <c:pt idx="2675">
                        <c:v>397.39999999998673</c:v>
                      </c:pt>
                      <c:pt idx="2676">
                        <c:v>397.59999999998672</c:v>
                      </c:pt>
                      <c:pt idx="2677">
                        <c:v>397.79999999998671</c:v>
                      </c:pt>
                      <c:pt idx="2678">
                        <c:v>397.9999999999867</c:v>
                      </c:pt>
                      <c:pt idx="2679">
                        <c:v>398.19999999998669</c:v>
                      </c:pt>
                      <c:pt idx="2680">
                        <c:v>398.39999999998668</c:v>
                      </c:pt>
                      <c:pt idx="2681">
                        <c:v>398.59999999998666</c:v>
                      </c:pt>
                      <c:pt idx="2682">
                        <c:v>398.79999999998665</c:v>
                      </c:pt>
                      <c:pt idx="2683">
                        <c:v>398.99999999998664</c:v>
                      </c:pt>
                      <c:pt idx="2684">
                        <c:v>399.19999999998663</c:v>
                      </c:pt>
                      <c:pt idx="2685">
                        <c:v>399.39999999998662</c:v>
                      </c:pt>
                      <c:pt idx="2686">
                        <c:v>399.59999999998661</c:v>
                      </c:pt>
                      <c:pt idx="2687">
                        <c:v>399.7999999999866</c:v>
                      </c:pt>
                      <c:pt idx="2688">
                        <c:v>399.99999999998658</c:v>
                      </c:pt>
                      <c:pt idx="2689">
                        <c:v>400.19999999998657</c:v>
                      </c:pt>
                      <c:pt idx="2690">
                        <c:v>400.39999999998656</c:v>
                      </c:pt>
                      <c:pt idx="2691">
                        <c:v>400.59999999998655</c:v>
                      </c:pt>
                      <c:pt idx="2692">
                        <c:v>400.79999999998654</c:v>
                      </c:pt>
                      <c:pt idx="2693">
                        <c:v>400.99999999998653</c:v>
                      </c:pt>
                      <c:pt idx="2694">
                        <c:v>401.19999999998652</c:v>
                      </c:pt>
                      <c:pt idx="2695">
                        <c:v>401.39999999998651</c:v>
                      </c:pt>
                      <c:pt idx="2696">
                        <c:v>401.59999999998649</c:v>
                      </c:pt>
                      <c:pt idx="2697">
                        <c:v>401.79999999998648</c:v>
                      </c:pt>
                      <c:pt idx="2698">
                        <c:v>401.99999999998647</c:v>
                      </c:pt>
                      <c:pt idx="2699">
                        <c:v>402.19999999998646</c:v>
                      </c:pt>
                      <c:pt idx="2700">
                        <c:v>402.39999999998645</c:v>
                      </c:pt>
                      <c:pt idx="2701">
                        <c:v>402.59999999998644</c:v>
                      </c:pt>
                      <c:pt idx="2702">
                        <c:v>402.79999999998643</c:v>
                      </c:pt>
                      <c:pt idx="2703">
                        <c:v>402.99999999998641</c:v>
                      </c:pt>
                      <c:pt idx="2704">
                        <c:v>403.1999999999864</c:v>
                      </c:pt>
                      <c:pt idx="2705">
                        <c:v>403.39999999998639</c:v>
                      </c:pt>
                      <c:pt idx="2706">
                        <c:v>403.59999999998638</c:v>
                      </c:pt>
                      <c:pt idx="2707">
                        <c:v>403.79999999998637</c:v>
                      </c:pt>
                      <c:pt idx="2708">
                        <c:v>403.99999999998636</c:v>
                      </c:pt>
                      <c:pt idx="2709">
                        <c:v>404.19999999998635</c:v>
                      </c:pt>
                      <c:pt idx="2710">
                        <c:v>404.39999999998633</c:v>
                      </c:pt>
                      <c:pt idx="2711">
                        <c:v>404.59999999998632</c:v>
                      </c:pt>
                      <c:pt idx="2712">
                        <c:v>404.79999999998631</c:v>
                      </c:pt>
                      <c:pt idx="2713">
                        <c:v>404.9999999999863</c:v>
                      </c:pt>
                      <c:pt idx="2714">
                        <c:v>405.19999999998629</c:v>
                      </c:pt>
                      <c:pt idx="2715">
                        <c:v>405.39999999998628</c:v>
                      </c:pt>
                      <c:pt idx="2716">
                        <c:v>405.59999999998627</c:v>
                      </c:pt>
                      <c:pt idx="2717">
                        <c:v>405.79999999998626</c:v>
                      </c:pt>
                      <c:pt idx="2718">
                        <c:v>405.99999999998624</c:v>
                      </c:pt>
                      <c:pt idx="2719">
                        <c:v>406.19999999998623</c:v>
                      </c:pt>
                      <c:pt idx="2720">
                        <c:v>406.39999999998622</c:v>
                      </c:pt>
                      <c:pt idx="2721">
                        <c:v>406.59999999998621</c:v>
                      </c:pt>
                      <c:pt idx="2722">
                        <c:v>406.7999999999862</c:v>
                      </c:pt>
                      <c:pt idx="2723">
                        <c:v>406.99999999998619</c:v>
                      </c:pt>
                      <c:pt idx="2724">
                        <c:v>407.19999999998618</c:v>
                      </c:pt>
                      <c:pt idx="2725">
                        <c:v>407.39999999998616</c:v>
                      </c:pt>
                      <c:pt idx="2726">
                        <c:v>407.59999999998615</c:v>
                      </c:pt>
                      <c:pt idx="2727">
                        <c:v>407.79999999998614</c:v>
                      </c:pt>
                      <c:pt idx="2728">
                        <c:v>407.99999999998613</c:v>
                      </c:pt>
                      <c:pt idx="2729">
                        <c:v>408.19999999998612</c:v>
                      </c:pt>
                      <c:pt idx="2730">
                        <c:v>408.39999999998611</c:v>
                      </c:pt>
                      <c:pt idx="2731">
                        <c:v>408.5999999999861</c:v>
                      </c:pt>
                      <c:pt idx="2732">
                        <c:v>408.79999999998608</c:v>
                      </c:pt>
                      <c:pt idx="2733">
                        <c:v>408.99999999998607</c:v>
                      </c:pt>
                      <c:pt idx="2734">
                        <c:v>409.19999999998606</c:v>
                      </c:pt>
                      <c:pt idx="2735">
                        <c:v>409.39999999998605</c:v>
                      </c:pt>
                      <c:pt idx="2736">
                        <c:v>409.59999999998604</c:v>
                      </c:pt>
                      <c:pt idx="2737">
                        <c:v>409.79999999998603</c:v>
                      </c:pt>
                      <c:pt idx="2738">
                        <c:v>409.99999999998602</c:v>
                      </c:pt>
                      <c:pt idx="2739">
                        <c:v>410.19999999998601</c:v>
                      </c:pt>
                      <c:pt idx="2740">
                        <c:v>410.39999999998599</c:v>
                      </c:pt>
                      <c:pt idx="2741">
                        <c:v>410.59999999998598</c:v>
                      </c:pt>
                      <c:pt idx="2742">
                        <c:v>410.79999999998597</c:v>
                      </c:pt>
                      <c:pt idx="2743">
                        <c:v>410.99999999998596</c:v>
                      </c:pt>
                      <c:pt idx="2744">
                        <c:v>411.19999999998595</c:v>
                      </c:pt>
                      <c:pt idx="2745">
                        <c:v>411.39999999998594</c:v>
                      </c:pt>
                      <c:pt idx="2746">
                        <c:v>411.59999999998593</c:v>
                      </c:pt>
                      <c:pt idx="2747">
                        <c:v>411.79999999998591</c:v>
                      </c:pt>
                      <c:pt idx="2748">
                        <c:v>411.9999999999859</c:v>
                      </c:pt>
                      <c:pt idx="2749">
                        <c:v>412.19999999998589</c:v>
                      </c:pt>
                      <c:pt idx="2750">
                        <c:v>412.39999999998588</c:v>
                      </c:pt>
                      <c:pt idx="2751">
                        <c:v>412.59999999998587</c:v>
                      </c:pt>
                      <c:pt idx="2752">
                        <c:v>412.79999999998586</c:v>
                      </c:pt>
                      <c:pt idx="2753">
                        <c:v>412.99999999998585</c:v>
                      </c:pt>
                      <c:pt idx="2754">
                        <c:v>413.19999999998583</c:v>
                      </c:pt>
                      <c:pt idx="2755">
                        <c:v>413.39999999998582</c:v>
                      </c:pt>
                      <c:pt idx="2756">
                        <c:v>413.59999999998581</c:v>
                      </c:pt>
                      <c:pt idx="2757">
                        <c:v>413.7999999999858</c:v>
                      </c:pt>
                      <c:pt idx="2758">
                        <c:v>413.99999999998579</c:v>
                      </c:pt>
                      <c:pt idx="2759">
                        <c:v>414.19999999998578</c:v>
                      </c:pt>
                      <c:pt idx="2760">
                        <c:v>414.39999999998577</c:v>
                      </c:pt>
                      <c:pt idx="2761">
                        <c:v>414.59999999998576</c:v>
                      </c:pt>
                      <c:pt idx="2762">
                        <c:v>414.79999999998574</c:v>
                      </c:pt>
                      <c:pt idx="2763">
                        <c:v>414.99999999998573</c:v>
                      </c:pt>
                      <c:pt idx="2764">
                        <c:v>415.19999999998572</c:v>
                      </c:pt>
                      <c:pt idx="2765">
                        <c:v>415.39999999998571</c:v>
                      </c:pt>
                      <c:pt idx="2766">
                        <c:v>415.5999999999857</c:v>
                      </c:pt>
                      <c:pt idx="2767">
                        <c:v>415.79999999998569</c:v>
                      </c:pt>
                      <c:pt idx="2768">
                        <c:v>415.99999999998568</c:v>
                      </c:pt>
                      <c:pt idx="2769">
                        <c:v>416.19999999998566</c:v>
                      </c:pt>
                      <c:pt idx="2770">
                        <c:v>416.39999999998565</c:v>
                      </c:pt>
                      <c:pt idx="2771">
                        <c:v>416.59999999998564</c:v>
                      </c:pt>
                      <c:pt idx="2772">
                        <c:v>416.79999999998563</c:v>
                      </c:pt>
                      <c:pt idx="2773">
                        <c:v>416.99999999998562</c:v>
                      </c:pt>
                      <c:pt idx="2774">
                        <c:v>417.19999999998561</c:v>
                      </c:pt>
                      <c:pt idx="2775">
                        <c:v>417.3999999999856</c:v>
                      </c:pt>
                      <c:pt idx="2776">
                        <c:v>417.59999999998558</c:v>
                      </c:pt>
                      <c:pt idx="2777">
                        <c:v>417.79999999998557</c:v>
                      </c:pt>
                      <c:pt idx="2778">
                        <c:v>417.99999999998556</c:v>
                      </c:pt>
                      <c:pt idx="2779">
                        <c:v>418.19999999998555</c:v>
                      </c:pt>
                      <c:pt idx="2780">
                        <c:v>418.39999999998554</c:v>
                      </c:pt>
                      <c:pt idx="2781">
                        <c:v>418.59999999998553</c:v>
                      </c:pt>
                      <c:pt idx="2782">
                        <c:v>418.79999999998552</c:v>
                      </c:pt>
                      <c:pt idx="2783">
                        <c:v>418.9999999999855</c:v>
                      </c:pt>
                      <c:pt idx="2784">
                        <c:v>419.19999999998549</c:v>
                      </c:pt>
                      <c:pt idx="2785">
                        <c:v>419.39999999998548</c:v>
                      </c:pt>
                      <c:pt idx="2786">
                        <c:v>419.59999999998547</c:v>
                      </c:pt>
                      <c:pt idx="2787">
                        <c:v>419.79999999998546</c:v>
                      </c:pt>
                      <c:pt idx="2788">
                        <c:v>419.99999999998545</c:v>
                      </c:pt>
                      <c:pt idx="2789">
                        <c:v>420.19999999998544</c:v>
                      </c:pt>
                      <c:pt idx="2790">
                        <c:v>420.39999999998543</c:v>
                      </c:pt>
                      <c:pt idx="2791">
                        <c:v>420.59999999998541</c:v>
                      </c:pt>
                      <c:pt idx="2792">
                        <c:v>420.7999999999854</c:v>
                      </c:pt>
                      <c:pt idx="2793">
                        <c:v>420.99999999998539</c:v>
                      </c:pt>
                      <c:pt idx="2794">
                        <c:v>421.19999999998538</c:v>
                      </c:pt>
                      <c:pt idx="2795">
                        <c:v>421.39999999998537</c:v>
                      </c:pt>
                      <c:pt idx="2796">
                        <c:v>421.59999999998536</c:v>
                      </c:pt>
                      <c:pt idx="2797">
                        <c:v>421.79999999998535</c:v>
                      </c:pt>
                      <c:pt idx="2798">
                        <c:v>421.99999999998533</c:v>
                      </c:pt>
                      <c:pt idx="2799">
                        <c:v>422.19999999998532</c:v>
                      </c:pt>
                      <c:pt idx="2800">
                        <c:v>422.39999999998531</c:v>
                      </c:pt>
                      <c:pt idx="2801">
                        <c:v>422.5999999999853</c:v>
                      </c:pt>
                      <c:pt idx="2802">
                        <c:v>422.79999999998529</c:v>
                      </c:pt>
                      <c:pt idx="2803">
                        <c:v>422.99999999998528</c:v>
                      </c:pt>
                      <c:pt idx="2804">
                        <c:v>423.19999999998527</c:v>
                      </c:pt>
                      <c:pt idx="2805">
                        <c:v>423.39999999998525</c:v>
                      </c:pt>
                      <c:pt idx="2806">
                        <c:v>423.59999999998524</c:v>
                      </c:pt>
                      <c:pt idx="2807">
                        <c:v>423.79999999998523</c:v>
                      </c:pt>
                      <c:pt idx="2808">
                        <c:v>423.99999999998522</c:v>
                      </c:pt>
                      <c:pt idx="2809">
                        <c:v>424.19999999998521</c:v>
                      </c:pt>
                      <c:pt idx="2810">
                        <c:v>424.3999999999852</c:v>
                      </c:pt>
                      <c:pt idx="2811">
                        <c:v>424.59999999998519</c:v>
                      </c:pt>
                      <c:pt idx="2812">
                        <c:v>424.79999999998518</c:v>
                      </c:pt>
                      <c:pt idx="2813">
                        <c:v>424.99999999998516</c:v>
                      </c:pt>
                      <c:pt idx="2814">
                        <c:v>425.19999999998515</c:v>
                      </c:pt>
                      <c:pt idx="2815">
                        <c:v>425.39999999998514</c:v>
                      </c:pt>
                      <c:pt idx="2816">
                        <c:v>425.59999999998513</c:v>
                      </c:pt>
                      <c:pt idx="2817">
                        <c:v>425.79999999998512</c:v>
                      </c:pt>
                      <c:pt idx="2818">
                        <c:v>425.99999999998511</c:v>
                      </c:pt>
                      <c:pt idx="2819">
                        <c:v>426.1999999999851</c:v>
                      </c:pt>
                      <c:pt idx="2820">
                        <c:v>426.39999999998508</c:v>
                      </c:pt>
                      <c:pt idx="2821">
                        <c:v>426.59999999998507</c:v>
                      </c:pt>
                      <c:pt idx="2822">
                        <c:v>426.79999999998506</c:v>
                      </c:pt>
                      <c:pt idx="2823">
                        <c:v>426.99999999998505</c:v>
                      </c:pt>
                      <c:pt idx="2824">
                        <c:v>427.19999999998504</c:v>
                      </c:pt>
                      <c:pt idx="2825">
                        <c:v>427.39999999998503</c:v>
                      </c:pt>
                      <c:pt idx="2826">
                        <c:v>427.59999999998502</c:v>
                      </c:pt>
                      <c:pt idx="2827">
                        <c:v>427.799999999985</c:v>
                      </c:pt>
                      <c:pt idx="2828">
                        <c:v>427.99999999998499</c:v>
                      </c:pt>
                      <c:pt idx="2829">
                        <c:v>428.19999999998498</c:v>
                      </c:pt>
                      <c:pt idx="2830">
                        <c:v>428.39999999998497</c:v>
                      </c:pt>
                      <c:pt idx="2831">
                        <c:v>428.59999999998496</c:v>
                      </c:pt>
                      <c:pt idx="2832">
                        <c:v>428.79999999998495</c:v>
                      </c:pt>
                      <c:pt idx="2833">
                        <c:v>428.99999999998494</c:v>
                      </c:pt>
                      <c:pt idx="2834">
                        <c:v>429.19999999998493</c:v>
                      </c:pt>
                      <c:pt idx="2835">
                        <c:v>429.39999999998491</c:v>
                      </c:pt>
                      <c:pt idx="2836">
                        <c:v>429.5999999999849</c:v>
                      </c:pt>
                      <c:pt idx="2837">
                        <c:v>429.79999999998489</c:v>
                      </c:pt>
                      <c:pt idx="2838">
                        <c:v>429.99999999998488</c:v>
                      </c:pt>
                      <c:pt idx="2839">
                        <c:v>430.19999999998487</c:v>
                      </c:pt>
                      <c:pt idx="2840">
                        <c:v>430.39999999998486</c:v>
                      </c:pt>
                      <c:pt idx="2841">
                        <c:v>430.59999999998485</c:v>
                      </c:pt>
                      <c:pt idx="2842">
                        <c:v>430.79999999998483</c:v>
                      </c:pt>
                      <c:pt idx="2843">
                        <c:v>430.99999999998482</c:v>
                      </c:pt>
                      <c:pt idx="2844">
                        <c:v>431.19999999998481</c:v>
                      </c:pt>
                      <c:pt idx="2845">
                        <c:v>431.3999999999848</c:v>
                      </c:pt>
                      <c:pt idx="2846">
                        <c:v>431.59999999998479</c:v>
                      </c:pt>
                      <c:pt idx="2847">
                        <c:v>431.79999999998478</c:v>
                      </c:pt>
                      <c:pt idx="2848">
                        <c:v>431.99999999998477</c:v>
                      </c:pt>
                      <c:pt idx="2849">
                        <c:v>432.19999999998475</c:v>
                      </c:pt>
                      <c:pt idx="2850">
                        <c:v>432.39999999998474</c:v>
                      </c:pt>
                      <c:pt idx="2851">
                        <c:v>432.59999999998473</c:v>
                      </c:pt>
                      <c:pt idx="2852">
                        <c:v>432.79999999998472</c:v>
                      </c:pt>
                      <c:pt idx="2853">
                        <c:v>432.99999999998471</c:v>
                      </c:pt>
                      <c:pt idx="2854">
                        <c:v>433.1999999999847</c:v>
                      </c:pt>
                      <c:pt idx="2855">
                        <c:v>433.39999999998469</c:v>
                      </c:pt>
                      <c:pt idx="2856">
                        <c:v>433.59999999998468</c:v>
                      </c:pt>
                      <c:pt idx="2857">
                        <c:v>433.79999999998466</c:v>
                      </c:pt>
                      <c:pt idx="2858">
                        <c:v>433.99999999998465</c:v>
                      </c:pt>
                      <c:pt idx="2859">
                        <c:v>434.19999999998464</c:v>
                      </c:pt>
                      <c:pt idx="2860">
                        <c:v>434.39999999998463</c:v>
                      </c:pt>
                      <c:pt idx="2861">
                        <c:v>434.59999999998462</c:v>
                      </c:pt>
                      <c:pt idx="2862">
                        <c:v>434.79999999998461</c:v>
                      </c:pt>
                      <c:pt idx="2863">
                        <c:v>434.9999999999846</c:v>
                      </c:pt>
                      <c:pt idx="2864">
                        <c:v>435.19999999998458</c:v>
                      </c:pt>
                      <c:pt idx="2865">
                        <c:v>435.39999999998457</c:v>
                      </c:pt>
                      <c:pt idx="2866">
                        <c:v>435.59999999998456</c:v>
                      </c:pt>
                      <c:pt idx="2867">
                        <c:v>435.79999999998455</c:v>
                      </c:pt>
                      <c:pt idx="2868">
                        <c:v>435.99999999998454</c:v>
                      </c:pt>
                      <c:pt idx="2869">
                        <c:v>436.19999999998453</c:v>
                      </c:pt>
                      <c:pt idx="2870">
                        <c:v>436.39999999998452</c:v>
                      </c:pt>
                      <c:pt idx="2871">
                        <c:v>436.5999999999845</c:v>
                      </c:pt>
                      <c:pt idx="2872">
                        <c:v>436.79999999998449</c:v>
                      </c:pt>
                      <c:pt idx="2873">
                        <c:v>436.99999999998448</c:v>
                      </c:pt>
                      <c:pt idx="2874">
                        <c:v>437.19999999998447</c:v>
                      </c:pt>
                      <c:pt idx="2875">
                        <c:v>437.39999999998446</c:v>
                      </c:pt>
                      <c:pt idx="2876">
                        <c:v>437.59999999998445</c:v>
                      </c:pt>
                      <c:pt idx="2877">
                        <c:v>437.79999999998444</c:v>
                      </c:pt>
                      <c:pt idx="2878">
                        <c:v>437.99999999998442</c:v>
                      </c:pt>
                      <c:pt idx="2879">
                        <c:v>438.19999999998441</c:v>
                      </c:pt>
                      <c:pt idx="2880">
                        <c:v>438.3999999999844</c:v>
                      </c:pt>
                      <c:pt idx="2881">
                        <c:v>438.59999999998439</c:v>
                      </c:pt>
                      <c:pt idx="2882">
                        <c:v>438.79999999998438</c:v>
                      </c:pt>
                      <c:pt idx="2883">
                        <c:v>438.99999999998437</c:v>
                      </c:pt>
                      <c:pt idx="2884">
                        <c:v>439.19999999998436</c:v>
                      </c:pt>
                      <c:pt idx="2885">
                        <c:v>439.39999999998435</c:v>
                      </c:pt>
                      <c:pt idx="2886">
                        <c:v>439.59999999998433</c:v>
                      </c:pt>
                      <c:pt idx="2887">
                        <c:v>439.79999999998432</c:v>
                      </c:pt>
                      <c:pt idx="2888">
                        <c:v>439.99999999998431</c:v>
                      </c:pt>
                      <c:pt idx="2889">
                        <c:v>440.1999999999843</c:v>
                      </c:pt>
                      <c:pt idx="2890">
                        <c:v>440.39999999998429</c:v>
                      </c:pt>
                      <c:pt idx="2891">
                        <c:v>440.59999999998428</c:v>
                      </c:pt>
                      <c:pt idx="2892">
                        <c:v>440.79999999998427</c:v>
                      </c:pt>
                      <c:pt idx="2893">
                        <c:v>440.99999999998425</c:v>
                      </c:pt>
                      <c:pt idx="2894">
                        <c:v>441.19999999998424</c:v>
                      </c:pt>
                      <c:pt idx="2895">
                        <c:v>441.39999999998423</c:v>
                      </c:pt>
                      <c:pt idx="2896">
                        <c:v>441.59999999998422</c:v>
                      </c:pt>
                      <c:pt idx="2897">
                        <c:v>441.79999999998421</c:v>
                      </c:pt>
                      <c:pt idx="2898">
                        <c:v>441.9999999999842</c:v>
                      </c:pt>
                      <c:pt idx="2899">
                        <c:v>442.19999999998419</c:v>
                      </c:pt>
                      <c:pt idx="2900">
                        <c:v>442.39999999998417</c:v>
                      </c:pt>
                      <c:pt idx="2901">
                        <c:v>442.59999999998416</c:v>
                      </c:pt>
                      <c:pt idx="2902">
                        <c:v>442.79999999998415</c:v>
                      </c:pt>
                      <c:pt idx="2903">
                        <c:v>442.99999999998414</c:v>
                      </c:pt>
                      <c:pt idx="2904">
                        <c:v>443.19999999998413</c:v>
                      </c:pt>
                      <c:pt idx="2905">
                        <c:v>443.39999999998412</c:v>
                      </c:pt>
                      <c:pt idx="2906">
                        <c:v>443.59999999998411</c:v>
                      </c:pt>
                      <c:pt idx="2907">
                        <c:v>443.7999999999841</c:v>
                      </c:pt>
                      <c:pt idx="2908">
                        <c:v>443.99999999998408</c:v>
                      </c:pt>
                      <c:pt idx="2909">
                        <c:v>444.19999999998407</c:v>
                      </c:pt>
                      <c:pt idx="2910">
                        <c:v>444.39999999998406</c:v>
                      </c:pt>
                      <c:pt idx="2911">
                        <c:v>444.59999999998405</c:v>
                      </c:pt>
                      <c:pt idx="2912">
                        <c:v>444.79999999998404</c:v>
                      </c:pt>
                      <c:pt idx="2913">
                        <c:v>444.99999999998403</c:v>
                      </c:pt>
                      <c:pt idx="2914">
                        <c:v>445.19999999998402</c:v>
                      </c:pt>
                      <c:pt idx="2915">
                        <c:v>445.399999999984</c:v>
                      </c:pt>
                      <c:pt idx="2916">
                        <c:v>445.59999999998399</c:v>
                      </c:pt>
                      <c:pt idx="2917">
                        <c:v>445.79999999998398</c:v>
                      </c:pt>
                      <c:pt idx="2918">
                        <c:v>445.99999999998397</c:v>
                      </c:pt>
                      <c:pt idx="2919">
                        <c:v>446.19999999998396</c:v>
                      </c:pt>
                      <c:pt idx="2920">
                        <c:v>446.39999999998395</c:v>
                      </c:pt>
                      <c:pt idx="2921">
                        <c:v>446.59999999998394</c:v>
                      </c:pt>
                      <c:pt idx="2922">
                        <c:v>446.79999999998392</c:v>
                      </c:pt>
                      <c:pt idx="2923">
                        <c:v>446.99999999998391</c:v>
                      </c:pt>
                      <c:pt idx="2924">
                        <c:v>447.1999999999839</c:v>
                      </c:pt>
                      <c:pt idx="2925">
                        <c:v>447.39999999998389</c:v>
                      </c:pt>
                      <c:pt idx="2926">
                        <c:v>447.59999999998388</c:v>
                      </c:pt>
                      <c:pt idx="2927">
                        <c:v>447.79999999998387</c:v>
                      </c:pt>
                      <c:pt idx="2928">
                        <c:v>447.99999999998386</c:v>
                      </c:pt>
                      <c:pt idx="2929">
                        <c:v>448.19999999998385</c:v>
                      </c:pt>
                      <c:pt idx="2930">
                        <c:v>448.39999999998383</c:v>
                      </c:pt>
                      <c:pt idx="2931">
                        <c:v>448.59999999998382</c:v>
                      </c:pt>
                      <c:pt idx="2932">
                        <c:v>448.79999999998381</c:v>
                      </c:pt>
                      <c:pt idx="2933">
                        <c:v>448.9999999999838</c:v>
                      </c:pt>
                      <c:pt idx="2934">
                        <c:v>449.19999999998379</c:v>
                      </c:pt>
                      <c:pt idx="2935">
                        <c:v>449.39999999998378</c:v>
                      </c:pt>
                      <c:pt idx="2936">
                        <c:v>449.59999999998377</c:v>
                      </c:pt>
                      <c:pt idx="2937">
                        <c:v>449.79999999998375</c:v>
                      </c:pt>
                      <c:pt idx="2938">
                        <c:v>449.99999999998374</c:v>
                      </c:pt>
                      <c:pt idx="2939">
                        <c:v>450.19999999998373</c:v>
                      </c:pt>
                      <c:pt idx="2940">
                        <c:v>450.39999999998372</c:v>
                      </c:pt>
                      <c:pt idx="2941">
                        <c:v>450.59999999998371</c:v>
                      </c:pt>
                      <c:pt idx="2942">
                        <c:v>450.7999999999837</c:v>
                      </c:pt>
                      <c:pt idx="2943">
                        <c:v>450.99999999998369</c:v>
                      </c:pt>
                      <c:pt idx="2944">
                        <c:v>451.19999999998367</c:v>
                      </c:pt>
                      <c:pt idx="2945">
                        <c:v>451.39999999998366</c:v>
                      </c:pt>
                      <c:pt idx="2946">
                        <c:v>451.59999999998365</c:v>
                      </c:pt>
                      <c:pt idx="2947">
                        <c:v>451.79999999998364</c:v>
                      </c:pt>
                      <c:pt idx="2948">
                        <c:v>451.99999999998363</c:v>
                      </c:pt>
                      <c:pt idx="2949">
                        <c:v>452.19999999998362</c:v>
                      </c:pt>
                      <c:pt idx="2950">
                        <c:v>452.39999999998361</c:v>
                      </c:pt>
                      <c:pt idx="2951">
                        <c:v>452.59999999998359</c:v>
                      </c:pt>
                      <c:pt idx="2952">
                        <c:v>452.79999999998358</c:v>
                      </c:pt>
                      <c:pt idx="2953">
                        <c:v>452.99999999998357</c:v>
                      </c:pt>
                      <c:pt idx="2954">
                        <c:v>453.19999999998356</c:v>
                      </c:pt>
                      <c:pt idx="2955">
                        <c:v>453.39999999998355</c:v>
                      </c:pt>
                      <c:pt idx="2956">
                        <c:v>453.59999999998354</c:v>
                      </c:pt>
                      <c:pt idx="2957">
                        <c:v>453.79999999998353</c:v>
                      </c:pt>
                      <c:pt idx="2958">
                        <c:v>453.99999999998352</c:v>
                      </c:pt>
                      <c:pt idx="2959">
                        <c:v>454.1999999999835</c:v>
                      </c:pt>
                      <c:pt idx="2960">
                        <c:v>454.39999999998349</c:v>
                      </c:pt>
                      <c:pt idx="2961">
                        <c:v>454.59999999998348</c:v>
                      </c:pt>
                      <c:pt idx="2962">
                        <c:v>454.79999999998347</c:v>
                      </c:pt>
                      <c:pt idx="2963">
                        <c:v>454.99999999998346</c:v>
                      </c:pt>
                      <c:pt idx="2964">
                        <c:v>455.19999999998345</c:v>
                      </c:pt>
                      <c:pt idx="2965">
                        <c:v>455.39999999998344</c:v>
                      </c:pt>
                      <c:pt idx="2966">
                        <c:v>455.59999999998342</c:v>
                      </c:pt>
                      <c:pt idx="2967">
                        <c:v>455.79999999998341</c:v>
                      </c:pt>
                      <c:pt idx="2968">
                        <c:v>455.9999999999834</c:v>
                      </c:pt>
                      <c:pt idx="2969">
                        <c:v>456.19999999998339</c:v>
                      </c:pt>
                      <c:pt idx="2970">
                        <c:v>456.39999999998338</c:v>
                      </c:pt>
                      <c:pt idx="2971">
                        <c:v>456.59999999998337</c:v>
                      </c:pt>
                      <c:pt idx="2972">
                        <c:v>456.79999999998336</c:v>
                      </c:pt>
                      <c:pt idx="2973">
                        <c:v>456.99999999998334</c:v>
                      </c:pt>
                      <c:pt idx="2974">
                        <c:v>457.19999999998333</c:v>
                      </c:pt>
                      <c:pt idx="2975">
                        <c:v>457.39999999998332</c:v>
                      </c:pt>
                      <c:pt idx="2976">
                        <c:v>457.59999999998331</c:v>
                      </c:pt>
                      <c:pt idx="2977">
                        <c:v>457.7999999999833</c:v>
                      </c:pt>
                      <c:pt idx="2978">
                        <c:v>457.99999999998329</c:v>
                      </c:pt>
                      <c:pt idx="2979">
                        <c:v>458.19999999998328</c:v>
                      </c:pt>
                      <c:pt idx="2980">
                        <c:v>458.39999999998327</c:v>
                      </c:pt>
                      <c:pt idx="2981">
                        <c:v>458.59999999998325</c:v>
                      </c:pt>
                      <c:pt idx="2982">
                        <c:v>458.79999999998324</c:v>
                      </c:pt>
                      <c:pt idx="2983">
                        <c:v>458.99999999998323</c:v>
                      </c:pt>
                      <c:pt idx="2984">
                        <c:v>459.19999999998322</c:v>
                      </c:pt>
                      <c:pt idx="2985">
                        <c:v>459.39999999998321</c:v>
                      </c:pt>
                      <c:pt idx="2986">
                        <c:v>459.5999999999832</c:v>
                      </c:pt>
                      <c:pt idx="2987">
                        <c:v>459.79999999998319</c:v>
                      </c:pt>
                      <c:pt idx="2988">
                        <c:v>459.99999999998317</c:v>
                      </c:pt>
                      <c:pt idx="2989">
                        <c:v>460.19999999998316</c:v>
                      </c:pt>
                      <c:pt idx="2990">
                        <c:v>460.39999999998315</c:v>
                      </c:pt>
                      <c:pt idx="2991">
                        <c:v>460.59999999998314</c:v>
                      </c:pt>
                      <c:pt idx="2992">
                        <c:v>460.79999999998313</c:v>
                      </c:pt>
                      <c:pt idx="2993">
                        <c:v>460.99999999998312</c:v>
                      </c:pt>
                      <c:pt idx="2994">
                        <c:v>461.19999999998311</c:v>
                      </c:pt>
                      <c:pt idx="2995">
                        <c:v>461.39999999998309</c:v>
                      </c:pt>
                      <c:pt idx="2996">
                        <c:v>461.59999999998308</c:v>
                      </c:pt>
                      <c:pt idx="2997">
                        <c:v>461.79999999998307</c:v>
                      </c:pt>
                      <c:pt idx="2998">
                        <c:v>461.99999999998306</c:v>
                      </c:pt>
                      <c:pt idx="2999">
                        <c:v>462.19999999998305</c:v>
                      </c:pt>
                      <c:pt idx="3000">
                        <c:v>462.39999999998304</c:v>
                      </c:pt>
                      <c:pt idx="3001">
                        <c:v>462.59999999998303</c:v>
                      </c:pt>
                      <c:pt idx="3002">
                        <c:v>462.79999999998302</c:v>
                      </c:pt>
                      <c:pt idx="3003">
                        <c:v>462.999999999983</c:v>
                      </c:pt>
                      <c:pt idx="3004">
                        <c:v>463.19999999998299</c:v>
                      </c:pt>
                      <c:pt idx="3005">
                        <c:v>463.39999999998298</c:v>
                      </c:pt>
                      <c:pt idx="3006">
                        <c:v>463.59999999998297</c:v>
                      </c:pt>
                      <c:pt idx="3007">
                        <c:v>463.79999999998296</c:v>
                      </c:pt>
                      <c:pt idx="3008">
                        <c:v>463.99999999998295</c:v>
                      </c:pt>
                      <c:pt idx="3009">
                        <c:v>464.19999999998294</c:v>
                      </c:pt>
                      <c:pt idx="3010">
                        <c:v>464.39999999998292</c:v>
                      </c:pt>
                      <c:pt idx="3011">
                        <c:v>464.59999999998291</c:v>
                      </c:pt>
                      <c:pt idx="3012">
                        <c:v>464.7999999999829</c:v>
                      </c:pt>
                      <c:pt idx="3013">
                        <c:v>464.99999999998289</c:v>
                      </c:pt>
                      <c:pt idx="3014">
                        <c:v>465.19999999998288</c:v>
                      </c:pt>
                      <c:pt idx="3015">
                        <c:v>465.39999999998287</c:v>
                      </c:pt>
                      <c:pt idx="3016">
                        <c:v>465.59999999998286</c:v>
                      </c:pt>
                      <c:pt idx="3017">
                        <c:v>465.79999999998284</c:v>
                      </c:pt>
                      <c:pt idx="3018">
                        <c:v>465.99999999998283</c:v>
                      </c:pt>
                      <c:pt idx="3019">
                        <c:v>466.19999999998282</c:v>
                      </c:pt>
                      <c:pt idx="3020">
                        <c:v>466.39999999998281</c:v>
                      </c:pt>
                      <c:pt idx="3021">
                        <c:v>466.5999999999828</c:v>
                      </c:pt>
                      <c:pt idx="3022">
                        <c:v>466.79999999998279</c:v>
                      </c:pt>
                      <c:pt idx="3023">
                        <c:v>466.99999999998278</c:v>
                      </c:pt>
                      <c:pt idx="3024">
                        <c:v>467.19999999998277</c:v>
                      </c:pt>
                      <c:pt idx="3025">
                        <c:v>467.39999999998275</c:v>
                      </c:pt>
                      <c:pt idx="3026">
                        <c:v>467.59999999998274</c:v>
                      </c:pt>
                      <c:pt idx="3027">
                        <c:v>467.79999999998273</c:v>
                      </c:pt>
                      <c:pt idx="3028">
                        <c:v>467.99999999998272</c:v>
                      </c:pt>
                      <c:pt idx="3029">
                        <c:v>468.19999999998271</c:v>
                      </c:pt>
                      <c:pt idx="3030">
                        <c:v>468.3999999999827</c:v>
                      </c:pt>
                      <c:pt idx="3031">
                        <c:v>468.59999999998269</c:v>
                      </c:pt>
                      <c:pt idx="3032">
                        <c:v>468.79999999998267</c:v>
                      </c:pt>
                      <c:pt idx="3033">
                        <c:v>468.99999999998266</c:v>
                      </c:pt>
                      <c:pt idx="3034">
                        <c:v>469.19999999998265</c:v>
                      </c:pt>
                      <c:pt idx="3035">
                        <c:v>469.39999999998264</c:v>
                      </c:pt>
                      <c:pt idx="3036">
                        <c:v>469.59999999998263</c:v>
                      </c:pt>
                      <c:pt idx="3037">
                        <c:v>469.79999999998262</c:v>
                      </c:pt>
                      <c:pt idx="3038">
                        <c:v>469.99999999998261</c:v>
                      </c:pt>
                      <c:pt idx="3039">
                        <c:v>470.19999999998259</c:v>
                      </c:pt>
                      <c:pt idx="3040">
                        <c:v>470.39999999998258</c:v>
                      </c:pt>
                      <c:pt idx="3041">
                        <c:v>470.59999999998257</c:v>
                      </c:pt>
                      <c:pt idx="3042">
                        <c:v>470.79999999998256</c:v>
                      </c:pt>
                      <c:pt idx="3043">
                        <c:v>470.99999999998255</c:v>
                      </c:pt>
                      <c:pt idx="3044">
                        <c:v>471.19999999998254</c:v>
                      </c:pt>
                      <c:pt idx="3045">
                        <c:v>471.39999999998253</c:v>
                      </c:pt>
                      <c:pt idx="3046">
                        <c:v>471.59999999998251</c:v>
                      </c:pt>
                      <c:pt idx="3047">
                        <c:v>471.7999999999825</c:v>
                      </c:pt>
                      <c:pt idx="3048">
                        <c:v>471.99999999998249</c:v>
                      </c:pt>
                      <c:pt idx="3049">
                        <c:v>472.19999999998248</c:v>
                      </c:pt>
                      <c:pt idx="3050">
                        <c:v>472.39999999998247</c:v>
                      </c:pt>
                      <c:pt idx="3051">
                        <c:v>472.59999999998246</c:v>
                      </c:pt>
                      <c:pt idx="3052">
                        <c:v>472.79999999998245</c:v>
                      </c:pt>
                      <c:pt idx="3053">
                        <c:v>472.99999999998244</c:v>
                      </c:pt>
                      <c:pt idx="3054">
                        <c:v>473.19999999998242</c:v>
                      </c:pt>
                      <c:pt idx="3055">
                        <c:v>473.39999999998241</c:v>
                      </c:pt>
                      <c:pt idx="3056">
                        <c:v>473.5999999999824</c:v>
                      </c:pt>
                      <c:pt idx="3057">
                        <c:v>473.79999999998239</c:v>
                      </c:pt>
                      <c:pt idx="3058">
                        <c:v>473.99999999998238</c:v>
                      </c:pt>
                      <c:pt idx="3059">
                        <c:v>474.19999999998237</c:v>
                      </c:pt>
                      <c:pt idx="3060">
                        <c:v>474.39999999998236</c:v>
                      </c:pt>
                      <c:pt idx="3061">
                        <c:v>474.59999999998234</c:v>
                      </c:pt>
                      <c:pt idx="3062">
                        <c:v>474.79999999998233</c:v>
                      </c:pt>
                      <c:pt idx="3063">
                        <c:v>474.99999999998232</c:v>
                      </c:pt>
                      <c:pt idx="3064">
                        <c:v>475.19999999998231</c:v>
                      </c:pt>
                      <c:pt idx="3065">
                        <c:v>475.3999999999823</c:v>
                      </c:pt>
                      <c:pt idx="3066">
                        <c:v>475.59999999998229</c:v>
                      </c:pt>
                      <c:pt idx="3067">
                        <c:v>475.79999999998228</c:v>
                      </c:pt>
                      <c:pt idx="3068">
                        <c:v>475.99999999998226</c:v>
                      </c:pt>
                      <c:pt idx="3069">
                        <c:v>476.19999999998225</c:v>
                      </c:pt>
                      <c:pt idx="3070">
                        <c:v>476.39999999998224</c:v>
                      </c:pt>
                      <c:pt idx="3071">
                        <c:v>476.59999999998223</c:v>
                      </c:pt>
                      <c:pt idx="3072">
                        <c:v>476.79999999998222</c:v>
                      </c:pt>
                      <c:pt idx="3073">
                        <c:v>476.99999999998221</c:v>
                      </c:pt>
                      <c:pt idx="3074">
                        <c:v>477.1999999999822</c:v>
                      </c:pt>
                      <c:pt idx="3075">
                        <c:v>477.39999999998219</c:v>
                      </c:pt>
                      <c:pt idx="3076">
                        <c:v>477.59999999998217</c:v>
                      </c:pt>
                      <c:pt idx="3077">
                        <c:v>477.79999999998216</c:v>
                      </c:pt>
                      <c:pt idx="3078">
                        <c:v>477.99999999998215</c:v>
                      </c:pt>
                      <c:pt idx="3079">
                        <c:v>478.19999999998214</c:v>
                      </c:pt>
                      <c:pt idx="3080">
                        <c:v>478.39999999998213</c:v>
                      </c:pt>
                      <c:pt idx="3081">
                        <c:v>478.59999999998212</c:v>
                      </c:pt>
                      <c:pt idx="3082">
                        <c:v>478.79999999998211</c:v>
                      </c:pt>
                      <c:pt idx="3083">
                        <c:v>478.99999999998209</c:v>
                      </c:pt>
                      <c:pt idx="3084">
                        <c:v>479.19999999998208</c:v>
                      </c:pt>
                      <c:pt idx="3085">
                        <c:v>479.39999999998207</c:v>
                      </c:pt>
                      <c:pt idx="3086">
                        <c:v>479.59999999998206</c:v>
                      </c:pt>
                      <c:pt idx="3087">
                        <c:v>479.79999999998205</c:v>
                      </c:pt>
                      <c:pt idx="3088">
                        <c:v>479.99999999998204</c:v>
                      </c:pt>
                      <c:pt idx="3089">
                        <c:v>480.19999999998203</c:v>
                      </c:pt>
                      <c:pt idx="3090">
                        <c:v>480.39999999998201</c:v>
                      </c:pt>
                      <c:pt idx="3091">
                        <c:v>480.599999999982</c:v>
                      </c:pt>
                      <c:pt idx="3092">
                        <c:v>480.79999999998199</c:v>
                      </c:pt>
                      <c:pt idx="3093">
                        <c:v>480.99999999998198</c:v>
                      </c:pt>
                      <c:pt idx="3094">
                        <c:v>481.19999999998197</c:v>
                      </c:pt>
                      <c:pt idx="3095">
                        <c:v>481.39999999998196</c:v>
                      </c:pt>
                      <c:pt idx="3096">
                        <c:v>481.59999999998195</c:v>
                      </c:pt>
                      <c:pt idx="3097">
                        <c:v>481.79999999998194</c:v>
                      </c:pt>
                      <c:pt idx="3098">
                        <c:v>481.99999999998192</c:v>
                      </c:pt>
                      <c:pt idx="3099">
                        <c:v>482.19999999998191</c:v>
                      </c:pt>
                      <c:pt idx="3100">
                        <c:v>482.3999999999819</c:v>
                      </c:pt>
                      <c:pt idx="3101">
                        <c:v>482.59999999998189</c:v>
                      </c:pt>
                      <c:pt idx="3102">
                        <c:v>482.79999999998188</c:v>
                      </c:pt>
                      <c:pt idx="3103">
                        <c:v>482.99999999998187</c:v>
                      </c:pt>
                      <c:pt idx="3104">
                        <c:v>483.19999999998186</c:v>
                      </c:pt>
                      <c:pt idx="3105">
                        <c:v>483.39999999998184</c:v>
                      </c:pt>
                      <c:pt idx="3106">
                        <c:v>483.59999999998183</c:v>
                      </c:pt>
                      <c:pt idx="3107">
                        <c:v>483.79999999998182</c:v>
                      </c:pt>
                      <c:pt idx="3108">
                        <c:v>483.99999999998181</c:v>
                      </c:pt>
                      <c:pt idx="3109">
                        <c:v>484.1999999999818</c:v>
                      </c:pt>
                      <c:pt idx="3110">
                        <c:v>484.39999999998179</c:v>
                      </c:pt>
                      <c:pt idx="3111">
                        <c:v>484.59999999998178</c:v>
                      </c:pt>
                      <c:pt idx="3112">
                        <c:v>484.79999999998176</c:v>
                      </c:pt>
                      <c:pt idx="3113">
                        <c:v>484.99999999998175</c:v>
                      </c:pt>
                      <c:pt idx="3114">
                        <c:v>485.19999999998174</c:v>
                      </c:pt>
                      <c:pt idx="3115">
                        <c:v>485.39999999998173</c:v>
                      </c:pt>
                      <c:pt idx="3116">
                        <c:v>485.59999999998172</c:v>
                      </c:pt>
                      <c:pt idx="3117">
                        <c:v>485.79999999998171</c:v>
                      </c:pt>
                      <c:pt idx="3118">
                        <c:v>485.9999999999817</c:v>
                      </c:pt>
                      <c:pt idx="3119">
                        <c:v>486.19999999998169</c:v>
                      </c:pt>
                      <c:pt idx="3120">
                        <c:v>486.39999999998167</c:v>
                      </c:pt>
                      <c:pt idx="3121">
                        <c:v>486.59999999998166</c:v>
                      </c:pt>
                      <c:pt idx="3122">
                        <c:v>486.79999999998165</c:v>
                      </c:pt>
                      <c:pt idx="3123">
                        <c:v>486.99999999998164</c:v>
                      </c:pt>
                      <c:pt idx="3124">
                        <c:v>487.19999999998163</c:v>
                      </c:pt>
                      <c:pt idx="3125">
                        <c:v>487.39999999998162</c:v>
                      </c:pt>
                      <c:pt idx="3126">
                        <c:v>487.59999999998161</c:v>
                      </c:pt>
                      <c:pt idx="3127">
                        <c:v>487.79999999998159</c:v>
                      </c:pt>
                      <c:pt idx="3128">
                        <c:v>487.99999999998158</c:v>
                      </c:pt>
                      <c:pt idx="3129">
                        <c:v>488.19999999998157</c:v>
                      </c:pt>
                      <c:pt idx="3130">
                        <c:v>488.39999999998156</c:v>
                      </c:pt>
                      <c:pt idx="3131">
                        <c:v>488.59999999998155</c:v>
                      </c:pt>
                      <c:pt idx="3132">
                        <c:v>488.79999999998154</c:v>
                      </c:pt>
                      <c:pt idx="3133">
                        <c:v>488.99999999998153</c:v>
                      </c:pt>
                      <c:pt idx="3134">
                        <c:v>489.19999999998151</c:v>
                      </c:pt>
                      <c:pt idx="3135">
                        <c:v>489.3999999999815</c:v>
                      </c:pt>
                      <c:pt idx="3136">
                        <c:v>489.59999999998149</c:v>
                      </c:pt>
                      <c:pt idx="3137">
                        <c:v>489.79999999998148</c:v>
                      </c:pt>
                      <c:pt idx="3138">
                        <c:v>489.99999999998147</c:v>
                      </c:pt>
                      <c:pt idx="3139">
                        <c:v>490.19999999998146</c:v>
                      </c:pt>
                      <c:pt idx="3140">
                        <c:v>490.39999999998145</c:v>
                      </c:pt>
                      <c:pt idx="3141">
                        <c:v>490.59999999998143</c:v>
                      </c:pt>
                      <c:pt idx="3142">
                        <c:v>490.79999999998142</c:v>
                      </c:pt>
                      <c:pt idx="3143">
                        <c:v>490.99999999998141</c:v>
                      </c:pt>
                      <c:pt idx="3144">
                        <c:v>491.1999999999814</c:v>
                      </c:pt>
                      <c:pt idx="3145">
                        <c:v>491.39999999998139</c:v>
                      </c:pt>
                      <c:pt idx="3146">
                        <c:v>491.59999999998138</c:v>
                      </c:pt>
                      <c:pt idx="3147">
                        <c:v>491.79999999998137</c:v>
                      </c:pt>
                      <c:pt idx="3148">
                        <c:v>491.99999999998136</c:v>
                      </c:pt>
                      <c:pt idx="3149">
                        <c:v>492.19999999998134</c:v>
                      </c:pt>
                      <c:pt idx="3150">
                        <c:v>492.39999999998133</c:v>
                      </c:pt>
                      <c:pt idx="3151">
                        <c:v>492.59999999998132</c:v>
                      </c:pt>
                      <c:pt idx="3152">
                        <c:v>492.79999999998131</c:v>
                      </c:pt>
                      <c:pt idx="3153">
                        <c:v>492.9999999999813</c:v>
                      </c:pt>
                      <c:pt idx="3154">
                        <c:v>493.19999999998129</c:v>
                      </c:pt>
                      <c:pt idx="3155">
                        <c:v>493.39999999998128</c:v>
                      </c:pt>
                      <c:pt idx="3156">
                        <c:v>493.59999999998126</c:v>
                      </c:pt>
                      <c:pt idx="3157">
                        <c:v>493.79999999998125</c:v>
                      </c:pt>
                      <c:pt idx="3158">
                        <c:v>493.99999999998124</c:v>
                      </c:pt>
                      <c:pt idx="3159">
                        <c:v>494.19999999998123</c:v>
                      </c:pt>
                      <c:pt idx="3160">
                        <c:v>494.39999999998122</c:v>
                      </c:pt>
                      <c:pt idx="3161">
                        <c:v>494.59999999998121</c:v>
                      </c:pt>
                      <c:pt idx="3162">
                        <c:v>494.7999999999812</c:v>
                      </c:pt>
                      <c:pt idx="3163">
                        <c:v>494.99999999998118</c:v>
                      </c:pt>
                      <c:pt idx="3164">
                        <c:v>495.19999999998117</c:v>
                      </c:pt>
                      <c:pt idx="3165">
                        <c:v>495.39999999998116</c:v>
                      </c:pt>
                      <c:pt idx="3166">
                        <c:v>495.59999999998115</c:v>
                      </c:pt>
                      <c:pt idx="3167">
                        <c:v>495.79999999998114</c:v>
                      </c:pt>
                      <c:pt idx="3168">
                        <c:v>495.99999999998113</c:v>
                      </c:pt>
                      <c:pt idx="3169">
                        <c:v>496.19999999998112</c:v>
                      </c:pt>
                      <c:pt idx="3170">
                        <c:v>496.39999999998111</c:v>
                      </c:pt>
                      <c:pt idx="3171">
                        <c:v>496.59999999998109</c:v>
                      </c:pt>
                      <c:pt idx="3172">
                        <c:v>496.79999999998108</c:v>
                      </c:pt>
                      <c:pt idx="3173">
                        <c:v>496.99999999998107</c:v>
                      </c:pt>
                      <c:pt idx="3174">
                        <c:v>497.19999999998106</c:v>
                      </c:pt>
                      <c:pt idx="3175">
                        <c:v>497.39999999998105</c:v>
                      </c:pt>
                      <c:pt idx="3176">
                        <c:v>497.59999999998104</c:v>
                      </c:pt>
                      <c:pt idx="3177">
                        <c:v>497.79999999998103</c:v>
                      </c:pt>
                      <c:pt idx="3178">
                        <c:v>497.99999999998101</c:v>
                      </c:pt>
                      <c:pt idx="3179">
                        <c:v>498.199999999981</c:v>
                      </c:pt>
                      <c:pt idx="3180">
                        <c:v>498.39999999998099</c:v>
                      </c:pt>
                      <c:pt idx="3181">
                        <c:v>498.59999999998098</c:v>
                      </c:pt>
                      <c:pt idx="3182">
                        <c:v>498.79999999998097</c:v>
                      </c:pt>
                      <c:pt idx="3183">
                        <c:v>498.99999999998096</c:v>
                      </c:pt>
                      <c:pt idx="3184">
                        <c:v>499.19999999998095</c:v>
                      </c:pt>
                      <c:pt idx="3185">
                        <c:v>499.39999999998093</c:v>
                      </c:pt>
                      <c:pt idx="3186">
                        <c:v>499.59999999998092</c:v>
                      </c:pt>
                      <c:pt idx="3187">
                        <c:v>499.79999999998091</c:v>
                      </c:pt>
                      <c:pt idx="3188">
                        <c:v>499.9999999999809</c:v>
                      </c:pt>
                      <c:pt idx="3189">
                        <c:v>500.19999999998089</c:v>
                      </c:pt>
                      <c:pt idx="3190">
                        <c:v>500.39999999998088</c:v>
                      </c:pt>
                      <c:pt idx="3191">
                        <c:v>500.59999999998087</c:v>
                      </c:pt>
                      <c:pt idx="3192">
                        <c:v>500.79999999998086</c:v>
                      </c:pt>
                      <c:pt idx="3193">
                        <c:v>500.99999999998084</c:v>
                      </c:pt>
                      <c:pt idx="3194">
                        <c:v>501.19999999998083</c:v>
                      </c:pt>
                      <c:pt idx="3195">
                        <c:v>501.39999999998082</c:v>
                      </c:pt>
                      <c:pt idx="3196">
                        <c:v>501.59999999998081</c:v>
                      </c:pt>
                      <c:pt idx="3197">
                        <c:v>501.7999999999808</c:v>
                      </c:pt>
                      <c:pt idx="3198">
                        <c:v>501.99999999998079</c:v>
                      </c:pt>
                      <c:pt idx="3199">
                        <c:v>502.19999999998078</c:v>
                      </c:pt>
                      <c:pt idx="3200">
                        <c:v>502.39999999998076</c:v>
                      </c:pt>
                      <c:pt idx="3201">
                        <c:v>502.59999999998075</c:v>
                      </c:pt>
                      <c:pt idx="3202">
                        <c:v>502.79999999998074</c:v>
                      </c:pt>
                      <c:pt idx="3203">
                        <c:v>502.99999999998073</c:v>
                      </c:pt>
                      <c:pt idx="3204">
                        <c:v>503.19999999998072</c:v>
                      </c:pt>
                      <c:pt idx="3205">
                        <c:v>503.39999999998071</c:v>
                      </c:pt>
                      <c:pt idx="3206">
                        <c:v>503.5999999999807</c:v>
                      </c:pt>
                      <c:pt idx="3207">
                        <c:v>503.79999999998068</c:v>
                      </c:pt>
                      <c:pt idx="3208">
                        <c:v>503.99999999998067</c:v>
                      </c:pt>
                      <c:pt idx="3209">
                        <c:v>504.19999999998066</c:v>
                      </c:pt>
                      <c:pt idx="3210">
                        <c:v>504.39999999998065</c:v>
                      </c:pt>
                      <c:pt idx="3211">
                        <c:v>504.59999999998064</c:v>
                      </c:pt>
                      <c:pt idx="3212">
                        <c:v>504.79999999998063</c:v>
                      </c:pt>
                      <c:pt idx="3213">
                        <c:v>504.99999999998062</c:v>
                      </c:pt>
                      <c:pt idx="3214">
                        <c:v>505.19999999998061</c:v>
                      </c:pt>
                      <c:pt idx="3215">
                        <c:v>505.39999999998059</c:v>
                      </c:pt>
                      <c:pt idx="3216">
                        <c:v>505.59999999998058</c:v>
                      </c:pt>
                      <c:pt idx="3217">
                        <c:v>505.79999999998057</c:v>
                      </c:pt>
                      <c:pt idx="3218">
                        <c:v>505.99999999998056</c:v>
                      </c:pt>
                      <c:pt idx="3219">
                        <c:v>506.19999999998055</c:v>
                      </c:pt>
                      <c:pt idx="3220">
                        <c:v>506.39999999998054</c:v>
                      </c:pt>
                      <c:pt idx="3221">
                        <c:v>506.59999999998053</c:v>
                      </c:pt>
                      <c:pt idx="3222">
                        <c:v>506.79999999998051</c:v>
                      </c:pt>
                      <c:pt idx="3223">
                        <c:v>506.9999999999805</c:v>
                      </c:pt>
                      <c:pt idx="3224">
                        <c:v>507.19999999998049</c:v>
                      </c:pt>
                      <c:pt idx="3225">
                        <c:v>507.39999999998048</c:v>
                      </c:pt>
                      <c:pt idx="3226">
                        <c:v>507.59999999998047</c:v>
                      </c:pt>
                      <c:pt idx="3227">
                        <c:v>507.79999999998046</c:v>
                      </c:pt>
                      <c:pt idx="3228">
                        <c:v>507.99999999998045</c:v>
                      </c:pt>
                      <c:pt idx="3229">
                        <c:v>508.19999999998043</c:v>
                      </c:pt>
                      <c:pt idx="3230">
                        <c:v>508.39999999998042</c:v>
                      </c:pt>
                      <c:pt idx="3231">
                        <c:v>508.59999999998041</c:v>
                      </c:pt>
                      <c:pt idx="3232">
                        <c:v>508.7999999999804</c:v>
                      </c:pt>
                      <c:pt idx="3233">
                        <c:v>508.99999999998039</c:v>
                      </c:pt>
                      <c:pt idx="3234">
                        <c:v>509.19999999998038</c:v>
                      </c:pt>
                      <c:pt idx="3235">
                        <c:v>509.39999999998037</c:v>
                      </c:pt>
                      <c:pt idx="3236">
                        <c:v>509.59999999998035</c:v>
                      </c:pt>
                      <c:pt idx="3237">
                        <c:v>509.79999999998034</c:v>
                      </c:pt>
                      <c:pt idx="3238">
                        <c:v>509.99999999998033</c:v>
                      </c:pt>
                      <c:pt idx="3239">
                        <c:v>510.19999999998032</c:v>
                      </c:pt>
                      <c:pt idx="3240">
                        <c:v>510.39999999998031</c:v>
                      </c:pt>
                      <c:pt idx="3241">
                        <c:v>510.5999999999803</c:v>
                      </c:pt>
                      <c:pt idx="3242">
                        <c:v>510.79999999998029</c:v>
                      </c:pt>
                      <c:pt idx="3243">
                        <c:v>510.99999999998028</c:v>
                      </c:pt>
                      <c:pt idx="3244">
                        <c:v>511.19999999998026</c:v>
                      </c:pt>
                      <c:pt idx="3245">
                        <c:v>511.39999999998025</c:v>
                      </c:pt>
                      <c:pt idx="3246">
                        <c:v>511.59999999998024</c:v>
                      </c:pt>
                      <c:pt idx="3247">
                        <c:v>511.79999999998023</c:v>
                      </c:pt>
                      <c:pt idx="3248">
                        <c:v>511.99999999998022</c:v>
                      </c:pt>
                      <c:pt idx="3249">
                        <c:v>512.19999999998026</c:v>
                      </c:pt>
                      <c:pt idx="3250">
                        <c:v>512.39999999998031</c:v>
                      </c:pt>
                      <c:pt idx="3251">
                        <c:v>512.59999999998035</c:v>
                      </c:pt>
                      <c:pt idx="3252">
                        <c:v>512.7999999999804</c:v>
                      </c:pt>
                      <c:pt idx="3253">
                        <c:v>512.99999999998045</c:v>
                      </c:pt>
                      <c:pt idx="3254">
                        <c:v>513.19999999998049</c:v>
                      </c:pt>
                      <c:pt idx="3255">
                        <c:v>513.39999999998054</c:v>
                      </c:pt>
                      <c:pt idx="3256">
                        <c:v>513.59999999998058</c:v>
                      </c:pt>
                      <c:pt idx="3257">
                        <c:v>513.79999999998063</c:v>
                      </c:pt>
                      <c:pt idx="3258">
                        <c:v>513.99999999998067</c:v>
                      </c:pt>
                      <c:pt idx="3259">
                        <c:v>514.19999999998072</c:v>
                      </c:pt>
                      <c:pt idx="3260">
                        <c:v>514.39999999998076</c:v>
                      </c:pt>
                      <c:pt idx="3261">
                        <c:v>514.59999999998081</c:v>
                      </c:pt>
                      <c:pt idx="3262">
                        <c:v>514.79999999998086</c:v>
                      </c:pt>
                      <c:pt idx="3263">
                        <c:v>514.9999999999809</c:v>
                      </c:pt>
                      <c:pt idx="3264">
                        <c:v>515.19999999998095</c:v>
                      </c:pt>
                      <c:pt idx="3265">
                        <c:v>515.39999999998099</c:v>
                      </c:pt>
                      <c:pt idx="3266">
                        <c:v>515.59999999998104</c:v>
                      </c:pt>
                      <c:pt idx="3267">
                        <c:v>515.79999999998108</c:v>
                      </c:pt>
                      <c:pt idx="3268">
                        <c:v>515.99999999998113</c:v>
                      </c:pt>
                      <c:pt idx="3269">
                        <c:v>516.19999999998117</c:v>
                      </c:pt>
                      <c:pt idx="3270">
                        <c:v>516.39999999998122</c:v>
                      </c:pt>
                      <c:pt idx="3271">
                        <c:v>516.59999999998126</c:v>
                      </c:pt>
                      <c:pt idx="3272">
                        <c:v>516.79999999998131</c:v>
                      </c:pt>
                      <c:pt idx="3273">
                        <c:v>516.99999999998136</c:v>
                      </c:pt>
                      <c:pt idx="3274">
                        <c:v>517.1999999999814</c:v>
                      </c:pt>
                      <c:pt idx="3275">
                        <c:v>517.39999999998145</c:v>
                      </c:pt>
                      <c:pt idx="3276">
                        <c:v>517.59999999998149</c:v>
                      </c:pt>
                      <c:pt idx="3277">
                        <c:v>517.79999999998154</c:v>
                      </c:pt>
                      <c:pt idx="3278">
                        <c:v>517.99999999998158</c:v>
                      </c:pt>
                      <c:pt idx="3279">
                        <c:v>518.19999999998163</c:v>
                      </c:pt>
                      <c:pt idx="3280">
                        <c:v>518.39999999998167</c:v>
                      </c:pt>
                      <c:pt idx="3281">
                        <c:v>518.59999999998172</c:v>
                      </c:pt>
                      <c:pt idx="3282">
                        <c:v>518.79999999998176</c:v>
                      </c:pt>
                      <c:pt idx="3283">
                        <c:v>518.99999999998181</c:v>
                      </c:pt>
                      <c:pt idx="3284">
                        <c:v>519.19999999998186</c:v>
                      </c:pt>
                      <c:pt idx="3285">
                        <c:v>519.3999999999819</c:v>
                      </c:pt>
                      <c:pt idx="3286">
                        <c:v>519.59999999998195</c:v>
                      </c:pt>
                      <c:pt idx="3287">
                        <c:v>519.79999999998199</c:v>
                      </c:pt>
                      <c:pt idx="3288">
                        <c:v>519.99999999998204</c:v>
                      </c:pt>
                      <c:pt idx="3289">
                        <c:v>520.19999999998208</c:v>
                      </c:pt>
                      <c:pt idx="3290">
                        <c:v>520.39999999998213</c:v>
                      </c:pt>
                      <c:pt idx="3291">
                        <c:v>520.59999999998217</c:v>
                      </c:pt>
                      <c:pt idx="3292">
                        <c:v>520.79999999998222</c:v>
                      </c:pt>
                      <c:pt idx="3293">
                        <c:v>520.99999999998226</c:v>
                      </c:pt>
                      <c:pt idx="3294">
                        <c:v>521.19999999998231</c:v>
                      </c:pt>
                      <c:pt idx="3295">
                        <c:v>521.39999999998236</c:v>
                      </c:pt>
                      <c:pt idx="3296">
                        <c:v>521.5999999999824</c:v>
                      </c:pt>
                      <c:pt idx="3297">
                        <c:v>521.79999999998245</c:v>
                      </c:pt>
                      <c:pt idx="3298">
                        <c:v>521.99999999998249</c:v>
                      </c:pt>
                      <c:pt idx="3299">
                        <c:v>522.19999999998254</c:v>
                      </c:pt>
                      <c:pt idx="3300">
                        <c:v>522.39999999998258</c:v>
                      </c:pt>
                      <c:pt idx="3301">
                        <c:v>522.59999999998263</c:v>
                      </c:pt>
                      <c:pt idx="3302">
                        <c:v>522.79999999998267</c:v>
                      </c:pt>
                      <c:pt idx="3303">
                        <c:v>522.99999999998272</c:v>
                      </c:pt>
                      <c:pt idx="3304">
                        <c:v>523.19999999998277</c:v>
                      </c:pt>
                      <c:pt idx="3305">
                        <c:v>523.39999999998281</c:v>
                      </c:pt>
                      <c:pt idx="3306">
                        <c:v>523.59999999998286</c:v>
                      </c:pt>
                      <c:pt idx="3307">
                        <c:v>523.7999999999829</c:v>
                      </c:pt>
                      <c:pt idx="3308">
                        <c:v>523.99999999998295</c:v>
                      </c:pt>
                      <c:pt idx="3309">
                        <c:v>524.19999999998299</c:v>
                      </c:pt>
                      <c:pt idx="3310">
                        <c:v>524.39999999998304</c:v>
                      </c:pt>
                      <c:pt idx="3311">
                        <c:v>524.59999999998308</c:v>
                      </c:pt>
                      <c:pt idx="3312">
                        <c:v>524.79999999998313</c:v>
                      </c:pt>
                      <c:pt idx="3313">
                        <c:v>524.99999999998317</c:v>
                      </c:pt>
                      <c:pt idx="3314">
                        <c:v>525.19999999998322</c:v>
                      </c:pt>
                      <c:pt idx="3315">
                        <c:v>525.39999999998327</c:v>
                      </c:pt>
                      <c:pt idx="3316">
                        <c:v>525.59999999998331</c:v>
                      </c:pt>
                      <c:pt idx="3317">
                        <c:v>525.79999999998336</c:v>
                      </c:pt>
                      <c:pt idx="3318">
                        <c:v>525.9999999999834</c:v>
                      </c:pt>
                      <c:pt idx="3319">
                        <c:v>526.19999999998345</c:v>
                      </c:pt>
                      <c:pt idx="3320">
                        <c:v>526.39999999998349</c:v>
                      </c:pt>
                      <c:pt idx="3321">
                        <c:v>526.59999999998354</c:v>
                      </c:pt>
                      <c:pt idx="3322">
                        <c:v>526.79999999998358</c:v>
                      </c:pt>
                      <c:pt idx="3323">
                        <c:v>526.99999999998363</c:v>
                      </c:pt>
                      <c:pt idx="3324">
                        <c:v>527.19999999998367</c:v>
                      </c:pt>
                      <c:pt idx="3325">
                        <c:v>527.39999999998372</c:v>
                      </c:pt>
                      <c:pt idx="3326">
                        <c:v>527.59999999998377</c:v>
                      </c:pt>
                      <c:pt idx="3327">
                        <c:v>527.79999999998381</c:v>
                      </c:pt>
                      <c:pt idx="3328">
                        <c:v>527.99999999998386</c:v>
                      </c:pt>
                      <c:pt idx="3329">
                        <c:v>528.1999999999839</c:v>
                      </c:pt>
                      <c:pt idx="3330">
                        <c:v>528.39999999998395</c:v>
                      </c:pt>
                      <c:pt idx="3331">
                        <c:v>528.59999999998399</c:v>
                      </c:pt>
                      <c:pt idx="3332">
                        <c:v>528.79999999998404</c:v>
                      </c:pt>
                      <c:pt idx="3333">
                        <c:v>528.99999999998408</c:v>
                      </c:pt>
                      <c:pt idx="3334">
                        <c:v>529.19999999998413</c:v>
                      </c:pt>
                      <c:pt idx="3335">
                        <c:v>529.39999999998417</c:v>
                      </c:pt>
                      <c:pt idx="3336">
                        <c:v>529.59999999998422</c:v>
                      </c:pt>
                      <c:pt idx="3337">
                        <c:v>529.79999999998427</c:v>
                      </c:pt>
                      <c:pt idx="3338">
                        <c:v>529.99999999998431</c:v>
                      </c:pt>
                      <c:pt idx="3339">
                        <c:v>530.19999999998436</c:v>
                      </c:pt>
                      <c:pt idx="3340">
                        <c:v>530.3999999999844</c:v>
                      </c:pt>
                      <c:pt idx="3341">
                        <c:v>530.59999999998445</c:v>
                      </c:pt>
                      <c:pt idx="3342">
                        <c:v>530.79999999998449</c:v>
                      </c:pt>
                      <c:pt idx="3343">
                        <c:v>530.99999999998454</c:v>
                      </c:pt>
                      <c:pt idx="3344">
                        <c:v>531.19999999998458</c:v>
                      </c:pt>
                      <c:pt idx="3345">
                        <c:v>531.39999999998463</c:v>
                      </c:pt>
                      <c:pt idx="3346">
                        <c:v>531.59999999998468</c:v>
                      </c:pt>
                      <c:pt idx="3347">
                        <c:v>531.79999999998472</c:v>
                      </c:pt>
                      <c:pt idx="3348">
                        <c:v>531.99999999998477</c:v>
                      </c:pt>
                      <c:pt idx="3349">
                        <c:v>532.19999999998481</c:v>
                      </c:pt>
                      <c:pt idx="3350">
                        <c:v>532.39999999998486</c:v>
                      </c:pt>
                      <c:pt idx="3351">
                        <c:v>532.5999999999849</c:v>
                      </c:pt>
                      <c:pt idx="3352">
                        <c:v>532.79999999998495</c:v>
                      </c:pt>
                      <c:pt idx="3353">
                        <c:v>532.99999999998499</c:v>
                      </c:pt>
                      <c:pt idx="3354">
                        <c:v>533.19999999998504</c:v>
                      </c:pt>
                      <c:pt idx="3355">
                        <c:v>533.39999999998508</c:v>
                      </c:pt>
                      <c:pt idx="3356">
                        <c:v>533.59999999998513</c:v>
                      </c:pt>
                      <c:pt idx="3357">
                        <c:v>533.79999999998518</c:v>
                      </c:pt>
                      <c:pt idx="3358">
                        <c:v>533.99999999998522</c:v>
                      </c:pt>
                      <c:pt idx="3359">
                        <c:v>534.19999999998527</c:v>
                      </c:pt>
                      <c:pt idx="3360">
                        <c:v>534.39999999998531</c:v>
                      </c:pt>
                      <c:pt idx="3361">
                        <c:v>534.59999999998536</c:v>
                      </c:pt>
                      <c:pt idx="3362">
                        <c:v>534.7999999999854</c:v>
                      </c:pt>
                      <c:pt idx="3363">
                        <c:v>534.99999999998545</c:v>
                      </c:pt>
                      <c:pt idx="3364">
                        <c:v>535.19999999998549</c:v>
                      </c:pt>
                      <c:pt idx="3365">
                        <c:v>535.39999999998554</c:v>
                      </c:pt>
                      <c:pt idx="3366">
                        <c:v>535.59999999998558</c:v>
                      </c:pt>
                      <c:pt idx="3367">
                        <c:v>535.79999999998563</c:v>
                      </c:pt>
                      <c:pt idx="3368">
                        <c:v>535.99999999998568</c:v>
                      </c:pt>
                      <c:pt idx="3369">
                        <c:v>536.19999999998572</c:v>
                      </c:pt>
                      <c:pt idx="3370">
                        <c:v>536.39999999998577</c:v>
                      </c:pt>
                      <c:pt idx="3371">
                        <c:v>536.59999999998581</c:v>
                      </c:pt>
                      <c:pt idx="3372">
                        <c:v>536.79999999998586</c:v>
                      </c:pt>
                      <c:pt idx="3373">
                        <c:v>536.9999999999859</c:v>
                      </c:pt>
                      <c:pt idx="3374">
                        <c:v>537.19999999998595</c:v>
                      </c:pt>
                      <c:pt idx="3375">
                        <c:v>537.39999999998599</c:v>
                      </c:pt>
                      <c:pt idx="3376">
                        <c:v>537.59999999998604</c:v>
                      </c:pt>
                      <c:pt idx="3377">
                        <c:v>537.79999999998608</c:v>
                      </c:pt>
                      <c:pt idx="3378">
                        <c:v>537.99999999998613</c:v>
                      </c:pt>
                      <c:pt idx="3379">
                        <c:v>538.19999999998618</c:v>
                      </c:pt>
                      <c:pt idx="3380">
                        <c:v>538.39999999998622</c:v>
                      </c:pt>
                      <c:pt idx="3381">
                        <c:v>538.59999999998627</c:v>
                      </c:pt>
                      <c:pt idx="3382">
                        <c:v>538.79999999998631</c:v>
                      </c:pt>
                      <c:pt idx="3383">
                        <c:v>538.99999999998636</c:v>
                      </c:pt>
                      <c:pt idx="3384">
                        <c:v>539.1999999999864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Quench_85K_50A!$U$17:$U$3401</c15:sqref>
                        </c15:formulaRef>
                      </c:ext>
                    </c:extLst>
                    <c:numCache>
                      <c:formatCode>0.0</c:formatCode>
                      <c:ptCount val="3385"/>
                      <c:pt idx="0">
                        <c:v>77.995000000000005</c:v>
                      </c:pt>
                      <c:pt idx="1">
                        <c:v>77.988</c:v>
                      </c:pt>
                      <c:pt idx="2">
                        <c:v>78.046000000000006</c:v>
                      </c:pt>
                      <c:pt idx="3">
                        <c:v>78.022999999999996</c:v>
                      </c:pt>
                      <c:pt idx="4">
                        <c:v>78.022999999999996</c:v>
                      </c:pt>
                      <c:pt idx="5">
                        <c:v>77.986999999999995</c:v>
                      </c:pt>
                      <c:pt idx="6">
                        <c:v>78.004000000000005</c:v>
                      </c:pt>
                      <c:pt idx="7">
                        <c:v>77.991</c:v>
                      </c:pt>
                      <c:pt idx="8">
                        <c:v>77.983999999999995</c:v>
                      </c:pt>
                      <c:pt idx="9">
                        <c:v>77.965999999999994</c:v>
                      </c:pt>
                      <c:pt idx="10">
                        <c:v>78.013000000000005</c:v>
                      </c:pt>
                      <c:pt idx="11">
                        <c:v>78.009</c:v>
                      </c:pt>
                      <c:pt idx="12">
                        <c:v>77.977000000000004</c:v>
                      </c:pt>
                      <c:pt idx="13">
                        <c:v>77.966999999999999</c:v>
                      </c:pt>
                      <c:pt idx="14">
                        <c:v>78.016000000000005</c:v>
                      </c:pt>
                      <c:pt idx="15">
                        <c:v>78.024000000000001</c:v>
                      </c:pt>
                      <c:pt idx="16">
                        <c:v>78.03</c:v>
                      </c:pt>
                      <c:pt idx="17">
                        <c:v>78.003</c:v>
                      </c:pt>
                      <c:pt idx="18">
                        <c:v>77.938000000000002</c:v>
                      </c:pt>
                      <c:pt idx="19">
                        <c:v>78</c:v>
                      </c:pt>
                      <c:pt idx="20">
                        <c:v>78.019000000000005</c:v>
                      </c:pt>
                      <c:pt idx="21">
                        <c:v>78.001000000000005</c:v>
                      </c:pt>
                      <c:pt idx="22">
                        <c:v>78.055000000000007</c:v>
                      </c:pt>
                      <c:pt idx="23">
                        <c:v>77.980999999999995</c:v>
                      </c:pt>
                      <c:pt idx="24">
                        <c:v>78.021000000000001</c:v>
                      </c:pt>
                      <c:pt idx="25">
                        <c:v>78.004000000000005</c:v>
                      </c:pt>
                      <c:pt idx="26">
                        <c:v>78.004999999999995</c:v>
                      </c:pt>
                      <c:pt idx="27">
                        <c:v>77.997</c:v>
                      </c:pt>
                      <c:pt idx="28">
                        <c:v>77.915999999999997</c:v>
                      </c:pt>
                      <c:pt idx="29">
                        <c:v>78.022000000000006</c:v>
                      </c:pt>
                      <c:pt idx="30">
                        <c:v>77.965999999999994</c:v>
                      </c:pt>
                      <c:pt idx="31">
                        <c:v>77.97</c:v>
                      </c:pt>
                      <c:pt idx="32">
                        <c:v>78.028000000000006</c:v>
                      </c:pt>
                      <c:pt idx="33">
                        <c:v>77.959000000000003</c:v>
                      </c:pt>
                      <c:pt idx="34">
                        <c:v>78.010000000000005</c:v>
                      </c:pt>
                      <c:pt idx="35">
                        <c:v>77.992999999999995</c:v>
                      </c:pt>
                      <c:pt idx="36">
                        <c:v>78.012</c:v>
                      </c:pt>
                      <c:pt idx="37">
                        <c:v>78.027000000000001</c:v>
                      </c:pt>
                      <c:pt idx="38">
                        <c:v>77.974000000000004</c:v>
                      </c:pt>
                      <c:pt idx="39">
                        <c:v>78.019000000000005</c:v>
                      </c:pt>
                      <c:pt idx="40">
                        <c:v>77.978999999999999</c:v>
                      </c:pt>
                      <c:pt idx="41">
                        <c:v>77.98</c:v>
                      </c:pt>
                      <c:pt idx="42">
                        <c:v>77.978999999999999</c:v>
                      </c:pt>
                      <c:pt idx="43">
                        <c:v>77.983000000000004</c:v>
                      </c:pt>
                      <c:pt idx="44">
                        <c:v>78.046000000000006</c:v>
                      </c:pt>
                      <c:pt idx="45">
                        <c:v>78.067999999999998</c:v>
                      </c:pt>
                      <c:pt idx="46">
                        <c:v>78.015000000000001</c:v>
                      </c:pt>
                      <c:pt idx="47">
                        <c:v>78.03</c:v>
                      </c:pt>
                      <c:pt idx="48">
                        <c:v>77.97</c:v>
                      </c:pt>
                      <c:pt idx="49">
                        <c:v>77.995000000000005</c:v>
                      </c:pt>
                      <c:pt idx="50">
                        <c:v>77.997</c:v>
                      </c:pt>
                      <c:pt idx="51">
                        <c:v>78.012</c:v>
                      </c:pt>
                      <c:pt idx="52">
                        <c:v>78.025000000000006</c:v>
                      </c:pt>
                      <c:pt idx="53">
                        <c:v>77.980999999999995</c:v>
                      </c:pt>
                      <c:pt idx="54">
                        <c:v>77.998999999999995</c:v>
                      </c:pt>
                      <c:pt idx="55">
                        <c:v>78.003</c:v>
                      </c:pt>
                      <c:pt idx="56">
                        <c:v>77.991</c:v>
                      </c:pt>
                      <c:pt idx="57">
                        <c:v>77.995999999999995</c:v>
                      </c:pt>
                      <c:pt idx="58">
                        <c:v>78.019000000000005</c:v>
                      </c:pt>
                      <c:pt idx="59">
                        <c:v>77.962000000000003</c:v>
                      </c:pt>
                      <c:pt idx="60">
                        <c:v>77.960999999999999</c:v>
                      </c:pt>
                      <c:pt idx="61">
                        <c:v>77.992000000000004</c:v>
                      </c:pt>
                      <c:pt idx="62">
                        <c:v>77.986000000000004</c:v>
                      </c:pt>
                      <c:pt idx="63">
                        <c:v>78.013999999999996</c:v>
                      </c:pt>
                      <c:pt idx="64">
                        <c:v>78.040000000000006</c:v>
                      </c:pt>
                      <c:pt idx="65">
                        <c:v>78.006</c:v>
                      </c:pt>
                      <c:pt idx="66">
                        <c:v>77.989000000000004</c:v>
                      </c:pt>
                      <c:pt idx="67">
                        <c:v>77.965000000000003</c:v>
                      </c:pt>
                      <c:pt idx="68">
                        <c:v>77.968000000000004</c:v>
                      </c:pt>
                      <c:pt idx="69">
                        <c:v>77.991</c:v>
                      </c:pt>
                      <c:pt idx="70">
                        <c:v>78.02</c:v>
                      </c:pt>
                      <c:pt idx="71">
                        <c:v>77.977999999999994</c:v>
                      </c:pt>
                      <c:pt idx="72">
                        <c:v>77.962999999999994</c:v>
                      </c:pt>
                      <c:pt idx="73">
                        <c:v>77.994</c:v>
                      </c:pt>
                      <c:pt idx="74">
                        <c:v>78.010999999999996</c:v>
                      </c:pt>
                      <c:pt idx="75">
                        <c:v>78.015000000000001</c:v>
                      </c:pt>
                      <c:pt idx="76">
                        <c:v>77.994</c:v>
                      </c:pt>
                      <c:pt idx="77">
                        <c:v>77.998999999999995</c:v>
                      </c:pt>
                      <c:pt idx="78">
                        <c:v>78.006</c:v>
                      </c:pt>
                      <c:pt idx="79">
                        <c:v>78.010999999999996</c:v>
                      </c:pt>
                      <c:pt idx="80">
                        <c:v>78.022000000000006</c:v>
                      </c:pt>
                      <c:pt idx="81">
                        <c:v>78.007999999999996</c:v>
                      </c:pt>
                      <c:pt idx="82">
                        <c:v>78.021000000000001</c:v>
                      </c:pt>
                      <c:pt idx="83">
                        <c:v>78.02</c:v>
                      </c:pt>
                      <c:pt idx="84">
                        <c:v>78.031000000000006</c:v>
                      </c:pt>
                      <c:pt idx="85">
                        <c:v>78</c:v>
                      </c:pt>
                      <c:pt idx="86">
                        <c:v>78.028999999999996</c:v>
                      </c:pt>
                      <c:pt idx="87">
                        <c:v>78.016999999999996</c:v>
                      </c:pt>
                      <c:pt idx="88">
                        <c:v>77.997</c:v>
                      </c:pt>
                      <c:pt idx="89">
                        <c:v>77.97</c:v>
                      </c:pt>
                      <c:pt idx="90">
                        <c:v>78.025000000000006</c:v>
                      </c:pt>
                      <c:pt idx="91">
                        <c:v>78.007000000000005</c:v>
                      </c:pt>
                      <c:pt idx="92">
                        <c:v>77.977000000000004</c:v>
                      </c:pt>
                      <c:pt idx="93">
                        <c:v>77.972999999999999</c:v>
                      </c:pt>
                      <c:pt idx="94">
                        <c:v>78</c:v>
                      </c:pt>
                      <c:pt idx="95">
                        <c:v>77.986999999999995</c:v>
                      </c:pt>
                      <c:pt idx="96">
                        <c:v>77.962000000000003</c:v>
                      </c:pt>
                      <c:pt idx="97">
                        <c:v>77.944999999999993</c:v>
                      </c:pt>
                      <c:pt idx="98">
                        <c:v>78.048000000000002</c:v>
                      </c:pt>
                      <c:pt idx="99">
                        <c:v>78.025999999999996</c:v>
                      </c:pt>
                      <c:pt idx="100">
                        <c:v>77.981999999999999</c:v>
                      </c:pt>
                      <c:pt idx="101">
                        <c:v>77.992000000000004</c:v>
                      </c:pt>
                      <c:pt idx="102">
                        <c:v>78</c:v>
                      </c:pt>
                      <c:pt idx="103">
                        <c:v>78.007000000000005</c:v>
                      </c:pt>
                      <c:pt idx="104">
                        <c:v>78.013999999999996</c:v>
                      </c:pt>
                      <c:pt idx="105">
                        <c:v>78.012</c:v>
                      </c:pt>
                      <c:pt idx="106">
                        <c:v>78.001000000000005</c:v>
                      </c:pt>
                      <c:pt idx="107">
                        <c:v>78</c:v>
                      </c:pt>
                      <c:pt idx="108">
                        <c:v>77.97</c:v>
                      </c:pt>
                      <c:pt idx="109">
                        <c:v>77.933000000000007</c:v>
                      </c:pt>
                      <c:pt idx="110">
                        <c:v>78.001000000000005</c:v>
                      </c:pt>
                      <c:pt idx="111">
                        <c:v>78.03</c:v>
                      </c:pt>
                      <c:pt idx="112">
                        <c:v>78.012</c:v>
                      </c:pt>
                      <c:pt idx="113">
                        <c:v>77.929000000000002</c:v>
                      </c:pt>
                      <c:pt idx="114">
                        <c:v>78.001999999999995</c:v>
                      </c:pt>
                      <c:pt idx="115">
                        <c:v>77.988</c:v>
                      </c:pt>
                      <c:pt idx="116">
                        <c:v>78.013999999999996</c:v>
                      </c:pt>
                      <c:pt idx="117">
                        <c:v>78</c:v>
                      </c:pt>
                      <c:pt idx="118">
                        <c:v>78.001000000000005</c:v>
                      </c:pt>
                      <c:pt idx="119">
                        <c:v>78.009</c:v>
                      </c:pt>
                      <c:pt idx="120">
                        <c:v>78.02</c:v>
                      </c:pt>
                      <c:pt idx="121">
                        <c:v>77.992999999999995</c:v>
                      </c:pt>
                      <c:pt idx="122">
                        <c:v>78.02</c:v>
                      </c:pt>
                      <c:pt idx="123">
                        <c:v>77.989000000000004</c:v>
                      </c:pt>
                      <c:pt idx="124">
                        <c:v>78.001999999999995</c:v>
                      </c:pt>
                      <c:pt idx="125">
                        <c:v>78</c:v>
                      </c:pt>
                      <c:pt idx="126">
                        <c:v>78.025999999999996</c:v>
                      </c:pt>
                      <c:pt idx="127">
                        <c:v>78.004999999999995</c:v>
                      </c:pt>
                      <c:pt idx="128">
                        <c:v>77.991</c:v>
                      </c:pt>
                      <c:pt idx="129">
                        <c:v>78.013999999999996</c:v>
                      </c:pt>
                      <c:pt idx="130">
                        <c:v>78.006</c:v>
                      </c:pt>
                      <c:pt idx="131">
                        <c:v>77.998000000000005</c:v>
                      </c:pt>
                      <c:pt idx="132">
                        <c:v>77.997</c:v>
                      </c:pt>
                      <c:pt idx="133">
                        <c:v>77.998999999999995</c:v>
                      </c:pt>
                      <c:pt idx="134">
                        <c:v>78.013999999999996</c:v>
                      </c:pt>
                      <c:pt idx="135">
                        <c:v>78.004000000000005</c:v>
                      </c:pt>
                      <c:pt idx="136">
                        <c:v>77.995999999999995</c:v>
                      </c:pt>
                      <c:pt idx="137">
                        <c:v>78.018000000000001</c:v>
                      </c:pt>
                      <c:pt idx="138">
                        <c:v>77.995999999999995</c:v>
                      </c:pt>
                      <c:pt idx="139">
                        <c:v>77.992999999999995</c:v>
                      </c:pt>
                      <c:pt idx="140">
                        <c:v>77.998999999999995</c:v>
                      </c:pt>
                      <c:pt idx="141">
                        <c:v>77.995999999999995</c:v>
                      </c:pt>
                      <c:pt idx="142">
                        <c:v>78.009</c:v>
                      </c:pt>
                      <c:pt idx="143">
                        <c:v>78.009</c:v>
                      </c:pt>
                      <c:pt idx="144">
                        <c:v>78.024000000000001</c:v>
                      </c:pt>
                      <c:pt idx="145">
                        <c:v>78.001000000000005</c:v>
                      </c:pt>
                      <c:pt idx="146">
                        <c:v>78.001000000000005</c:v>
                      </c:pt>
                      <c:pt idx="147">
                        <c:v>77.998999999999995</c:v>
                      </c:pt>
                      <c:pt idx="148">
                        <c:v>78.003</c:v>
                      </c:pt>
                      <c:pt idx="149">
                        <c:v>78</c:v>
                      </c:pt>
                      <c:pt idx="150">
                        <c:v>78.001999999999995</c:v>
                      </c:pt>
                      <c:pt idx="151">
                        <c:v>78.004999999999995</c:v>
                      </c:pt>
                      <c:pt idx="152">
                        <c:v>78.009</c:v>
                      </c:pt>
                      <c:pt idx="153">
                        <c:v>78.009</c:v>
                      </c:pt>
                      <c:pt idx="154">
                        <c:v>77.991</c:v>
                      </c:pt>
                      <c:pt idx="155">
                        <c:v>78.013999999999996</c:v>
                      </c:pt>
                      <c:pt idx="156">
                        <c:v>78.007000000000005</c:v>
                      </c:pt>
                      <c:pt idx="157">
                        <c:v>78.003</c:v>
                      </c:pt>
                      <c:pt idx="158">
                        <c:v>78</c:v>
                      </c:pt>
                      <c:pt idx="159">
                        <c:v>77.997</c:v>
                      </c:pt>
                      <c:pt idx="160">
                        <c:v>77.989000000000004</c:v>
                      </c:pt>
                      <c:pt idx="161">
                        <c:v>77.998000000000005</c:v>
                      </c:pt>
                      <c:pt idx="162">
                        <c:v>78.001999999999995</c:v>
                      </c:pt>
                      <c:pt idx="163">
                        <c:v>77.992999999999995</c:v>
                      </c:pt>
                      <c:pt idx="164">
                        <c:v>78.013999999999996</c:v>
                      </c:pt>
                      <c:pt idx="165">
                        <c:v>78.001999999999995</c:v>
                      </c:pt>
                      <c:pt idx="166">
                        <c:v>77.997</c:v>
                      </c:pt>
                      <c:pt idx="167">
                        <c:v>77.991</c:v>
                      </c:pt>
                      <c:pt idx="168">
                        <c:v>77.995999999999995</c:v>
                      </c:pt>
                      <c:pt idx="169">
                        <c:v>78.001000000000005</c:v>
                      </c:pt>
                      <c:pt idx="170">
                        <c:v>78</c:v>
                      </c:pt>
                      <c:pt idx="171">
                        <c:v>77.995000000000005</c:v>
                      </c:pt>
                      <c:pt idx="172">
                        <c:v>77.995999999999995</c:v>
                      </c:pt>
                      <c:pt idx="173">
                        <c:v>78</c:v>
                      </c:pt>
                      <c:pt idx="174">
                        <c:v>78.025000000000006</c:v>
                      </c:pt>
                      <c:pt idx="175">
                        <c:v>77.995000000000005</c:v>
                      </c:pt>
                      <c:pt idx="176">
                        <c:v>77.998999999999995</c:v>
                      </c:pt>
                      <c:pt idx="177">
                        <c:v>78.015000000000001</c:v>
                      </c:pt>
                      <c:pt idx="178">
                        <c:v>78.004999999999995</c:v>
                      </c:pt>
                      <c:pt idx="179">
                        <c:v>77.977999999999994</c:v>
                      </c:pt>
                      <c:pt idx="180">
                        <c:v>78.001999999999995</c:v>
                      </c:pt>
                      <c:pt idx="181">
                        <c:v>78.012</c:v>
                      </c:pt>
                      <c:pt idx="182">
                        <c:v>78</c:v>
                      </c:pt>
                      <c:pt idx="183">
                        <c:v>78.012</c:v>
                      </c:pt>
                      <c:pt idx="184">
                        <c:v>77.986000000000004</c:v>
                      </c:pt>
                      <c:pt idx="185">
                        <c:v>77.992000000000004</c:v>
                      </c:pt>
                      <c:pt idx="186">
                        <c:v>77.998999999999995</c:v>
                      </c:pt>
                      <c:pt idx="187">
                        <c:v>78.001999999999995</c:v>
                      </c:pt>
                      <c:pt idx="188">
                        <c:v>78.001000000000005</c:v>
                      </c:pt>
                      <c:pt idx="189">
                        <c:v>78.001000000000005</c:v>
                      </c:pt>
                      <c:pt idx="190">
                        <c:v>77.998999999999995</c:v>
                      </c:pt>
                      <c:pt idx="191">
                        <c:v>77.984999999999999</c:v>
                      </c:pt>
                      <c:pt idx="192">
                        <c:v>77.995999999999995</c:v>
                      </c:pt>
                      <c:pt idx="193">
                        <c:v>77.992000000000004</c:v>
                      </c:pt>
                      <c:pt idx="194">
                        <c:v>78.010999999999996</c:v>
                      </c:pt>
                      <c:pt idx="195">
                        <c:v>78.016999999999996</c:v>
                      </c:pt>
                      <c:pt idx="196">
                        <c:v>77.992999999999995</c:v>
                      </c:pt>
                      <c:pt idx="197">
                        <c:v>77.992000000000004</c:v>
                      </c:pt>
                      <c:pt idx="198">
                        <c:v>77.983999999999995</c:v>
                      </c:pt>
                      <c:pt idx="199">
                        <c:v>78.010999999999996</c:v>
                      </c:pt>
                      <c:pt idx="200">
                        <c:v>78.001999999999995</c:v>
                      </c:pt>
                      <c:pt idx="201">
                        <c:v>77.992999999999995</c:v>
                      </c:pt>
                      <c:pt idx="202">
                        <c:v>78.013999999999996</c:v>
                      </c:pt>
                      <c:pt idx="203">
                        <c:v>78.015000000000001</c:v>
                      </c:pt>
                      <c:pt idx="204">
                        <c:v>77.988</c:v>
                      </c:pt>
                      <c:pt idx="205">
                        <c:v>78.003</c:v>
                      </c:pt>
                      <c:pt idx="206">
                        <c:v>78.006</c:v>
                      </c:pt>
                      <c:pt idx="207">
                        <c:v>78.016000000000005</c:v>
                      </c:pt>
                      <c:pt idx="208">
                        <c:v>77.998999999999995</c:v>
                      </c:pt>
                      <c:pt idx="209">
                        <c:v>77.995999999999995</c:v>
                      </c:pt>
                      <c:pt idx="210">
                        <c:v>78.009</c:v>
                      </c:pt>
                      <c:pt idx="211">
                        <c:v>78.021000000000001</c:v>
                      </c:pt>
                      <c:pt idx="212">
                        <c:v>77.989000000000004</c:v>
                      </c:pt>
                      <c:pt idx="213">
                        <c:v>77.997</c:v>
                      </c:pt>
                      <c:pt idx="214">
                        <c:v>78.003</c:v>
                      </c:pt>
                      <c:pt idx="215">
                        <c:v>78.001999999999995</c:v>
                      </c:pt>
                      <c:pt idx="216">
                        <c:v>77.991</c:v>
                      </c:pt>
                      <c:pt idx="217">
                        <c:v>77.997</c:v>
                      </c:pt>
                      <c:pt idx="218">
                        <c:v>78.009</c:v>
                      </c:pt>
                      <c:pt idx="219">
                        <c:v>78.004999999999995</c:v>
                      </c:pt>
                      <c:pt idx="220">
                        <c:v>77.998000000000005</c:v>
                      </c:pt>
                      <c:pt idx="221">
                        <c:v>78.001999999999995</c:v>
                      </c:pt>
                      <c:pt idx="222">
                        <c:v>77.998999999999995</c:v>
                      </c:pt>
                      <c:pt idx="223">
                        <c:v>78.003</c:v>
                      </c:pt>
                      <c:pt idx="224">
                        <c:v>77.995999999999995</c:v>
                      </c:pt>
                      <c:pt idx="225">
                        <c:v>78.004999999999995</c:v>
                      </c:pt>
                      <c:pt idx="226">
                        <c:v>77.994</c:v>
                      </c:pt>
                      <c:pt idx="227">
                        <c:v>77.997</c:v>
                      </c:pt>
                      <c:pt idx="228">
                        <c:v>77.998999999999995</c:v>
                      </c:pt>
                      <c:pt idx="229">
                        <c:v>77.998999999999995</c:v>
                      </c:pt>
                      <c:pt idx="230">
                        <c:v>78.010000000000005</c:v>
                      </c:pt>
                      <c:pt idx="231">
                        <c:v>78</c:v>
                      </c:pt>
                      <c:pt idx="232">
                        <c:v>77.995000000000005</c:v>
                      </c:pt>
                      <c:pt idx="233">
                        <c:v>77.989999999999995</c:v>
                      </c:pt>
                      <c:pt idx="234">
                        <c:v>77.992000000000004</c:v>
                      </c:pt>
                      <c:pt idx="235">
                        <c:v>77.994</c:v>
                      </c:pt>
                      <c:pt idx="236">
                        <c:v>77.998000000000005</c:v>
                      </c:pt>
                      <c:pt idx="237">
                        <c:v>78.007000000000005</c:v>
                      </c:pt>
                      <c:pt idx="238">
                        <c:v>78.004000000000005</c:v>
                      </c:pt>
                      <c:pt idx="239">
                        <c:v>78.013000000000005</c:v>
                      </c:pt>
                      <c:pt idx="240">
                        <c:v>78.003</c:v>
                      </c:pt>
                      <c:pt idx="241">
                        <c:v>78.001999999999995</c:v>
                      </c:pt>
                      <c:pt idx="242">
                        <c:v>77.972999999999999</c:v>
                      </c:pt>
                      <c:pt idx="243">
                        <c:v>78.013999999999996</c:v>
                      </c:pt>
                      <c:pt idx="244">
                        <c:v>77.998999999999995</c:v>
                      </c:pt>
                      <c:pt idx="245">
                        <c:v>77.986000000000004</c:v>
                      </c:pt>
                      <c:pt idx="246">
                        <c:v>77.994</c:v>
                      </c:pt>
                      <c:pt idx="247">
                        <c:v>78.001000000000005</c:v>
                      </c:pt>
                      <c:pt idx="248">
                        <c:v>78.001999999999995</c:v>
                      </c:pt>
                      <c:pt idx="249">
                        <c:v>78.007999999999996</c:v>
                      </c:pt>
                      <c:pt idx="250">
                        <c:v>77.995999999999995</c:v>
                      </c:pt>
                      <c:pt idx="251">
                        <c:v>77.995000000000005</c:v>
                      </c:pt>
                      <c:pt idx="252">
                        <c:v>77.998999999999995</c:v>
                      </c:pt>
                      <c:pt idx="253">
                        <c:v>78.004999999999995</c:v>
                      </c:pt>
                      <c:pt idx="254">
                        <c:v>78.003</c:v>
                      </c:pt>
                      <c:pt idx="255">
                        <c:v>78.007000000000005</c:v>
                      </c:pt>
                      <c:pt idx="256">
                        <c:v>77.998999999999995</c:v>
                      </c:pt>
                      <c:pt idx="257">
                        <c:v>78.001000000000005</c:v>
                      </c:pt>
                      <c:pt idx="258">
                        <c:v>78.015000000000001</c:v>
                      </c:pt>
                      <c:pt idx="259">
                        <c:v>77.995000000000005</c:v>
                      </c:pt>
                      <c:pt idx="260">
                        <c:v>78</c:v>
                      </c:pt>
                      <c:pt idx="261">
                        <c:v>77.994</c:v>
                      </c:pt>
                      <c:pt idx="262">
                        <c:v>78.006</c:v>
                      </c:pt>
                      <c:pt idx="263">
                        <c:v>78</c:v>
                      </c:pt>
                      <c:pt idx="264">
                        <c:v>77.992000000000004</c:v>
                      </c:pt>
                      <c:pt idx="265">
                        <c:v>78.003</c:v>
                      </c:pt>
                      <c:pt idx="266">
                        <c:v>78.013999999999996</c:v>
                      </c:pt>
                      <c:pt idx="267">
                        <c:v>77.994</c:v>
                      </c:pt>
                      <c:pt idx="268">
                        <c:v>77.992999999999995</c:v>
                      </c:pt>
                      <c:pt idx="269">
                        <c:v>77.994</c:v>
                      </c:pt>
                      <c:pt idx="270">
                        <c:v>77.998999999999995</c:v>
                      </c:pt>
                      <c:pt idx="271">
                        <c:v>78.006</c:v>
                      </c:pt>
                      <c:pt idx="272">
                        <c:v>77.998000000000005</c:v>
                      </c:pt>
                      <c:pt idx="273">
                        <c:v>78.003</c:v>
                      </c:pt>
                      <c:pt idx="274">
                        <c:v>78.02</c:v>
                      </c:pt>
                      <c:pt idx="275">
                        <c:v>78.004999999999995</c:v>
                      </c:pt>
                      <c:pt idx="276">
                        <c:v>78</c:v>
                      </c:pt>
                      <c:pt idx="277">
                        <c:v>78.004000000000005</c:v>
                      </c:pt>
                      <c:pt idx="278">
                        <c:v>78</c:v>
                      </c:pt>
                      <c:pt idx="279">
                        <c:v>78.003</c:v>
                      </c:pt>
                      <c:pt idx="280">
                        <c:v>78.001999999999995</c:v>
                      </c:pt>
                      <c:pt idx="281">
                        <c:v>78.001000000000005</c:v>
                      </c:pt>
                      <c:pt idx="282">
                        <c:v>78.013999999999996</c:v>
                      </c:pt>
                      <c:pt idx="283">
                        <c:v>78.003</c:v>
                      </c:pt>
                      <c:pt idx="284">
                        <c:v>77.997</c:v>
                      </c:pt>
                      <c:pt idx="285">
                        <c:v>77.992000000000004</c:v>
                      </c:pt>
                      <c:pt idx="286">
                        <c:v>78.010999999999996</c:v>
                      </c:pt>
                      <c:pt idx="287">
                        <c:v>77.998000000000005</c:v>
                      </c:pt>
                      <c:pt idx="288">
                        <c:v>78.001999999999995</c:v>
                      </c:pt>
                      <c:pt idx="289">
                        <c:v>77.986000000000004</c:v>
                      </c:pt>
                      <c:pt idx="290">
                        <c:v>77.995999999999995</c:v>
                      </c:pt>
                      <c:pt idx="291">
                        <c:v>78.004000000000005</c:v>
                      </c:pt>
                      <c:pt idx="292">
                        <c:v>77.998000000000005</c:v>
                      </c:pt>
                      <c:pt idx="293">
                        <c:v>77.997</c:v>
                      </c:pt>
                      <c:pt idx="294">
                        <c:v>77.992999999999995</c:v>
                      </c:pt>
                      <c:pt idx="295">
                        <c:v>77.994</c:v>
                      </c:pt>
                      <c:pt idx="296">
                        <c:v>77.994</c:v>
                      </c:pt>
                      <c:pt idx="297">
                        <c:v>77.981999999999999</c:v>
                      </c:pt>
                      <c:pt idx="298">
                        <c:v>78.006</c:v>
                      </c:pt>
                      <c:pt idx="299">
                        <c:v>77.983000000000004</c:v>
                      </c:pt>
                      <c:pt idx="300">
                        <c:v>78.007999999999996</c:v>
                      </c:pt>
                      <c:pt idx="301">
                        <c:v>77.992000000000004</c:v>
                      </c:pt>
                      <c:pt idx="302">
                        <c:v>78.010000000000005</c:v>
                      </c:pt>
                      <c:pt idx="303">
                        <c:v>77.998999999999995</c:v>
                      </c:pt>
                      <c:pt idx="304">
                        <c:v>78.001000000000005</c:v>
                      </c:pt>
                      <c:pt idx="305">
                        <c:v>77.975999999999999</c:v>
                      </c:pt>
                      <c:pt idx="306">
                        <c:v>78.006</c:v>
                      </c:pt>
                      <c:pt idx="307">
                        <c:v>78.001999999999995</c:v>
                      </c:pt>
                      <c:pt idx="308">
                        <c:v>78.003</c:v>
                      </c:pt>
                      <c:pt idx="309">
                        <c:v>78.007999999999996</c:v>
                      </c:pt>
                      <c:pt idx="310">
                        <c:v>77.992000000000004</c:v>
                      </c:pt>
                      <c:pt idx="311">
                        <c:v>78.001000000000005</c:v>
                      </c:pt>
                      <c:pt idx="312">
                        <c:v>78.010999999999996</c:v>
                      </c:pt>
                      <c:pt idx="313">
                        <c:v>77.992000000000004</c:v>
                      </c:pt>
                      <c:pt idx="314">
                        <c:v>77.998000000000005</c:v>
                      </c:pt>
                      <c:pt idx="315">
                        <c:v>78.003</c:v>
                      </c:pt>
                      <c:pt idx="316">
                        <c:v>77.995000000000005</c:v>
                      </c:pt>
                      <c:pt idx="317">
                        <c:v>77.994</c:v>
                      </c:pt>
                      <c:pt idx="318">
                        <c:v>78.006</c:v>
                      </c:pt>
                      <c:pt idx="319">
                        <c:v>77.992999999999995</c:v>
                      </c:pt>
                      <c:pt idx="320">
                        <c:v>77.986999999999995</c:v>
                      </c:pt>
                      <c:pt idx="321">
                        <c:v>78.001000000000005</c:v>
                      </c:pt>
                      <c:pt idx="322">
                        <c:v>77.989000000000004</c:v>
                      </c:pt>
                      <c:pt idx="323">
                        <c:v>77.995999999999995</c:v>
                      </c:pt>
                      <c:pt idx="324">
                        <c:v>78.006</c:v>
                      </c:pt>
                      <c:pt idx="325">
                        <c:v>77.992000000000004</c:v>
                      </c:pt>
                      <c:pt idx="326">
                        <c:v>78.004999999999995</c:v>
                      </c:pt>
                      <c:pt idx="327">
                        <c:v>78.001000000000005</c:v>
                      </c:pt>
                      <c:pt idx="328">
                        <c:v>77.998999999999995</c:v>
                      </c:pt>
                      <c:pt idx="329">
                        <c:v>77.995999999999995</c:v>
                      </c:pt>
                      <c:pt idx="330">
                        <c:v>78</c:v>
                      </c:pt>
                      <c:pt idx="331">
                        <c:v>77.998000000000005</c:v>
                      </c:pt>
                      <c:pt idx="332">
                        <c:v>77.991</c:v>
                      </c:pt>
                      <c:pt idx="333">
                        <c:v>78.007000000000005</c:v>
                      </c:pt>
                      <c:pt idx="334">
                        <c:v>77.995000000000005</c:v>
                      </c:pt>
                      <c:pt idx="335">
                        <c:v>77.992000000000004</c:v>
                      </c:pt>
                      <c:pt idx="336">
                        <c:v>77.989999999999995</c:v>
                      </c:pt>
                      <c:pt idx="337">
                        <c:v>78.012</c:v>
                      </c:pt>
                      <c:pt idx="338">
                        <c:v>77.991</c:v>
                      </c:pt>
                      <c:pt idx="339">
                        <c:v>77.997</c:v>
                      </c:pt>
                      <c:pt idx="340">
                        <c:v>78.004000000000005</c:v>
                      </c:pt>
                      <c:pt idx="341">
                        <c:v>78.007999999999996</c:v>
                      </c:pt>
                      <c:pt idx="342">
                        <c:v>78.010000000000005</c:v>
                      </c:pt>
                      <c:pt idx="343">
                        <c:v>78.001000000000005</c:v>
                      </c:pt>
                      <c:pt idx="344">
                        <c:v>78.009</c:v>
                      </c:pt>
                      <c:pt idx="345">
                        <c:v>77.998000000000005</c:v>
                      </c:pt>
                      <c:pt idx="346">
                        <c:v>78.013999999999996</c:v>
                      </c:pt>
                      <c:pt idx="347">
                        <c:v>77.998000000000005</c:v>
                      </c:pt>
                      <c:pt idx="348">
                        <c:v>78.010000000000005</c:v>
                      </c:pt>
                      <c:pt idx="349">
                        <c:v>78.004000000000005</c:v>
                      </c:pt>
                      <c:pt idx="350">
                        <c:v>77.998999999999995</c:v>
                      </c:pt>
                      <c:pt idx="351">
                        <c:v>77.998999999999995</c:v>
                      </c:pt>
                      <c:pt idx="352">
                        <c:v>78.010999999999996</c:v>
                      </c:pt>
                      <c:pt idx="353">
                        <c:v>78</c:v>
                      </c:pt>
                      <c:pt idx="354">
                        <c:v>77.992000000000004</c:v>
                      </c:pt>
                      <c:pt idx="355">
                        <c:v>78.003</c:v>
                      </c:pt>
                      <c:pt idx="356">
                        <c:v>78.007999999999996</c:v>
                      </c:pt>
                      <c:pt idx="357">
                        <c:v>77.995999999999995</c:v>
                      </c:pt>
                      <c:pt idx="358">
                        <c:v>77.998000000000005</c:v>
                      </c:pt>
                      <c:pt idx="359">
                        <c:v>77.998000000000005</c:v>
                      </c:pt>
                      <c:pt idx="360">
                        <c:v>78</c:v>
                      </c:pt>
                      <c:pt idx="361">
                        <c:v>77.998999999999995</c:v>
                      </c:pt>
                      <c:pt idx="362">
                        <c:v>77.995000000000005</c:v>
                      </c:pt>
                      <c:pt idx="363">
                        <c:v>78.004999999999995</c:v>
                      </c:pt>
                      <c:pt idx="364">
                        <c:v>78.001999999999995</c:v>
                      </c:pt>
                      <c:pt idx="365">
                        <c:v>77.995999999999995</c:v>
                      </c:pt>
                      <c:pt idx="366">
                        <c:v>78.012</c:v>
                      </c:pt>
                      <c:pt idx="367">
                        <c:v>77.989000000000004</c:v>
                      </c:pt>
                      <c:pt idx="368">
                        <c:v>77.998000000000005</c:v>
                      </c:pt>
                      <c:pt idx="369">
                        <c:v>78.007000000000005</c:v>
                      </c:pt>
                      <c:pt idx="370">
                        <c:v>78.001999999999995</c:v>
                      </c:pt>
                      <c:pt idx="371">
                        <c:v>77.992999999999995</c:v>
                      </c:pt>
                      <c:pt idx="372">
                        <c:v>77.994</c:v>
                      </c:pt>
                      <c:pt idx="373">
                        <c:v>78.003</c:v>
                      </c:pt>
                      <c:pt idx="374">
                        <c:v>77.992000000000004</c:v>
                      </c:pt>
                      <c:pt idx="375">
                        <c:v>77.986000000000004</c:v>
                      </c:pt>
                      <c:pt idx="376">
                        <c:v>77.983000000000004</c:v>
                      </c:pt>
                      <c:pt idx="377">
                        <c:v>77.998999999999995</c:v>
                      </c:pt>
                      <c:pt idx="378">
                        <c:v>77.992999999999995</c:v>
                      </c:pt>
                      <c:pt idx="379">
                        <c:v>77.998999999999995</c:v>
                      </c:pt>
                      <c:pt idx="380">
                        <c:v>77.994</c:v>
                      </c:pt>
                      <c:pt idx="381">
                        <c:v>78.004999999999995</c:v>
                      </c:pt>
                      <c:pt idx="382">
                        <c:v>78.001999999999995</c:v>
                      </c:pt>
                      <c:pt idx="383">
                        <c:v>78.013999999999996</c:v>
                      </c:pt>
                      <c:pt idx="384">
                        <c:v>77.995000000000005</c:v>
                      </c:pt>
                      <c:pt idx="385">
                        <c:v>78.007999999999996</c:v>
                      </c:pt>
                      <c:pt idx="386">
                        <c:v>78.007999999999996</c:v>
                      </c:pt>
                      <c:pt idx="387">
                        <c:v>78.010000000000005</c:v>
                      </c:pt>
                      <c:pt idx="388">
                        <c:v>78.004999999999995</c:v>
                      </c:pt>
                      <c:pt idx="389">
                        <c:v>77.995999999999995</c:v>
                      </c:pt>
                      <c:pt idx="390">
                        <c:v>77.997</c:v>
                      </c:pt>
                      <c:pt idx="391">
                        <c:v>78.006</c:v>
                      </c:pt>
                      <c:pt idx="392">
                        <c:v>77.994</c:v>
                      </c:pt>
                      <c:pt idx="393">
                        <c:v>78.007999999999996</c:v>
                      </c:pt>
                      <c:pt idx="394">
                        <c:v>78.010999999999996</c:v>
                      </c:pt>
                      <c:pt idx="395">
                        <c:v>77.998999999999995</c:v>
                      </c:pt>
                      <c:pt idx="396">
                        <c:v>78.003</c:v>
                      </c:pt>
                      <c:pt idx="397">
                        <c:v>78.004000000000005</c:v>
                      </c:pt>
                      <c:pt idx="398">
                        <c:v>77.992000000000004</c:v>
                      </c:pt>
                      <c:pt idx="399">
                        <c:v>78.013999999999996</c:v>
                      </c:pt>
                      <c:pt idx="400">
                        <c:v>77.998000000000005</c:v>
                      </c:pt>
                      <c:pt idx="401">
                        <c:v>77.998999999999995</c:v>
                      </c:pt>
                      <c:pt idx="402">
                        <c:v>77.997</c:v>
                      </c:pt>
                      <c:pt idx="403">
                        <c:v>78.009</c:v>
                      </c:pt>
                      <c:pt idx="404">
                        <c:v>77.991</c:v>
                      </c:pt>
                      <c:pt idx="405">
                        <c:v>78.007999999999996</c:v>
                      </c:pt>
                      <c:pt idx="406">
                        <c:v>77.998000000000005</c:v>
                      </c:pt>
                      <c:pt idx="407">
                        <c:v>77.995999999999995</c:v>
                      </c:pt>
                      <c:pt idx="408">
                        <c:v>77.994</c:v>
                      </c:pt>
                      <c:pt idx="409">
                        <c:v>77.995999999999995</c:v>
                      </c:pt>
                      <c:pt idx="410">
                        <c:v>78.001999999999995</c:v>
                      </c:pt>
                      <c:pt idx="411">
                        <c:v>77.998000000000005</c:v>
                      </c:pt>
                      <c:pt idx="412">
                        <c:v>78.006</c:v>
                      </c:pt>
                      <c:pt idx="413">
                        <c:v>78.012</c:v>
                      </c:pt>
                      <c:pt idx="414">
                        <c:v>77.994</c:v>
                      </c:pt>
                      <c:pt idx="415">
                        <c:v>77.988</c:v>
                      </c:pt>
                      <c:pt idx="416">
                        <c:v>77.997</c:v>
                      </c:pt>
                      <c:pt idx="417">
                        <c:v>77.994</c:v>
                      </c:pt>
                      <c:pt idx="418">
                        <c:v>77.995999999999995</c:v>
                      </c:pt>
                      <c:pt idx="419">
                        <c:v>77.997</c:v>
                      </c:pt>
                      <c:pt idx="420">
                        <c:v>77.989999999999995</c:v>
                      </c:pt>
                      <c:pt idx="421">
                        <c:v>77.992999999999995</c:v>
                      </c:pt>
                      <c:pt idx="422">
                        <c:v>77.986000000000004</c:v>
                      </c:pt>
                      <c:pt idx="423">
                        <c:v>77.992000000000004</c:v>
                      </c:pt>
                      <c:pt idx="424">
                        <c:v>77.992000000000004</c:v>
                      </c:pt>
                      <c:pt idx="425">
                        <c:v>77.998999999999995</c:v>
                      </c:pt>
                      <c:pt idx="426">
                        <c:v>77.998999999999995</c:v>
                      </c:pt>
                      <c:pt idx="427">
                        <c:v>77.998999999999995</c:v>
                      </c:pt>
                      <c:pt idx="428">
                        <c:v>77.994</c:v>
                      </c:pt>
                      <c:pt idx="429">
                        <c:v>78.004000000000005</c:v>
                      </c:pt>
                      <c:pt idx="430">
                        <c:v>78.006</c:v>
                      </c:pt>
                      <c:pt idx="431">
                        <c:v>78.018000000000001</c:v>
                      </c:pt>
                      <c:pt idx="432">
                        <c:v>77.997</c:v>
                      </c:pt>
                      <c:pt idx="433">
                        <c:v>78.015000000000001</c:v>
                      </c:pt>
                      <c:pt idx="434">
                        <c:v>78.001999999999995</c:v>
                      </c:pt>
                      <c:pt idx="435">
                        <c:v>77.991</c:v>
                      </c:pt>
                      <c:pt idx="436">
                        <c:v>78.022999999999996</c:v>
                      </c:pt>
                      <c:pt idx="437">
                        <c:v>78.007000000000005</c:v>
                      </c:pt>
                      <c:pt idx="438">
                        <c:v>77.998999999999995</c:v>
                      </c:pt>
                      <c:pt idx="439">
                        <c:v>77.992999999999995</c:v>
                      </c:pt>
                      <c:pt idx="440">
                        <c:v>77.994</c:v>
                      </c:pt>
                      <c:pt idx="441">
                        <c:v>77.998000000000005</c:v>
                      </c:pt>
                      <c:pt idx="442">
                        <c:v>77.992999999999995</c:v>
                      </c:pt>
                      <c:pt idx="443">
                        <c:v>77.997</c:v>
                      </c:pt>
                      <c:pt idx="444">
                        <c:v>77.998999999999995</c:v>
                      </c:pt>
                      <c:pt idx="445">
                        <c:v>77.997</c:v>
                      </c:pt>
                      <c:pt idx="446">
                        <c:v>78.001000000000005</c:v>
                      </c:pt>
                      <c:pt idx="447">
                        <c:v>77.994</c:v>
                      </c:pt>
                      <c:pt idx="448">
                        <c:v>78.007999999999996</c:v>
                      </c:pt>
                      <c:pt idx="449">
                        <c:v>78.007000000000005</c:v>
                      </c:pt>
                      <c:pt idx="450">
                        <c:v>78.007999999999996</c:v>
                      </c:pt>
                      <c:pt idx="451">
                        <c:v>78.003</c:v>
                      </c:pt>
                      <c:pt idx="452">
                        <c:v>78.007999999999996</c:v>
                      </c:pt>
                      <c:pt idx="453">
                        <c:v>78.012</c:v>
                      </c:pt>
                      <c:pt idx="454">
                        <c:v>78.015000000000001</c:v>
                      </c:pt>
                      <c:pt idx="455">
                        <c:v>77.995999999999995</c:v>
                      </c:pt>
                      <c:pt idx="456">
                        <c:v>77.997</c:v>
                      </c:pt>
                      <c:pt idx="457">
                        <c:v>78.003</c:v>
                      </c:pt>
                      <c:pt idx="458">
                        <c:v>77.986999999999995</c:v>
                      </c:pt>
                      <c:pt idx="459">
                        <c:v>77.998999999999995</c:v>
                      </c:pt>
                      <c:pt idx="460">
                        <c:v>77.998999999999995</c:v>
                      </c:pt>
                      <c:pt idx="461">
                        <c:v>78.007000000000005</c:v>
                      </c:pt>
                      <c:pt idx="462">
                        <c:v>77.983000000000004</c:v>
                      </c:pt>
                      <c:pt idx="463">
                        <c:v>78.004000000000005</c:v>
                      </c:pt>
                      <c:pt idx="464">
                        <c:v>78.006</c:v>
                      </c:pt>
                      <c:pt idx="465">
                        <c:v>77.992000000000004</c:v>
                      </c:pt>
                      <c:pt idx="466">
                        <c:v>78</c:v>
                      </c:pt>
                      <c:pt idx="467">
                        <c:v>78</c:v>
                      </c:pt>
                      <c:pt idx="468">
                        <c:v>78.012</c:v>
                      </c:pt>
                      <c:pt idx="469">
                        <c:v>78</c:v>
                      </c:pt>
                      <c:pt idx="470">
                        <c:v>77.995000000000005</c:v>
                      </c:pt>
                      <c:pt idx="471">
                        <c:v>78.010000000000005</c:v>
                      </c:pt>
                      <c:pt idx="472">
                        <c:v>78.003</c:v>
                      </c:pt>
                      <c:pt idx="473">
                        <c:v>77.994</c:v>
                      </c:pt>
                      <c:pt idx="474">
                        <c:v>78.004999999999995</c:v>
                      </c:pt>
                      <c:pt idx="475">
                        <c:v>78</c:v>
                      </c:pt>
                      <c:pt idx="476">
                        <c:v>78.015000000000001</c:v>
                      </c:pt>
                      <c:pt idx="477">
                        <c:v>78</c:v>
                      </c:pt>
                      <c:pt idx="478">
                        <c:v>78.010000000000005</c:v>
                      </c:pt>
                      <c:pt idx="479">
                        <c:v>78.004999999999995</c:v>
                      </c:pt>
                      <c:pt idx="480">
                        <c:v>78.007000000000005</c:v>
                      </c:pt>
                      <c:pt idx="481">
                        <c:v>77.997</c:v>
                      </c:pt>
                      <c:pt idx="482">
                        <c:v>77.998999999999995</c:v>
                      </c:pt>
                      <c:pt idx="483">
                        <c:v>78.003</c:v>
                      </c:pt>
                      <c:pt idx="484">
                        <c:v>78.010999999999996</c:v>
                      </c:pt>
                      <c:pt idx="485">
                        <c:v>78.003</c:v>
                      </c:pt>
                      <c:pt idx="486">
                        <c:v>78.009</c:v>
                      </c:pt>
                      <c:pt idx="487">
                        <c:v>78.028000000000006</c:v>
                      </c:pt>
                      <c:pt idx="488">
                        <c:v>78.001999999999995</c:v>
                      </c:pt>
                      <c:pt idx="489">
                        <c:v>78.012</c:v>
                      </c:pt>
                      <c:pt idx="490">
                        <c:v>78.007000000000005</c:v>
                      </c:pt>
                      <c:pt idx="491">
                        <c:v>77.995000000000005</c:v>
                      </c:pt>
                      <c:pt idx="492">
                        <c:v>78.003</c:v>
                      </c:pt>
                      <c:pt idx="493">
                        <c:v>77.998000000000005</c:v>
                      </c:pt>
                      <c:pt idx="494">
                        <c:v>78.022999999999996</c:v>
                      </c:pt>
                      <c:pt idx="495">
                        <c:v>78.006</c:v>
                      </c:pt>
                      <c:pt idx="496">
                        <c:v>78.001000000000005</c:v>
                      </c:pt>
                      <c:pt idx="497">
                        <c:v>78.004999999999995</c:v>
                      </c:pt>
                      <c:pt idx="498">
                        <c:v>77.997</c:v>
                      </c:pt>
                      <c:pt idx="499">
                        <c:v>78</c:v>
                      </c:pt>
                      <c:pt idx="500">
                        <c:v>78.004999999999995</c:v>
                      </c:pt>
                      <c:pt idx="501">
                        <c:v>78.018000000000001</c:v>
                      </c:pt>
                      <c:pt idx="502">
                        <c:v>77.981999999999999</c:v>
                      </c:pt>
                      <c:pt idx="503">
                        <c:v>78</c:v>
                      </c:pt>
                      <c:pt idx="504">
                        <c:v>77.992999999999995</c:v>
                      </c:pt>
                      <c:pt idx="505">
                        <c:v>77.998000000000005</c:v>
                      </c:pt>
                      <c:pt idx="506">
                        <c:v>77.998999999999995</c:v>
                      </c:pt>
                      <c:pt idx="507">
                        <c:v>78.003</c:v>
                      </c:pt>
                      <c:pt idx="508">
                        <c:v>78.004999999999995</c:v>
                      </c:pt>
                      <c:pt idx="509">
                        <c:v>78.003</c:v>
                      </c:pt>
                      <c:pt idx="510">
                        <c:v>77.983000000000004</c:v>
                      </c:pt>
                      <c:pt idx="511">
                        <c:v>77.997</c:v>
                      </c:pt>
                      <c:pt idx="512">
                        <c:v>78.003</c:v>
                      </c:pt>
                      <c:pt idx="513">
                        <c:v>78.012</c:v>
                      </c:pt>
                      <c:pt idx="514">
                        <c:v>77.992000000000004</c:v>
                      </c:pt>
                      <c:pt idx="515">
                        <c:v>77.992999999999995</c:v>
                      </c:pt>
                      <c:pt idx="516">
                        <c:v>77.997</c:v>
                      </c:pt>
                      <c:pt idx="517">
                        <c:v>78.004000000000005</c:v>
                      </c:pt>
                      <c:pt idx="518">
                        <c:v>78.012</c:v>
                      </c:pt>
                      <c:pt idx="519">
                        <c:v>78.003</c:v>
                      </c:pt>
                      <c:pt idx="520">
                        <c:v>78.001999999999995</c:v>
                      </c:pt>
                      <c:pt idx="521">
                        <c:v>77.986000000000004</c:v>
                      </c:pt>
                      <c:pt idx="522">
                        <c:v>78.001000000000005</c:v>
                      </c:pt>
                      <c:pt idx="523">
                        <c:v>77.995000000000005</c:v>
                      </c:pt>
                      <c:pt idx="524">
                        <c:v>78.004999999999995</c:v>
                      </c:pt>
                      <c:pt idx="525">
                        <c:v>77.998000000000005</c:v>
                      </c:pt>
                      <c:pt idx="526">
                        <c:v>78.003</c:v>
                      </c:pt>
                      <c:pt idx="527">
                        <c:v>78.007000000000005</c:v>
                      </c:pt>
                      <c:pt idx="528">
                        <c:v>78.006</c:v>
                      </c:pt>
                      <c:pt idx="529">
                        <c:v>77.998999999999995</c:v>
                      </c:pt>
                      <c:pt idx="530">
                        <c:v>77.991</c:v>
                      </c:pt>
                      <c:pt idx="531">
                        <c:v>78.015000000000001</c:v>
                      </c:pt>
                      <c:pt idx="532">
                        <c:v>77.995999999999995</c:v>
                      </c:pt>
                      <c:pt idx="533">
                        <c:v>78.001000000000005</c:v>
                      </c:pt>
                      <c:pt idx="534">
                        <c:v>78.001999999999995</c:v>
                      </c:pt>
                      <c:pt idx="535">
                        <c:v>78</c:v>
                      </c:pt>
                      <c:pt idx="536">
                        <c:v>78</c:v>
                      </c:pt>
                      <c:pt idx="537">
                        <c:v>78.006</c:v>
                      </c:pt>
                      <c:pt idx="538">
                        <c:v>77.992999999999995</c:v>
                      </c:pt>
                      <c:pt idx="539">
                        <c:v>77.995000000000005</c:v>
                      </c:pt>
                      <c:pt idx="540">
                        <c:v>77.994</c:v>
                      </c:pt>
                      <c:pt idx="541">
                        <c:v>78.001999999999995</c:v>
                      </c:pt>
                      <c:pt idx="542">
                        <c:v>77.995000000000005</c:v>
                      </c:pt>
                      <c:pt idx="543">
                        <c:v>78.001999999999995</c:v>
                      </c:pt>
                      <c:pt idx="544">
                        <c:v>78.010999999999996</c:v>
                      </c:pt>
                      <c:pt idx="545">
                        <c:v>77.995999999999995</c:v>
                      </c:pt>
                      <c:pt idx="546">
                        <c:v>77.983999999999995</c:v>
                      </c:pt>
                      <c:pt idx="547">
                        <c:v>77.998000000000005</c:v>
                      </c:pt>
                      <c:pt idx="548">
                        <c:v>78.007999999999996</c:v>
                      </c:pt>
                      <c:pt idx="549">
                        <c:v>77.998000000000005</c:v>
                      </c:pt>
                      <c:pt idx="550">
                        <c:v>78.001999999999995</c:v>
                      </c:pt>
                      <c:pt idx="551">
                        <c:v>77.997</c:v>
                      </c:pt>
                      <c:pt idx="552">
                        <c:v>78.003</c:v>
                      </c:pt>
                      <c:pt idx="553">
                        <c:v>77.998999999999995</c:v>
                      </c:pt>
                      <c:pt idx="554">
                        <c:v>77.981999999999999</c:v>
                      </c:pt>
                      <c:pt idx="555">
                        <c:v>78.006</c:v>
                      </c:pt>
                      <c:pt idx="556">
                        <c:v>77.986000000000004</c:v>
                      </c:pt>
                      <c:pt idx="557">
                        <c:v>78.001000000000005</c:v>
                      </c:pt>
                      <c:pt idx="558">
                        <c:v>77.998000000000005</c:v>
                      </c:pt>
                      <c:pt idx="559">
                        <c:v>78.004000000000005</c:v>
                      </c:pt>
                      <c:pt idx="560">
                        <c:v>77.998999999999995</c:v>
                      </c:pt>
                      <c:pt idx="561">
                        <c:v>78.001999999999995</c:v>
                      </c:pt>
                      <c:pt idx="562">
                        <c:v>77.989000000000004</c:v>
                      </c:pt>
                      <c:pt idx="563">
                        <c:v>77.995000000000005</c:v>
                      </c:pt>
                      <c:pt idx="564">
                        <c:v>77.992999999999995</c:v>
                      </c:pt>
                      <c:pt idx="565">
                        <c:v>78</c:v>
                      </c:pt>
                      <c:pt idx="566">
                        <c:v>78.004000000000005</c:v>
                      </c:pt>
                      <c:pt idx="567">
                        <c:v>77.998999999999995</c:v>
                      </c:pt>
                      <c:pt idx="568">
                        <c:v>78.028999999999996</c:v>
                      </c:pt>
                      <c:pt idx="569">
                        <c:v>77.992999999999995</c:v>
                      </c:pt>
                      <c:pt idx="570">
                        <c:v>77.984999999999999</c:v>
                      </c:pt>
                      <c:pt idx="571">
                        <c:v>78.001000000000005</c:v>
                      </c:pt>
                      <c:pt idx="572">
                        <c:v>78</c:v>
                      </c:pt>
                      <c:pt idx="573">
                        <c:v>78.006</c:v>
                      </c:pt>
                      <c:pt idx="574">
                        <c:v>78.004999999999995</c:v>
                      </c:pt>
                      <c:pt idx="575">
                        <c:v>77.994</c:v>
                      </c:pt>
                      <c:pt idx="576">
                        <c:v>78.004000000000005</c:v>
                      </c:pt>
                      <c:pt idx="577">
                        <c:v>77.998000000000005</c:v>
                      </c:pt>
                      <c:pt idx="578">
                        <c:v>77.998999999999995</c:v>
                      </c:pt>
                      <c:pt idx="579">
                        <c:v>77.997</c:v>
                      </c:pt>
                      <c:pt idx="580">
                        <c:v>77.992999999999995</c:v>
                      </c:pt>
                      <c:pt idx="581">
                        <c:v>78.001000000000005</c:v>
                      </c:pt>
                      <c:pt idx="582">
                        <c:v>78.007999999999996</c:v>
                      </c:pt>
                      <c:pt idx="583">
                        <c:v>77.988</c:v>
                      </c:pt>
                      <c:pt idx="584">
                        <c:v>78.006</c:v>
                      </c:pt>
                      <c:pt idx="585">
                        <c:v>78.004000000000005</c:v>
                      </c:pt>
                      <c:pt idx="586">
                        <c:v>78.003</c:v>
                      </c:pt>
                      <c:pt idx="587">
                        <c:v>77.998000000000005</c:v>
                      </c:pt>
                      <c:pt idx="588">
                        <c:v>78.007999999999996</c:v>
                      </c:pt>
                      <c:pt idx="589">
                        <c:v>78.001000000000005</c:v>
                      </c:pt>
                      <c:pt idx="590">
                        <c:v>77.994</c:v>
                      </c:pt>
                      <c:pt idx="591">
                        <c:v>77.983999999999995</c:v>
                      </c:pt>
                      <c:pt idx="592">
                        <c:v>78.012</c:v>
                      </c:pt>
                      <c:pt idx="593">
                        <c:v>77.995000000000005</c:v>
                      </c:pt>
                      <c:pt idx="594">
                        <c:v>77.998999999999995</c:v>
                      </c:pt>
                      <c:pt idx="595">
                        <c:v>77.995000000000005</c:v>
                      </c:pt>
                      <c:pt idx="596">
                        <c:v>78.009</c:v>
                      </c:pt>
                      <c:pt idx="597">
                        <c:v>77.991</c:v>
                      </c:pt>
                      <c:pt idx="598">
                        <c:v>77.992999999999995</c:v>
                      </c:pt>
                      <c:pt idx="599">
                        <c:v>78.001999999999995</c:v>
                      </c:pt>
                      <c:pt idx="600">
                        <c:v>77.995000000000005</c:v>
                      </c:pt>
                      <c:pt idx="601">
                        <c:v>78.009</c:v>
                      </c:pt>
                      <c:pt idx="602">
                        <c:v>78.001000000000005</c:v>
                      </c:pt>
                      <c:pt idx="603">
                        <c:v>78.001999999999995</c:v>
                      </c:pt>
                      <c:pt idx="604">
                        <c:v>77.998000000000005</c:v>
                      </c:pt>
                      <c:pt idx="605">
                        <c:v>77.995999999999995</c:v>
                      </c:pt>
                      <c:pt idx="606">
                        <c:v>78.004000000000005</c:v>
                      </c:pt>
                      <c:pt idx="607">
                        <c:v>78.016000000000005</c:v>
                      </c:pt>
                      <c:pt idx="608">
                        <c:v>78.003</c:v>
                      </c:pt>
                      <c:pt idx="609">
                        <c:v>77.997</c:v>
                      </c:pt>
                      <c:pt idx="610">
                        <c:v>78.003</c:v>
                      </c:pt>
                      <c:pt idx="611">
                        <c:v>77.995000000000005</c:v>
                      </c:pt>
                      <c:pt idx="612">
                        <c:v>78.001000000000005</c:v>
                      </c:pt>
                      <c:pt idx="613">
                        <c:v>77.992000000000004</c:v>
                      </c:pt>
                      <c:pt idx="614">
                        <c:v>77.995000000000005</c:v>
                      </c:pt>
                      <c:pt idx="615">
                        <c:v>77.997</c:v>
                      </c:pt>
                      <c:pt idx="616">
                        <c:v>77.995000000000005</c:v>
                      </c:pt>
                      <c:pt idx="617">
                        <c:v>78.004000000000005</c:v>
                      </c:pt>
                      <c:pt idx="618">
                        <c:v>78</c:v>
                      </c:pt>
                      <c:pt idx="619">
                        <c:v>77.998999999999995</c:v>
                      </c:pt>
                      <c:pt idx="620">
                        <c:v>77.992999999999995</c:v>
                      </c:pt>
                      <c:pt idx="621">
                        <c:v>78.001000000000005</c:v>
                      </c:pt>
                      <c:pt idx="622">
                        <c:v>78.004000000000005</c:v>
                      </c:pt>
                      <c:pt idx="623">
                        <c:v>77.986999999999995</c:v>
                      </c:pt>
                      <c:pt idx="624">
                        <c:v>77.998999999999995</c:v>
                      </c:pt>
                      <c:pt idx="625">
                        <c:v>78.009</c:v>
                      </c:pt>
                      <c:pt idx="626">
                        <c:v>78.003</c:v>
                      </c:pt>
                      <c:pt idx="627">
                        <c:v>78.007000000000005</c:v>
                      </c:pt>
                      <c:pt idx="628">
                        <c:v>77.991</c:v>
                      </c:pt>
                      <c:pt idx="629">
                        <c:v>78.003</c:v>
                      </c:pt>
                      <c:pt idx="630">
                        <c:v>78.015000000000001</c:v>
                      </c:pt>
                      <c:pt idx="631">
                        <c:v>77.977999999999994</c:v>
                      </c:pt>
                      <c:pt idx="632">
                        <c:v>78.022000000000006</c:v>
                      </c:pt>
                      <c:pt idx="633">
                        <c:v>78.003</c:v>
                      </c:pt>
                      <c:pt idx="634">
                        <c:v>78.004000000000005</c:v>
                      </c:pt>
                      <c:pt idx="635">
                        <c:v>77.994</c:v>
                      </c:pt>
                      <c:pt idx="636">
                        <c:v>78</c:v>
                      </c:pt>
                      <c:pt idx="637">
                        <c:v>77.995000000000005</c:v>
                      </c:pt>
                      <c:pt idx="638">
                        <c:v>77.988</c:v>
                      </c:pt>
                      <c:pt idx="639">
                        <c:v>78</c:v>
                      </c:pt>
                      <c:pt idx="640">
                        <c:v>78</c:v>
                      </c:pt>
                      <c:pt idx="641">
                        <c:v>78.001999999999995</c:v>
                      </c:pt>
                      <c:pt idx="642">
                        <c:v>78.010000000000005</c:v>
                      </c:pt>
                      <c:pt idx="643">
                        <c:v>77.992000000000004</c:v>
                      </c:pt>
                      <c:pt idx="644">
                        <c:v>77.992999999999995</c:v>
                      </c:pt>
                      <c:pt idx="645">
                        <c:v>77.983999999999995</c:v>
                      </c:pt>
                      <c:pt idx="646">
                        <c:v>78</c:v>
                      </c:pt>
                      <c:pt idx="647">
                        <c:v>78.007000000000005</c:v>
                      </c:pt>
                      <c:pt idx="648">
                        <c:v>77.998999999999995</c:v>
                      </c:pt>
                      <c:pt idx="649">
                        <c:v>77.998000000000005</c:v>
                      </c:pt>
                      <c:pt idx="650">
                        <c:v>77.998000000000005</c:v>
                      </c:pt>
                      <c:pt idx="651">
                        <c:v>78.010000000000005</c:v>
                      </c:pt>
                      <c:pt idx="652">
                        <c:v>78.003</c:v>
                      </c:pt>
                      <c:pt idx="653">
                        <c:v>78.006</c:v>
                      </c:pt>
                      <c:pt idx="654">
                        <c:v>78.001000000000005</c:v>
                      </c:pt>
                      <c:pt idx="655">
                        <c:v>77.998999999999995</c:v>
                      </c:pt>
                      <c:pt idx="656">
                        <c:v>78.004000000000005</c:v>
                      </c:pt>
                      <c:pt idx="657">
                        <c:v>78.003</c:v>
                      </c:pt>
                      <c:pt idx="658">
                        <c:v>77.998000000000005</c:v>
                      </c:pt>
                      <c:pt idx="659">
                        <c:v>78.007999999999996</c:v>
                      </c:pt>
                      <c:pt idx="660">
                        <c:v>78.02</c:v>
                      </c:pt>
                      <c:pt idx="661">
                        <c:v>77.986999999999995</c:v>
                      </c:pt>
                      <c:pt idx="662">
                        <c:v>78.019000000000005</c:v>
                      </c:pt>
                      <c:pt idx="663">
                        <c:v>77.984999999999999</c:v>
                      </c:pt>
                      <c:pt idx="664">
                        <c:v>77.994</c:v>
                      </c:pt>
                      <c:pt idx="665">
                        <c:v>77.998000000000005</c:v>
                      </c:pt>
                      <c:pt idx="666">
                        <c:v>77.986000000000004</c:v>
                      </c:pt>
                      <c:pt idx="667">
                        <c:v>77.991</c:v>
                      </c:pt>
                      <c:pt idx="668">
                        <c:v>78.015000000000001</c:v>
                      </c:pt>
                      <c:pt idx="669">
                        <c:v>78.013999999999996</c:v>
                      </c:pt>
                      <c:pt idx="670">
                        <c:v>77.992000000000004</c:v>
                      </c:pt>
                      <c:pt idx="671">
                        <c:v>77.992999999999995</c:v>
                      </c:pt>
                      <c:pt idx="672">
                        <c:v>78.007999999999996</c:v>
                      </c:pt>
                      <c:pt idx="673">
                        <c:v>77.995999999999995</c:v>
                      </c:pt>
                      <c:pt idx="674">
                        <c:v>78.006</c:v>
                      </c:pt>
                      <c:pt idx="675">
                        <c:v>77.998000000000005</c:v>
                      </c:pt>
                      <c:pt idx="676">
                        <c:v>77.992999999999995</c:v>
                      </c:pt>
                      <c:pt idx="677">
                        <c:v>78.001000000000005</c:v>
                      </c:pt>
                      <c:pt idx="678">
                        <c:v>77.998000000000005</c:v>
                      </c:pt>
                      <c:pt idx="679">
                        <c:v>78.010999999999996</c:v>
                      </c:pt>
                      <c:pt idx="680">
                        <c:v>78.006</c:v>
                      </c:pt>
                      <c:pt idx="681">
                        <c:v>78.003</c:v>
                      </c:pt>
                      <c:pt idx="682">
                        <c:v>78</c:v>
                      </c:pt>
                      <c:pt idx="683">
                        <c:v>77.992000000000004</c:v>
                      </c:pt>
                      <c:pt idx="684">
                        <c:v>77.989000000000004</c:v>
                      </c:pt>
                      <c:pt idx="685">
                        <c:v>78.001000000000005</c:v>
                      </c:pt>
                      <c:pt idx="686">
                        <c:v>78.001999999999995</c:v>
                      </c:pt>
                      <c:pt idx="687">
                        <c:v>78.001000000000005</c:v>
                      </c:pt>
                      <c:pt idx="688">
                        <c:v>78.007000000000005</c:v>
                      </c:pt>
                      <c:pt idx="689">
                        <c:v>78.010000000000005</c:v>
                      </c:pt>
                      <c:pt idx="690">
                        <c:v>78</c:v>
                      </c:pt>
                      <c:pt idx="691">
                        <c:v>78.004000000000005</c:v>
                      </c:pt>
                      <c:pt idx="692">
                        <c:v>77.98</c:v>
                      </c:pt>
                      <c:pt idx="693">
                        <c:v>78</c:v>
                      </c:pt>
                      <c:pt idx="694">
                        <c:v>77.995999999999995</c:v>
                      </c:pt>
                      <c:pt idx="695">
                        <c:v>78.007999999999996</c:v>
                      </c:pt>
                      <c:pt idx="696">
                        <c:v>77.989999999999995</c:v>
                      </c:pt>
                      <c:pt idx="697">
                        <c:v>78.007999999999996</c:v>
                      </c:pt>
                      <c:pt idx="698">
                        <c:v>77.983999999999995</c:v>
                      </c:pt>
                      <c:pt idx="699">
                        <c:v>78</c:v>
                      </c:pt>
                      <c:pt idx="700">
                        <c:v>78.003</c:v>
                      </c:pt>
                      <c:pt idx="701">
                        <c:v>78.004999999999995</c:v>
                      </c:pt>
                      <c:pt idx="702">
                        <c:v>78.004000000000005</c:v>
                      </c:pt>
                      <c:pt idx="703">
                        <c:v>78.007000000000005</c:v>
                      </c:pt>
                      <c:pt idx="704">
                        <c:v>78.009</c:v>
                      </c:pt>
                      <c:pt idx="705">
                        <c:v>78.004000000000005</c:v>
                      </c:pt>
                      <c:pt idx="706">
                        <c:v>78.004999999999995</c:v>
                      </c:pt>
                      <c:pt idx="707">
                        <c:v>78.006</c:v>
                      </c:pt>
                      <c:pt idx="708">
                        <c:v>78.003</c:v>
                      </c:pt>
                      <c:pt idx="709">
                        <c:v>77.989999999999995</c:v>
                      </c:pt>
                      <c:pt idx="710">
                        <c:v>77.998999999999995</c:v>
                      </c:pt>
                      <c:pt idx="711">
                        <c:v>78.004000000000005</c:v>
                      </c:pt>
                      <c:pt idx="712">
                        <c:v>77.992000000000004</c:v>
                      </c:pt>
                      <c:pt idx="713">
                        <c:v>77.994</c:v>
                      </c:pt>
                      <c:pt idx="714">
                        <c:v>78.007000000000005</c:v>
                      </c:pt>
                      <c:pt idx="715">
                        <c:v>78.010000000000005</c:v>
                      </c:pt>
                      <c:pt idx="716">
                        <c:v>78.001000000000005</c:v>
                      </c:pt>
                      <c:pt idx="717">
                        <c:v>78.001000000000005</c:v>
                      </c:pt>
                      <c:pt idx="718">
                        <c:v>78.001000000000005</c:v>
                      </c:pt>
                      <c:pt idx="719">
                        <c:v>78.007999999999996</c:v>
                      </c:pt>
                      <c:pt idx="720">
                        <c:v>77.992999999999995</c:v>
                      </c:pt>
                      <c:pt idx="721">
                        <c:v>78.012</c:v>
                      </c:pt>
                      <c:pt idx="722">
                        <c:v>78.001999999999995</c:v>
                      </c:pt>
                      <c:pt idx="723">
                        <c:v>78.007000000000005</c:v>
                      </c:pt>
                      <c:pt idx="724">
                        <c:v>77.997</c:v>
                      </c:pt>
                      <c:pt idx="725">
                        <c:v>78.001999999999995</c:v>
                      </c:pt>
                      <c:pt idx="726">
                        <c:v>78.009</c:v>
                      </c:pt>
                      <c:pt idx="727">
                        <c:v>77.989000000000004</c:v>
                      </c:pt>
                      <c:pt idx="728">
                        <c:v>78.007000000000005</c:v>
                      </c:pt>
                      <c:pt idx="729">
                        <c:v>77.998999999999995</c:v>
                      </c:pt>
                      <c:pt idx="730">
                        <c:v>78.004000000000005</c:v>
                      </c:pt>
                      <c:pt idx="731">
                        <c:v>78.013999999999996</c:v>
                      </c:pt>
                      <c:pt idx="732">
                        <c:v>77.995999999999995</c:v>
                      </c:pt>
                      <c:pt idx="733">
                        <c:v>78.001000000000005</c:v>
                      </c:pt>
                      <c:pt idx="734">
                        <c:v>77.998999999999995</c:v>
                      </c:pt>
                      <c:pt idx="735">
                        <c:v>78.004999999999995</c:v>
                      </c:pt>
                      <c:pt idx="736">
                        <c:v>78.004999999999995</c:v>
                      </c:pt>
                      <c:pt idx="737">
                        <c:v>77.986000000000004</c:v>
                      </c:pt>
                      <c:pt idx="738">
                        <c:v>77.998000000000005</c:v>
                      </c:pt>
                      <c:pt idx="739">
                        <c:v>77.988</c:v>
                      </c:pt>
                      <c:pt idx="740">
                        <c:v>77.995999999999995</c:v>
                      </c:pt>
                      <c:pt idx="741">
                        <c:v>77.998000000000005</c:v>
                      </c:pt>
                      <c:pt idx="742">
                        <c:v>77.991</c:v>
                      </c:pt>
                      <c:pt idx="743">
                        <c:v>78.016999999999996</c:v>
                      </c:pt>
                      <c:pt idx="744">
                        <c:v>77.994</c:v>
                      </c:pt>
                      <c:pt idx="745">
                        <c:v>78.010999999999996</c:v>
                      </c:pt>
                      <c:pt idx="746">
                        <c:v>77.978999999999999</c:v>
                      </c:pt>
                      <c:pt idx="747">
                        <c:v>77.998000000000005</c:v>
                      </c:pt>
                      <c:pt idx="748">
                        <c:v>78.006</c:v>
                      </c:pt>
                      <c:pt idx="749">
                        <c:v>78.001000000000005</c:v>
                      </c:pt>
                      <c:pt idx="750">
                        <c:v>78.010999999999996</c:v>
                      </c:pt>
                      <c:pt idx="751">
                        <c:v>77.992999999999995</c:v>
                      </c:pt>
                      <c:pt idx="752">
                        <c:v>78.004999999999995</c:v>
                      </c:pt>
                      <c:pt idx="753">
                        <c:v>78.001000000000005</c:v>
                      </c:pt>
                      <c:pt idx="754">
                        <c:v>77.991</c:v>
                      </c:pt>
                      <c:pt idx="755">
                        <c:v>78.001000000000005</c:v>
                      </c:pt>
                      <c:pt idx="756">
                        <c:v>77.998000000000005</c:v>
                      </c:pt>
                      <c:pt idx="757">
                        <c:v>78.001000000000005</c:v>
                      </c:pt>
                      <c:pt idx="758">
                        <c:v>78.012</c:v>
                      </c:pt>
                      <c:pt idx="759">
                        <c:v>77.991</c:v>
                      </c:pt>
                      <c:pt idx="760">
                        <c:v>78.007000000000005</c:v>
                      </c:pt>
                      <c:pt idx="761">
                        <c:v>78.009</c:v>
                      </c:pt>
                      <c:pt idx="762">
                        <c:v>78.010999999999996</c:v>
                      </c:pt>
                      <c:pt idx="763">
                        <c:v>77.992000000000004</c:v>
                      </c:pt>
                      <c:pt idx="764">
                        <c:v>77.997</c:v>
                      </c:pt>
                      <c:pt idx="765">
                        <c:v>77.972999999999999</c:v>
                      </c:pt>
                      <c:pt idx="766">
                        <c:v>78.001000000000005</c:v>
                      </c:pt>
                      <c:pt idx="767">
                        <c:v>78</c:v>
                      </c:pt>
                      <c:pt idx="768">
                        <c:v>78.004000000000005</c:v>
                      </c:pt>
                      <c:pt idx="769">
                        <c:v>78.013000000000005</c:v>
                      </c:pt>
                      <c:pt idx="770">
                        <c:v>78</c:v>
                      </c:pt>
                      <c:pt idx="771">
                        <c:v>78</c:v>
                      </c:pt>
                      <c:pt idx="772">
                        <c:v>78.001000000000005</c:v>
                      </c:pt>
                      <c:pt idx="773">
                        <c:v>77.997</c:v>
                      </c:pt>
                      <c:pt idx="774">
                        <c:v>78.001000000000005</c:v>
                      </c:pt>
                      <c:pt idx="775">
                        <c:v>78.004000000000005</c:v>
                      </c:pt>
                      <c:pt idx="776">
                        <c:v>77.971999999999994</c:v>
                      </c:pt>
                      <c:pt idx="777">
                        <c:v>78.010000000000005</c:v>
                      </c:pt>
                      <c:pt idx="778">
                        <c:v>78</c:v>
                      </c:pt>
                      <c:pt idx="779">
                        <c:v>78.001999999999995</c:v>
                      </c:pt>
                      <c:pt idx="780">
                        <c:v>78.004999999999995</c:v>
                      </c:pt>
                      <c:pt idx="781">
                        <c:v>77.994</c:v>
                      </c:pt>
                      <c:pt idx="782">
                        <c:v>78.007999999999996</c:v>
                      </c:pt>
                      <c:pt idx="783">
                        <c:v>77.971999999999994</c:v>
                      </c:pt>
                      <c:pt idx="784">
                        <c:v>77.997</c:v>
                      </c:pt>
                      <c:pt idx="785">
                        <c:v>77.995000000000005</c:v>
                      </c:pt>
                      <c:pt idx="786">
                        <c:v>77.998000000000005</c:v>
                      </c:pt>
                      <c:pt idx="787">
                        <c:v>77.998000000000005</c:v>
                      </c:pt>
                      <c:pt idx="788">
                        <c:v>78.007000000000005</c:v>
                      </c:pt>
                      <c:pt idx="789">
                        <c:v>78.001000000000005</c:v>
                      </c:pt>
                      <c:pt idx="790">
                        <c:v>77.992999999999995</c:v>
                      </c:pt>
                      <c:pt idx="791">
                        <c:v>77.998999999999995</c:v>
                      </c:pt>
                      <c:pt idx="792">
                        <c:v>77.992000000000004</c:v>
                      </c:pt>
                      <c:pt idx="793">
                        <c:v>77.992999999999995</c:v>
                      </c:pt>
                      <c:pt idx="794">
                        <c:v>78.004000000000005</c:v>
                      </c:pt>
                      <c:pt idx="795">
                        <c:v>78</c:v>
                      </c:pt>
                      <c:pt idx="796">
                        <c:v>78.004000000000005</c:v>
                      </c:pt>
                      <c:pt idx="797">
                        <c:v>77.994</c:v>
                      </c:pt>
                      <c:pt idx="798">
                        <c:v>78.001999999999995</c:v>
                      </c:pt>
                      <c:pt idx="799">
                        <c:v>78.001999999999995</c:v>
                      </c:pt>
                      <c:pt idx="800">
                        <c:v>78.006</c:v>
                      </c:pt>
                      <c:pt idx="801">
                        <c:v>78</c:v>
                      </c:pt>
                      <c:pt idx="802">
                        <c:v>77.991</c:v>
                      </c:pt>
                      <c:pt idx="803">
                        <c:v>77.998999999999995</c:v>
                      </c:pt>
                      <c:pt idx="804">
                        <c:v>78</c:v>
                      </c:pt>
                      <c:pt idx="805">
                        <c:v>77.994</c:v>
                      </c:pt>
                      <c:pt idx="806">
                        <c:v>78.022000000000006</c:v>
                      </c:pt>
                      <c:pt idx="807">
                        <c:v>77.998999999999995</c:v>
                      </c:pt>
                      <c:pt idx="808">
                        <c:v>78.009</c:v>
                      </c:pt>
                      <c:pt idx="809">
                        <c:v>77.997</c:v>
                      </c:pt>
                      <c:pt idx="810">
                        <c:v>77.998000000000005</c:v>
                      </c:pt>
                      <c:pt idx="811">
                        <c:v>77.998000000000005</c:v>
                      </c:pt>
                      <c:pt idx="812">
                        <c:v>77.995999999999995</c:v>
                      </c:pt>
                      <c:pt idx="813">
                        <c:v>77.989999999999995</c:v>
                      </c:pt>
                      <c:pt idx="814">
                        <c:v>77.992000000000004</c:v>
                      </c:pt>
                      <c:pt idx="815">
                        <c:v>77.998999999999995</c:v>
                      </c:pt>
                      <c:pt idx="816">
                        <c:v>78.006</c:v>
                      </c:pt>
                      <c:pt idx="817">
                        <c:v>77.992000000000004</c:v>
                      </c:pt>
                      <c:pt idx="818">
                        <c:v>77.998999999999995</c:v>
                      </c:pt>
                      <c:pt idx="819">
                        <c:v>77.998999999999995</c:v>
                      </c:pt>
                      <c:pt idx="820">
                        <c:v>78.007999999999996</c:v>
                      </c:pt>
                      <c:pt idx="821">
                        <c:v>77.974000000000004</c:v>
                      </c:pt>
                      <c:pt idx="822">
                        <c:v>77.991</c:v>
                      </c:pt>
                      <c:pt idx="823">
                        <c:v>77.977000000000004</c:v>
                      </c:pt>
                      <c:pt idx="824">
                        <c:v>77.988</c:v>
                      </c:pt>
                      <c:pt idx="825">
                        <c:v>77.995000000000005</c:v>
                      </c:pt>
                      <c:pt idx="826">
                        <c:v>78.003</c:v>
                      </c:pt>
                      <c:pt idx="827">
                        <c:v>77.995999999999995</c:v>
                      </c:pt>
                      <c:pt idx="828">
                        <c:v>78</c:v>
                      </c:pt>
                      <c:pt idx="829">
                        <c:v>77.995000000000005</c:v>
                      </c:pt>
                      <c:pt idx="830">
                        <c:v>77.988</c:v>
                      </c:pt>
                      <c:pt idx="831">
                        <c:v>78.001000000000005</c:v>
                      </c:pt>
                      <c:pt idx="832">
                        <c:v>77.992999999999995</c:v>
                      </c:pt>
                      <c:pt idx="833">
                        <c:v>78.006</c:v>
                      </c:pt>
                      <c:pt idx="834">
                        <c:v>77.992000000000004</c:v>
                      </c:pt>
                      <c:pt idx="835">
                        <c:v>78.007000000000005</c:v>
                      </c:pt>
                      <c:pt idx="836">
                        <c:v>77.989999999999995</c:v>
                      </c:pt>
                      <c:pt idx="837">
                        <c:v>77.98</c:v>
                      </c:pt>
                      <c:pt idx="838">
                        <c:v>78.004999999999995</c:v>
                      </c:pt>
                      <c:pt idx="839">
                        <c:v>78.001999999999995</c:v>
                      </c:pt>
                      <c:pt idx="840">
                        <c:v>78.013999999999996</c:v>
                      </c:pt>
                      <c:pt idx="841">
                        <c:v>78</c:v>
                      </c:pt>
                      <c:pt idx="842">
                        <c:v>77.998000000000005</c:v>
                      </c:pt>
                      <c:pt idx="843">
                        <c:v>78.006</c:v>
                      </c:pt>
                      <c:pt idx="844">
                        <c:v>77.998999999999995</c:v>
                      </c:pt>
                      <c:pt idx="845">
                        <c:v>77.995000000000005</c:v>
                      </c:pt>
                      <c:pt idx="846">
                        <c:v>78.004000000000005</c:v>
                      </c:pt>
                      <c:pt idx="847">
                        <c:v>78.001999999999995</c:v>
                      </c:pt>
                      <c:pt idx="848">
                        <c:v>78.003</c:v>
                      </c:pt>
                      <c:pt idx="849">
                        <c:v>77.984999999999999</c:v>
                      </c:pt>
                      <c:pt idx="850">
                        <c:v>77.998999999999995</c:v>
                      </c:pt>
                      <c:pt idx="851">
                        <c:v>77.989999999999995</c:v>
                      </c:pt>
                      <c:pt idx="852">
                        <c:v>78.004000000000005</c:v>
                      </c:pt>
                      <c:pt idx="853">
                        <c:v>78.007000000000005</c:v>
                      </c:pt>
                      <c:pt idx="854">
                        <c:v>77.992999999999995</c:v>
                      </c:pt>
                      <c:pt idx="855">
                        <c:v>78.001000000000005</c:v>
                      </c:pt>
                      <c:pt idx="856">
                        <c:v>78.006</c:v>
                      </c:pt>
                      <c:pt idx="857">
                        <c:v>77.997</c:v>
                      </c:pt>
                      <c:pt idx="858">
                        <c:v>77.995999999999995</c:v>
                      </c:pt>
                      <c:pt idx="859">
                        <c:v>78.02</c:v>
                      </c:pt>
                      <c:pt idx="860">
                        <c:v>78.010000000000005</c:v>
                      </c:pt>
                      <c:pt idx="861">
                        <c:v>78</c:v>
                      </c:pt>
                      <c:pt idx="862">
                        <c:v>77.997</c:v>
                      </c:pt>
                      <c:pt idx="863">
                        <c:v>77.997</c:v>
                      </c:pt>
                      <c:pt idx="864">
                        <c:v>78.004999999999995</c:v>
                      </c:pt>
                      <c:pt idx="865">
                        <c:v>77.998000000000005</c:v>
                      </c:pt>
                      <c:pt idx="866">
                        <c:v>77.995999999999995</c:v>
                      </c:pt>
                      <c:pt idx="867">
                        <c:v>78.004000000000005</c:v>
                      </c:pt>
                      <c:pt idx="868">
                        <c:v>78.007000000000005</c:v>
                      </c:pt>
                      <c:pt idx="869">
                        <c:v>78.001999999999995</c:v>
                      </c:pt>
                      <c:pt idx="870">
                        <c:v>77.997</c:v>
                      </c:pt>
                      <c:pt idx="871">
                        <c:v>78.009</c:v>
                      </c:pt>
                      <c:pt idx="872">
                        <c:v>78.004000000000005</c:v>
                      </c:pt>
                      <c:pt idx="873">
                        <c:v>78.012</c:v>
                      </c:pt>
                      <c:pt idx="874">
                        <c:v>78.001000000000005</c:v>
                      </c:pt>
                      <c:pt idx="875">
                        <c:v>77.980999999999995</c:v>
                      </c:pt>
                      <c:pt idx="876">
                        <c:v>78.004999999999995</c:v>
                      </c:pt>
                      <c:pt idx="877">
                        <c:v>78.009</c:v>
                      </c:pt>
                      <c:pt idx="878">
                        <c:v>77.992999999999995</c:v>
                      </c:pt>
                      <c:pt idx="879">
                        <c:v>77.998000000000005</c:v>
                      </c:pt>
                      <c:pt idx="880">
                        <c:v>77.997</c:v>
                      </c:pt>
                      <c:pt idx="881">
                        <c:v>77.998000000000005</c:v>
                      </c:pt>
                      <c:pt idx="882">
                        <c:v>77.988</c:v>
                      </c:pt>
                      <c:pt idx="883">
                        <c:v>78</c:v>
                      </c:pt>
                      <c:pt idx="884">
                        <c:v>78</c:v>
                      </c:pt>
                      <c:pt idx="885">
                        <c:v>78</c:v>
                      </c:pt>
                      <c:pt idx="886">
                        <c:v>78.001999999999995</c:v>
                      </c:pt>
                      <c:pt idx="887">
                        <c:v>78.007999999999996</c:v>
                      </c:pt>
                      <c:pt idx="888">
                        <c:v>78.007000000000005</c:v>
                      </c:pt>
                      <c:pt idx="889">
                        <c:v>78.003</c:v>
                      </c:pt>
                      <c:pt idx="890">
                        <c:v>77.994</c:v>
                      </c:pt>
                      <c:pt idx="891">
                        <c:v>77.998000000000005</c:v>
                      </c:pt>
                      <c:pt idx="892">
                        <c:v>77.997</c:v>
                      </c:pt>
                      <c:pt idx="893">
                        <c:v>77.997</c:v>
                      </c:pt>
                      <c:pt idx="894">
                        <c:v>78.004000000000005</c:v>
                      </c:pt>
                      <c:pt idx="895">
                        <c:v>78</c:v>
                      </c:pt>
                      <c:pt idx="896">
                        <c:v>78.007999999999996</c:v>
                      </c:pt>
                      <c:pt idx="897">
                        <c:v>78.022000000000006</c:v>
                      </c:pt>
                      <c:pt idx="898">
                        <c:v>78.006</c:v>
                      </c:pt>
                      <c:pt idx="899">
                        <c:v>77.997</c:v>
                      </c:pt>
                      <c:pt idx="900">
                        <c:v>78.001999999999995</c:v>
                      </c:pt>
                      <c:pt idx="901">
                        <c:v>78.012</c:v>
                      </c:pt>
                      <c:pt idx="902">
                        <c:v>77.998999999999995</c:v>
                      </c:pt>
                      <c:pt idx="903">
                        <c:v>77.997</c:v>
                      </c:pt>
                      <c:pt idx="904">
                        <c:v>77.998999999999995</c:v>
                      </c:pt>
                      <c:pt idx="905">
                        <c:v>77.983000000000004</c:v>
                      </c:pt>
                      <c:pt idx="906">
                        <c:v>77.998999999999995</c:v>
                      </c:pt>
                      <c:pt idx="907">
                        <c:v>78.003</c:v>
                      </c:pt>
                      <c:pt idx="908">
                        <c:v>78.001000000000005</c:v>
                      </c:pt>
                      <c:pt idx="909">
                        <c:v>77.992999999999995</c:v>
                      </c:pt>
                      <c:pt idx="910">
                        <c:v>78.006</c:v>
                      </c:pt>
                      <c:pt idx="911">
                        <c:v>78.004999999999995</c:v>
                      </c:pt>
                      <c:pt idx="912">
                        <c:v>77.994</c:v>
                      </c:pt>
                      <c:pt idx="913">
                        <c:v>78.006</c:v>
                      </c:pt>
                      <c:pt idx="914">
                        <c:v>78.016999999999996</c:v>
                      </c:pt>
                      <c:pt idx="915">
                        <c:v>77.998999999999995</c:v>
                      </c:pt>
                      <c:pt idx="916">
                        <c:v>78.024000000000001</c:v>
                      </c:pt>
                      <c:pt idx="917">
                        <c:v>77.995999999999995</c:v>
                      </c:pt>
                      <c:pt idx="918">
                        <c:v>77.992999999999995</c:v>
                      </c:pt>
                      <c:pt idx="919">
                        <c:v>77.995999999999995</c:v>
                      </c:pt>
                      <c:pt idx="920">
                        <c:v>77.992999999999995</c:v>
                      </c:pt>
                      <c:pt idx="921">
                        <c:v>77.998000000000005</c:v>
                      </c:pt>
                      <c:pt idx="922">
                        <c:v>78</c:v>
                      </c:pt>
                      <c:pt idx="923">
                        <c:v>78.004999999999995</c:v>
                      </c:pt>
                      <c:pt idx="924">
                        <c:v>77.992000000000004</c:v>
                      </c:pt>
                      <c:pt idx="925">
                        <c:v>77.994</c:v>
                      </c:pt>
                      <c:pt idx="926">
                        <c:v>77.994</c:v>
                      </c:pt>
                      <c:pt idx="927">
                        <c:v>77.984999999999999</c:v>
                      </c:pt>
                      <c:pt idx="928">
                        <c:v>77.989999999999995</c:v>
                      </c:pt>
                      <c:pt idx="929">
                        <c:v>78.003</c:v>
                      </c:pt>
                      <c:pt idx="930">
                        <c:v>77.989000000000004</c:v>
                      </c:pt>
                      <c:pt idx="931">
                        <c:v>78.010000000000005</c:v>
                      </c:pt>
                      <c:pt idx="932">
                        <c:v>78.007000000000005</c:v>
                      </c:pt>
                      <c:pt idx="933">
                        <c:v>78.010999999999996</c:v>
                      </c:pt>
                      <c:pt idx="934">
                        <c:v>78.010999999999996</c:v>
                      </c:pt>
                      <c:pt idx="935">
                        <c:v>78.004000000000005</c:v>
                      </c:pt>
                      <c:pt idx="936">
                        <c:v>77.998999999999995</c:v>
                      </c:pt>
                      <c:pt idx="937">
                        <c:v>78.006</c:v>
                      </c:pt>
                      <c:pt idx="938">
                        <c:v>78.004999999999995</c:v>
                      </c:pt>
                      <c:pt idx="939">
                        <c:v>78.004999999999995</c:v>
                      </c:pt>
                      <c:pt idx="940">
                        <c:v>78.004999999999995</c:v>
                      </c:pt>
                      <c:pt idx="941">
                        <c:v>78.007999999999996</c:v>
                      </c:pt>
                      <c:pt idx="942">
                        <c:v>78.010999999999996</c:v>
                      </c:pt>
                      <c:pt idx="943">
                        <c:v>78.001999999999995</c:v>
                      </c:pt>
                      <c:pt idx="944">
                        <c:v>78.003</c:v>
                      </c:pt>
                      <c:pt idx="945">
                        <c:v>78.004000000000005</c:v>
                      </c:pt>
                      <c:pt idx="946">
                        <c:v>78.010000000000005</c:v>
                      </c:pt>
                      <c:pt idx="947">
                        <c:v>78.001000000000005</c:v>
                      </c:pt>
                      <c:pt idx="948">
                        <c:v>78.010999999999996</c:v>
                      </c:pt>
                      <c:pt idx="949">
                        <c:v>78.004999999999995</c:v>
                      </c:pt>
                      <c:pt idx="950">
                        <c:v>78.019000000000005</c:v>
                      </c:pt>
                      <c:pt idx="951">
                        <c:v>78.007000000000005</c:v>
                      </c:pt>
                      <c:pt idx="952">
                        <c:v>77.998000000000005</c:v>
                      </c:pt>
                      <c:pt idx="953">
                        <c:v>78.007000000000005</c:v>
                      </c:pt>
                      <c:pt idx="954">
                        <c:v>78.007999999999996</c:v>
                      </c:pt>
                      <c:pt idx="955">
                        <c:v>78.004000000000005</c:v>
                      </c:pt>
                      <c:pt idx="956">
                        <c:v>78.004000000000005</c:v>
                      </c:pt>
                      <c:pt idx="957">
                        <c:v>78.007000000000005</c:v>
                      </c:pt>
                      <c:pt idx="958">
                        <c:v>78.007000000000005</c:v>
                      </c:pt>
                      <c:pt idx="959">
                        <c:v>78.001999999999995</c:v>
                      </c:pt>
                      <c:pt idx="960">
                        <c:v>78.018000000000001</c:v>
                      </c:pt>
                      <c:pt idx="961">
                        <c:v>78.018000000000001</c:v>
                      </c:pt>
                      <c:pt idx="962">
                        <c:v>77.995000000000005</c:v>
                      </c:pt>
                      <c:pt idx="963">
                        <c:v>78.012</c:v>
                      </c:pt>
                      <c:pt idx="964">
                        <c:v>78.009</c:v>
                      </c:pt>
                      <c:pt idx="965">
                        <c:v>77.995999999999995</c:v>
                      </c:pt>
                      <c:pt idx="966">
                        <c:v>78.012</c:v>
                      </c:pt>
                      <c:pt idx="967">
                        <c:v>78.004000000000005</c:v>
                      </c:pt>
                      <c:pt idx="968">
                        <c:v>78.004999999999995</c:v>
                      </c:pt>
                      <c:pt idx="969">
                        <c:v>78.022000000000006</c:v>
                      </c:pt>
                      <c:pt idx="970">
                        <c:v>78.006</c:v>
                      </c:pt>
                      <c:pt idx="971">
                        <c:v>78.004000000000005</c:v>
                      </c:pt>
                      <c:pt idx="972">
                        <c:v>78.013999999999996</c:v>
                      </c:pt>
                      <c:pt idx="973">
                        <c:v>77.991</c:v>
                      </c:pt>
                      <c:pt idx="974">
                        <c:v>78.010000000000005</c:v>
                      </c:pt>
                      <c:pt idx="975">
                        <c:v>77.992000000000004</c:v>
                      </c:pt>
                      <c:pt idx="976">
                        <c:v>78.007999999999996</c:v>
                      </c:pt>
                      <c:pt idx="977">
                        <c:v>78.010999999999996</c:v>
                      </c:pt>
                      <c:pt idx="978">
                        <c:v>78.007000000000005</c:v>
                      </c:pt>
                      <c:pt idx="979">
                        <c:v>77.911000000000001</c:v>
                      </c:pt>
                      <c:pt idx="980">
                        <c:v>77.998999999999995</c:v>
                      </c:pt>
                      <c:pt idx="981">
                        <c:v>77.995000000000005</c:v>
                      </c:pt>
                      <c:pt idx="982">
                        <c:v>77.995000000000005</c:v>
                      </c:pt>
                      <c:pt idx="983">
                        <c:v>78.043000000000006</c:v>
                      </c:pt>
                      <c:pt idx="984">
                        <c:v>78.015000000000001</c:v>
                      </c:pt>
                      <c:pt idx="985">
                        <c:v>77.998000000000005</c:v>
                      </c:pt>
                      <c:pt idx="986">
                        <c:v>78.004999999999995</c:v>
                      </c:pt>
                      <c:pt idx="987">
                        <c:v>77.992999999999995</c:v>
                      </c:pt>
                      <c:pt idx="988">
                        <c:v>77.992999999999995</c:v>
                      </c:pt>
                      <c:pt idx="989">
                        <c:v>78.015000000000001</c:v>
                      </c:pt>
                      <c:pt idx="990">
                        <c:v>78.009</c:v>
                      </c:pt>
                      <c:pt idx="991">
                        <c:v>78</c:v>
                      </c:pt>
                      <c:pt idx="992">
                        <c:v>78.003</c:v>
                      </c:pt>
                      <c:pt idx="993">
                        <c:v>78.009</c:v>
                      </c:pt>
                      <c:pt idx="994">
                        <c:v>78.016999999999996</c:v>
                      </c:pt>
                      <c:pt idx="995">
                        <c:v>78.013999999999996</c:v>
                      </c:pt>
                      <c:pt idx="996">
                        <c:v>78.015000000000001</c:v>
                      </c:pt>
                      <c:pt idx="997">
                        <c:v>77.971000000000004</c:v>
                      </c:pt>
                      <c:pt idx="998">
                        <c:v>78.015000000000001</c:v>
                      </c:pt>
                      <c:pt idx="999">
                        <c:v>77.986000000000004</c:v>
                      </c:pt>
                      <c:pt idx="1000">
                        <c:v>77.983000000000004</c:v>
                      </c:pt>
                      <c:pt idx="1001">
                        <c:v>78.007999999999996</c:v>
                      </c:pt>
                      <c:pt idx="1002">
                        <c:v>78.004000000000005</c:v>
                      </c:pt>
                      <c:pt idx="1003">
                        <c:v>78.013000000000005</c:v>
                      </c:pt>
                      <c:pt idx="1004">
                        <c:v>78.015000000000001</c:v>
                      </c:pt>
                      <c:pt idx="1005">
                        <c:v>78.004000000000005</c:v>
                      </c:pt>
                      <c:pt idx="1006">
                        <c:v>78.001000000000005</c:v>
                      </c:pt>
                      <c:pt idx="1007">
                        <c:v>78.013000000000005</c:v>
                      </c:pt>
                      <c:pt idx="1008">
                        <c:v>78.02</c:v>
                      </c:pt>
                      <c:pt idx="1009">
                        <c:v>78.022999999999996</c:v>
                      </c:pt>
                      <c:pt idx="1010">
                        <c:v>78.022000000000006</c:v>
                      </c:pt>
                      <c:pt idx="1011">
                        <c:v>77.998999999999995</c:v>
                      </c:pt>
                      <c:pt idx="1012">
                        <c:v>78.001000000000005</c:v>
                      </c:pt>
                      <c:pt idx="1013">
                        <c:v>78.016000000000005</c:v>
                      </c:pt>
                      <c:pt idx="1014">
                        <c:v>78.016000000000005</c:v>
                      </c:pt>
                      <c:pt idx="1015">
                        <c:v>78.025999999999996</c:v>
                      </c:pt>
                      <c:pt idx="1016">
                        <c:v>77.974000000000004</c:v>
                      </c:pt>
                      <c:pt idx="1017">
                        <c:v>77.995000000000005</c:v>
                      </c:pt>
                      <c:pt idx="1018">
                        <c:v>78.001999999999995</c:v>
                      </c:pt>
                      <c:pt idx="1019">
                        <c:v>77.978999999999999</c:v>
                      </c:pt>
                      <c:pt idx="1020">
                        <c:v>78.015000000000001</c:v>
                      </c:pt>
                      <c:pt idx="1021">
                        <c:v>78.015000000000001</c:v>
                      </c:pt>
                      <c:pt idx="1022">
                        <c:v>78.007999999999996</c:v>
                      </c:pt>
                      <c:pt idx="1023">
                        <c:v>77.998000000000005</c:v>
                      </c:pt>
                      <c:pt idx="1024">
                        <c:v>78.025000000000006</c:v>
                      </c:pt>
                      <c:pt idx="1025">
                        <c:v>78.007999999999996</c:v>
                      </c:pt>
                      <c:pt idx="1026">
                        <c:v>78.010999999999996</c:v>
                      </c:pt>
                      <c:pt idx="1027">
                        <c:v>77.971000000000004</c:v>
                      </c:pt>
                      <c:pt idx="1028">
                        <c:v>78.02</c:v>
                      </c:pt>
                      <c:pt idx="1029">
                        <c:v>78.015000000000001</c:v>
                      </c:pt>
                      <c:pt idx="1030">
                        <c:v>77.992000000000004</c:v>
                      </c:pt>
                      <c:pt idx="1031">
                        <c:v>78.007999999999996</c:v>
                      </c:pt>
                      <c:pt idx="1032">
                        <c:v>78.02</c:v>
                      </c:pt>
                      <c:pt idx="1033">
                        <c:v>78.016000000000005</c:v>
                      </c:pt>
                      <c:pt idx="1034">
                        <c:v>78.024000000000001</c:v>
                      </c:pt>
                      <c:pt idx="1035">
                        <c:v>78.001999999999995</c:v>
                      </c:pt>
                      <c:pt idx="1036">
                        <c:v>78.031999999999996</c:v>
                      </c:pt>
                      <c:pt idx="1037">
                        <c:v>78.031000000000006</c:v>
                      </c:pt>
                      <c:pt idx="1038">
                        <c:v>78.031999999999996</c:v>
                      </c:pt>
                      <c:pt idx="1039">
                        <c:v>78.007999999999996</c:v>
                      </c:pt>
                      <c:pt idx="1040">
                        <c:v>77.989999999999995</c:v>
                      </c:pt>
                      <c:pt idx="1041">
                        <c:v>78.021000000000001</c:v>
                      </c:pt>
                      <c:pt idx="1042">
                        <c:v>78.031999999999996</c:v>
                      </c:pt>
                      <c:pt idx="1043">
                        <c:v>78.03</c:v>
                      </c:pt>
                      <c:pt idx="1044">
                        <c:v>77.957999999999998</c:v>
                      </c:pt>
                      <c:pt idx="1045">
                        <c:v>77.992999999999995</c:v>
                      </c:pt>
                      <c:pt idx="1046">
                        <c:v>78.016999999999996</c:v>
                      </c:pt>
                      <c:pt idx="1047">
                        <c:v>78.045000000000002</c:v>
                      </c:pt>
                      <c:pt idx="1048">
                        <c:v>78.012</c:v>
                      </c:pt>
                      <c:pt idx="1049">
                        <c:v>78.025000000000006</c:v>
                      </c:pt>
                      <c:pt idx="1050">
                        <c:v>77.972999999999999</c:v>
                      </c:pt>
                      <c:pt idx="1051">
                        <c:v>78.015000000000001</c:v>
                      </c:pt>
                      <c:pt idx="1052">
                        <c:v>78.006</c:v>
                      </c:pt>
                      <c:pt idx="1053">
                        <c:v>78.021000000000001</c:v>
                      </c:pt>
                      <c:pt idx="1054">
                        <c:v>78.040000000000006</c:v>
                      </c:pt>
                      <c:pt idx="1055">
                        <c:v>78.013999999999996</c:v>
                      </c:pt>
                      <c:pt idx="1056">
                        <c:v>78.022000000000006</c:v>
                      </c:pt>
                      <c:pt idx="1057">
                        <c:v>78.019000000000005</c:v>
                      </c:pt>
                      <c:pt idx="1058">
                        <c:v>78.001999999999995</c:v>
                      </c:pt>
                      <c:pt idx="1059">
                        <c:v>78.016000000000005</c:v>
                      </c:pt>
                      <c:pt idx="1060">
                        <c:v>78.013000000000005</c:v>
                      </c:pt>
                      <c:pt idx="1061">
                        <c:v>78.009</c:v>
                      </c:pt>
                      <c:pt idx="1062">
                        <c:v>78.02</c:v>
                      </c:pt>
                      <c:pt idx="1063">
                        <c:v>78.021000000000001</c:v>
                      </c:pt>
                      <c:pt idx="1064">
                        <c:v>78.007999999999996</c:v>
                      </c:pt>
                      <c:pt idx="1065">
                        <c:v>78.018000000000001</c:v>
                      </c:pt>
                      <c:pt idx="1066">
                        <c:v>78.057000000000002</c:v>
                      </c:pt>
                      <c:pt idx="1067">
                        <c:v>78.027000000000001</c:v>
                      </c:pt>
                      <c:pt idx="1068">
                        <c:v>77.989999999999995</c:v>
                      </c:pt>
                      <c:pt idx="1069">
                        <c:v>78.025999999999996</c:v>
                      </c:pt>
                      <c:pt idx="1070">
                        <c:v>78.009</c:v>
                      </c:pt>
                      <c:pt idx="1071">
                        <c:v>78.016000000000005</c:v>
                      </c:pt>
                      <c:pt idx="1072">
                        <c:v>77.998999999999995</c:v>
                      </c:pt>
                      <c:pt idx="1073">
                        <c:v>78.001999999999995</c:v>
                      </c:pt>
                      <c:pt idx="1074">
                        <c:v>78.019000000000005</c:v>
                      </c:pt>
                      <c:pt idx="1075">
                        <c:v>78.016999999999996</c:v>
                      </c:pt>
                      <c:pt idx="1076">
                        <c:v>78.022999999999996</c:v>
                      </c:pt>
                      <c:pt idx="1077">
                        <c:v>78.028999999999996</c:v>
                      </c:pt>
                      <c:pt idx="1078">
                        <c:v>78.042000000000002</c:v>
                      </c:pt>
                      <c:pt idx="1079">
                        <c:v>77.994</c:v>
                      </c:pt>
                      <c:pt idx="1080">
                        <c:v>78.010000000000005</c:v>
                      </c:pt>
                      <c:pt idx="1081">
                        <c:v>78.007000000000005</c:v>
                      </c:pt>
                      <c:pt idx="1082">
                        <c:v>78.031000000000006</c:v>
                      </c:pt>
                      <c:pt idx="1083">
                        <c:v>78.024000000000001</c:v>
                      </c:pt>
                      <c:pt idx="1084">
                        <c:v>77.983000000000004</c:v>
                      </c:pt>
                      <c:pt idx="1085">
                        <c:v>78.016000000000005</c:v>
                      </c:pt>
                      <c:pt idx="1086">
                        <c:v>78.040999999999997</c:v>
                      </c:pt>
                      <c:pt idx="1087">
                        <c:v>78.031999999999996</c:v>
                      </c:pt>
                      <c:pt idx="1088">
                        <c:v>78.036000000000001</c:v>
                      </c:pt>
                      <c:pt idx="1089">
                        <c:v>78.046000000000006</c:v>
                      </c:pt>
                      <c:pt idx="1090">
                        <c:v>78.022999999999996</c:v>
                      </c:pt>
                      <c:pt idx="1091">
                        <c:v>78.036000000000001</c:v>
                      </c:pt>
                      <c:pt idx="1092">
                        <c:v>77.989000000000004</c:v>
                      </c:pt>
                      <c:pt idx="1093">
                        <c:v>77.975999999999999</c:v>
                      </c:pt>
                      <c:pt idx="1094">
                        <c:v>78.028000000000006</c:v>
                      </c:pt>
                      <c:pt idx="1095">
                        <c:v>78.043999999999997</c:v>
                      </c:pt>
                      <c:pt idx="1096">
                        <c:v>78.055000000000007</c:v>
                      </c:pt>
                      <c:pt idx="1097">
                        <c:v>78.012</c:v>
                      </c:pt>
                      <c:pt idx="1098">
                        <c:v>78.039000000000001</c:v>
                      </c:pt>
                      <c:pt idx="1099">
                        <c:v>78.022000000000006</c:v>
                      </c:pt>
                      <c:pt idx="1100">
                        <c:v>78.003</c:v>
                      </c:pt>
                      <c:pt idx="1101">
                        <c:v>78.018000000000001</c:v>
                      </c:pt>
                      <c:pt idx="1102">
                        <c:v>78.018000000000001</c:v>
                      </c:pt>
                      <c:pt idx="1103">
                        <c:v>78.025999999999996</c:v>
                      </c:pt>
                      <c:pt idx="1104">
                        <c:v>77.980999999999995</c:v>
                      </c:pt>
                      <c:pt idx="1105">
                        <c:v>77.995000000000005</c:v>
                      </c:pt>
                      <c:pt idx="1106">
                        <c:v>78.03</c:v>
                      </c:pt>
                      <c:pt idx="1107">
                        <c:v>78.034999999999997</c:v>
                      </c:pt>
                      <c:pt idx="1108">
                        <c:v>78.02</c:v>
                      </c:pt>
                      <c:pt idx="1109">
                        <c:v>78.003</c:v>
                      </c:pt>
                      <c:pt idx="1110">
                        <c:v>78.010000000000005</c:v>
                      </c:pt>
                      <c:pt idx="1111">
                        <c:v>78.027000000000001</c:v>
                      </c:pt>
                      <c:pt idx="1112">
                        <c:v>78.028000000000006</c:v>
                      </c:pt>
                      <c:pt idx="1113">
                        <c:v>78.043000000000006</c:v>
                      </c:pt>
                      <c:pt idx="1114">
                        <c:v>77.995999999999995</c:v>
                      </c:pt>
                      <c:pt idx="1115">
                        <c:v>78.018000000000001</c:v>
                      </c:pt>
                      <c:pt idx="1116">
                        <c:v>78.009</c:v>
                      </c:pt>
                      <c:pt idx="1117">
                        <c:v>77.988</c:v>
                      </c:pt>
                      <c:pt idx="1118">
                        <c:v>78.007000000000005</c:v>
                      </c:pt>
                      <c:pt idx="1119">
                        <c:v>78.039000000000001</c:v>
                      </c:pt>
                      <c:pt idx="1120">
                        <c:v>78.036000000000001</c:v>
                      </c:pt>
                      <c:pt idx="1121">
                        <c:v>78.034999999999997</c:v>
                      </c:pt>
                      <c:pt idx="1122">
                        <c:v>77.992000000000004</c:v>
                      </c:pt>
                      <c:pt idx="1123">
                        <c:v>78.001999999999995</c:v>
                      </c:pt>
                      <c:pt idx="1124">
                        <c:v>78.013000000000005</c:v>
                      </c:pt>
                      <c:pt idx="1125">
                        <c:v>78.031000000000006</c:v>
                      </c:pt>
                      <c:pt idx="1126">
                        <c:v>78.034000000000006</c:v>
                      </c:pt>
                      <c:pt idx="1127">
                        <c:v>78.028000000000006</c:v>
                      </c:pt>
                      <c:pt idx="1128">
                        <c:v>78.025999999999996</c:v>
                      </c:pt>
                      <c:pt idx="1129">
                        <c:v>78.02</c:v>
                      </c:pt>
                      <c:pt idx="1130">
                        <c:v>78.016000000000005</c:v>
                      </c:pt>
                      <c:pt idx="1131">
                        <c:v>78.036000000000001</c:v>
                      </c:pt>
                      <c:pt idx="1132">
                        <c:v>78.037999999999997</c:v>
                      </c:pt>
                      <c:pt idx="1133">
                        <c:v>78.015000000000001</c:v>
                      </c:pt>
                      <c:pt idx="1134">
                        <c:v>78.003</c:v>
                      </c:pt>
                      <c:pt idx="1135">
                        <c:v>78.010000000000005</c:v>
                      </c:pt>
                      <c:pt idx="1136">
                        <c:v>78.027000000000001</c:v>
                      </c:pt>
                      <c:pt idx="1137">
                        <c:v>78.021000000000001</c:v>
                      </c:pt>
                      <c:pt idx="1138">
                        <c:v>78.019000000000005</c:v>
                      </c:pt>
                      <c:pt idx="1139">
                        <c:v>78.015000000000001</c:v>
                      </c:pt>
                      <c:pt idx="1140">
                        <c:v>78.012</c:v>
                      </c:pt>
                      <c:pt idx="1141">
                        <c:v>78.013999999999996</c:v>
                      </c:pt>
                      <c:pt idx="1142">
                        <c:v>78.006</c:v>
                      </c:pt>
                      <c:pt idx="1143">
                        <c:v>78.010999999999996</c:v>
                      </c:pt>
                      <c:pt idx="1144">
                        <c:v>78.031000000000006</c:v>
                      </c:pt>
                      <c:pt idx="1145">
                        <c:v>78.013000000000005</c:v>
                      </c:pt>
                      <c:pt idx="1146">
                        <c:v>78.012</c:v>
                      </c:pt>
                      <c:pt idx="1147">
                        <c:v>78.037000000000006</c:v>
                      </c:pt>
                      <c:pt idx="1148">
                        <c:v>78.001000000000005</c:v>
                      </c:pt>
                      <c:pt idx="1149">
                        <c:v>78.024000000000001</c:v>
                      </c:pt>
                      <c:pt idx="1150">
                        <c:v>77.994</c:v>
                      </c:pt>
                      <c:pt idx="1151">
                        <c:v>78.009</c:v>
                      </c:pt>
                      <c:pt idx="1152">
                        <c:v>78.022000000000006</c:v>
                      </c:pt>
                      <c:pt idx="1153">
                        <c:v>78.016000000000005</c:v>
                      </c:pt>
                      <c:pt idx="1154">
                        <c:v>78.025000000000006</c:v>
                      </c:pt>
                      <c:pt idx="1155">
                        <c:v>78.034000000000006</c:v>
                      </c:pt>
                      <c:pt idx="1156">
                        <c:v>78.039000000000001</c:v>
                      </c:pt>
                      <c:pt idx="1157">
                        <c:v>78.007000000000005</c:v>
                      </c:pt>
                      <c:pt idx="1158">
                        <c:v>78.007999999999996</c:v>
                      </c:pt>
                      <c:pt idx="1159">
                        <c:v>78.025999999999996</c:v>
                      </c:pt>
                      <c:pt idx="1160">
                        <c:v>78.034000000000006</c:v>
                      </c:pt>
                      <c:pt idx="1161">
                        <c:v>78.031999999999996</c:v>
                      </c:pt>
                      <c:pt idx="1162">
                        <c:v>77.994</c:v>
                      </c:pt>
                      <c:pt idx="1163">
                        <c:v>77.992999999999995</c:v>
                      </c:pt>
                      <c:pt idx="1164">
                        <c:v>78.027000000000001</c:v>
                      </c:pt>
                      <c:pt idx="1165">
                        <c:v>78.034000000000006</c:v>
                      </c:pt>
                      <c:pt idx="1166">
                        <c:v>78.019000000000005</c:v>
                      </c:pt>
                      <c:pt idx="1167">
                        <c:v>78.043000000000006</c:v>
                      </c:pt>
                      <c:pt idx="1168">
                        <c:v>78.069000000000003</c:v>
                      </c:pt>
                      <c:pt idx="1169">
                        <c:v>77.950999999999993</c:v>
                      </c:pt>
                      <c:pt idx="1170">
                        <c:v>78.013999999999996</c:v>
                      </c:pt>
                      <c:pt idx="1171">
                        <c:v>78.034000000000006</c:v>
                      </c:pt>
                      <c:pt idx="1172">
                        <c:v>78.052000000000007</c:v>
                      </c:pt>
                      <c:pt idx="1173">
                        <c:v>78.058000000000007</c:v>
                      </c:pt>
                      <c:pt idx="1174">
                        <c:v>78.022000000000006</c:v>
                      </c:pt>
                      <c:pt idx="1175">
                        <c:v>78.02</c:v>
                      </c:pt>
                      <c:pt idx="1176">
                        <c:v>78.051000000000002</c:v>
                      </c:pt>
                      <c:pt idx="1177">
                        <c:v>78.031000000000006</c:v>
                      </c:pt>
                      <c:pt idx="1178">
                        <c:v>78.025999999999996</c:v>
                      </c:pt>
                      <c:pt idx="1179">
                        <c:v>78.027000000000001</c:v>
                      </c:pt>
                      <c:pt idx="1180">
                        <c:v>78.025999999999996</c:v>
                      </c:pt>
                      <c:pt idx="1181">
                        <c:v>78.015000000000001</c:v>
                      </c:pt>
                      <c:pt idx="1182">
                        <c:v>78.016999999999996</c:v>
                      </c:pt>
                      <c:pt idx="1183">
                        <c:v>77.983999999999995</c:v>
                      </c:pt>
                      <c:pt idx="1184">
                        <c:v>78.052000000000007</c:v>
                      </c:pt>
                      <c:pt idx="1185">
                        <c:v>78.046999999999997</c:v>
                      </c:pt>
                      <c:pt idx="1186">
                        <c:v>78.007000000000005</c:v>
                      </c:pt>
                      <c:pt idx="1187">
                        <c:v>78.013000000000005</c:v>
                      </c:pt>
                      <c:pt idx="1188">
                        <c:v>78.019000000000005</c:v>
                      </c:pt>
                      <c:pt idx="1189">
                        <c:v>78.02</c:v>
                      </c:pt>
                      <c:pt idx="1190">
                        <c:v>78.034999999999997</c:v>
                      </c:pt>
                      <c:pt idx="1191">
                        <c:v>78.016999999999996</c:v>
                      </c:pt>
                      <c:pt idx="1192">
                        <c:v>78.051000000000002</c:v>
                      </c:pt>
                      <c:pt idx="1193">
                        <c:v>78.016000000000005</c:v>
                      </c:pt>
                      <c:pt idx="1194">
                        <c:v>78.015000000000001</c:v>
                      </c:pt>
                      <c:pt idx="1195">
                        <c:v>78.010999999999996</c:v>
                      </c:pt>
                      <c:pt idx="1196">
                        <c:v>78.021000000000001</c:v>
                      </c:pt>
                      <c:pt idx="1197">
                        <c:v>77.986999999999995</c:v>
                      </c:pt>
                      <c:pt idx="1198">
                        <c:v>78.010000000000005</c:v>
                      </c:pt>
                      <c:pt idx="1199">
                        <c:v>78.013000000000005</c:v>
                      </c:pt>
                      <c:pt idx="1200">
                        <c:v>78.052999999999997</c:v>
                      </c:pt>
                      <c:pt idx="1201">
                        <c:v>78.001000000000005</c:v>
                      </c:pt>
                      <c:pt idx="1202">
                        <c:v>78.018000000000001</c:v>
                      </c:pt>
                      <c:pt idx="1203">
                        <c:v>78.013999999999996</c:v>
                      </c:pt>
                      <c:pt idx="1204">
                        <c:v>78.028999999999996</c:v>
                      </c:pt>
                      <c:pt idx="1205">
                        <c:v>78.031000000000006</c:v>
                      </c:pt>
                      <c:pt idx="1206">
                        <c:v>77.984999999999999</c:v>
                      </c:pt>
                      <c:pt idx="1207">
                        <c:v>78.03</c:v>
                      </c:pt>
                      <c:pt idx="1208">
                        <c:v>78.039000000000001</c:v>
                      </c:pt>
                      <c:pt idx="1209">
                        <c:v>78.033000000000001</c:v>
                      </c:pt>
                      <c:pt idx="1210">
                        <c:v>78.004000000000005</c:v>
                      </c:pt>
                      <c:pt idx="1211">
                        <c:v>78.010000000000005</c:v>
                      </c:pt>
                      <c:pt idx="1212">
                        <c:v>78.034999999999997</c:v>
                      </c:pt>
                      <c:pt idx="1213">
                        <c:v>78.028000000000006</c:v>
                      </c:pt>
                      <c:pt idx="1214">
                        <c:v>78.046999999999997</c:v>
                      </c:pt>
                      <c:pt idx="1215">
                        <c:v>78.03</c:v>
                      </c:pt>
                      <c:pt idx="1216">
                        <c:v>78.016999999999996</c:v>
                      </c:pt>
                      <c:pt idx="1217">
                        <c:v>78.012</c:v>
                      </c:pt>
                      <c:pt idx="1218">
                        <c:v>78.040000000000006</c:v>
                      </c:pt>
                      <c:pt idx="1219">
                        <c:v>78.039000000000001</c:v>
                      </c:pt>
                      <c:pt idx="1220">
                        <c:v>78.010999999999996</c:v>
                      </c:pt>
                      <c:pt idx="1221">
                        <c:v>78.004999999999995</c:v>
                      </c:pt>
                      <c:pt idx="1222">
                        <c:v>78.003</c:v>
                      </c:pt>
                      <c:pt idx="1223">
                        <c:v>77.988</c:v>
                      </c:pt>
                      <c:pt idx="1224">
                        <c:v>78.007999999999996</c:v>
                      </c:pt>
                      <c:pt idx="1225">
                        <c:v>78.091999999999999</c:v>
                      </c:pt>
                      <c:pt idx="1226">
                        <c:v>78.043000000000006</c:v>
                      </c:pt>
                      <c:pt idx="1227">
                        <c:v>78.022000000000006</c:v>
                      </c:pt>
                      <c:pt idx="1228">
                        <c:v>77.997</c:v>
                      </c:pt>
                      <c:pt idx="1229">
                        <c:v>78.028000000000006</c:v>
                      </c:pt>
                      <c:pt idx="1230">
                        <c:v>77.998000000000005</c:v>
                      </c:pt>
                      <c:pt idx="1231">
                        <c:v>78.040000000000006</c:v>
                      </c:pt>
                      <c:pt idx="1232">
                        <c:v>78.024000000000001</c:v>
                      </c:pt>
                      <c:pt idx="1233">
                        <c:v>78.033000000000001</c:v>
                      </c:pt>
                      <c:pt idx="1234">
                        <c:v>78.034000000000006</c:v>
                      </c:pt>
                      <c:pt idx="1235">
                        <c:v>78.010000000000005</c:v>
                      </c:pt>
                      <c:pt idx="1236">
                        <c:v>78.055000000000007</c:v>
                      </c:pt>
                      <c:pt idx="1237">
                        <c:v>78.048000000000002</c:v>
                      </c:pt>
                      <c:pt idx="1238">
                        <c:v>78.051000000000002</c:v>
                      </c:pt>
                      <c:pt idx="1239">
                        <c:v>78.018000000000001</c:v>
                      </c:pt>
                      <c:pt idx="1240">
                        <c:v>78.010999999999996</c:v>
                      </c:pt>
                      <c:pt idx="1241">
                        <c:v>78.010000000000005</c:v>
                      </c:pt>
                      <c:pt idx="1242">
                        <c:v>78.006</c:v>
                      </c:pt>
                      <c:pt idx="1243">
                        <c:v>78.022999999999996</c:v>
                      </c:pt>
                      <c:pt idx="1244">
                        <c:v>78.037999999999997</c:v>
                      </c:pt>
                      <c:pt idx="1245">
                        <c:v>78.088999999999999</c:v>
                      </c:pt>
                      <c:pt idx="1246">
                        <c:v>78.028000000000006</c:v>
                      </c:pt>
                      <c:pt idx="1247">
                        <c:v>78.025999999999996</c:v>
                      </c:pt>
                      <c:pt idx="1248">
                        <c:v>78.022000000000006</c:v>
                      </c:pt>
                      <c:pt idx="1249">
                        <c:v>78.051000000000002</c:v>
                      </c:pt>
                      <c:pt idx="1250">
                        <c:v>78.055000000000007</c:v>
                      </c:pt>
                      <c:pt idx="1251">
                        <c:v>78.015000000000001</c:v>
                      </c:pt>
                      <c:pt idx="1252">
                        <c:v>78.028999999999996</c:v>
                      </c:pt>
                      <c:pt idx="1253">
                        <c:v>78.031000000000006</c:v>
                      </c:pt>
                      <c:pt idx="1254">
                        <c:v>78.025999999999996</c:v>
                      </c:pt>
                      <c:pt idx="1255">
                        <c:v>78.007999999999996</c:v>
                      </c:pt>
                      <c:pt idx="1256">
                        <c:v>78.048000000000002</c:v>
                      </c:pt>
                      <c:pt idx="1257">
                        <c:v>78.028000000000006</c:v>
                      </c:pt>
                      <c:pt idx="1258">
                        <c:v>78.03</c:v>
                      </c:pt>
                      <c:pt idx="1259">
                        <c:v>78.031000000000006</c:v>
                      </c:pt>
                      <c:pt idx="1260">
                        <c:v>78.010000000000005</c:v>
                      </c:pt>
                      <c:pt idx="1261">
                        <c:v>78.028000000000006</c:v>
                      </c:pt>
                      <c:pt idx="1262">
                        <c:v>78.043000000000006</c:v>
                      </c:pt>
                      <c:pt idx="1263">
                        <c:v>77.988</c:v>
                      </c:pt>
                      <c:pt idx="1264">
                        <c:v>78.004000000000005</c:v>
                      </c:pt>
                      <c:pt idx="1265">
                        <c:v>78.028000000000006</c:v>
                      </c:pt>
                      <c:pt idx="1266">
                        <c:v>78.034999999999997</c:v>
                      </c:pt>
                      <c:pt idx="1267">
                        <c:v>78.025999999999996</c:v>
                      </c:pt>
                      <c:pt idx="1268">
                        <c:v>78.024000000000001</c:v>
                      </c:pt>
                      <c:pt idx="1269">
                        <c:v>78.022000000000006</c:v>
                      </c:pt>
                      <c:pt idx="1270">
                        <c:v>78.025000000000006</c:v>
                      </c:pt>
                      <c:pt idx="1271">
                        <c:v>78.031999999999996</c:v>
                      </c:pt>
                      <c:pt idx="1272">
                        <c:v>78.03</c:v>
                      </c:pt>
                      <c:pt idx="1273">
                        <c:v>78.028000000000006</c:v>
                      </c:pt>
                      <c:pt idx="1274">
                        <c:v>78.046999999999997</c:v>
                      </c:pt>
                      <c:pt idx="1275">
                        <c:v>78.016999999999996</c:v>
                      </c:pt>
                      <c:pt idx="1276">
                        <c:v>78.022000000000006</c:v>
                      </c:pt>
                      <c:pt idx="1277">
                        <c:v>78.033000000000001</c:v>
                      </c:pt>
                      <c:pt idx="1278">
                        <c:v>78.028999999999996</c:v>
                      </c:pt>
                      <c:pt idx="1279">
                        <c:v>78.034000000000006</c:v>
                      </c:pt>
                      <c:pt idx="1280">
                        <c:v>77.992000000000004</c:v>
                      </c:pt>
                      <c:pt idx="1281">
                        <c:v>78.031000000000006</c:v>
                      </c:pt>
                      <c:pt idx="1282">
                        <c:v>78.031999999999996</c:v>
                      </c:pt>
                      <c:pt idx="1283">
                        <c:v>78.031999999999996</c:v>
                      </c:pt>
                      <c:pt idx="1284">
                        <c:v>78.033000000000001</c:v>
                      </c:pt>
                      <c:pt idx="1285">
                        <c:v>78.031999999999996</c:v>
                      </c:pt>
                      <c:pt idx="1286">
                        <c:v>78.034999999999997</c:v>
                      </c:pt>
                      <c:pt idx="1287">
                        <c:v>78.037999999999997</c:v>
                      </c:pt>
                      <c:pt idx="1288">
                        <c:v>78.021000000000001</c:v>
                      </c:pt>
                      <c:pt idx="1289">
                        <c:v>78.027000000000001</c:v>
                      </c:pt>
                      <c:pt idx="1290">
                        <c:v>78.037000000000006</c:v>
                      </c:pt>
                      <c:pt idx="1291">
                        <c:v>78.031999999999996</c:v>
                      </c:pt>
                      <c:pt idx="1292">
                        <c:v>78.037999999999997</c:v>
                      </c:pt>
                      <c:pt idx="1293">
                        <c:v>78.03</c:v>
                      </c:pt>
                      <c:pt idx="1294">
                        <c:v>78.037000000000006</c:v>
                      </c:pt>
                      <c:pt idx="1295">
                        <c:v>78.034999999999997</c:v>
                      </c:pt>
                      <c:pt idx="1296">
                        <c:v>78.037000000000006</c:v>
                      </c:pt>
                      <c:pt idx="1297">
                        <c:v>78.042000000000002</c:v>
                      </c:pt>
                      <c:pt idx="1298">
                        <c:v>78.048000000000002</c:v>
                      </c:pt>
                      <c:pt idx="1299">
                        <c:v>78.040999999999997</c:v>
                      </c:pt>
                      <c:pt idx="1300">
                        <c:v>78.03</c:v>
                      </c:pt>
                      <c:pt idx="1301">
                        <c:v>78.037000000000006</c:v>
                      </c:pt>
                      <c:pt idx="1302">
                        <c:v>78.049000000000007</c:v>
                      </c:pt>
                      <c:pt idx="1303">
                        <c:v>78.034999999999997</c:v>
                      </c:pt>
                      <c:pt idx="1304">
                        <c:v>78.022000000000006</c:v>
                      </c:pt>
                      <c:pt idx="1305">
                        <c:v>78.013999999999996</c:v>
                      </c:pt>
                      <c:pt idx="1306">
                        <c:v>78.013999999999996</c:v>
                      </c:pt>
                      <c:pt idx="1307">
                        <c:v>78.025000000000006</c:v>
                      </c:pt>
                      <c:pt idx="1308">
                        <c:v>78.003</c:v>
                      </c:pt>
                      <c:pt idx="1309">
                        <c:v>78.063999999999993</c:v>
                      </c:pt>
                      <c:pt idx="1310">
                        <c:v>78.033000000000001</c:v>
                      </c:pt>
                      <c:pt idx="1311">
                        <c:v>78.034000000000006</c:v>
                      </c:pt>
                      <c:pt idx="1312">
                        <c:v>78.039000000000001</c:v>
                      </c:pt>
                      <c:pt idx="1313">
                        <c:v>78.034000000000006</c:v>
                      </c:pt>
                      <c:pt idx="1314">
                        <c:v>78.031999999999996</c:v>
                      </c:pt>
                      <c:pt idx="1315">
                        <c:v>78.036000000000001</c:v>
                      </c:pt>
                      <c:pt idx="1316">
                        <c:v>78.037999999999997</c:v>
                      </c:pt>
                      <c:pt idx="1317">
                        <c:v>78.031999999999996</c:v>
                      </c:pt>
                      <c:pt idx="1318">
                        <c:v>78.025000000000006</c:v>
                      </c:pt>
                      <c:pt idx="1319">
                        <c:v>78.027000000000001</c:v>
                      </c:pt>
                      <c:pt idx="1320">
                        <c:v>78.040000000000006</c:v>
                      </c:pt>
                      <c:pt idx="1321">
                        <c:v>78.028999999999996</c:v>
                      </c:pt>
                      <c:pt idx="1322">
                        <c:v>78.021000000000001</c:v>
                      </c:pt>
                      <c:pt idx="1323">
                        <c:v>78.022999999999996</c:v>
                      </c:pt>
                      <c:pt idx="1324">
                        <c:v>78.040000000000006</c:v>
                      </c:pt>
                      <c:pt idx="1325">
                        <c:v>78.039000000000001</c:v>
                      </c:pt>
                      <c:pt idx="1326">
                        <c:v>78.040000000000006</c:v>
                      </c:pt>
                      <c:pt idx="1327">
                        <c:v>78.049000000000007</c:v>
                      </c:pt>
                      <c:pt idx="1328">
                        <c:v>77.995000000000005</c:v>
                      </c:pt>
                      <c:pt idx="1329">
                        <c:v>78.010000000000005</c:v>
                      </c:pt>
                      <c:pt idx="1330">
                        <c:v>78.058000000000007</c:v>
                      </c:pt>
                      <c:pt idx="1331">
                        <c:v>78.042000000000002</c:v>
                      </c:pt>
                      <c:pt idx="1332">
                        <c:v>78.042000000000002</c:v>
                      </c:pt>
                      <c:pt idx="1333">
                        <c:v>77.992000000000004</c:v>
                      </c:pt>
                      <c:pt idx="1334">
                        <c:v>78.037999999999997</c:v>
                      </c:pt>
                      <c:pt idx="1335">
                        <c:v>78.037999999999997</c:v>
                      </c:pt>
                      <c:pt idx="1336">
                        <c:v>78.054000000000002</c:v>
                      </c:pt>
                      <c:pt idx="1337">
                        <c:v>78.039000000000001</c:v>
                      </c:pt>
                      <c:pt idx="1338">
                        <c:v>78.021000000000001</c:v>
                      </c:pt>
                      <c:pt idx="1339">
                        <c:v>78.046999999999997</c:v>
                      </c:pt>
                      <c:pt idx="1340">
                        <c:v>78.048000000000002</c:v>
                      </c:pt>
                      <c:pt idx="1341">
                        <c:v>77.974999999999994</c:v>
                      </c:pt>
                      <c:pt idx="1342">
                        <c:v>78.069999999999993</c:v>
                      </c:pt>
                      <c:pt idx="1343">
                        <c:v>78.048000000000002</c:v>
                      </c:pt>
                      <c:pt idx="1344">
                        <c:v>78.031000000000006</c:v>
                      </c:pt>
                      <c:pt idx="1345">
                        <c:v>78.037000000000006</c:v>
                      </c:pt>
                      <c:pt idx="1346">
                        <c:v>78.025999999999996</c:v>
                      </c:pt>
                      <c:pt idx="1347">
                        <c:v>78.028999999999996</c:v>
                      </c:pt>
                      <c:pt idx="1348">
                        <c:v>78.034999999999997</c:v>
                      </c:pt>
                      <c:pt idx="1349">
                        <c:v>78.040999999999997</c:v>
                      </c:pt>
                      <c:pt idx="1350">
                        <c:v>78.028000000000006</c:v>
                      </c:pt>
                      <c:pt idx="1351">
                        <c:v>78.028999999999996</c:v>
                      </c:pt>
                      <c:pt idx="1352">
                        <c:v>78.033000000000001</c:v>
                      </c:pt>
                      <c:pt idx="1353">
                        <c:v>78.021000000000001</c:v>
                      </c:pt>
                      <c:pt idx="1354">
                        <c:v>78.028000000000006</c:v>
                      </c:pt>
                      <c:pt idx="1355">
                        <c:v>78.05</c:v>
                      </c:pt>
                      <c:pt idx="1356">
                        <c:v>78.043000000000006</c:v>
                      </c:pt>
                      <c:pt idx="1357">
                        <c:v>78.028999999999996</c:v>
                      </c:pt>
                      <c:pt idx="1358">
                        <c:v>78.057000000000002</c:v>
                      </c:pt>
                      <c:pt idx="1359">
                        <c:v>78.03</c:v>
                      </c:pt>
                      <c:pt idx="1360">
                        <c:v>78.022000000000006</c:v>
                      </c:pt>
                      <c:pt idx="1361">
                        <c:v>78.05</c:v>
                      </c:pt>
                      <c:pt idx="1362">
                        <c:v>78.012</c:v>
                      </c:pt>
                      <c:pt idx="1363">
                        <c:v>78.028000000000006</c:v>
                      </c:pt>
                      <c:pt idx="1364">
                        <c:v>78.036000000000001</c:v>
                      </c:pt>
                      <c:pt idx="1365">
                        <c:v>78.037000000000006</c:v>
                      </c:pt>
                      <c:pt idx="1366">
                        <c:v>78.007999999999996</c:v>
                      </c:pt>
                      <c:pt idx="1367">
                        <c:v>78.058000000000007</c:v>
                      </c:pt>
                      <c:pt idx="1368">
                        <c:v>78.040999999999997</c:v>
                      </c:pt>
                      <c:pt idx="1369">
                        <c:v>78.043999999999997</c:v>
                      </c:pt>
                      <c:pt idx="1370">
                        <c:v>78.022999999999996</c:v>
                      </c:pt>
                      <c:pt idx="1371">
                        <c:v>78.031999999999996</c:v>
                      </c:pt>
                      <c:pt idx="1372">
                        <c:v>78.031999999999996</c:v>
                      </c:pt>
                      <c:pt idx="1373">
                        <c:v>78.034999999999997</c:v>
                      </c:pt>
                      <c:pt idx="1374">
                        <c:v>78.046999999999997</c:v>
                      </c:pt>
                      <c:pt idx="1375">
                        <c:v>78.033000000000001</c:v>
                      </c:pt>
                      <c:pt idx="1376">
                        <c:v>78.033000000000001</c:v>
                      </c:pt>
                      <c:pt idx="1377">
                        <c:v>78.024000000000001</c:v>
                      </c:pt>
                      <c:pt idx="1378">
                        <c:v>78.013000000000005</c:v>
                      </c:pt>
                      <c:pt idx="1379">
                        <c:v>78.09</c:v>
                      </c:pt>
                      <c:pt idx="1380">
                        <c:v>77.984999999999999</c:v>
                      </c:pt>
                      <c:pt idx="1381">
                        <c:v>78.010999999999996</c:v>
                      </c:pt>
                      <c:pt idx="1382">
                        <c:v>78.015000000000001</c:v>
                      </c:pt>
                      <c:pt idx="1383">
                        <c:v>78.031999999999996</c:v>
                      </c:pt>
                      <c:pt idx="1384">
                        <c:v>78.066000000000003</c:v>
                      </c:pt>
                      <c:pt idx="1385">
                        <c:v>78.061000000000007</c:v>
                      </c:pt>
                      <c:pt idx="1386">
                        <c:v>78.031000000000006</c:v>
                      </c:pt>
                      <c:pt idx="1387">
                        <c:v>78.022000000000006</c:v>
                      </c:pt>
                      <c:pt idx="1388">
                        <c:v>78.040999999999997</c:v>
                      </c:pt>
                      <c:pt idx="1389">
                        <c:v>78.034999999999997</c:v>
                      </c:pt>
                      <c:pt idx="1390">
                        <c:v>78.025999999999996</c:v>
                      </c:pt>
                      <c:pt idx="1391">
                        <c:v>78.024000000000001</c:v>
                      </c:pt>
                      <c:pt idx="1392">
                        <c:v>78.040000000000006</c:v>
                      </c:pt>
                      <c:pt idx="1393">
                        <c:v>78.025000000000006</c:v>
                      </c:pt>
                      <c:pt idx="1394">
                        <c:v>78.015000000000001</c:v>
                      </c:pt>
                      <c:pt idx="1395">
                        <c:v>78.034000000000006</c:v>
                      </c:pt>
                      <c:pt idx="1396">
                        <c:v>78.037000000000006</c:v>
                      </c:pt>
                      <c:pt idx="1397">
                        <c:v>78.036000000000001</c:v>
                      </c:pt>
                      <c:pt idx="1398">
                        <c:v>78.034000000000006</c:v>
                      </c:pt>
                      <c:pt idx="1399">
                        <c:v>78.016999999999996</c:v>
                      </c:pt>
                      <c:pt idx="1400">
                        <c:v>78.036000000000001</c:v>
                      </c:pt>
                      <c:pt idx="1401">
                        <c:v>78.039000000000001</c:v>
                      </c:pt>
                      <c:pt idx="1402">
                        <c:v>78.034999999999997</c:v>
                      </c:pt>
                      <c:pt idx="1403">
                        <c:v>78.048000000000002</c:v>
                      </c:pt>
                      <c:pt idx="1404">
                        <c:v>78.061000000000007</c:v>
                      </c:pt>
                      <c:pt idx="1405">
                        <c:v>78.039000000000001</c:v>
                      </c:pt>
                      <c:pt idx="1406">
                        <c:v>77.995999999999995</c:v>
                      </c:pt>
                      <c:pt idx="1407">
                        <c:v>78.037999999999997</c:v>
                      </c:pt>
                      <c:pt idx="1408">
                        <c:v>78.052999999999997</c:v>
                      </c:pt>
                      <c:pt idx="1409">
                        <c:v>78.043999999999997</c:v>
                      </c:pt>
                      <c:pt idx="1410">
                        <c:v>78.012</c:v>
                      </c:pt>
                      <c:pt idx="1411">
                        <c:v>78.001000000000005</c:v>
                      </c:pt>
                      <c:pt idx="1412">
                        <c:v>78.001999999999995</c:v>
                      </c:pt>
                      <c:pt idx="1413">
                        <c:v>78.021000000000001</c:v>
                      </c:pt>
                      <c:pt idx="1414">
                        <c:v>78.058999999999997</c:v>
                      </c:pt>
                      <c:pt idx="1415">
                        <c:v>78.040999999999997</c:v>
                      </c:pt>
                      <c:pt idx="1416">
                        <c:v>78.052999999999997</c:v>
                      </c:pt>
                      <c:pt idx="1417">
                        <c:v>78.001000000000005</c:v>
                      </c:pt>
                      <c:pt idx="1418">
                        <c:v>78.001999999999995</c:v>
                      </c:pt>
                      <c:pt idx="1419">
                        <c:v>78.036000000000001</c:v>
                      </c:pt>
                      <c:pt idx="1420">
                        <c:v>78.057000000000002</c:v>
                      </c:pt>
                      <c:pt idx="1421">
                        <c:v>78.043000000000006</c:v>
                      </c:pt>
                      <c:pt idx="1422">
                        <c:v>78.013000000000005</c:v>
                      </c:pt>
                      <c:pt idx="1423">
                        <c:v>78.028999999999996</c:v>
                      </c:pt>
                      <c:pt idx="1424">
                        <c:v>78.037999999999997</c:v>
                      </c:pt>
                      <c:pt idx="1425">
                        <c:v>78.040000000000006</c:v>
                      </c:pt>
                      <c:pt idx="1426">
                        <c:v>78.033000000000001</c:v>
                      </c:pt>
                      <c:pt idx="1427">
                        <c:v>78.046999999999997</c:v>
                      </c:pt>
                      <c:pt idx="1428">
                        <c:v>78.033000000000001</c:v>
                      </c:pt>
                      <c:pt idx="1429">
                        <c:v>78.042000000000002</c:v>
                      </c:pt>
                      <c:pt idx="1430">
                        <c:v>78.009</c:v>
                      </c:pt>
                      <c:pt idx="1431">
                        <c:v>78.018000000000001</c:v>
                      </c:pt>
                      <c:pt idx="1432">
                        <c:v>78.016000000000005</c:v>
                      </c:pt>
                      <c:pt idx="1433">
                        <c:v>78.058000000000007</c:v>
                      </c:pt>
                      <c:pt idx="1434">
                        <c:v>78.03</c:v>
                      </c:pt>
                      <c:pt idx="1435">
                        <c:v>78.016999999999996</c:v>
                      </c:pt>
                      <c:pt idx="1436">
                        <c:v>78.031000000000006</c:v>
                      </c:pt>
                      <c:pt idx="1437">
                        <c:v>78.034000000000006</c:v>
                      </c:pt>
                      <c:pt idx="1438">
                        <c:v>78.010999999999996</c:v>
                      </c:pt>
                      <c:pt idx="1439">
                        <c:v>78.037999999999997</c:v>
                      </c:pt>
                      <c:pt idx="1440">
                        <c:v>78.025999999999996</c:v>
                      </c:pt>
                      <c:pt idx="1441">
                        <c:v>78.010000000000005</c:v>
                      </c:pt>
                      <c:pt idx="1442">
                        <c:v>78.039000000000001</c:v>
                      </c:pt>
                      <c:pt idx="1443">
                        <c:v>78.025999999999996</c:v>
                      </c:pt>
                      <c:pt idx="1444">
                        <c:v>78.054000000000002</c:v>
                      </c:pt>
                      <c:pt idx="1445">
                        <c:v>78.063000000000002</c:v>
                      </c:pt>
                      <c:pt idx="1446">
                        <c:v>78.010999999999996</c:v>
                      </c:pt>
                      <c:pt idx="1447">
                        <c:v>78.025000000000006</c:v>
                      </c:pt>
                      <c:pt idx="1448">
                        <c:v>78.043999999999997</c:v>
                      </c:pt>
                      <c:pt idx="1449">
                        <c:v>78.048000000000002</c:v>
                      </c:pt>
                      <c:pt idx="1450">
                        <c:v>78.027000000000001</c:v>
                      </c:pt>
                      <c:pt idx="1451">
                        <c:v>77.998999999999995</c:v>
                      </c:pt>
                      <c:pt idx="1452">
                        <c:v>78.025999999999996</c:v>
                      </c:pt>
                      <c:pt idx="1453">
                        <c:v>78.036000000000001</c:v>
                      </c:pt>
                      <c:pt idx="1454">
                        <c:v>78.040000000000006</c:v>
                      </c:pt>
                      <c:pt idx="1455">
                        <c:v>78.045000000000002</c:v>
                      </c:pt>
                      <c:pt idx="1456">
                        <c:v>78.028000000000006</c:v>
                      </c:pt>
                      <c:pt idx="1457">
                        <c:v>78.045000000000002</c:v>
                      </c:pt>
                      <c:pt idx="1458">
                        <c:v>78.031000000000006</c:v>
                      </c:pt>
                      <c:pt idx="1459">
                        <c:v>77.932000000000002</c:v>
                      </c:pt>
                      <c:pt idx="1460">
                        <c:v>78.05</c:v>
                      </c:pt>
                      <c:pt idx="1461">
                        <c:v>78.061000000000007</c:v>
                      </c:pt>
                      <c:pt idx="1462">
                        <c:v>78.037000000000006</c:v>
                      </c:pt>
                      <c:pt idx="1463">
                        <c:v>78.090999999999994</c:v>
                      </c:pt>
                      <c:pt idx="1464">
                        <c:v>78.03</c:v>
                      </c:pt>
                      <c:pt idx="1465">
                        <c:v>78.025999999999996</c:v>
                      </c:pt>
                      <c:pt idx="1466">
                        <c:v>78.025999999999996</c:v>
                      </c:pt>
                      <c:pt idx="1467">
                        <c:v>78.067999999999998</c:v>
                      </c:pt>
                      <c:pt idx="1468">
                        <c:v>78.009</c:v>
                      </c:pt>
                      <c:pt idx="1469">
                        <c:v>78.004000000000005</c:v>
                      </c:pt>
                      <c:pt idx="1470">
                        <c:v>78.025999999999996</c:v>
                      </c:pt>
                      <c:pt idx="1471">
                        <c:v>78.018000000000001</c:v>
                      </c:pt>
                      <c:pt idx="1472">
                        <c:v>78.045000000000002</c:v>
                      </c:pt>
                      <c:pt idx="1473">
                        <c:v>78.031000000000006</c:v>
                      </c:pt>
                      <c:pt idx="1474">
                        <c:v>78.058000000000007</c:v>
                      </c:pt>
                      <c:pt idx="1475">
                        <c:v>78.031999999999996</c:v>
                      </c:pt>
                      <c:pt idx="1476">
                        <c:v>78.028000000000006</c:v>
                      </c:pt>
                      <c:pt idx="1477">
                        <c:v>78.046999999999997</c:v>
                      </c:pt>
                      <c:pt idx="1478">
                        <c:v>78.010999999999996</c:v>
                      </c:pt>
                      <c:pt idx="1479">
                        <c:v>78.025000000000006</c:v>
                      </c:pt>
                      <c:pt idx="1480">
                        <c:v>78.057000000000002</c:v>
                      </c:pt>
                      <c:pt idx="1481">
                        <c:v>78.022000000000006</c:v>
                      </c:pt>
                      <c:pt idx="1482">
                        <c:v>78.027000000000001</c:v>
                      </c:pt>
                      <c:pt idx="1483">
                        <c:v>78.013999999999996</c:v>
                      </c:pt>
                      <c:pt idx="1484">
                        <c:v>78.037000000000006</c:v>
                      </c:pt>
                      <c:pt idx="1485">
                        <c:v>78.081999999999994</c:v>
                      </c:pt>
                      <c:pt idx="1486">
                        <c:v>78.03</c:v>
                      </c:pt>
                      <c:pt idx="1487">
                        <c:v>78.018000000000001</c:v>
                      </c:pt>
                      <c:pt idx="1488">
                        <c:v>78.006</c:v>
                      </c:pt>
                      <c:pt idx="1489">
                        <c:v>78</c:v>
                      </c:pt>
                      <c:pt idx="1490">
                        <c:v>78.018000000000001</c:v>
                      </c:pt>
                      <c:pt idx="1491">
                        <c:v>78.027000000000001</c:v>
                      </c:pt>
                      <c:pt idx="1492">
                        <c:v>78.004999999999995</c:v>
                      </c:pt>
                      <c:pt idx="1493">
                        <c:v>78.013000000000005</c:v>
                      </c:pt>
                      <c:pt idx="1494">
                        <c:v>78.025000000000006</c:v>
                      </c:pt>
                      <c:pt idx="1495">
                        <c:v>78.043999999999997</c:v>
                      </c:pt>
                      <c:pt idx="1496">
                        <c:v>78.018000000000001</c:v>
                      </c:pt>
                      <c:pt idx="1497">
                        <c:v>78.019000000000005</c:v>
                      </c:pt>
                      <c:pt idx="1498">
                        <c:v>78.048000000000002</c:v>
                      </c:pt>
                      <c:pt idx="1499">
                        <c:v>78.016000000000005</c:v>
                      </c:pt>
                      <c:pt idx="1500">
                        <c:v>78.012</c:v>
                      </c:pt>
                      <c:pt idx="1501">
                        <c:v>78.007000000000005</c:v>
                      </c:pt>
                      <c:pt idx="1502">
                        <c:v>78.043999999999997</c:v>
                      </c:pt>
                      <c:pt idx="1503">
                        <c:v>78.027000000000001</c:v>
                      </c:pt>
                      <c:pt idx="1504">
                        <c:v>78.031999999999996</c:v>
                      </c:pt>
                      <c:pt idx="1505">
                        <c:v>78.055000000000007</c:v>
                      </c:pt>
                      <c:pt idx="1506">
                        <c:v>78.042000000000002</c:v>
                      </c:pt>
                      <c:pt idx="1507">
                        <c:v>78.043000000000006</c:v>
                      </c:pt>
                      <c:pt idx="1508">
                        <c:v>78.007000000000005</c:v>
                      </c:pt>
                      <c:pt idx="1509">
                        <c:v>78.028000000000006</c:v>
                      </c:pt>
                      <c:pt idx="1510">
                        <c:v>78.010000000000005</c:v>
                      </c:pt>
                      <c:pt idx="1511">
                        <c:v>77.981999999999999</c:v>
                      </c:pt>
                      <c:pt idx="1512">
                        <c:v>78.037000000000006</c:v>
                      </c:pt>
                      <c:pt idx="1513">
                        <c:v>78.025999999999996</c:v>
                      </c:pt>
                      <c:pt idx="1514">
                        <c:v>78.099999999999994</c:v>
                      </c:pt>
                      <c:pt idx="1515">
                        <c:v>78.034000000000006</c:v>
                      </c:pt>
                      <c:pt idx="1516">
                        <c:v>78.034000000000006</c:v>
                      </c:pt>
                      <c:pt idx="1517">
                        <c:v>78.016999999999996</c:v>
                      </c:pt>
                      <c:pt idx="1518">
                        <c:v>78.034000000000006</c:v>
                      </c:pt>
                      <c:pt idx="1519">
                        <c:v>78.075999999999993</c:v>
                      </c:pt>
                      <c:pt idx="1520">
                        <c:v>78.028999999999996</c:v>
                      </c:pt>
                      <c:pt idx="1521">
                        <c:v>78.076999999999998</c:v>
                      </c:pt>
                      <c:pt idx="1522">
                        <c:v>78.043000000000006</c:v>
                      </c:pt>
                      <c:pt idx="1523">
                        <c:v>77.995999999999995</c:v>
                      </c:pt>
                      <c:pt idx="1524">
                        <c:v>78.001000000000005</c:v>
                      </c:pt>
                      <c:pt idx="1525">
                        <c:v>78.051000000000002</c:v>
                      </c:pt>
                      <c:pt idx="1526">
                        <c:v>78.039000000000001</c:v>
                      </c:pt>
                      <c:pt idx="1527">
                        <c:v>78.040999999999997</c:v>
                      </c:pt>
                      <c:pt idx="1528">
                        <c:v>78.024000000000001</c:v>
                      </c:pt>
                      <c:pt idx="1529">
                        <c:v>78.010000000000005</c:v>
                      </c:pt>
                      <c:pt idx="1530">
                        <c:v>78.010999999999996</c:v>
                      </c:pt>
                      <c:pt idx="1531">
                        <c:v>78.036000000000001</c:v>
                      </c:pt>
                      <c:pt idx="1532">
                        <c:v>77.989999999999995</c:v>
                      </c:pt>
                      <c:pt idx="1533">
                        <c:v>78.046999999999997</c:v>
                      </c:pt>
                      <c:pt idx="1534">
                        <c:v>78.022000000000006</c:v>
                      </c:pt>
                      <c:pt idx="1535">
                        <c:v>78.042000000000002</c:v>
                      </c:pt>
                      <c:pt idx="1536">
                        <c:v>77.995000000000005</c:v>
                      </c:pt>
                      <c:pt idx="1537">
                        <c:v>78.004000000000005</c:v>
                      </c:pt>
                      <c:pt idx="1538">
                        <c:v>78.067999999999998</c:v>
                      </c:pt>
                      <c:pt idx="1539">
                        <c:v>78.058999999999997</c:v>
                      </c:pt>
                      <c:pt idx="1540">
                        <c:v>78.016000000000005</c:v>
                      </c:pt>
                      <c:pt idx="1541">
                        <c:v>78.043000000000006</c:v>
                      </c:pt>
                      <c:pt idx="1542">
                        <c:v>78.013000000000005</c:v>
                      </c:pt>
                      <c:pt idx="1543">
                        <c:v>78.028999999999996</c:v>
                      </c:pt>
                      <c:pt idx="1544">
                        <c:v>78.040000000000006</c:v>
                      </c:pt>
                      <c:pt idx="1545">
                        <c:v>78.007000000000005</c:v>
                      </c:pt>
                      <c:pt idx="1546">
                        <c:v>78.024000000000001</c:v>
                      </c:pt>
                      <c:pt idx="1547">
                        <c:v>78.010000000000005</c:v>
                      </c:pt>
                      <c:pt idx="1548">
                        <c:v>77.998999999999995</c:v>
                      </c:pt>
                      <c:pt idx="1549">
                        <c:v>77.978999999999999</c:v>
                      </c:pt>
                      <c:pt idx="1550">
                        <c:v>78.045000000000002</c:v>
                      </c:pt>
                      <c:pt idx="1551">
                        <c:v>78.001000000000005</c:v>
                      </c:pt>
                      <c:pt idx="1552">
                        <c:v>78.004000000000005</c:v>
                      </c:pt>
                      <c:pt idx="1553">
                        <c:v>78.007999999999996</c:v>
                      </c:pt>
                      <c:pt idx="1554">
                        <c:v>78.025000000000006</c:v>
                      </c:pt>
                      <c:pt idx="1555">
                        <c:v>78.033000000000001</c:v>
                      </c:pt>
                      <c:pt idx="1556">
                        <c:v>78.049000000000007</c:v>
                      </c:pt>
                      <c:pt idx="1557">
                        <c:v>78.024000000000001</c:v>
                      </c:pt>
                      <c:pt idx="1558">
                        <c:v>78.016000000000005</c:v>
                      </c:pt>
                      <c:pt idx="1559">
                        <c:v>78.016999999999996</c:v>
                      </c:pt>
                      <c:pt idx="1560">
                        <c:v>78.042000000000002</c:v>
                      </c:pt>
                      <c:pt idx="1561">
                        <c:v>78.021000000000001</c:v>
                      </c:pt>
                      <c:pt idx="1562">
                        <c:v>78.046999999999997</c:v>
                      </c:pt>
                      <c:pt idx="1563">
                        <c:v>78.046999999999997</c:v>
                      </c:pt>
                      <c:pt idx="1564">
                        <c:v>78.013999999999996</c:v>
                      </c:pt>
                      <c:pt idx="1565">
                        <c:v>78.031000000000006</c:v>
                      </c:pt>
                      <c:pt idx="1566">
                        <c:v>78.091999999999999</c:v>
                      </c:pt>
                      <c:pt idx="1567">
                        <c:v>78.037000000000006</c:v>
                      </c:pt>
                      <c:pt idx="1568">
                        <c:v>78.022999999999996</c:v>
                      </c:pt>
                      <c:pt idx="1569">
                        <c:v>78.007000000000005</c:v>
                      </c:pt>
                      <c:pt idx="1570">
                        <c:v>78.001000000000005</c:v>
                      </c:pt>
                      <c:pt idx="1571">
                        <c:v>78.036000000000001</c:v>
                      </c:pt>
                      <c:pt idx="1572">
                        <c:v>77.997</c:v>
                      </c:pt>
                      <c:pt idx="1573">
                        <c:v>78.045000000000002</c:v>
                      </c:pt>
                      <c:pt idx="1574">
                        <c:v>77.995000000000005</c:v>
                      </c:pt>
                      <c:pt idx="1575">
                        <c:v>78.055000000000007</c:v>
                      </c:pt>
                      <c:pt idx="1576">
                        <c:v>78.009</c:v>
                      </c:pt>
                      <c:pt idx="1577">
                        <c:v>78.013000000000005</c:v>
                      </c:pt>
                      <c:pt idx="1578">
                        <c:v>78.057000000000002</c:v>
                      </c:pt>
                      <c:pt idx="1579">
                        <c:v>78.034000000000006</c:v>
                      </c:pt>
                      <c:pt idx="1580">
                        <c:v>78.055000000000007</c:v>
                      </c:pt>
                      <c:pt idx="1581">
                        <c:v>78.075000000000003</c:v>
                      </c:pt>
                      <c:pt idx="1582">
                        <c:v>78.021000000000001</c:v>
                      </c:pt>
                      <c:pt idx="1583">
                        <c:v>78.031000000000006</c:v>
                      </c:pt>
                      <c:pt idx="1584">
                        <c:v>78.061000000000007</c:v>
                      </c:pt>
                      <c:pt idx="1585">
                        <c:v>78.058000000000007</c:v>
                      </c:pt>
                      <c:pt idx="1586">
                        <c:v>78.061999999999998</c:v>
                      </c:pt>
                      <c:pt idx="1587">
                        <c:v>78.031000000000006</c:v>
                      </c:pt>
                      <c:pt idx="1588">
                        <c:v>78.022999999999996</c:v>
                      </c:pt>
                      <c:pt idx="1589">
                        <c:v>78.009</c:v>
                      </c:pt>
                      <c:pt idx="1590">
                        <c:v>78.048000000000002</c:v>
                      </c:pt>
                      <c:pt idx="1591">
                        <c:v>78.061999999999998</c:v>
                      </c:pt>
                      <c:pt idx="1592">
                        <c:v>78.037999999999997</c:v>
                      </c:pt>
                      <c:pt idx="1593">
                        <c:v>78.016999999999996</c:v>
                      </c:pt>
                      <c:pt idx="1594">
                        <c:v>78.034000000000006</c:v>
                      </c:pt>
                      <c:pt idx="1595">
                        <c:v>78.036000000000001</c:v>
                      </c:pt>
                      <c:pt idx="1596">
                        <c:v>78.027000000000001</c:v>
                      </c:pt>
                      <c:pt idx="1597">
                        <c:v>78.022999999999996</c:v>
                      </c:pt>
                      <c:pt idx="1598">
                        <c:v>78.016000000000005</c:v>
                      </c:pt>
                      <c:pt idx="1599">
                        <c:v>78.051000000000002</c:v>
                      </c:pt>
                      <c:pt idx="1600">
                        <c:v>78.022999999999996</c:v>
                      </c:pt>
                      <c:pt idx="1601">
                        <c:v>77.956000000000003</c:v>
                      </c:pt>
                      <c:pt idx="1602">
                        <c:v>77.992999999999995</c:v>
                      </c:pt>
                      <c:pt idx="1603">
                        <c:v>78.108000000000004</c:v>
                      </c:pt>
                      <c:pt idx="1604">
                        <c:v>78.025000000000006</c:v>
                      </c:pt>
                      <c:pt idx="1605">
                        <c:v>78.015000000000001</c:v>
                      </c:pt>
                      <c:pt idx="1606">
                        <c:v>77.995999999999995</c:v>
                      </c:pt>
                      <c:pt idx="1607">
                        <c:v>78.042000000000002</c:v>
                      </c:pt>
                      <c:pt idx="1608">
                        <c:v>78.021000000000001</c:v>
                      </c:pt>
                      <c:pt idx="1609">
                        <c:v>78.009</c:v>
                      </c:pt>
                      <c:pt idx="1610">
                        <c:v>78.034999999999997</c:v>
                      </c:pt>
                      <c:pt idx="1611">
                        <c:v>78.007000000000005</c:v>
                      </c:pt>
                      <c:pt idx="1612">
                        <c:v>78.007000000000005</c:v>
                      </c:pt>
                      <c:pt idx="1613">
                        <c:v>78.021000000000001</c:v>
                      </c:pt>
                      <c:pt idx="1614">
                        <c:v>78.016999999999996</c:v>
                      </c:pt>
                      <c:pt idx="1615">
                        <c:v>78.08</c:v>
                      </c:pt>
                      <c:pt idx="1616">
                        <c:v>78.027000000000001</c:v>
                      </c:pt>
                      <c:pt idx="1617">
                        <c:v>77.989000000000004</c:v>
                      </c:pt>
                      <c:pt idx="1618">
                        <c:v>78.034000000000006</c:v>
                      </c:pt>
                      <c:pt idx="1619">
                        <c:v>78.037999999999997</c:v>
                      </c:pt>
                      <c:pt idx="1620">
                        <c:v>78.010999999999996</c:v>
                      </c:pt>
                      <c:pt idx="1621">
                        <c:v>78.024000000000001</c:v>
                      </c:pt>
                      <c:pt idx="1622">
                        <c:v>78.052999999999997</c:v>
                      </c:pt>
                      <c:pt idx="1623">
                        <c:v>78.052999999999997</c:v>
                      </c:pt>
                      <c:pt idx="1624">
                        <c:v>78.046999999999997</c:v>
                      </c:pt>
                      <c:pt idx="1625">
                        <c:v>78.075000000000003</c:v>
                      </c:pt>
                      <c:pt idx="1626">
                        <c:v>78.012</c:v>
                      </c:pt>
                      <c:pt idx="1627">
                        <c:v>78.037000000000006</c:v>
                      </c:pt>
                      <c:pt idx="1628">
                        <c:v>78.040999999999997</c:v>
                      </c:pt>
                      <c:pt idx="1629">
                        <c:v>77.988</c:v>
                      </c:pt>
                      <c:pt idx="1630">
                        <c:v>78.040000000000006</c:v>
                      </c:pt>
                      <c:pt idx="1631">
                        <c:v>78.010000000000005</c:v>
                      </c:pt>
                      <c:pt idx="1632">
                        <c:v>78.019000000000005</c:v>
                      </c:pt>
                      <c:pt idx="1633">
                        <c:v>78.054000000000002</c:v>
                      </c:pt>
                      <c:pt idx="1634">
                        <c:v>78.025000000000006</c:v>
                      </c:pt>
                      <c:pt idx="1635">
                        <c:v>78.013999999999996</c:v>
                      </c:pt>
                      <c:pt idx="1636">
                        <c:v>78.024000000000001</c:v>
                      </c:pt>
                      <c:pt idx="1637">
                        <c:v>78.031999999999996</c:v>
                      </c:pt>
                      <c:pt idx="1638">
                        <c:v>78.025000000000006</c:v>
                      </c:pt>
                      <c:pt idx="1639">
                        <c:v>78.025999999999996</c:v>
                      </c:pt>
                      <c:pt idx="1640">
                        <c:v>78.039000000000001</c:v>
                      </c:pt>
                      <c:pt idx="1641">
                        <c:v>78.007999999999996</c:v>
                      </c:pt>
                      <c:pt idx="1642">
                        <c:v>78.046000000000006</c:v>
                      </c:pt>
                      <c:pt idx="1643">
                        <c:v>78.049000000000007</c:v>
                      </c:pt>
                      <c:pt idx="1644">
                        <c:v>78.072000000000003</c:v>
                      </c:pt>
                      <c:pt idx="1645">
                        <c:v>78.043999999999997</c:v>
                      </c:pt>
                      <c:pt idx="1646">
                        <c:v>78.022999999999996</c:v>
                      </c:pt>
                      <c:pt idx="1647">
                        <c:v>78.016000000000005</c:v>
                      </c:pt>
                      <c:pt idx="1648">
                        <c:v>78.025000000000006</c:v>
                      </c:pt>
                      <c:pt idx="1649">
                        <c:v>78.028000000000006</c:v>
                      </c:pt>
                      <c:pt idx="1650">
                        <c:v>78.012</c:v>
                      </c:pt>
                      <c:pt idx="1651">
                        <c:v>78.028000000000006</c:v>
                      </c:pt>
                      <c:pt idx="1652">
                        <c:v>78.033000000000001</c:v>
                      </c:pt>
                      <c:pt idx="1653">
                        <c:v>77.998000000000005</c:v>
                      </c:pt>
                      <c:pt idx="1654">
                        <c:v>77.986000000000004</c:v>
                      </c:pt>
                      <c:pt idx="1655">
                        <c:v>78.043999999999997</c:v>
                      </c:pt>
                      <c:pt idx="1656">
                        <c:v>78.061999999999998</c:v>
                      </c:pt>
                      <c:pt idx="1657">
                        <c:v>78.031999999999996</c:v>
                      </c:pt>
                      <c:pt idx="1658">
                        <c:v>77.998000000000005</c:v>
                      </c:pt>
                      <c:pt idx="1659">
                        <c:v>78.003</c:v>
                      </c:pt>
                      <c:pt idx="1660">
                        <c:v>78.018000000000001</c:v>
                      </c:pt>
                      <c:pt idx="1661">
                        <c:v>78.028999999999996</c:v>
                      </c:pt>
                      <c:pt idx="1662">
                        <c:v>78.05</c:v>
                      </c:pt>
                      <c:pt idx="1663">
                        <c:v>78.061999999999998</c:v>
                      </c:pt>
                      <c:pt idx="1664">
                        <c:v>78.027000000000001</c:v>
                      </c:pt>
                      <c:pt idx="1665">
                        <c:v>78.013000000000005</c:v>
                      </c:pt>
                      <c:pt idx="1666">
                        <c:v>78.036000000000001</c:v>
                      </c:pt>
                      <c:pt idx="1667">
                        <c:v>78.027000000000001</c:v>
                      </c:pt>
                      <c:pt idx="1668">
                        <c:v>78.069000000000003</c:v>
                      </c:pt>
                      <c:pt idx="1669">
                        <c:v>78.022999999999996</c:v>
                      </c:pt>
                      <c:pt idx="1670">
                        <c:v>77.994</c:v>
                      </c:pt>
                      <c:pt idx="1671">
                        <c:v>77.984999999999999</c:v>
                      </c:pt>
                      <c:pt idx="1672">
                        <c:v>77.981999999999999</c:v>
                      </c:pt>
                      <c:pt idx="1673">
                        <c:v>78.067999999999998</c:v>
                      </c:pt>
                      <c:pt idx="1674">
                        <c:v>77.971999999999994</c:v>
                      </c:pt>
                      <c:pt idx="1675">
                        <c:v>78.025000000000006</c:v>
                      </c:pt>
                      <c:pt idx="1676">
                        <c:v>78.010000000000005</c:v>
                      </c:pt>
                      <c:pt idx="1677">
                        <c:v>78.043000000000006</c:v>
                      </c:pt>
                      <c:pt idx="1678">
                        <c:v>78.004999999999995</c:v>
                      </c:pt>
                      <c:pt idx="1679">
                        <c:v>78.054000000000002</c:v>
                      </c:pt>
                      <c:pt idx="1680">
                        <c:v>78.012</c:v>
                      </c:pt>
                      <c:pt idx="1681">
                        <c:v>78.067999999999998</c:v>
                      </c:pt>
                      <c:pt idx="1682">
                        <c:v>78.009</c:v>
                      </c:pt>
                      <c:pt idx="1683">
                        <c:v>78.019000000000005</c:v>
                      </c:pt>
                      <c:pt idx="1684">
                        <c:v>78.037999999999997</c:v>
                      </c:pt>
                      <c:pt idx="1685">
                        <c:v>78.015000000000001</c:v>
                      </c:pt>
                      <c:pt idx="1686">
                        <c:v>78.009</c:v>
                      </c:pt>
                      <c:pt idx="1687">
                        <c:v>78.019000000000005</c:v>
                      </c:pt>
                      <c:pt idx="1688">
                        <c:v>78.040999999999997</c:v>
                      </c:pt>
                      <c:pt idx="1689">
                        <c:v>78.001999999999995</c:v>
                      </c:pt>
                      <c:pt idx="1690">
                        <c:v>78.031000000000006</c:v>
                      </c:pt>
                      <c:pt idx="1691">
                        <c:v>78.018000000000001</c:v>
                      </c:pt>
                      <c:pt idx="1692">
                        <c:v>78.009</c:v>
                      </c:pt>
                      <c:pt idx="1693">
                        <c:v>78.027000000000001</c:v>
                      </c:pt>
                      <c:pt idx="1694">
                        <c:v>77.980999999999995</c:v>
                      </c:pt>
                      <c:pt idx="1695">
                        <c:v>77.986000000000004</c:v>
                      </c:pt>
                      <c:pt idx="1696">
                        <c:v>78.018000000000001</c:v>
                      </c:pt>
                      <c:pt idx="1697">
                        <c:v>78.034999999999997</c:v>
                      </c:pt>
                      <c:pt idx="1698">
                        <c:v>77.998000000000005</c:v>
                      </c:pt>
                      <c:pt idx="1699">
                        <c:v>78</c:v>
                      </c:pt>
                      <c:pt idx="1700">
                        <c:v>78.034999999999997</c:v>
                      </c:pt>
                      <c:pt idx="1701">
                        <c:v>78.039000000000001</c:v>
                      </c:pt>
                      <c:pt idx="1702">
                        <c:v>78.007000000000005</c:v>
                      </c:pt>
                      <c:pt idx="1703">
                        <c:v>78.03</c:v>
                      </c:pt>
                      <c:pt idx="1704">
                        <c:v>78.001000000000005</c:v>
                      </c:pt>
                      <c:pt idx="1705">
                        <c:v>78.028000000000006</c:v>
                      </c:pt>
                      <c:pt idx="1706">
                        <c:v>78.010999999999996</c:v>
                      </c:pt>
                      <c:pt idx="1707">
                        <c:v>77.981999999999999</c:v>
                      </c:pt>
                      <c:pt idx="1708">
                        <c:v>78.051000000000002</c:v>
                      </c:pt>
                      <c:pt idx="1709">
                        <c:v>78.040999999999997</c:v>
                      </c:pt>
                      <c:pt idx="1710">
                        <c:v>78.024000000000001</c:v>
                      </c:pt>
                      <c:pt idx="1711">
                        <c:v>77.998999999999995</c:v>
                      </c:pt>
                      <c:pt idx="1712">
                        <c:v>78.021000000000001</c:v>
                      </c:pt>
                      <c:pt idx="1713">
                        <c:v>77.998999999999995</c:v>
                      </c:pt>
                      <c:pt idx="1714">
                        <c:v>78.03</c:v>
                      </c:pt>
                      <c:pt idx="1715">
                        <c:v>78.040999999999997</c:v>
                      </c:pt>
                      <c:pt idx="1716">
                        <c:v>78.012</c:v>
                      </c:pt>
                      <c:pt idx="1717">
                        <c:v>78.001000000000005</c:v>
                      </c:pt>
                      <c:pt idx="1718">
                        <c:v>78.007000000000005</c:v>
                      </c:pt>
                      <c:pt idx="1719">
                        <c:v>77.989000000000004</c:v>
                      </c:pt>
                      <c:pt idx="1720">
                        <c:v>78.046000000000006</c:v>
                      </c:pt>
                      <c:pt idx="1721">
                        <c:v>78.084000000000003</c:v>
                      </c:pt>
                      <c:pt idx="1722">
                        <c:v>78.051000000000002</c:v>
                      </c:pt>
                      <c:pt idx="1723">
                        <c:v>77.995999999999995</c:v>
                      </c:pt>
                      <c:pt idx="1724">
                        <c:v>77.984999999999999</c:v>
                      </c:pt>
                      <c:pt idx="1725">
                        <c:v>78.013000000000005</c:v>
                      </c:pt>
                      <c:pt idx="1726">
                        <c:v>78.043000000000006</c:v>
                      </c:pt>
                      <c:pt idx="1727">
                        <c:v>78.034999999999997</c:v>
                      </c:pt>
                      <c:pt idx="1728">
                        <c:v>78.019000000000005</c:v>
                      </c:pt>
                      <c:pt idx="1729">
                        <c:v>78</c:v>
                      </c:pt>
                      <c:pt idx="1730">
                        <c:v>78.012</c:v>
                      </c:pt>
                      <c:pt idx="1731">
                        <c:v>78.012</c:v>
                      </c:pt>
                      <c:pt idx="1732">
                        <c:v>78.027000000000001</c:v>
                      </c:pt>
                      <c:pt idx="1733">
                        <c:v>78.061999999999998</c:v>
                      </c:pt>
                      <c:pt idx="1734">
                        <c:v>78.016000000000005</c:v>
                      </c:pt>
                      <c:pt idx="1735">
                        <c:v>77.995000000000005</c:v>
                      </c:pt>
                      <c:pt idx="1736">
                        <c:v>77.974000000000004</c:v>
                      </c:pt>
                      <c:pt idx="1737">
                        <c:v>77.956000000000003</c:v>
                      </c:pt>
                      <c:pt idx="1738">
                        <c:v>78.034000000000006</c:v>
                      </c:pt>
                      <c:pt idx="1739">
                        <c:v>78.048000000000002</c:v>
                      </c:pt>
                      <c:pt idx="1740">
                        <c:v>78.045000000000002</c:v>
                      </c:pt>
                      <c:pt idx="1741">
                        <c:v>78.010999999999996</c:v>
                      </c:pt>
                      <c:pt idx="1742">
                        <c:v>78.024000000000001</c:v>
                      </c:pt>
                      <c:pt idx="1743">
                        <c:v>78.006</c:v>
                      </c:pt>
                      <c:pt idx="1744">
                        <c:v>78.004999999999995</c:v>
                      </c:pt>
                      <c:pt idx="1745">
                        <c:v>78.028000000000006</c:v>
                      </c:pt>
                      <c:pt idx="1746">
                        <c:v>78.043999999999997</c:v>
                      </c:pt>
                      <c:pt idx="1747">
                        <c:v>77.971000000000004</c:v>
                      </c:pt>
                      <c:pt idx="1748">
                        <c:v>77.968000000000004</c:v>
                      </c:pt>
                      <c:pt idx="1749">
                        <c:v>78.009</c:v>
                      </c:pt>
                      <c:pt idx="1750">
                        <c:v>78.031000000000006</c:v>
                      </c:pt>
                      <c:pt idx="1751">
                        <c:v>78.007000000000005</c:v>
                      </c:pt>
                      <c:pt idx="1752">
                        <c:v>78.082999999999998</c:v>
                      </c:pt>
                      <c:pt idx="1753">
                        <c:v>78.013000000000005</c:v>
                      </c:pt>
                      <c:pt idx="1754">
                        <c:v>77.975999999999999</c:v>
                      </c:pt>
                      <c:pt idx="1755">
                        <c:v>78.001999999999995</c:v>
                      </c:pt>
                      <c:pt idx="1756">
                        <c:v>77.983000000000004</c:v>
                      </c:pt>
                      <c:pt idx="1757">
                        <c:v>78.003</c:v>
                      </c:pt>
                      <c:pt idx="1758">
                        <c:v>78.036000000000001</c:v>
                      </c:pt>
                      <c:pt idx="1759">
                        <c:v>78.012</c:v>
                      </c:pt>
                      <c:pt idx="1760">
                        <c:v>77.994</c:v>
                      </c:pt>
                      <c:pt idx="1761">
                        <c:v>77.977000000000004</c:v>
                      </c:pt>
                      <c:pt idx="1762">
                        <c:v>78.037999999999997</c:v>
                      </c:pt>
                      <c:pt idx="1763">
                        <c:v>78.028999999999996</c:v>
                      </c:pt>
                      <c:pt idx="1764">
                        <c:v>78.018000000000001</c:v>
                      </c:pt>
                      <c:pt idx="1765">
                        <c:v>78.003</c:v>
                      </c:pt>
                      <c:pt idx="1766">
                        <c:v>78.036000000000001</c:v>
                      </c:pt>
                      <c:pt idx="1767">
                        <c:v>78.015000000000001</c:v>
                      </c:pt>
                      <c:pt idx="1768">
                        <c:v>78.042000000000002</c:v>
                      </c:pt>
                      <c:pt idx="1769">
                        <c:v>78.025999999999996</c:v>
                      </c:pt>
                      <c:pt idx="1770">
                        <c:v>78.03</c:v>
                      </c:pt>
                      <c:pt idx="1771">
                        <c:v>77.997</c:v>
                      </c:pt>
                      <c:pt idx="1772">
                        <c:v>78</c:v>
                      </c:pt>
                      <c:pt idx="1773">
                        <c:v>78.031000000000006</c:v>
                      </c:pt>
                      <c:pt idx="1774">
                        <c:v>78.076999999999998</c:v>
                      </c:pt>
                      <c:pt idx="1775">
                        <c:v>77.998999999999995</c:v>
                      </c:pt>
                      <c:pt idx="1776">
                        <c:v>77.998999999999995</c:v>
                      </c:pt>
                      <c:pt idx="1777">
                        <c:v>77.984999999999999</c:v>
                      </c:pt>
                      <c:pt idx="1778">
                        <c:v>78.001000000000005</c:v>
                      </c:pt>
                      <c:pt idx="1779">
                        <c:v>78.006</c:v>
                      </c:pt>
                      <c:pt idx="1780">
                        <c:v>78.037000000000006</c:v>
                      </c:pt>
                      <c:pt idx="1781">
                        <c:v>78.051000000000002</c:v>
                      </c:pt>
                      <c:pt idx="1782">
                        <c:v>77.998999999999995</c:v>
                      </c:pt>
                      <c:pt idx="1783">
                        <c:v>78.010999999999996</c:v>
                      </c:pt>
                      <c:pt idx="1784">
                        <c:v>77.975999999999999</c:v>
                      </c:pt>
                      <c:pt idx="1785">
                        <c:v>78.040000000000006</c:v>
                      </c:pt>
                      <c:pt idx="1786">
                        <c:v>78.033000000000001</c:v>
                      </c:pt>
                      <c:pt idx="1787">
                        <c:v>77.991</c:v>
                      </c:pt>
                      <c:pt idx="1788">
                        <c:v>78.010999999999996</c:v>
                      </c:pt>
                      <c:pt idx="1789">
                        <c:v>78.022999999999996</c:v>
                      </c:pt>
                      <c:pt idx="1790">
                        <c:v>78.022999999999996</c:v>
                      </c:pt>
                      <c:pt idx="1791">
                        <c:v>78.013999999999996</c:v>
                      </c:pt>
                      <c:pt idx="1792">
                        <c:v>78.042000000000002</c:v>
                      </c:pt>
                      <c:pt idx="1793">
                        <c:v>78.037000000000006</c:v>
                      </c:pt>
                      <c:pt idx="1794">
                        <c:v>78.024000000000001</c:v>
                      </c:pt>
                      <c:pt idx="1795">
                        <c:v>77.998999999999995</c:v>
                      </c:pt>
                      <c:pt idx="1796">
                        <c:v>77.991</c:v>
                      </c:pt>
                      <c:pt idx="1797">
                        <c:v>77.981999999999999</c:v>
                      </c:pt>
                      <c:pt idx="1798">
                        <c:v>78.037000000000006</c:v>
                      </c:pt>
                      <c:pt idx="1799">
                        <c:v>78</c:v>
                      </c:pt>
                      <c:pt idx="1800">
                        <c:v>78</c:v>
                      </c:pt>
                      <c:pt idx="1801">
                        <c:v>77.992000000000004</c:v>
                      </c:pt>
                      <c:pt idx="1802">
                        <c:v>78.016999999999996</c:v>
                      </c:pt>
                      <c:pt idx="1803">
                        <c:v>78.025000000000006</c:v>
                      </c:pt>
                      <c:pt idx="1804">
                        <c:v>78.018000000000001</c:v>
                      </c:pt>
                      <c:pt idx="1805">
                        <c:v>78.027000000000001</c:v>
                      </c:pt>
                      <c:pt idx="1806">
                        <c:v>78.012</c:v>
                      </c:pt>
                      <c:pt idx="1807">
                        <c:v>78.034999999999997</c:v>
                      </c:pt>
                      <c:pt idx="1808">
                        <c:v>78.040000000000006</c:v>
                      </c:pt>
                      <c:pt idx="1809">
                        <c:v>78.045000000000002</c:v>
                      </c:pt>
                      <c:pt idx="1810">
                        <c:v>78.055000000000007</c:v>
                      </c:pt>
                      <c:pt idx="1811">
                        <c:v>77.992000000000004</c:v>
                      </c:pt>
                      <c:pt idx="1812">
                        <c:v>78.022000000000006</c:v>
                      </c:pt>
                      <c:pt idx="1813">
                        <c:v>78.034000000000006</c:v>
                      </c:pt>
                      <c:pt idx="1814">
                        <c:v>78.018000000000001</c:v>
                      </c:pt>
                      <c:pt idx="1815">
                        <c:v>77.98</c:v>
                      </c:pt>
                      <c:pt idx="1816">
                        <c:v>78.013999999999996</c:v>
                      </c:pt>
                      <c:pt idx="1817">
                        <c:v>78.015000000000001</c:v>
                      </c:pt>
                      <c:pt idx="1818">
                        <c:v>78.007000000000005</c:v>
                      </c:pt>
                      <c:pt idx="1819">
                        <c:v>78.009</c:v>
                      </c:pt>
                      <c:pt idx="1820">
                        <c:v>78.054000000000002</c:v>
                      </c:pt>
                      <c:pt idx="1821">
                        <c:v>78.004000000000005</c:v>
                      </c:pt>
                      <c:pt idx="1822">
                        <c:v>78.021000000000001</c:v>
                      </c:pt>
                      <c:pt idx="1823">
                        <c:v>78.028999999999996</c:v>
                      </c:pt>
                      <c:pt idx="1824">
                        <c:v>77.972999999999999</c:v>
                      </c:pt>
                      <c:pt idx="1825">
                        <c:v>78</c:v>
                      </c:pt>
                      <c:pt idx="1826">
                        <c:v>78.039000000000001</c:v>
                      </c:pt>
                      <c:pt idx="1827">
                        <c:v>78.054000000000002</c:v>
                      </c:pt>
                      <c:pt idx="1828">
                        <c:v>78.022999999999996</c:v>
                      </c:pt>
                      <c:pt idx="1829">
                        <c:v>78.042000000000002</c:v>
                      </c:pt>
                      <c:pt idx="1830">
                        <c:v>77.977999999999994</c:v>
                      </c:pt>
                      <c:pt idx="1831">
                        <c:v>78.034000000000006</c:v>
                      </c:pt>
                      <c:pt idx="1832">
                        <c:v>78.028000000000006</c:v>
                      </c:pt>
                      <c:pt idx="1833">
                        <c:v>78.063999999999993</c:v>
                      </c:pt>
                      <c:pt idx="1834">
                        <c:v>77.997</c:v>
                      </c:pt>
                      <c:pt idx="1835">
                        <c:v>78.013999999999996</c:v>
                      </c:pt>
                      <c:pt idx="1836">
                        <c:v>77.968000000000004</c:v>
                      </c:pt>
                      <c:pt idx="1837">
                        <c:v>78.010000000000005</c:v>
                      </c:pt>
                      <c:pt idx="1838">
                        <c:v>78.058000000000007</c:v>
                      </c:pt>
                      <c:pt idx="1839">
                        <c:v>78.028000000000006</c:v>
                      </c:pt>
                      <c:pt idx="1840">
                        <c:v>78.001000000000005</c:v>
                      </c:pt>
                      <c:pt idx="1841">
                        <c:v>77.983000000000004</c:v>
                      </c:pt>
                      <c:pt idx="1842">
                        <c:v>78.013999999999996</c:v>
                      </c:pt>
                      <c:pt idx="1843">
                        <c:v>78.001000000000005</c:v>
                      </c:pt>
                      <c:pt idx="1844">
                        <c:v>78.010000000000005</c:v>
                      </c:pt>
                      <c:pt idx="1845">
                        <c:v>78.015000000000001</c:v>
                      </c:pt>
                      <c:pt idx="1846">
                        <c:v>78.022999999999996</c:v>
                      </c:pt>
                      <c:pt idx="1847">
                        <c:v>78.010999999999996</c:v>
                      </c:pt>
                      <c:pt idx="1848">
                        <c:v>77.986999999999995</c:v>
                      </c:pt>
                      <c:pt idx="1849">
                        <c:v>77.984999999999999</c:v>
                      </c:pt>
                      <c:pt idx="1850">
                        <c:v>78.052000000000007</c:v>
                      </c:pt>
                      <c:pt idx="1851">
                        <c:v>78.072999999999993</c:v>
                      </c:pt>
                      <c:pt idx="1852">
                        <c:v>78.010999999999996</c:v>
                      </c:pt>
                      <c:pt idx="1853">
                        <c:v>77.966999999999999</c:v>
                      </c:pt>
                      <c:pt idx="1854">
                        <c:v>77.966999999999999</c:v>
                      </c:pt>
                      <c:pt idx="1855">
                        <c:v>77.995999999999995</c:v>
                      </c:pt>
                      <c:pt idx="1856">
                        <c:v>78.001999999999995</c:v>
                      </c:pt>
                      <c:pt idx="1857">
                        <c:v>78.042000000000002</c:v>
                      </c:pt>
                      <c:pt idx="1858">
                        <c:v>77.932000000000002</c:v>
                      </c:pt>
                      <c:pt idx="1859">
                        <c:v>78.037999999999997</c:v>
                      </c:pt>
                      <c:pt idx="1860">
                        <c:v>77.944999999999993</c:v>
                      </c:pt>
                      <c:pt idx="1861">
                        <c:v>78.025000000000006</c:v>
                      </c:pt>
                      <c:pt idx="1862">
                        <c:v>77.997</c:v>
                      </c:pt>
                      <c:pt idx="1863">
                        <c:v>78.066000000000003</c:v>
                      </c:pt>
                      <c:pt idx="1864">
                        <c:v>77.965000000000003</c:v>
                      </c:pt>
                      <c:pt idx="1865">
                        <c:v>77.989999999999995</c:v>
                      </c:pt>
                      <c:pt idx="1866">
                        <c:v>78.001000000000005</c:v>
                      </c:pt>
                      <c:pt idx="1867">
                        <c:v>78.016000000000005</c:v>
                      </c:pt>
                      <c:pt idx="1868">
                        <c:v>78.02</c:v>
                      </c:pt>
                      <c:pt idx="1869">
                        <c:v>78.007999999999996</c:v>
                      </c:pt>
                      <c:pt idx="1870">
                        <c:v>78.013999999999996</c:v>
                      </c:pt>
                      <c:pt idx="1871">
                        <c:v>78.010999999999996</c:v>
                      </c:pt>
                      <c:pt idx="1872">
                        <c:v>78.037000000000006</c:v>
                      </c:pt>
                      <c:pt idx="1873">
                        <c:v>78.006</c:v>
                      </c:pt>
                      <c:pt idx="1874">
                        <c:v>78.009</c:v>
                      </c:pt>
                      <c:pt idx="1875">
                        <c:v>77.998999999999995</c:v>
                      </c:pt>
                      <c:pt idx="1876">
                        <c:v>78.009</c:v>
                      </c:pt>
                      <c:pt idx="1877">
                        <c:v>77.98</c:v>
                      </c:pt>
                      <c:pt idx="1878">
                        <c:v>78.028999999999996</c:v>
                      </c:pt>
                      <c:pt idx="1879">
                        <c:v>78.018000000000001</c:v>
                      </c:pt>
                      <c:pt idx="1880">
                        <c:v>78.006</c:v>
                      </c:pt>
                      <c:pt idx="1881">
                        <c:v>78.004000000000005</c:v>
                      </c:pt>
                      <c:pt idx="1882">
                        <c:v>78.018000000000001</c:v>
                      </c:pt>
                      <c:pt idx="1883">
                        <c:v>78.001999999999995</c:v>
                      </c:pt>
                      <c:pt idx="1884">
                        <c:v>77.994</c:v>
                      </c:pt>
                      <c:pt idx="1885">
                        <c:v>78.013000000000005</c:v>
                      </c:pt>
                      <c:pt idx="1886">
                        <c:v>78.040000000000006</c:v>
                      </c:pt>
                      <c:pt idx="1887">
                        <c:v>77.995999999999995</c:v>
                      </c:pt>
                      <c:pt idx="1888">
                        <c:v>78.013999999999996</c:v>
                      </c:pt>
                      <c:pt idx="1889">
                        <c:v>78.010999999999996</c:v>
                      </c:pt>
                      <c:pt idx="1890">
                        <c:v>78.054000000000002</c:v>
                      </c:pt>
                      <c:pt idx="1891">
                        <c:v>77.995000000000005</c:v>
                      </c:pt>
                      <c:pt idx="1892">
                        <c:v>78.03</c:v>
                      </c:pt>
                      <c:pt idx="1893">
                        <c:v>78.006</c:v>
                      </c:pt>
                      <c:pt idx="1894">
                        <c:v>78.001999999999995</c:v>
                      </c:pt>
                      <c:pt idx="1895">
                        <c:v>78.013000000000005</c:v>
                      </c:pt>
                      <c:pt idx="1896">
                        <c:v>78.039000000000001</c:v>
                      </c:pt>
                      <c:pt idx="1897">
                        <c:v>78.006</c:v>
                      </c:pt>
                      <c:pt idx="1898">
                        <c:v>78.010999999999996</c:v>
                      </c:pt>
                      <c:pt idx="1899">
                        <c:v>78.009</c:v>
                      </c:pt>
                      <c:pt idx="1900">
                        <c:v>78.040999999999997</c:v>
                      </c:pt>
                      <c:pt idx="1901">
                        <c:v>78.001999999999995</c:v>
                      </c:pt>
                      <c:pt idx="1902">
                        <c:v>78.021000000000001</c:v>
                      </c:pt>
                      <c:pt idx="1903">
                        <c:v>78.09</c:v>
                      </c:pt>
                      <c:pt idx="1904">
                        <c:v>78.006</c:v>
                      </c:pt>
                      <c:pt idx="1905">
                        <c:v>77.980999999999995</c:v>
                      </c:pt>
                      <c:pt idx="1906">
                        <c:v>78.006</c:v>
                      </c:pt>
                      <c:pt idx="1907">
                        <c:v>77.977000000000004</c:v>
                      </c:pt>
                      <c:pt idx="1908">
                        <c:v>78.004000000000005</c:v>
                      </c:pt>
                      <c:pt idx="1909">
                        <c:v>78.018000000000001</c:v>
                      </c:pt>
                      <c:pt idx="1910">
                        <c:v>78.043999999999997</c:v>
                      </c:pt>
                      <c:pt idx="1911">
                        <c:v>78.015000000000001</c:v>
                      </c:pt>
                      <c:pt idx="1912">
                        <c:v>78.004000000000005</c:v>
                      </c:pt>
                      <c:pt idx="1913">
                        <c:v>78.051000000000002</c:v>
                      </c:pt>
                      <c:pt idx="1914">
                        <c:v>77.986999999999995</c:v>
                      </c:pt>
                      <c:pt idx="1915">
                        <c:v>78.039000000000001</c:v>
                      </c:pt>
                      <c:pt idx="1916">
                        <c:v>77.989999999999995</c:v>
                      </c:pt>
                      <c:pt idx="1917">
                        <c:v>77.960999999999999</c:v>
                      </c:pt>
                      <c:pt idx="1918">
                        <c:v>78.007000000000005</c:v>
                      </c:pt>
                      <c:pt idx="1919">
                        <c:v>78.049000000000007</c:v>
                      </c:pt>
                      <c:pt idx="1920">
                        <c:v>77.997</c:v>
                      </c:pt>
                      <c:pt idx="1921">
                        <c:v>78.015000000000001</c:v>
                      </c:pt>
                      <c:pt idx="1922">
                        <c:v>77.966999999999999</c:v>
                      </c:pt>
                      <c:pt idx="1923">
                        <c:v>77.974000000000004</c:v>
                      </c:pt>
                      <c:pt idx="1924">
                        <c:v>77.989000000000004</c:v>
                      </c:pt>
                      <c:pt idx="1925">
                        <c:v>78.015000000000001</c:v>
                      </c:pt>
                      <c:pt idx="1926">
                        <c:v>77.988</c:v>
                      </c:pt>
                      <c:pt idx="1927">
                        <c:v>77.995000000000005</c:v>
                      </c:pt>
                      <c:pt idx="1928">
                        <c:v>78.022999999999996</c:v>
                      </c:pt>
                      <c:pt idx="1929">
                        <c:v>77.989000000000004</c:v>
                      </c:pt>
                      <c:pt idx="1930">
                        <c:v>78.031999999999996</c:v>
                      </c:pt>
                      <c:pt idx="1931">
                        <c:v>78.045000000000002</c:v>
                      </c:pt>
                      <c:pt idx="1932">
                        <c:v>78.02</c:v>
                      </c:pt>
                      <c:pt idx="1933">
                        <c:v>78.016999999999996</c:v>
                      </c:pt>
                      <c:pt idx="1934">
                        <c:v>78.028000000000006</c:v>
                      </c:pt>
                      <c:pt idx="1935">
                        <c:v>78.009</c:v>
                      </c:pt>
                      <c:pt idx="1936">
                        <c:v>78.012</c:v>
                      </c:pt>
                      <c:pt idx="1937">
                        <c:v>77.989999999999995</c:v>
                      </c:pt>
                      <c:pt idx="1938">
                        <c:v>78.016999999999996</c:v>
                      </c:pt>
                      <c:pt idx="1939">
                        <c:v>78.055999999999997</c:v>
                      </c:pt>
                      <c:pt idx="1940">
                        <c:v>78.028000000000006</c:v>
                      </c:pt>
                      <c:pt idx="1941">
                        <c:v>78.021000000000001</c:v>
                      </c:pt>
                      <c:pt idx="1942">
                        <c:v>78.036000000000001</c:v>
                      </c:pt>
                      <c:pt idx="1943">
                        <c:v>78.045000000000002</c:v>
                      </c:pt>
                      <c:pt idx="1944">
                        <c:v>78.019000000000005</c:v>
                      </c:pt>
                      <c:pt idx="1945">
                        <c:v>78.001000000000005</c:v>
                      </c:pt>
                      <c:pt idx="1946">
                        <c:v>77.968000000000004</c:v>
                      </c:pt>
                      <c:pt idx="1947">
                        <c:v>78.004000000000005</c:v>
                      </c:pt>
                      <c:pt idx="1948">
                        <c:v>78.022999999999996</c:v>
                      </c:pt>
                      <c:pt idx="1949">
                        <c:v>78.031999999999996</c:v>
                      </c:pt>
                      <c:pt idx="1950">
                        <c:v>77.989999999999995</c:v>
                      </c:pt>
                      <c:pt idx="1951">
                        <c:v>77.992999999999995</c:v>
                      </c:pt>
                      <c:pt idx="1952">
                        <c:v>78.013999999999996</c:v>
                      </c:pt>
                      <c:pt idx="1953">
                        <c:v>77.988</c:v>
                      </c:pt>
                      <c:pt idx="1954">
                        <c:v>77.992000000000004</c:v>
                      </c:pt>
                      <c:pt idx="1955">
                        <c:v>78.031999999999996</c:v>
                      </c:pt>
                      <c:pt idx="1956">
                        <c:v>78.024000000000001</c:v>
                      </c:pt>
                      <c:pt idx="1957">
                        <c:v>78.001999999999995</c:v>
                      </c:pt>
                      <c:pt idx="1958">
                        <c:v>77.994</c:v>
                      </c:pt>
                      <c:pt idx="1959">
                        <c:v>77.986000000000004</c:v>
                      </c:pt>
                      <c:pt idx="1960">
                        <c:v>78.027000000000001</c:v>
                      </c:pt>
                      <c:pt idx="1961">
                        <c:v>78.013999999999996</c:v>
                      </c:pt>
                      <c:pt idx="1962">
                        <c:v>78.042000000000002</c:v>
                      </c:pt>
                      <c:pt idx="1963">
                        <c:v>77.997</c:v>
                      </c:pt>
                      <c:pt idx="1964">
                        <c:v>78.016000000000005</c:v>
                      </c:pt>
                      <c:pt idx="1965">
                        <c:v>77.988</c:v>
                      </c:pt>
                      <c:pt idx="1966">
                        <c:v>78.031999999999996</c:v>
                      </c:pt>
                      <c:pt idx="1967">
                        <c:v>78.013000000000005</c:v>
                      </c:pt>
                      <c:pt idx="1968">
                        <c:v>78.069999999999993</c:v>
                      </c:pt>
                      <c:pt idx="1969">
                        <c:v>78.001000000000005</c:v>
                      </c:pt>
                      <c:pt idx="1970">
                        <c:v>77.966999999999999</c:v>
                      </c:pt>
                      <c:pt idx="1971">
                        <c:v>77.989999999999995</c:v>
                      </c:pt>
                      <c:pt idx="1972">
                        <c:v>78.018000000000001</c:v>
                      </c:pt>
                      <c:pt idx="1973">
                        <c:v>78.001999999999995</c:v>
                      </c:pt>
                      <c:pt idx="1974">
                        <c:v>78.058999999999997</c:v>
                      </c:pt>
                      <c:pt idx="1975">
                        <c:v>77.986999999999995</c:v>
                      </c:pt>
                      <c:pt idx="1976">
                        <c:v>77.971000000000004</c:v>
                      </c:pt>
                      <c:pt idx="1977">
                        <c:v>78.010999999999996</c:v>
                      </c:pt>
                      <c:pt idx="1978">
                        <c:v>78.022000000000006</c:v>
                      </c:pt>
                      <c:pt idx="1979">
                        <c:v>78.004999999999995</c:v>
                      </c:pt>
                      <c:pt idx="1980">
                        <c:v>78.018000000000001</c:v>
                      </c:pt>
                      <c:pt idx="1981">
                        <c:v>77.983999999999995</c:v>
                      </c:pt>
                      <c:pt idx="1982">
                        <c:v>77.992000000000004</c:v>
                      </c:pt>
                      <c:pt idx="1983">
                        <c:v>77.977000000000004</c:v>
                      </c:pt>
                      <c:pt idx="1984">
                        <c:v>77.995999999999995</c:v>
                      </c:pt>
                      <c:pt idx="1985">
                        <c:v>77.977999999999994</c:v>
                      </c:pt>
                      <c:pt idx="1986">
                        <c:v>77.995999999999995</c:v>
                      </c:pt>
                      <c:pt idx="1987">
                        <c:v>77.989999999999995</c:v>
                      </c:pt>
                      <c:pt idx="1988">
                        <c:v>78.006</c:v>
                      </c:pt>
                      <c:pt idx="1989">
                        <c:v>78.004999999999995</c:v>
                      </c:pt>
                      <c:pt idx="1990">
                        <c:v>78.007000000000005</c:v>
                      </c:pt>
                      <c:pt idx="1991">
                        <c:v>78.004000000000005</c:v>
                      </c:pt>
                      <c:pt idx="1992">
                        <c:v>78.016000000000005</c:v>
                      </c:pt>
                      <c:pt idx="1993">
                        <c:v>78.004000000000005</c:v>
                      </c:pt>
                      <c:pt idx="1994">
                        <c:v>77.991</c:v>
                      </c:pt>
                      <c:pt idx="1995">
                        <c:v>77.995000000000005</c:v>
                      </c:pt>
                      <c:pt idx="1996">
                        <c:v>77.991</c:v>
                      </c:pt>
                      <c:pt idx="1997">
                        <c:v>78.025000000000006</c:v>
                      </c:pt>
                      <c:pt idx="1998">
                        <c:v>78.013999999999996</c:v>
                      </c:pt>
                      <c:pt idx="1999">
                        <c:v>77.988</c:v>
                      </c:pt>
                      <c:pt idx="2000">
                        <c:v>77.992999999999995</c:v>
                      </c:pt>
                      <c:pt idx="2001">
                        <c:v>78.052000000000007</c:v>
                      </c:pt>
                      <c:pt idx="2002">
                        <c:v>78.012</c:v>
                      </c:pt>
                      <c:pt idx="2003">
                        <c:v>78.025000000000006</c:v>
                      </c:pt>
                      <c:pt idx="2004">
                        <c:v>77.968000000000004</c:v>
                      </c:pt>
                      <c:pt idx="2005">
                        <c:v>78.003</c:v>
                      </c:pt>
                      <c:pt idx="2006">
                        <c:v>78.001000000000005</c:v>
                      </c:pt>
                      <c:pt idx="2007">
                        <c:v>77.984999999999999</c:v>
                      </c:pt>
                      <c:pt idx="2008">
                        <c:v>78.03</c:v>
                      </c:pt>
                      <c:pt idx="2009">
                        <c:v>78.040999999999997</c:v>
                      </c:pt>
                      <c:pt idx="2010">
                        <c:v>78.016000000000005</c:v>
                      </c:pt>
                      <c:pt idx="2011">
                        <c:v>77.998000000000005</c:v>
                      </c:pt>
                      <c:pt idx="2012">
                        <c:v>77.984999999999999</c:v>
                      </c:pt>
                      <c:pt idx="2013">
                        <c:v>78.006</c:v>
                      </c:pt>
                      <c:pt idx="2014">
                        <c:v>77.997</c:v>
                      </c:pt>
                      <c:pt idx="2015">
                        <c:v>78.034999999999997</c:v>
                      </c:pt>
                      <c:pt idx="2016">
                        <c:v>77.989999999999995</c:v>
                      </c:pt>
                      <c:pt idx="2017">
                        <c:v>78.016999999999996</c:v>
                      </c:pt>
                      <c:pt idx="2018">
                        <c:v>78.010000000000005</c:v>
                      </c:pt>
                      <c:pt idx="2019">
                        <c:v>77.932000000000002</c:v>
                      </c:pt>
                      <c:pt idx="2020">
                        <c:v>78.028000000000006</c:v>
                      </c:pt>
                      <c:pt idx="2021">
                        <c:v>78.052999999999997</c:v>
                      </c:pt>
                      <c:pt idx="2022">
                        <c:v>77.992000000000004</c:v>
                      </c:pt>
                      <c:pt idx="2023">
                        <c:v>77.932000000000002</c:v>
                      </c:pt>
                      <c:pt idx="2024">
                        <c:v>77.944000000000003</c:v>
                      </c:pt>
                      <c:pt idx="2025">
                        <c:v>78.001999999999995</c:v>
                      </c:pt>
                      <c:pt idx="2026">
                        <c:v>78</c:v>
                      </c:pt>
                      <c:pt idx="2027">
                        <c:v>78.003</c:v>
                      </c:pt>
                      <c:pt idx="2028">
                        <c:v>78.003</c:v>
                      </c:pt>
                      <c:pt idx="2029">
                        <c:v>77.98</c:v>
                      </c:pt>
                      <c:pt idx="2030">
                        <c:v>78.006</c:v>
                      </c:pt>
                      <c:pt idx="2031">
                        <c:v>77.983999999999995</c:v>
                      </c:pt>
                      <c:pt idx="2032">
                        <c:v>78.007000000000005</c:v>
                      </c:pt>
                      <c:pt idx="2033">
                        <c:v>78.036000000000001</c:v>
                      </c:pt>
                      <c:pt idx="2034">
                        <c:v>77.983999999999995</c:v>
                      </c:pt>
                      <c:pt idx="2035">
                        <c:v>77.978999999999999</c:v>
                      </c:pt>
                      <c:pt idx="2036">
                        <c:v>77.989999999999995</c:v>
                      </c:pt>
                      <c:pt idx="2037">
                        <c:v>78.003</c:v>
                      </c:pt>
                      <c:pt idx="2038">
                        <c:v>78.006</c:v>
                      </c:pt>
                      <c:pt idx="2039">
                        <c:v>77.989999999999995</c:v>
                      </c:pt>
                      <c:pt idx="2040">
                        <c:v>78.018000000000001</c:v>
                      </c:pt>
                      <c:pt idx="2041">
                        <c:v>77.992999999999995</c:v>
                      </c:pt>
                      <c:pt idx="2042">
                        <c:v>77.986999999999995</c:v>
                      </c:pt>
                      <c:pt idx="2043">
                        <c:v>77.978999999999999</c:v>
                      </c:pt>
                      <c:pt idx="2044">
                        <c:v>78.016000000000005</c:v>
                      </c:pt>
                      <c:pt idx="2045">
                        <c:v>78.036000000000001</c:v>
                      </c:pt>
                      <c:pt idx="2046">
                        <c:v>77.977000000000004</c:v>
                      </c:pt>
                      <c:pt idx="2047">
                        <c:v>77.983000000000004</c:v>
                      </c:pt>
                      <c:pt idx="2048">
                        <c:v>77.986000000000004</c:v>
                      </c:pt>
                      <c:pt idx="2049">
                        <c:v>78.019000000000005</c:v>
                      </c:pt>
                      <c:pt idx="2050">
                        <c:v>78.013000000000005</c:v>
                      </c:pt>
                      <c:pt idx="2051">
                        <c:v>78.003</c:v>
                      </c:pt>
                      <c:pt idx="2052">
                        <c:v>78.010000000000005</c:v>
                      </c:pt>
                      <c:pt idx="2053">
                        <c:v>77.989999999999995</c:v>
                      </c:pt>
                      <c:pt idx="2054">
                        <c:v>77.994</c:v>
                      </c:pt>
                      <c:pt idx="2055">
                        <c:v>77.992000000000004</c:v>
                      </c:pt>
                      <c:pt idx="2056">
                        <c:v>78.007000000000005</c:v>
                      </c:pt>
                      <c:pt idx="2057">
                        <c:v>78.001999999999995</c:v>
                      </c:pt>
                      <c:pt idx="2058">
                        <c:v>77.988</c:v>
                      </c:pt>
                      <c:pt idx="2059">
                        <c:v>77.971000000000004</c:v>
                      </c:pt>
                      <c:pt idx="2060">
                        <c:v>78.025999999999996</c:v>
                      </c:pt>
                      <c:pt idx="2061">
                        <c:v>78.022000000000006</c:v>
                      </c:pt>
                      <c:pt idx="2062">
                        <c:v>77.983999999999995</c:v>
                      </c:pt>
                      <c:pt idx="2063">
                        <c:v>77.977000000000004</c:v>
                      </c:pt>
                      <c:pt idx="2064">
                        <c:v>77.994</c:v>
                      </c:pt>
                      <c:pt idx="2065">
                        <c:v>77.998999999999995</c:v>
                      </c:pt>
                      <c:pt idx="2066">
                        <c:v>77.992999999999995</c:v>
                      </c:pt>
                      <c:pt idx="2067">
                        <c:v>78.012</c:v>
                      </c:pt>
                      <c:pt idx="2068">
                        <c:v>78.007000000000005</c:v>
                      </c:pt>
                      <c:pt idx="2069">
                        <c:v>77.989999999999995</c:v>
                      </c:pt>
                      <c:pt idx="2070">
                        <c:v>78.015000000000001</c:v>
                      </c:pt>
                      <c:pt idx="2071">
                        <c:v>77.977999999999994</c:v>
                      </c:pt>
                      <c:pt idx="2072">
                        <c:v>77.998000000000005</c:v>
                      </c:pt>
                      <c:pt idx="2073">
                        <c:v>78.043000000000006</c:v>
                      </c:pt>
                      <c:pt idx="2074">
                        <c:v>78.019000000000005</c:v>
                      </c:pt>
                      <c:pt idx="2075">
                        <c:v>77.97</c:v>
                      </c:pt>
                      <c:pt idx="2076">
                        <c:v>77.980999999999995</c:v>
                      </c:pt>
                      <c:pt idx="2077">
                        <c:v>78.006</c:v>
                      </c:pt>
                      <c:pt idx="2078">
                        <c:v>78.001999999999995</c:v>
                      </c:pt>
                      <c:pt idx="2079">
                        <c:v>78.028999999999996</c:v>
                      </c:pt>
                      <c:pt idx="2080">
                        <c:v>78.007000000000005</c:v>
                      </c:pt>
                      <c:pt idx="2081">
                        <c:v>77.975999999999999</c:v>
                      </c:pt>
                      <c:pt idx="2082">
                        <c:v>77.956999999999994</c:v>
                      </c:pt>
                      <c:pt idx="2083">
                        <c:v>77.998000000000005</c:v>
                      </c:pt>
                      <c:pt idx="2084">
                        <c:v>78.016999999999996</c:v>
                      </c:pt>
                      <c:pt idx="2085">
                        <c:v>78.046999999999997</c:v>
                      </c:pt>
                      <c:pt idx="2086">
                        <c:v>77.988</c:v>
                      </c:pt>
                      <c:pt idx="2087">
                        <c:v>77.988</c:v>
                      </c:pt>
                      <c:pt idx="2088">
                        <c:v>77.980999999999995</c:v>
                      </c:pt>
                      <c:pt idx="2089">
                        <c:v>78.004999999999995</c:v>
                      </c:pt>
                      <c:pt idx="2090">
                        <c:v>78.016000000000005</c:v>
                      </c:pt>
                      <c:pt idx="2091">
                        <c:v>78.001000000000005</c:v>
                      </c:pt>
                      <c:pt idx="2092">
                        <c:v>78.037999999999997</c:v>
                      </c:pt>
                      <c:pt idx="2093">
                        <c:v>78.004999999999995</c:v>
                      </c:pt>
                      <c:pt idx="2094">
                        <c:v>78.010000000000005</c:v>
                      </c:pt>
                      <c:pt idx="2095">
                        <c:v>78.004999999999995</c:v>
                      </c:pt>
                      <c:pt idx="2096">
                        <c:v>78.004999999999995</c:v>
                      </c:pt>
                      <c:pt idx="2097">
                        <c:v>78.006</c:v>
                      </c:pt>
                      <c:pt idx="2098">
                        <c:v>78.016000000000005</c:v>
                      </c:pt>
                      <c:pt idx="2099">
                        <c:v>78.007000000000005</c:v>
                      </c:pt>
                      <c:pt idx="2100">
                        <c:v>77.992999999999995</c:v>
                      </c:pt>
                      <c:pt idx="2101">
                        <c:v>77.968000000000004</c:v>
                      </c:pt>
                      <c:pt idx="2102">
                        <c:v>77.995999999999995</c:v>
                      </c:pt>
                      <c:pt idx="2103">
                        <c:v>77.994</c:v>
                      </c:pt>
                      <c:pt idx="2104">
                        <c:v>77.992999999999995</c:v>
                      </c:pt>
                      <c:pt idx="2105">
                        <c:v>77.998000000000005</c:v>
                      </c:pt>
                      <c:pt idx="2106">
                        <c:v>78.007000000000005</c:v>
                      </c:pt>
                      <c:pt idx="2107">
                        <c:v>78.016999999999996</c:v>
                      </c:pt>
                      <c:pt idx="2108">
                        <c:v>78.004000000000005</c:v>
                      </c:pt>
                      <c:pt idx="2109">
                        <c:v>78.006</c:v>
                      </c:pt>
                      <c:pt idx="2110">
                        <c:v>77.983000000000004</c:v>
                      </c:pt>
                      <c:pt idx="2111">
                        <c:v>77.983000000000004</c:v>
                      </c:pt>
                      <c:pt idx="2112">
                        <c:v>77.953999999999994</c:v>
                      </c:pt>
                      <c:pt idx="2113">
                        <c:v>78.045000000000002</c:v>
                      </c:pt>
                      <c:pt idx="2114">
                        <c:v>78.013000000000005</c:v>
                      </c:pt>
                      <c:pt idx="2115">
                        <c:v>77.978999999999999</c:v>
                      </c:pt>
                      <c:pt idx="2116">
                        <c:v>77.997</c:v>
                      </c:pt>
                      <c:pt idx="2117">
                        <c:v>78.019000000000005</c:v>
                      </c:pt>
                      <c:pt idx="2118">
                        <c:v>78.019000000000005</c:v>
                      </c:pt>
                      <c:pt idx="2119">
                        <c:v>78.025999999999996</c:v>
                      </c:pt>
                      <c:pt idx="2120">
                        <c:v>78.007000000000005</c:v>
                      </c:pt>
                      <c:pt idx="2121">
                        <c:v>77.988</c:v>
                      </c:pt>
                      <c:pt idx="2122">
                        <c:v>77.959000000000003</c:v>
                      </c:pt>
                      <c:pt idx="2123">
                        <c:v>78.018000000000001</c:v>
                      </c:pt>
                      <c:pt idx="2124">
                        <c:v>77.965999999999994</c:v>
                      </c:pt>
                      <c:pt idx="2125">
                        <c:v>78.004999999999995</c:v>
                      </c:pt>
                      <c:pt idx="2126">
                        <c:v>78.033000000000001</c:v>
                      </c:pt>
                      <c:pt idx="2127">
                        <c:v>77.992999999999995</c:v>
                      </c:pt>
                      <c:pt idx="2128">
                        <c:v>77.972999999999999</c:v>
                      </c:pt>
                      <c:pt idx="2129">
                        <c:v>77.998000000000005</c:v>
                      </c:pt>
                      <c:pt idx="2130">
                        <c:v>77.992000000000004</c:v>
                      </c:pt>
                      <c:pt idx="2131">
                        <c:v>78.022999999999996</c:v>
                      </c:pt>
                      <c:pt idx="2132">
                        <c:v>77.994</c:v>
                      </c:pt>
                      <c:pt idx="2133">
                        <c:v>78.004999999999995</c:v>
                      </c:pt>
                      <c:pt idx="2134">
                        <c:v>78.006</c:v>
                      </c:pt>
                      <c:pt idx="2135">
                        <c:v>78.015000000000001</c:v>
                      </c:pt>
                      <c:pt idx="2136">
                        <c:v>77.977999999999994</c:v>
                      </c:pt>
                      <c:pt idx="2137">
                        <c:v>78.022000000000006</c:v>
                      </c:pt>
                      <c:pt idx="2138">
                        <c:v>78.063999999999993</c:v>
                      </c:pt>
                      <c:pt idx="2139">
                        <c:v>77.997</c:v>
                      </c:pt>
                      <c:pt idx="2140">
                        <c:v>77.965000000000003</c:v>
                      </c:pt>
                      <c:pt idx="2141">
                        <c:v>77.998999999999995</c:v>
                      </c:pt>
                      <c:pt idx="2142">
                        <c:v>77.995999999999995</c:v>
                      </c:pt>
                      <c:pt idx="2143">
                        <c:v>78.013999999999996</c:v>
                      </c:pt>
                      <c:pt idx="2144">
                        <c:v>77.992999999999995</c:v>
                      </c:pt>
                      <c:pt idx="2145">
                        <c:v>77.980999999999995</c:v>
                      </c:pt>
                      <c:pt idx="2146">
                        <c:v>77.980999999999995</c:v>
                      </c:pt>
                      <c:pt idx="2147">
                        <c:v>78.004999999999995</c:v>
                      </c:pt>
                      <c:pt idx="2148">
                        <c:v>77.981999999999999</c:v>
                      </c:pt>
                      <c:pt idx="2149">
                        <c:v>77.947999999999993</c:v>
                      </c:pt>
                      <c:pt idx="2150">
                        <c:v>78.015000000000001</c:v>
                      </c:pt>
                      <c:pt idx="2151">
                        <c:v>77.988</c:v>
                      </c:pt>
                      <c:pt idx="2152">
                        <c:v>77.991</c:v>
                      </c:pt>
                      <c:pt idx="2153">
                        <c:v>77.980999999999995</c:v>
                      </c:pt>
                      <c:pt idx="2154">
                        <c:v>78.007999999999996</c:v>
                      </c:pt>
                      <c:pt idx="2155">
                        <c:v>78</c:v>
                      </c:pt>
                      <c:pt idx="2156">
                        <c:v>78.025000000000006</c:v>
                      </c:pt>
                      <c:pt idx="2157">
                        <c:v>78.028000000000006</c:v>
                      </c:pt>
                      <c:pt idx="2158">
                        <c:v>78.031000000000006</c:v>
                      </c:pt>
                      <c:pt idx="2159">
                        <c:v>77.995999999999995</c:v>
                      </c:pt>
                      <c:pt idx="2160">
                        <c:v>78.003</c:v>
                      </c:pt>
                      <c:pt idx="2161">
                        <c:v>77.988</c:v>
                      </c:pt>
                      <c:pt idx="2162">
                        <c:v>78.024000000000001</c:v>
                      </c:pt>
                      <c:pt idx="2163">
                        <c:v>78.003</c:v>
                      </c:pt>
                      <c:pt idx="2164">
                        <c:v>77.950999999999993</c:v>
                      </c:pt>
                      <c:pt idx="2165">
                        <c:v>77.963999999999999</c:v>
                      </c:pt>
                      <c:pt idx="2166">
                        <c:v>78.034999999999997</c:v>
                      </c:pt>
                      <c:pt idx="2167">
                        <c:v>78.012</c:v>
                      </c:pt>
                      <c:pt idx="2168">
                        <c:v>78.003</c:v>
                      </c:pt>
                      <c:pt idx="2169">
                        <c:v>77.983999999999995</c:v>
                      </c:pt>
                      <c:pt idx="2170">
                        <c:v>78.010000000000005</c:v>
                      </c:pt>
                      <c:pt idx="2171">
                        <c:v>78</c:v>
                      </c:pt>
                      <c:pt idx="2172">
                        <c:v>78.043000000000006</c:v>
                      </c:pt>
                      <c:pt idx="2173">
                        <c:v>77.998000000000005</c:v>
                      </c:pt>
                      <c:pt idx="2174">
                        <c:v>77.995000000000005</c:v>
                      </c:pt>
                      <c:pt idx="2175">
                        <c:v>78.02</c:v>
                      </c:pt>
                      <c:pt idx="2176">
                        <c:v>77.962000000000003</c:v>
                      </c:pt>
                      <c:pt idx="2177">
                        <c:v>78.013999999999996</c:v>
                      </c:pt>
                      <c:pt idx="2178">
                        <c:v>78.025000000000006</c:v>
                      </c:pt>
                      <c:pt idx="2179">
                        <c:v>78.015000000000001</c:v>
                      </c:pt>
                      <c:pt idx="2180">
                        <c:v>78.024000000000001</c:v>
                      </c:pt>
                      <c:pt idx="2181">
                        <c:v>77.965999999999994</c:v>
                      </c:pt>
                      <c:pt idx="2182">
                        <c:v>77.992000000000004</c:v>
                      </c:pt>
                      <c:pt idx="2183">
                        <c:v>77.977999999999994</c:v>
                      </c:pt>
                      <c:pt idx="2184">
                        <c:v>78.031000000000006</c:v>
                      </c:pt>
                      <c:pt idx="2185">
                        <c:v>77.986999999999995</c:v>
                      </c:pt>
                      <c:pt idx="2186">
                        <c:v>78.007000000000005</c:v>
                      </c:pt>
                      <c:pt idx="2187">
                        <c:v>78.013999999999996</c:v>
                      </c:pt>
                      <c:pt idx="2188">
                        <c:v>77.981999999999999</c:v>
                      </c:pt>
                      <c:pt idx="2189">
                        <c:v>77.959999999999994</c:v>
                      </c:pt>
                      <c:pt idx="2190">
                        <c:v>78.025999999999996</c:v>
                      </c:pt>
                      <c:pt idx="2191">
                        <c:v>78.016999999999996</c:v>
                      </c:pt>
                      <c:pt idx="2192">
                        <c:v>77.997</c:v>
                      </c:pt>
                      <c:pt idx="2193">
                        <c:v>77.97</c:v>
                      </c:pt>
                      <c:pt idx="2194">
                        <c:v>78.013999999999996</c:v>
                      </c:pt>
                      <c:pt idx="2195">
                        <c:v>78.007000000000005</c:v>
                      </c:pt>
                      <c:pt idx="2196">
                        <c:v>78.033000000000001</c:v>
                      </c:pt>
                      <c:pt idx="2197">
                        <c:v>77.991</c:v>
                      </c:pt>
                      <c:pt idx="2198">
                        <c:v>77.998000000000005</c:v>
                      </c:pt>
                      <c:pt idx="2199">
                        <c:v>78.001000000000005</c:v>
                      </c:pt>
                      <c:pt idx="2200">
                        <c:v>77.984999999999999</c:v>
                      </c:pt>
                      <c:pt idx="2201">
                        <c:v>77.971999999999994</c:v>
                      </c:pt>
                      <c:pt idx="2202">
                        <c:v>78.061000000000007</c:v>
                      </c:pt>
                      <c:pt idx="2203">
                        <c:v>78.010999999999996</c:v>
                      </c:pt>
                      <c:pt idx="2204">
                        <c:v>77.960999999999999</c:v>
                      </c:pt>
                      <c:pt idx="2205">
                        <c:v>77.98</c:v>
                      </c:pt>
                      <c:pt idx="2206">
                        <c:v>78.037999999999997</c:v>
                      </c:pt>
                      <c:pt idx="2207">
                        <c:v>77.971999999999994</c:v>
                      </c:pt>
                      <c:pt idx="2208">
                        <c:v>78.019000000000005</c:v>
                      </c:pt>
                      <c:pt idx="2209">
                        <c:v>78.003</c:v>
                      </c:pt>
                      <c:pt idx="2210">
                        <c:v>77.984999999999999</c:v>
                      </c:pt>
                      <c:pt idx="2211">
                        <c:v>77.98</c:v>
                      </c:pt>
                      <c:pt idx="2212">
                        <c:v>77.965999999999994</c:v>
                      </c:pt>
                      <c:pt idx="2213">
                        <c:v>77.968999999999994</c:v>
                      </c:pt>
                      <c:pt idx="2214">
                        <c:v>78.001999999999995</c:v>
                      </c:pt>
                      <c:pt idx="2215">
                        <c:v>78.02</c:v>
                      </c:pt>
                      <c:pt idx="2216">
                        <c:v>77.988</c:v>
                      </c:pt>
                      <c:pt idx="2217">
                        <c:v>77.992999999999995</c:v>
                      </c:pt>
                      <c:pt idx="2218">
                        <c:v>77.991</c:v>
                      </c:pt>
                      <c:pt idx="2219">
                        <c:v>77.986999999999995</c:v>
                      </c:pt>
                      <c:pt idx="2220">
                        <c:v>77.994</c:v>
                      </c:pt>
                      <c:pt idx="2221">
                        <c:v>77.988</c:v>
                      </c:pt>
                      <c:pt idx="2222">
                        <c:v>77.980999999999995</c:v>
                      </c:pt>
                      <c:pt idx="2223">
                        <c:v>77.995999999999995</c:v>
                      </c:pt>
                      <c:pt idx="2224">
                        <c:v>78.010000000000005</c:v>
                      </c:pt>
                      <c:pt idx="2225">
                        <c:v>78.004000000000005</c:v>
                      </c:pt>
                      <c:pt idx="2226">
                        <c:v>78.001999999999995</c:v>
                      </c:pt>
                      <c:pt idx="2227">
                        <c:v>78.016999999999996</c:v>
                      </c:pt>
                      <c:pt idx="2228">
                        <c:v>77.963999999999999</c:v>
                      </c:pt>
                      <c:pt idx="2229">
                        <c:v>77.965999999999994</c:v>
                      </c:pt>
                      <c:pt idx="2230">
                        <c:v>78.001999999999995</c:v>
                      </c:pt>
                      <c:pt idx="2231">
                        <c:v>77.977999999999994</c:v>
                      </c:pt>
                      <c:pt idx="2232">
                        <c:v>77.977999999999994</c:v>
                      </c:pt>
                      <c:pt idx="2233">
                        <c:v>77.995999999999995</c:v>
                      </c:pt>
                      <c:pt idx="2234">
                        <c:v>78.025999999999996</c:v>
                      </c:pt>
                      <c:pt idx="2235">
                        <c:v>78.028999999999996</c:v>
                      </c:pt>
                      <c:pt idx="2236">
                        <c:v>78.007000000000005</c:v>
                      </c:pt>
                      <c:pt idx="2237">
                        <c:v>78.003</c:v>
                      </c:pt>
                      <c:pt idx="2238">
                        <c:v>77.995999999999995</c:v>
                      </c:pt>
                      <c:pt idx="2239">
                        <c:v>77.980999999999995</c:v>
                      </c:pt>
                      <c:pt idx="2240">
                        <c:v>77.965000000000003</c:v>
                      </c:pt>
                      <c:pt idx="2241">
                        <c:v>77.947999999999993</c:v>
                      </c:pt>
                      <c:pt idx="2242">
                        <c:v>78.022000000000006</c:v>
                      </c:pt>
                      <c:pt idx="2243">
                        <c:v>78.013999999999996</c:v>
                      </c:pt>
                      <c:pt idx="2244">
                        <c:v>78.001999999999995</c:v>
                      </c:pt>
                      <c:pt idx="2245">
                        <c:v>77.997</c:v>
                      </c:pt>
                      <c:pt idx="2246">
                        <c:v>77.995000000000005</c:v>
                      </c:pt>
                      <c:pt idx="2247">
                        <c:v>77.986999999999995</c:v>
                      </c:pt>
                      <c:pt idx="2248">
                        <c:v>77.992000000000004</c:v>
                      </c:pt>
                      <c:pt idx="2249">
                        <c:v>77.995000000000005</c:v>
                      </c:pt>
                      <c:pt idx="2250">
                        <c:v>77.989000000000004</c:v>
                      </c:pt>
                      <c:pt idx="2251">
                        <c:v>77.974000000000004</c:v>
                      </c:pt>
                      <c:pt idx="2252">
                        <c:v>77.965000000000003</c:v>
                      </c:pt>
                      <c:pt idx="2253">
                        <c:v>77.977999999999994</c:v>
                      </c:pt>
                      <c:pt idx="2254">
                        <c:v>78.058000000000007</c:v>
                      </c:pt>
                      <c:pt idx="2255">
                        <c:v>78.025999999999996</c:v>
                      </c:pt>
                      <c:pt idx="2256">
                        <c:v>77.950999999999993</c:v>
                      </c:pt>
                      <c:pt idx="2257">
                        <c:v>77.986999999999995</c:v>
                      </c:pt>
                      <c:pt idx="2258">
                        <c:v>78.004000000000005</c:v>
                      </c:pt>
                      <c:pt idx="2259">
                        <c:v>77.986000000000004</c:v>
                      </c:pt>
                      <c:pt idx="2260">
                        <c:v>78.043000000000006</c:v>
                      </c:pt>
                      <c:pt idx="2261">
                        <c:v>78.010999999999996</c:v>
                      </c:pt>
                      <c:pt idx="2262">
                        <c:v>78.009</c:v>
                      </c:pt>
                      <c:pt idx="2263">
                        <c:v>77.995999999999995</c:v>
                      </c:pt>
                      <c:pt idx="2264">
                        <c:v>77.984999999999999</c:v>
                      </c:pt>
                      <c:pt idx="2265">
                        <c:v>77.989000000000004</c:v>
                      </c:pt>
                      <c:pt idx="2266">
                        <c:v>78.051000000000002</c:v>
                      </c:pt>
                      <c:pt idx="2267">
                        <c:v>77.995000000000005</c:v>
                      </c:pt>
                      <c:pt idx="2268">
                        <c:v>77.94</c:v>
                      </c:pt>
                      <c:pt idx="2269">
                        <c:v>77.966999999999999</c:v>
                      </c:pt>
                      <c:pt idx="2270">
                        <c:v>77.950999999999993</c:v>
                      </c:pt>
                      <c:pt idx="2271">
                        <c:v>77.988</c:v>
                      </c:pt>
                      <c:pt idx="2272">
                        <c:v>77.998999999999995</c:v>
                      </c:pt>
                      <c:pt idx="2273">
                        <c:v>78.028000000000006</c:v>
                      </c:pt>
                      <c:pt idx="2274">
                        <c:v>78.031000000000006</c:v>
                      </c:pt>
                      <c:pt idx="2275">
                        <c:v>77.977000000000004</c:v>
                      </c:pt>
                      <c:pt idx="2276">
                        <c:v>78.034000000000006</c:v>
                      </c:pt>
                      <c:pt idx="2277">
                        <c:v>77.988</c:v>
                      </c:pt>
                      <c:pt idx="2278">
                        <c:v>77.992000000000004</c:v>
                      </c:pt>
                      <c:pt idx="2279">
                        <c:v>78.010000000000005</c:v>
                      </c:pt>
                      <c:pt idx="2280">
                        <c:v>77.977000000000004</c:v>
                      </c:pt>
                      <c:pt idx="2281">
                        <c:v>77.992000000000004</c:v>
                      </c:pt>
                      <c:pt idx="2282">
                        <c:v>78.016000000000005</c:v>
                      </c:pt>
                      <c:pt idx="2283">
                        <c:v>77.935000000000002</c:v>
                      </c:pt>
                      <c:pt idx="2284">
                        <c:v>77.971000000000004</c:v>
                      </c:pt>
                      <c:pt idx="2285">
                        <c:v>77.998000000000005</c:v>
                      </c:pt>
                      <c:pt idx="2286">
                        <c:v>78.010000000000005</c:v>
                      </c:pt>
                      <c:pt idx="2287">
                        <c:v>77.994</c:v>
                      </c:pt>
                      <c:pt idx="2288">
                        <c:v>77.975999999999999</c:v>
                      </c:pt>
                      <c:pt idx="2289">
                        <c:v>77.972999999999999</c:v>
                      </c:pt>
                      <c:pt idx="2290">
                        <c:v>77.992999999999995</c:v>
                      </c:pt>
                      <c:pt idx="2291">
                        <c:v>77.968999999999994</c:v>
                      </c:pt>
                      <c:pt idx="2292">
                        <c:v>77.984999999999999</c:v>
                      </c:pt>
                      <c:pt idx="2293">
                        <c:v>77.954999999999998</c:v>
                      </c:pt>
                      <c:pt idx="2294">
                        <c:v>78.013000000000005</c:v>
                      </c:pt>
                      <c:pt idx="2295">
                        <c:v>78.025000000000006</c:v>
                      </c:pt>
                      <c:pt idx="2296">
                        <c:v>78.006</c:v>
                      </c:pt>
                      <c:pt idx="2297">
                        <c:v>77.984999999999999</c:v>
                      </c:pt>
                      <c:pt idx="2298">
                        <c:v>77.986000000000004</c:v>
                      </c:pt>
                      <c:pt idx="2299">
                        <c:v>77.953000000000003</c:v>
                      </c:pt>
                      <c:pt idx="2300">
                        <c:v>78.012</c:v>
                      </c:pt>
                      <c:pt idx="2301">
                        <c:v>77.995999999999995</c:v>
                      </c:pt>
                      <c:pt idx="2302">
                        <c:v>77.971999999999994</c:v>
                      </c:pt>
                      <c:pt idx="2303">
                        <c:v>77.983000000000004</c:v>
                      </c:pt>
                      <c:pt idx="2304">
                        <c:v>77.950999999999993</c:v>
                      </c:pt>
                      <c:pt idx="2305">
                        <c:v>77.960999999999999</c:v>
                      </c:pt>
                      <c:pt idx="2306">
                        <c:v>78.012</c:v>
                      </c:pt>
                      <c:pt idx="2307">
                        <c:v>78.055000000000007</c:v>
                      </c:pt>
                      <c:pt idx="2308">
                        <c:v>77.98</c:v>
                      </c:pt>
                      <c:pt idx="2309">
                        <c:v>77.936999999999998</c:v>
                      </c:pt>
                      <c:pt idx="2310">
                        <c:v>77.977999999999994</c:v>
                      </c:pt>
                      <c:pt idx="2311">
                        <c:v>78.025999999999996</c:v>
                      </c:pt>
                      <c:pt idx="2312">
                        <c:v>77.983999999999995</c:v>
                      </c:pt>
                      <c:pt idx="2313">
                        <c:v>77.988</c:v>
                      </c:pt>
                      <c:pt idx="2314">
                        <c:v>77.992000000000004</c:v>
                      </c:pt>
                      <c:pt idx="2315">
                        <c:v>77.989000000000004</c:v>
                      </c:pt>
                      <c:pt idx="2316">
                        <c:v>77.997</c:v>
                      </c:pt>
                      <c:pt idx="2317">
                        <c:v>77.981999999999999</c:v>
                      </c:pt>
                      <c:pt idx="2318">
                        <c:v>78.040000000000006</c:v>
                      </c:pt>
                      <c:pt idx="2319">
                        <c:v>78.013999999999996</c:v>
                      </c:pt>
                      <c:pt idx="2320">
                        <c:v>77.974999999999994</c:v>
                      </c:pt>
                      <c:pt idx="2321">
                        <c:v>77.972999999999999</c:v>
                      </c:pt>
                      <c:pt idx="2322">
                        <c:v>77.981999999999999</c:v>
                      </c:pt>
                      <c:pt idx="2323">
                        <c:v>78.010999999999996</c:v>
                      </c:pt>
                      <c:pt idx="2324">
                        <c:v>77.995000000000005</c:v>
                      </c:pt>
                      <c:pt idx="2325">
                        <c:v>78.007999999999996</c:v>
                      </c:pt>
                      <c:pt idx="2326">
                        <c:v>78.012</c:v>
                      </c:pt>
                      <c:pt idx="2327">
                        <c:v>77.978999999999999</c:v>
                      </c:pt>
                      <c:pt idx="2328">
                        <c:v>77.988</c:v>
                      </c:pt>
                      <c:pt idx="2329">
                        <c:v>78.015000000000001</c:v>
                      </c:pt>
                      <c:pt idx="2330">
                        <c:v>77.974000000000004</c:v>
                      </c:pt>
                      <c:pt idx="2331">
                        <c:v>78.004000000000005</c:v>
                      </c:pt>
                      <c:pt idx="2332">
                        <c:v>77.968999999999994</c:v>
                      </c:pt>
                      <c:pt idx="2333">
                        <c:v>77.98</c:v>
                      </c:pt>
                      <c:pt idx="2334">
                        <c:v>78.009</c:v>
                      </c:pt>
                      <c:pt idx="2335">
                        <c:v>77.992000000000004</c:v>
                      </c:pt>
                      <c:pt idx="2336">
                        <c:v>77.995000000000005</c:v>
                      </c:pt>
                      <c:pt idx="2337">
                        <c:v>78.003</c:v>
                      </c:pt>
                      <c:pt idx="2338">
                        <c:v>77.998999999999995</c:v>
                      </c:pt>
                      <c:pt idx="2339">
                        <c:v>78.001000000000005</c:v>
                      </c:pt>
                      <c:pt idx="2340">
                        <c:v>78</c:v>
                      </c:pt>
                      <c:pt idx="2341">
                        <c:v>77.992000000000004</c:v>
                      </c:pt>
                      <c:pt idx="2342">
                        <c:v>77.988</c:v>
                      </c:pt>
                      <c:pt idx="2343">
                        <c:v>78.013999999999996</c:v>
                      </c:pt>
                      <c:pt idx="2344">
                        <c:v>78.010000000000005</c:v>
                      </c:pt>
                      <c:pt idx="2345">
                        <c:v>77.984999999999999</c:v>
                      </c:pt>
                      <c:pt idx="2346">
                        <c:v>78.033000000000001</c:v>
                      </c:pt>
                      <c:pt idx="2347">
                        <c:v>78.024000000000001</c:v>
                      </c:pt>
                      <c:pt idx="2348">
                        <c:v>77.953999999999994</c:v>
                      </c:pt>
                      <c:pt idx="2349">
                        <c:v>78.004000000000005</c:v>
                      </c:pt>
                      <c:pt idx="2350">
                        <c:v>77.986999999999995</c:v>
                      </c:pt>
                      <c:pt idx="2351">
                        <c:v>77.950999999999993</c:v>
                      </c:pt>
                      <c:pt idx="2352">
                        <c:v>77.983000000000004</c:v>
                      </c:pt>
                      <c:pt idx="2353">
                        <c:v>77.972999999999999</c:v>
                      </c:pt>
                      <c:pt idx="2354">
                        <c:v>78.007000000000005</c:v>
                      </c:pt>
                      <c:pt idx="2355">
                        <c:v>77.983999999999995</c:v>
                      </c:pt>
                      <c:pt idx="2356">
                        <c:v>77.984999999999999</c:v>
                      </c:pt>
                      <c:pt idx="2357">
                        <c:v>77.974999999999994</c:v>
                      </c:pt>
                      <c:pt idx="2358">
                        <c:v>78.022999999999996</c:v>
                      </c:pt>
                      <c:pt idx="2359">
                        <c:v>78.007000000000005</c:v>
                      </c:pt>
                      <c:pt idx="2360">
                        <c:v>77.988</c:v>
                      </c:pt>
                      <c:pt idx="2361">
                        <c:v>77.974000000000004</c:v>
                      </c:pt>
                      <c:pt idx="2362">
                        <c:v>77.978999999999999</c:v>
                      </c:pt>
                      <c:pt idx="2363">
                        <c:v>77.994</c:v>
                      </c:pt>
                      <c:pt idx="2364">
                        <c:v>78.010999999999996</c:v>
                      </c:pt>
                      <c:pt idx="2365">
                        <c:v>78.031000000000006</c:v>
                      </c:pt>
                      <c:pt idx="2366">
                        <c:v>78.001000000000005</c:v>
                      </c:pt>
                      <c:pt idx="2367">
                        <c:v>77.974000000000004</c:v>
                      </c:pt>
                      <c:pt idx="2368">
                        <c:v>77.994</c:v>
                      </c:pt>
                      <c:pt idx="2369">
                        <c:v>77.948999999999998</c:v>
                      </c:pt>
                      <c:pt idx="2370">
                        <c:v>78.003</c:v>
                      </c:pt>
                      <c:pt idx="2371">
                        <c:v>78.05</c:v>
                      </c:pt>
                      <c:pt idx="2372">
                        <c:v>77.986000000000004</c:v>
                      </c:pt>
                      <c:pt idx="2373">
                        <c:v>77.959999999999994</c:v>
                      </c:pt>
                      <c:pt idx="2374">
                        <c:v>77.959000000000003</c:v>
                      </c:pt>
                      <c:pt idx="2375">
                        <c:v>78.010999999999996</c:v>
                      </c:pt>
                      <c:pt idx="2376">
                        <c:v>77.995000000000005</c:v>
                      </c:pt>
                      <c:pt idx="2377">
                        <c:v>77.980999999999995</c:v>
                      </c:pt>
                      <c:pt idx="2378">
                        <c:v>77.998999999999995</c:v>
                      </c:pt>
                      <c:pt idx="2379">
                        <c:v>78</c:v>
                      </c:pt>
                      <c:pt idx="2380">
                        <c:v>77.989999999999995</c:v>
                      </c:pt>
                      <c:pt idx="2381">
                        <c:v>77.981999999999999</c:v>
                      </c:pt>
                      <c:pt idx="2382">
                        <c:v>77.981999999999999</c:v>
                      </c:pt>
                      <c:pt idx="2383">
                        <c:v>77.995000000000005</c:v>
                      </c:pt>
                      <c:pt idx="2384">
                        <c:v>77.983999999999995</c:v>
                      </c:pt>
                      <c:pt idx="2385">
                        <c:v>77.968000000000004</c:v>
                      </c:pt>
                      <c:pt idx="2386">
                        <c:v>77.998000000000005</c:v>
                      </c:pt>
                      <c:pt idx="2387">
                        <c:v>77.998999999999995</c:v>
                      </c:pt>
                      <c:pt idx="2388">
                        <c:v>77.975999999999999</c:v>
                      </c:pt>
                      <c:pt idx="2389">
                        <c:v>77.980999999999995</c:v>
                      </c:pt>
                      <c:pt idx="2390">
                        <c:v>78.004999999999995</c:v>
                      </c:pt>
                      <c:pt idx="2391">
                        <c:v>77.972999999999999</c:v>
                      </c:pt>
                      <c:pt idx="2392">
                        <c:v>78.012</c:v>
                      </c:pt>
                      <c:pt idx="2393">
                        <c:v>78.001999999999995</c:v>
                      </c:pt>
                      <c:pt idx="2394">
                        <c:v>78</c:v>
                      </c:pt>
                      <c:pt idx="2395">
                        <c:v>78.010000000000005</c:v>
                      </c:pt>
                      <c:pt idx="2396">
                        <c:v>77.986000000000004</c:v>
                      </c:pt>
                      <c:pt idx="2397">
                        <c:v>77.981999999999999</c:v>
                      </c:pt>
                      <c:pt idx="2398">
                        <c:v>77.994</c:v>
                      </c:pt>
                      <c:pt idx="2399">
                        <c:v>78</c:v>
                      </c:pt>
                      <c:pt idx="2400">
                        <c:v>77.995000000000005</c:v>
                      </c:pt>
                      <c:pt idx="2401">
                        <c:v>77.991</c:v>
                      </c:pt>
                      <c:pt idx="2402">
                        <c:v>78.004999999999995</c:v>
                      </c:pt>
                      <c:pt idx="2403">
                        <c:v>78.007999999999996</c:v>
                      </c:pt>
                      <c:pt idx="2404">
                        <c:v>78.031999999999996</c:v>
                      </c:pt>
                      <c:pt idx="2405">
                        <c:v>77.963999999999999</c:v>
                      </c:pt>
                      <c:pt idx="2406">
                        <c:v>78.028999999999996</c:v>
                      </c:pt>
                      <c:pt idx="2407">
                        <c:v>77.966999999999999</c:v>
                      </c:pt>
                      <c:pt idx="2408">
                        <c:v>78.012</c:v>
                      </c:pt>
                      <c:pt idx="2409">
                        <c:v>77.978999999999999</c:v>
                      </c:pt>
                      <c:pt idx="2410">
                        <c:v>77.998000000000005</c:v>
                      </c:pt>
                      <c:pt idx="2411">
                        <c:v>77.983000000000004</c:v>
                      </c:pt>
                      <c:pt idx="2412">
                        <c:v>77.960999999999999</c:v>
                      </c:pt>
                      <c:pt idx="2413">
                        <c:v>77.978999999999999</c:v>
                      </c:pt>
                      <c:pt idx="2414">
                        <c:v>78</c:v>
                      </c:pt>
                      <c:pt idx="2415">
                        <c:v>77.971000000000004</c:v>
                      </c:pt>
                      <c:pt idx="2416">
                        <c:v>77.983999999999995</c:v>
                      </c:pt>
                      <c:pt idx="2417">
                        <c:v>77.997</c:v>
                      </c:pt>
                      <c:pt idx="2418">
                        <c:v>78.001999999999995</c:v>
                      </c:pt>
                      <c:pt idx="2419">
                        <c:v>77.978999999999999</c:v>
                      </c:pt>
                      <c:pt idx="2420">
                        <c:v>77.992000000000004</c:v>
                      </c:pt>
                      <c:pt idx="2421">
                        <c:v>77.953000000000003</c:v>
                      </c:pt>
                      <c:pt idx="2422">
                        <c:v>78.066000000000003</c:v>
                      </c:pt>
                      <c:pt idx="2423">
                        <c:v>78.007000000000005</c:v>
                      </c:pt>
                      <c:pt idx="2424">
                        <c:v>78.004000000000005</c:v>
                      </c:pt>
                      <c:pt idx="2425">
                        <c:v>77.994</c:v>
                      </c:pt>
                      <c:pt idx="2426">
                        <c:v>77.977000000000004</c:v>
                      </c:pt>
                      <c:pt idx="2427">
                        <c:v>77.989000000000004</c:v>
                      </c:pt>
                      <c:pt idx="2428">
                        <c:v>78.010999999999996</c:v>
                      </c:pt>
                      <c:pt idx="2429">
                        <c:v>78</c:v>
                      </c:pt>
                      <c:pt idx="2430">
                        <c:v>77.998999999999995</c:v>
                      </c:pt>
                      <c:pt idx="2431">
                        <c:v>77.988</c:v>
                      </c:pt>
                      <c:pt idx="2432">
                        <c:v>77.992000000000004</c:v>
                      </c:pt>
                      <c:pt idx="2433">
                        <c:v>78</c:v>
                      </c:pt>
                      <c:pt idx="2434">
                        <c:v>77.966999999999999</c:v>
                      </c:pt>
                      <c:pt idx="2435">
                        <c:v>78.021000000000001</c:v>
                      </c:pt>
                      <c:pt idx="2436">
                        <c:v>78.052000000000007</c:v>
                      </c:pt>
                      <c:pt idx="2437">
                        <c:v>77.986999999999995</c:v>
                      </c:pt>
                      <c:pt idx="2438">
                        <c:v>78.004000000000005</c:v>
                      </c:pt>
                      <c:pt idx="2439">
                        <c:v>78.007000000000005</c:v>
                      </c:pt>
                      <c:pt idx="2440">
                        <c:v>77.974999999999994</c:v>
                      </c:pt>
                      <c:pt idx="2441">
                        <c:v>77.956000000000003</c:v>
                      </c:pt>
                      <c:pt idx="2442">
                        <c:v>78.037000000000006</c:v>
                      </c:pt>
                      <c:pt idx="2443">
                        <c:v>77.995999999999995</c:v>
                      </c:pt>
                      <c:pt idx="2444">
                        <c:v>78.036000000000001</c:v>
                      </c:pt>
                      <c:pt idx="2445">
                        <c:v>77.989999999999995</c:v>
                      </c:pt>
                      <c:pt idx="2446">
                        <c:v>77.991</c:v>
                      </c:pt>
                      <c:pt idx="2447">
                        <c:v>78.007999999999996</c:v>
                      </c:pt>
                      <c:pt idx="2448">
                        <c:v>78.004999999999995</c:v>
                      </c:pt>
                      <c:pt idx="2449">
                        <c:v>77.942999999999998</c:v>
                      </c:pt>
                      <c:pt idx="2450">
                        <c:v>77.98</c:v>
                      </c:pt>
                      <c:pt idx="2451">
                        <c:v>77.963999999999999</c:v>
                      </c:pt>
                      <c:pt idx="2452">
                        <c:v>77.998999999999995</c:v>
                      </c:pt>
                      <c:pt idx="2453">
                        <c:v>78.004000000000005</c:v>
                      </c:pt>
                      <c:pt idx="2454">
                        <c:v>77.972999999999999</c:v>
                      </c:pt>
                      <c:pt idx="2455">
                        <c:v>77.995000000000005</c:v>
                      </c:pt>
                      <c:pt idx="2456">
                        <c:v>77.980999999999995</c:v>
                      </c:pt>
                      <c:pt idx="2457">
                        <c:v>77.994</c:v>
                      </c:pt>
                      <c:pt idx="2458">
                        <c:v>77.98</c:v>
                      </c:pt>
                      <c:pt idx="2459">
                        <c:v>77.992999999999995</c:v>
                      </c:pt>
                      <c:pt idx="2460">
                        <c:v>77.97</c:v>
                      </c:pt>
                      <c:pt idx="2461">
                        <c:v>77.968000000000004</c:v>
                      </c:pt>
                      <c:pt idx="2462">
                        <c:v>77.97</c:v>
                      </c:pt>
                      <c:pt idx="2463">
                        <c:v>78.009</c:v>
                      </c:pt>
                      <c:pt idx="2464">
                        <c:v>78.037999999999997</c:v>
                      </c:pt>
                      <c:pt idx="2465">
                        <c:v>77.983000000000004</c:v>
                      </c:pt>
                      <c:pt idx="2466">
                        <c:v>77.995000000000005</c:v>
                      </c:pt>
                      <c:pt idx="2467">
                        <c:v>78</c:v>
                      </c:pt>
                      <c:pt idx="2468">
                        <c:v>77.989999999999995</c:v>
                      </c:pt>
                      <c:pt idx="2469">
                        <c:v>78.001999999999995</c:v>
                      </c:pt>
                      <c:pt idx="2470">
                        <c:v>77.994</c:v>
                      </c:pt>
                      <c:pt idx="2471">
                        <c:v>78.003</c:v>
                      </c:pt>
                      <c:pt idx="2472">
                        <c:v>78.007999999999996</c:v>
                      </c:pt>
                      <c:pt idx="2473">
                        <c:v>77.977000000000004</c:v>
                      </c:pt>
                      <c:pt idx="2474">
                        <c:v>77.971999999999994</c:v>
                      </c:pt>
                      <c:pt idx="2475">
                        <c:v>78.034999999999997</c:v>
                      </c:pt>
                      <c:pt idx="2476">
                        <c:v>78.013000000000005</c:v>
                      </c:pt>
                      <c:pt idx="2477">
                        <c:v>78.003</c:v>
                      </c:pt>
                      <c:pt idx="2478">
                        <c:v>77.975999999999999</c:v>
                      </c:pt>
                      <c:pt idx="2479">
                        <c:v>77.98</c:v>
                      </c:pt>
                      <c:pt idx="2480">
                        <c:v>78.003</c:v>
                      </c:pt>
                      <c:pt idx="2481">
                        <c:v>78.007999999999996</c:v>
                      </c:pt>
                      <c:pt idx="2482">
                        <c:v>77.992000000000004</c:v>
                      </c:pt>
                      <c:pt idx="2483">
                        <c:v>78.003</c:v>
                      </c:pt>
                      <c:pt idx="2484">
                        <c:v>78</c:v>
                      </c:pt>
                      <c:pt idx="2485">
                        <c:v>77.988</c:v>
                      </c:pt>
                      <c:pt idx="2486">
                        <c:v>77.983000000000004</c:v>
                      </c:pt>
                      <c:pt idx="2487">
                        <c:v>78.015000000000001</c:v>
                      </c:pt>
                      <c:pt idx="2488">
                        <c:v>78.010999999999996</c:v>
                      </c:pt>
                      <c:pt idx="2489">
                        <c:v>77.992000000000004</c:v>
                      </c:pt>
                      <c:pt idx="2490">
                        <c:v>77.974999999999994</c:v>
                      </c:pt>
                      <c:pt idx="2491">
                        <c:v>77.984999999999999</c:v>
                      </c:pt>
                      <c:pt idx="2492">
                        <c:v>77.965000000000003</c:v>
                      </c:pt>
                      <c:pt idx="2493">
                        <c:v>77.998999999999995</c:v>
                      </c:pt>
                      <c:pt idx="2494">
                        <c:v>77.998999999999995</c:v>
                      </c:pt>
                      <c:pt idx="2495">
                        <c:v>78.012</c:v>
                      </c:pt>
                      <c:pt idx="2496">
                        <c:v>77.966999999999999</c:v>
                      </c:pt>
                      <c:pt idx="2497">
                        <c:v>77.972999999999999</c:v>
                      </c:pt>
                      <c:pt idx="2498">
                        <c:v>77.953000000000003</c:v>
                      </c:pt>
                      <c:pt idx="2499">
                        <c:v>77.972999999999999</c:v>
                      </c:pt>
                      <c:pt idx="2500">
                        <c:v>77.988</c:v>
                      </c:pt>
                      <c:pt idx="2501">
                        <c:v>78.024000000000001</c:v>
                      </c:pt>
                      <c:pt idx="2502">
                        <c:v>77.971000000000004</c:v>
                      </c:pt>
                      <c:pt idx="2503">
                        <c:v>77.972999999999999</c:v>
                      </c:pt>
                      <c:pt idx="2504">
                        <c:v>77.981999999999999</c:v>
                      </c:pt>
                      <c:pt idx="2505">
                        <c:v>78.001000000000005</c:v>
                      </c:pt>
                      <c:pt idx="2506">
                        <c:v>78.013999999999996</c:v>
                      </c:pt>
                      <c:pt idx="2507">
                        <c:v>77.978999999999999</c:v>
                      </c:pt>
                      <c:pt idx="2508">
                        <c:v>77.978999999999999</c:v>
                      </c:pt>
                      <c:pt idx="2509">
                        <c:v>77.995999999999995</c:v>
                      </c:pt>
                      <c:pt idx="2510">
                        <c:v>77.998000000000005</c:v>
                      </c:pt>
                      <c:pt idx="2511">
                        <c:v>77.978999999999999</c:v>
                      </c:pt>
                      <c:pt idx="2512">
                        <c:v>78.009</c:v>
                      </c:pt>
                      <c:pt idx="2513">
                        <c:v>77.981999999999999</c:v>
                      </c:pt>
                      <c:pt idx="2514">
                        <c:v>77.998999999999995</c:v>
                      </c:pt>
                      <c:pt idx="2515">
                        <c:v>77.992999999999995</c:v>
                      </c:pt>
                      <c:pt idx="2516">
                        <c:v>77.991</c:v>
                      </c:pt>
                      <c:pt idx="2517">
                        <c:v>78.010999999999996</c:v>
                      </c:pt>
                      <c:pt idx="2518">
                        <c:v>77.954999999999998</c:v>
                      </c:pt>
                      <c:pt idx="2519">
                        <c:v>77.983999999999995</c:v>
                      </c:pt>
                      <c:pt idx="2520">
                        <c:v>78.007000000000005</c:v>
                      </c:pt>
                      <c:pt idx="2521">
                        <c:v>77.991</c:v>
                      </c:pt>
                      <c:pt idx="2522">
                        <c:v>77.974999999999994</c:v>
                      </c:pt>
                      <c:pt idx="2523">
                        <c:v>78.02</c:v>
                      </c:pt>
                      <c:pt idx="2524">
                        <c:v>77.989999999999995</c:v>
                      </c:pt>
                      <c:pt idx="2525">
                        <c:v>78.001999999999995</c:v>
                      </c:pt>
                      <c:pt idx="2526">
                        <c:v>77.960999999999999</c:v>
                      </c:pt>
                      <c:pt idx="2527">
                        <c:v>78.012</c:v>
                      </c:pt>
                      <c:pt idx="2528">
                        <c:v>78.019000000000005</c:v>
                      </c:pt>
                      <c:pt idx="2529">
                        <c:v>78.003</c:v>
                      </c:pt>
                      <c:pt idx="2530">
                        <c:v>77.980999999999995</c:v>
                      </c:pt>
                      <c:pt idx="2531">
                        <c:v>77.992000000000004</c:v>
                      </c:pt>
                      <c:pt idx="2532">
                        <c:v>77.997</c:v>
                      </c:pt>
                      <c:pt idx="2533">
                        <c:v>77.998000000000005</c:v>
                      </c:pt>
                      <c:pt idx="2534">
                        <c:v>77.998000000000005</c:v>
                      </c:pt>
                      <c:pt idx="2535">
                        <c:v>77.98</c:v>
                      </c:pt>
                      <c:pt idx="2536">
                        <c:v>77.953999999999994</c:v>
                      </c:pt>
                      <c:pt idx="2537">
                        <c:v>77.974000000000004</c:v>
                      </c:pt>
                      <c:pt idx="2538">
                        <c:v>77.962999999999994</c:v>
                      </c:pt>
                      <c:pt idx="2539">
                        <c:v>77.992999999999995</c:v>
                      </c:pt>
                      <c:pt idx="2540">
                        <c:v>78.025000000000006</c:v>
                      </c:pt>
                      <c:pt idx="2541">
                        <c:v>78.007999999999996</c:v>
                      </c:pt>
                      <c:pt idx="2542">
                        <c:v>77.980999999999995</c:v>
                      </c:pt>
                      <c:pt idx="2543">
                        <c:v>77.983999999999995</c:v>
                      </c:pt>
                      <c:pt idx="2544">
                        <c:v>77.992999999999995</c:v>
                      </c:pt>
                      <c:pt idx="2545">
                        <c:v>77.995999999999995</c:v>
                      </c:pt>
                      <c:pt idx="2546">
                        <c:v>77.986999999999995</c:v>
                      </c:pt>
                      <c:pt idx="2547">
                        <c:v>78.001999999999995</c:v>
                      </c:pt>
                      <c:pt idx="2548">
                        <c:v>77.978999999999999</c:v>
                      </c:pt>
                      <c:pt idx="2549">
                        <c:v>77.983999999999995</c:v>
                      </c:pt>
                      <c:pt idx="2550">
                        <c:v>77.988</c:v>
                      </c:pt>
                      <c:pt idx="2551">
                        <c:v>77.959000000000003</c:v>
                      </c:pt>
                      <c:pt idx="2552">
                        <c:v>78.016999999999996</c:v>
                      </c:pt>
                      <c:pt idx="2553">
                        <c:v>78.043000000000006</c:v>
                      </c:pt>
                      <c:pt idx="2554">
                        <c:v>77.926000000000002</c:v>
                      </c:pt>
                      <c:pt idx="2555">
                        <c:v>77.94</c:v>
                      </c:pt>
                      <c:pt idx="2556">
                        <c:v>77.948999999999998</c:v>
                      </c:pt>
                      <c:pt idx="2557">
                        <c:v>77.992000000000004</c:v>
                      </c:pt>
                      <c:pt idx="2558">
                        <c:v>77.992999999999995</c:v>
                      </c:pt>
                      <c:pt idx="2559">
                        <c:v>77.98</c:v>
                      </c:pt>
                      <c:pt idx="2560">
                        <c:v>78</c:v>
                      </c:pt>
                      <c:pt idx="2561">
                        <c:v>77.992000000000004</c:v>
                      </c:pt>
                      <c:pt idx="2562">
                        <c:v>78.02</c:v>
                      </c:pt>
                      <c:pt idx="2563">
                        <c:v>77.995999999999995</c:v>
                      </c:pt>
                      <c:pt idx="2564">
                        <c:v>78.02</c:v>
                      </c:pt>
                      <c:pt idx="2565">
                        <c:v>77.986000000000004</c:v>
                      </c:pt>
                      <c:pt idx="2566">
                        <c:v>78.034000000000006</c:v>
                      </c:pt>
                      <c:pt idx="2567">
                        <c:v>77.994</c:v>
                      </c:pt>
                      <c:pt idx="2568">
                        <c:v>77.991</c:v>
                      </c:pt>
                      <c:pt idx="2569">
                        <c:v>78.010999999999996</c:v>
                      </c:pt>
                      <c:pt idx="2570">
                        <c:v>77.991</c:v>
                      </c:pt>
                      <c:pt idx="2571">
                        <c:v>78.978999999999999</c:v>
                      </c:pt>
                      <c:pt idx="2572">
                        <c:v>77.984999999999999</c:v>
                      </c:pt>
                      <c:pt idx="2573">
                        <c:v>77.992999999999995</c:v>
                      </c:pt>
                      <c:pt idx="2574">
                        <c:v>77.968999999999994</c:v>
                      </c:pt>
                      <c:pt idx="2575">
                        <c:v>77.980999999999995</c:v>
                      </c:pt>
                      <c:pt idx="2576">
                        <c:v>77.954999999999998</c:v>
                      </c:pt>
                      <c:pt idx="2577">
                        <c:v>78.018000000000001</c:v>
                      </c:pt>
                      <c:pt idx="2578">
                        <c:v>77.94</c:v>
                      </c:pt>
                      <c:pt idx="2579">
                        <c:v>77.971999999999994</c:v>
                      </c:pt>
                      <c:pt idx="2580">
                        <c:v>78.004999999999995</c:v>
                      </c:pt>
                      <c:pt idx="2581">
                        <c:v>77.984999999999999</c:v>
                      </c:pt>
                      <c:pt idx="2582">
                        <c:v>77.992000000000004</c:v>
                      </c:pt>
                      <c:pt idx="2583">
                        <c:v>78.036000000000001</c:v>
                      </c:pt>
                      <c:pt idx="2584">
                        <c:v>78.004000000000005</c:v>
                      </c:pt>
                      <c:pt idx="2585">
                        <c:v>78.013000000000005</c:v>
                      </c:pt>
                      <c:pt idx="2586">
                        <c:v>77.977999999999994</c:v>
                      </c:pt>
                      <c:pt idx="2587">
                        <c:v>77.998999999999995</c:v>
                      </c:pt>
                      <c:pt idx="2588">
                        <c:v>78.010999999999996</c:v>
                      </c:pt>
                      <c:pt idx="2589">
                        <c:v>77.995999999999995</c:v>
                      </c:pt>
                      <c:pt idx="2590">
                        <c:v>77.968000000000004</c:v>
                      </c:pt>
                      <c:pt idx="2591">
                        <c:v>77.986999999999995</c:v>
                      </c:pt>
                      <c:pt idx="2592">
                        <c:v>78.063999999999993</c:v>
                      </c:pt>
                      <c:pt idx="2593">
                        <c:v>77.997</c:v>
                      </c:pt>
                      <c:pt idx="2594">
                        <c:v>77.975999999999999</c:v>
                      </c:pt>
                      <c:pt idx="2595">
                        <c:v>77.981999999999999</c:v>
                      </c:pt>
                      <c:pt idx="2596">
                        <c:v>77.97</c:v>
                      </c:pt>
                      <c:pt idx="2597">
                        <c:v>77.992999999999995</c:v>
                      </c:pt>
                      <c:pt idx="2598">
                        <c:v>78.013000000000005</c:v>
                      </c:pt>
                      <c:pt idx="2599">
                        <c:v>78.004000000000005</c:v>
                      </c:pt>
                      <c:pt idx="2600">
                        <c:v>77.97</c:v>
                      </c:pt>
                      <c:pt idx="2601">
                        <c:v>77.998999999999995</c:v>
                      </c:pt>
                      <c:pt idx="2602">
                        <c:v>77.984999999999999</c:v>
                      </c:pt>
                      <c:pt idx="2603">
                        <c:v>77.983000000000004</c:v>
                      </c:pt>
                      <c:pt idx="2604">
                        <c:v>78.021000000000001</c:v>
                      </c:pt>
                      <c:pt idx="2605">
                        <c:v>78.027000000000001</c:v>
                      </c:pt>
                      <c:pt idx="2606">
                        <c:v>77.962000000000003</c:v>
                      </c:pt>
                      <c:pt idx="2607">
                        <c:v>78.010999999999996</c:v>
                      </c:pt>
                      <c:pt idx="2608">
                        <c:v>77.981999999999999</c:v>
                      </c:pt>
                      <c:pt idx="2609">
                        <c:v>77.998000000000005</c:v>
                      </c:pt>
                      <c:pt idx="2610">
                        <c:v>77.994</c:v>
                      </c:pt>
                      <c:pt idx="2611">
                        <c:v>78.010000000000005</c:v>
                      </c:pt>
                      <c:pt idx="2612">
                        <c:v>78.007999999999996</c:v>
                      </c:pt>
                      <c:pt idx="2613">
                        <c:v>77.980999999999995</c:v>
                      </c:pt>
                      <c:pt idx="2614">
                        <c:v>77.986999999999995</c:v>
                      </c:pt>
                      <c:pt idx="2615">
                        <c:v>77.991</c:v>
                      </c:pt>
                      <c:pt idx="2616">
                        <c:v>78.015000000000001</c:v>
                      </c:pt>
                      <c:pt idx="2617">
                        <c:v>77.991</c:v>
                      </c:pt>
                      <c:pt idx="2618">
                        <c:v>77.933999999999997</c:v>
                      </c:pt>
                      <c:pt idx="2619">
                        <c:v>78.046000000000006</c:v>
                      </c:pt>
                      <c:pt idx="2620">
                        <c:v>78</c:v>
                      </c:pt>
                      <c:pt idx="2621">
                        <c:v>77.998999999999995</c:v>
                      </c:pt>
                      <c:pt idx="2622">
                        <c:v>77.984999999999999</c:v>
                      </c:pt>
                      <c:pt idx="2623">
                        <c:v>77.975999999999999</c:v>
                      </c:pt>
                      <c:pt idx="2624">
                        <c:v>77.994</c:v>
                      </c:pt>
                      <c:pt idx="2625">
                        <c:v>78.013000000000005</c:v>
                      </c:pt>
                      <c:pt idx="2626">
                        <c:v>78.012</c:v>
                      </c:pt>
                      <c:pt idx="2627">
                        <c:v>77.977000000000004</c:v>
                      </c:pt>
                      <c:pt idx="2628">
                        <c:v>77.997</c:v>
                      </c:pt>
                      <c:pt idx="2629">
                        <c:v>78.010000000000005</c:v>
                      </c:pt>
                      <c:pt idx="2630">
                        <c:v>77.965999999999994</c:v>
                      </c:pt>
                      <c:pt idx="2631">
                        <c:v>77.995999999999995</c:v>
                      </c:pt>
                      <c:pt idx="2632">
                        <c:v>78.004000000000005</c:v>
                      </c:pt>
                      <c:pt idx="2633">
                        <c:v>77.986999999999995</c:v>
                      </c:pt>
                      <c:pt idx="2634">
                        <c:v>77.930999999999997</c:v>
                      </c:pt>
                      <c:pt idx="2635">
                        <c:v>77.968000000000004</c:v>
                      </c:pt>
                      <c:pt idx="2636">
                        <c:v>77.927999999999997</c:v>
                      </c:pt>
                      <c:pt idx="2637">
                        <c:v>77.986000000000004</c:v>
                      </c:pt>
                      <c:pt idx="2638">
                        <c:v>78.016000000000005</c:v>
                      </c:pt>
                      <c:pt idx="2639">
                        <c:v>77.984999999999999</c:v>
                      </c:pt>
                      <c:pt idx="2640">
                        <c:v>77.998999999999995</c:v>
                      </c:pt>
                      <c:pt idx="2641">
                        <c:v>78.058999999999997</c:v>
                      </c:pt>
                      <c:pt idx="2642">
                        <c:v>77.966999999999999</c:v>
                      </c:pt>
                      <c:pt idx="2643">
                        <c:v>77.938999999999993</c:v>
                      </c:pt>
                      <c:pt idx="2644">
                        <c:v>78.040000000000006</c:v>
                      </c:pt>
                      <c:pt idx="2645">
                        <c:v>77.983999999999995</c:v>
                      </c:pt>
                      <c:pt idx="2646">
                        <c:v>78.02</c:v>
                      </c:pt>
                      <c:pt idx="2647">
                        <c:v>77.98</c:v>
                      </c:pt>
                      <c:pt idx="2648">
                        <c:v>77.983000000000004</c:v>
                      </c:pt>
                      <c:pt idx="2649">
                        <c:v>78</c:v>
                      </c:pt>
                      <c:pt idx="2650">
                        <c:v>78.031000000000006</c:v>
                      </c:pt>
                      <c:pt idx="2651">
                        <c:v>78.009</c:v>
                      </c:pt>
                      <c:pt idx="2652">
                        <c:v>77.989000000000004</c:v>
                      </c:pt>
                      <c:pt idx="2653">
                        <c:v>77.992000000000004</c:v>
                      </c:pt>
                      <c:pt idx="2654">
                        <c:v>77.965999999999994</c:v>
                      </c:pt>
                      <c:pt idx="2655">
                        <c:v>77.965000000000003</c:v>
                      </c:pt>
                      <c:pt idx="2656">
                        <c:v>78.021000000000001</c:v>
                      </c:pt>
                      <c:pt idx="2657">
                        <c:v>77.988</c:v>
                      </c:pt>
                      <c:pt idx="2658">
                        <c:v>77.984999999999999</c:v>
                      </c:pt>
                      <c:pt idx="2659">
                        <c:v>77.981999999999999</c:v>
                      </c:pt>
                      <c:pt idx="2660">
                        <c:v>77.986999999999995</c:v>
                      </c:pt>
                      <c:pt idx="2661">
                        <c:v>77.971999999999994</c:v>
                      </c:pt>
                      <c:pt idx="2662">
                        <c:v>78</c:v>
                      </c:pt>
                      <c:pt idx="2663">
                        <c:v>78</c:v>
                      </c:pt>
                      <c:pt idx="2664">
                        <c:v>78.012</c:v>
                      </c:pt>
                      <c:pt idx="2665">
                        <c:v>77.992000000000004</c:v>
                      </c:pt>
                      <c:pt idx="2666">
                        <c:v>77.995999999999995</c:v>
                      </c:pt>
                      <c:pt idx="2667">
                        <c:v>77.994</c:v>
                      </c:pt>
                      <c:pt idx="2668">
                        <c:v>78.006</c:v>
                      </c:pt>
                      <c:pt idx="2669">
                        <c:v>78.028000000000006</c:v>
                      </c:pt>
                      <c:pt idx="2670">
                        <c:v>77.978999999999999</c:v>
                      </c:pt>
                      <c:pt idx="2671">
                        <c:v>77.991</c:v>
                      </c:pt>
                      <c:pt idx="2672">
                        <c:v>77.980999999999995</c:v>
                      </c:pt>
                      <c:pt idx="2673">
                        <c:v>77.981999999999999</c:v>
                      </c:pt>
                      <c:pt idx="2674">
                        <c:v>78.037000000000006</c:v>
                      </c:pt>
                      <c:pt idx="2675">
                        <c:v>77.989000000000004</c:v>
                      </c:pt>
                      <c:pt idx="2676">
                        <c:v>77.995999999999995</c:v>
                      </c:pt>
                      <c:pt idx="2677">
                        <c:v>77.988</c:v>
                      </c:pt>
                      <c:pt idx="2678">
                        <c:v>77.994</c:v>
                      </c:pt>
                      <c:pt idx="2679">
                        <c:v>78.009</c:v>
                      </c:pt>
                      <c:pt idx="2680">
                        <c:v>77.983000000000004</c:v>
                      </c:pt>
                      <c:pt idx="2681">
                        <c:v>78.006</c:v>
                      </c:pt>
                      <c:pt idx="2682">
                        <c:v>77.974999999999994</c:v>
                      </c:pt>
                      <c:pt idx="2683">
                        <c:v>77.966999999999999</c:v>
                      </c:pt>
                      <c:pt idx="2684">
                        <c:v>77.995000000000005</c:v>
                      </c:pt>
                      <c:pt idx="2685">
                        <c:v>78.048000000000002</c:v>
                      </c:pt>
                      <c:pt idx="2686">
                        <c:v>77.989999999999995</c:v>
                      </c:pt>
                      <c:pt idx="2687">
                        <c:v>77.986000000000004</c:v>
                      </c:pt>
                      <c:pt idx="2688">
                        <c:v>77.988</c:v>
                      </c:pt>
                      <c:pt idx="2689">
                        <c:v>78.004999999999995</c:v>
                      </c:pt>
                      <c:pt idx="2690">
                        <c:v>77.951999999999998</c:v>
                      </c:pt>
                      <c:pt idx="2691">
                        <c:v>77.991</c:v>
                      </c:pt>
                      <c:pt idx="2692">
                        <c:v>77.972999999999999</c:v>
                      </c:pt>
                      <c:pt idx="2693">
                        <c:v>78.013999999999996</c:v>
                      </c:pt>
                      <c:pt idx="2694">
                        <c:v>77.962999999999994</c:v>
                      </c:pt>
                      <c:pt idx="2695">
                        <c:v>78.007999999999996</c:v>
                      </c:pt>
                      <c:pt idx="2696">
                        <c:v>78.016999999999996</c:v>
                      </c:pt>
                      <c:pt idx="2697">
                        <c:v>78.016000000000005</c:v>
                      </c:pt>
                      <c:pt idx="2698">
                        <c:v>77.98</c:v>
                      </c:pt>
                      <c:pt idx="2699">
                        <c:v>78.03</c:v>
                      </c:pt>
                      <c:pt idx="2700">
                        <c:v>78</c:v>
                      </c:pt>
                      <c:pt idx="2701">
                        <c:v>77.98</c:v>
                      </c:pt>
                      <c:pt idx="2702">
                        <c:v>77.994</c:v>
                      </c:pt>
                      <c:pt idx="2703">
                        <c:v>78.039000000000001</c:v>
                      </c:pt>
                      <c:pt idx="2704">
                        <c:v>78.006</c:v>
                      </c:pt>
                      <c:pt idx="2705">
                        <c:v>77.942999999999998</c:v>
                      </c:pt>
                      <c:pt idx="2706">
                        <c:v>77.977999999999994</c:v>
                      </c:pt>
                      <c:pt idx="2707">
                        <c:v>77.98</c:v>
                      </c:pt>
                      <c:pt idx="2708">
                        <c:v>77.997</c:v>
                      </c:pt>
                      <c:pt idx="2709">
                        <c:v>77.998000000000005</c:v>
                      </c:pt>
                      <c:pt idx="2710">
                        <c:v>78.004000000000005</c:v>
                      </c:pt>
                      <c:pt idx="2711">
                        <c:v>77.971000000000004</c:v>
                      </c:pt>
                      <c:pt idx="2712">
                        <c:v>77.989999999999995</c:v>
                      </c:pt>
                      <c:pt idx="2713">
                        <c:v>78.009</c:v>
                      </c:pt>
                      <c:pt idx="2714">
                        <c:v>77.975999999999999</c:v>
                      </c:pt>
                      <c:pt idx="2715">
                        <c:v>77.991</c:v>
                      </c:pt>
                      <c:pt idx="2716">
                        <c:v>78.001000000000005</c:v>
                      </c:pt>
                      <c:pt idx="2717">
                        <c:v>77.998000000000005</c:v>
                      </c:pt>
                      <c:pt idx="2718">
                        <c:v>77.983000000000004</c:v>
                      </c:pt>
                      <c:pt idx="2719">
                        <c:v>77.974000000000004</c:v>
                      </c:pt>
                      <c:pt idx="2720">
                        <c:v>78.004999999999995</c:v>
                      </c:pt>
                      <c:pt idx="2721">
                        <c:v>78.013999999999996</c:v>
                      </c:pt>
                      <c:pt idx="2722">
                        <c:v>77.975999999999999</c:v>
                      </c:pt>
                      <c:pt idx="2723">
                        <c:v>78.019000000000005</c:v>
                      </c:pt>
                      <c:pt idx="2724">
                        <c:v>77.938000000000002</c:v>
                      </c:pt>
                      <c:pt idx="2725">
                        <c:v>77.965000000000003</c:v>
                      </c:pt>
                      <c:pt idx="2726">
                        <c:v>77.989000000000004</c:v>
                      </c:pt>
                      <c:pt idx="2727">
                        <c:v>78.018000000000001</c:v>
                      </c:pt>
                      <c:pt idx="2728">
                        <c:v>78.015000000000001</c:v>
                      </c:pt>
                      <c:pt idx="2729">
                        <c:v>78.003</c:v>
                      </c:pt>
                      <c:pt idx="2730">
                        <c:v>77.983999999999995</c:v>
                      </c:pt>
                      <c:pt idx="2731">
                        <c:v>77.968999999999994</c:v>
                      </c:pt>
                      <c:pt idx="2732">
                        <c:v>77.998999999999995</c:v>
                      </c:pt>
                      <c:pt idx="2733">
                        <c:v>77.992000000000004</c:v>
                      </c:pt>
                      <c:pt idx="2734">
                        <c:v>77.942999999999998</c:v>
                      </c:pt>
                      <c:pt idx="2735">
                        <c:v>77.974999999999994</c:v>
                      </c:pt>
                      <c:pt idx="2736">
                        <c:v>77.986999999999995</c:v>
                      </c:pt>
                      <c:pt idx="2737">
                        <c:v>78.001000000000005</c:v>
                      </c:pt>
                      <c:pt idx="2738">
                        <c:v>77.998000000000005</c:v>
                      </c:pt>
                      <c:pt idx="2739">
                        <c:v>77.998999999999995</c:v>
                      </c:pt>
                      <c:pt idx="2740">
                        <c:v>77.992000000000004</c:v>
                      </c:pt>
                      <c:pt idx="2741">
                        <c:v>77.995999999999995</c:v>
                      </c:pt>
                      <c:pt idx="2742">
                        <c:v>77.992999999999995</c:v>
                      </c:pt>
                      <c:pt idx="2743">
                        <c:v>77.991</c:v>
                      </c:pt>
                      <c:pt idx="2744">
                        <c:v>77.941999999999993</c:v>
                      </c:pt>
                      <c:pt idx="2745">
                        <c:v>78.028000000000006</c:v>
                      </c:pt>
                      <c:pt idx="2746">
                        <c:v>77.947999999999993</c:v>
                      </c:pt>
                      <c:pt idx="2747">
                        <c:v>78.019000000000005</c:v>
                      </c:pt>
                      <c:pt idx="2748">
                        <c:v>77.972999999999999</c:v>
                      </c:pt>
                      <c:pt idx="2749">
                        <c:v>78.006</c:v>
                      </c:pt>
                      <c:pt idx="2750">
                        <c:v>78.010000000000005</c:v>
                      </c:pt>
                      <c:pt idx="2751">
                        <c:v>78.021000000000001</c:v>
                      </c:pt>
                      <c:pt idx="2752">
                        <c:v>77.938000000000002</c:v>
                      </c:pt>
                      <c:pt idx="2753">
                        <c:v>78.028000000000006</c:v>
                      </c:pt>
                      <c:pt idx="2754">
                        <c:v>78.013000000000005</c:v>
                      </c:pt>
                      <c:pt idx="2755">
                        <c:v>78</c:v>
                      </c:pt>
                      <c:pt idx="2756">
                        <c:v>77.989999999999995</c:v>
                      </c:pt>
                      <c:pt idx="2757">
                        <c:v>78.010000000000005</c:v>
                      </c:pt>
                      <c:pt idx="2758">
                        <c:v>77.977000000000004</c:v>
                      </c:pt>
                      <c:pt idx="2759">
                        <c:v>77.980999999999995</c:v>
                      </c:pt>
                      <c:pt idx="2760">
                        <c:v>78.004000000000005</c:v>
                      </c:pt>
                      <c:pt idx="2761">
                        <c:v>78.015000000000001</c:v>
                      </c:pt>
                      <c:pt idx="2762">
                        <c:v>77.988</c:v>
                      </c:pt>
                      <c:pt idx="2763">
                        <c:v>77.983999999999995</c:v>
                      </c:pt>
                      <c:pt idx="2764">
                        <c:v>77.984999999999999</c:v>
                      </c:pt>
                      <c:pt idx="2765">
                        <c:v>78.016000000000005</c:v>
                      </c:pt>
                      <c:pt idx="2766">
                        <c:v>78.009</c:v>
                      </c:pt>
                      <c:pt idx="2767">
                        <c:v>78.010999999999996</c:v>
                      </c:pt>
                      <c:pt idx="2768">
                        <c:v>77.972999999999999</c:v>
                      </c:pt>
                      <c:pt idx="2769">
                        <c:v>77.997</c:v>
                      </c:pt>
                      <c:pt idx="2770">
                        <c:v>77.988</c:v>
                      </c:pt>
                      <c:pt idx="2771">
                        <c:v>77.972999999999999</c:v>
                      </c:pt>
                      <c:pt idx="2772">
                        <c:v>78.049000000000007</c:v>
                      </c:pt>
                      <c:pt idx="2773">
                        <c:v>78.033000000000001</c:v>
                      </c:pt>
                      <c:pt idx="2774">
                        <c:v>77.977000000000004</c:v>
                      </c:pt>
                      <c:pt idx="2775">
                        <c:v>77.971000000000004</c:v>
                      </c:pt>
                      <c:pt idx="2776">
                        <c:v>77.983000000000004</c:v>
                      </c:pt>
                      <c:pt idx="2777">
                        <c:v>77.992000000000004</c:v>
                      </c:pt>
                      <c:pt idx="2778">
                        <c:v>77.986000000000004</c:v>
                      </c:pt>
                      <c:pt idx="2779">
                        <c:v>78.016999999999996</c:v>
                      </c:pt>
                      <c:pt idx="2780">
                        <c:v>77.977999999999994</c:v>
                      </c:pt>
                      <c:pt idx="2781">
                        <c:v>78.004999999999995</c:v>
                      </c:pt>
                      <c:pt idx="2782">
                        <c:v>77.956000000000003</c:v>
                      </c:pt>
                      <c:pt idx="2783">
                        <c:v>77.977000000000004</c:v>
                      </c:pt>
                      <c:pt idx="2784">
                        <c:v>78.004999999999995</c:v>
                      </c:pt>
                      <c:pt idx="2785">
                        <c:v>78.043999999999997</c:v>
                      </c:pt>
                      <c:pt idx="2786">
                        <c:v>78.001000000000005</c:v>
                      </c:pt>
                      <c:pt idx="2787">
                        <c:v>78.013999999999996</c:v>
                      </c:pt>
                      <c:pt idx="2788">
                        <c:v>77.983000000000004</c:v>
                      </c:pt>
                      <c:pt idx="2789">
                        <c:v>77.983999999999995</c:v>
                      </c:pt>
                      <c:pt idx="2790">
                        <c:v>77.983999999999995</c:v>
                      </c:pt>
                      <c:pt idx="2791">
                        <c:v>77.991</c:v>
                      </c:pt>
                      <c:pt idx="2792">
                        <c:v>78.007000000000005</c:v>
                      </c:pt>
                      <c:pt idx="2793">
                        <c:v>77.984999999999999</c:v>
                      </c:pt>
                      <c:pt idx="2794">
                        <c:v>77.992000000000004</c:v>
                      </c:pt>
                      <c:pt idx="2795">
                        <c:v>78.004000000000005</c:v>
                      </c:pt>
                      <c:pt idx="2796">
                        <c:v>77.956999999999994</c:v>
                      </c:pt>
                      <c:pt idx="2797">
                        <c:v>78.016000000000005</c:v>
                      </c:pt>
                      <c:pt idx="2798">
                        <c:v>77.998000000000005</c:v>
                      </c:pt>
                      <c:pt idx="2799">
                        <c:v>77.957999999999998</c:v>
                      </c:pt>
                      <c:pt idx="2800">
                        <c:v>77.965000000000003</c:v>
                      </c:pt>
                      <c:pt idx="2801">
                        <c:v>77.953999999999994</c:v>
                      </c:pt>
                      <c:pt idx="2802">
                        <c:v>78.015000000000001</c:v>
                      </c:pt>
                      <c:pt idx="2803">
                        <c:v>77.959000000000003</c:v>
                      </c:pt>
                      <c:pt idx="2804">
                        <c:v>77.998000000000005</c:v>
                      </c:pt>
                      <c:pt idx="2805">
                        <c:v>77.977000000000004</c:v>
                      </c:pt>
                      <c:pt idx="2806">
                        <c:v>77.983000000000004</c:v>
                      </c:pt>
                      <c:pt idx="2807">
                        <c:v>77.995999999999995</c:v>
                      </c:pt>
                      <c:pt idx="2808">
                        <c:v>77.992000000000004</c:v>
                      </c:pt>
                      <c:pt idx="2809">
                        <c:v>78.003</c:v>
                      </c:pt>
                      <c:pt idx="2810">
                        <c:v>78.003</c:v>
                      </c:pt>
                      <c:pt idx="2811">
                        <c:v>77.926000000000002</c:v>
                      </c:pt>
                      <c:pt idx="2812">
                        <c:v>77.992999999999995</c:v>
                      </c:pt>
                      <c:pt idx="2813">
                        <c:v>77.989000000000004</c:v>
                      </c:pt>
                      <c:pt idx="2814">
                        <c:v>78.001000000000005</c:v>
                      </c:pt>
                      <c:pt idx="2815">
                        <c:v>78</c:v>
                      </c:pt>
                      <c:pt idx="2816">
                        <c:v>77.959999999999994</c:v>
                      </c:pt>
                      <c:pt idx="2817">
                        <c:v>77.984999999999999</c:v>
                      </c:pt>
                      <c:pt idx="2818">
                        <c:v>77.989999999999995</c:v>
                      </c:pt>
                      <c:pt idx="2819">
                        <c:v>77.992000000000004</c:v>
                      </c:pt>
                      <c:pt idx="2820">
                        <c:v>77.989999999999995</c:v>
                      </c:pt>
                      <c:pt idx="2821">
                        <c:v>77.986999999999995</c:v>
                      </c:pt>
                      <c:pt idx="2822">
                        <c:v>77.971000000000004</c:v>
                      </c:pt>
                      <c:pt idx="2823">
                        <c:v>77.981999999999999</c:v>
                      </c:pt>
                      <c:pt idx="2824">
                        <c:v>77.998000000000005</c:v>
                      </c:pt>
                      <c:pt idx="2825">
                        <c:v>77.992999999999995</c:v>
                      </c:pt>
                      <c:pt idx="2826">
                        <c:v>77.997</c:v>
                      </c:pt>
                      <c:pt idx="2827">
                        <c:v>77.992999999999995</c:v>
                      </c:pt>
                      <c:pt idx="2828">
                        <c:v>77.977999999999994</c:v>
                      </c:pt>
                      <c:pt idx="2829">
                        <c:v>77.998000000000005</c:v>
                      </c:pt>
                      <c:pt idx="2830">
                        <c:v>77.980999999999995</c:v>
                      </c:pt>
                      <c:pt idx="2831">
                        <c:v>78.004000000000005</c:v>
                      </c:pt>
                      <c:pt idx="2832">
                        <c:v>77.986000000000004</c:v>
                      </c:pt>
                      <c:pt idx="2833">
                        <c:v>77.992999999999995</c:v>
                      </c:pt>
                      <c:pt idx="2834">
                        <c:v>77.962999999999994</c:v>
                      </c:pt>
                      <c:pt idx="2835">
                        <c:v>77.980999999999995</c:v>
                      </c:pt>
                      <c:pt idx="2836">
                        <c:v>77.966999999999999</c:v>
                      </c:pt>
                      <c:pt idx="2837">
                        <c:v>78.007000000000005</c:v>
                      </c:pt>
                      <c:pt idx="2838">
                        <c:v>78.043999999999997</c:v>
                      </c:pt>
                      <c:pt idx="2839">
                        <c:v>78.001000000000005</c:v>
                      </c:pt>
                      <c:pt idx="2840">
                        <c:v>77.984999999999999</c:v>
                      </c:pt>
                      <c:pt idx="2841">
                        <c:v>77.986000000000004</c:v>
                      </c:pt>
                      <c:pt idx="2842">
                        <c:v>77.988</c:v>
                      </c:pt>
                      <c:pt idx="2843">
                        <c:v>78</c:v>
                      </c:pt>
                      <c:pt idx="2844">
                        <c:v>77.983999999999995</c:v>
                      </c:pt>
                      <c:pt idx="2845">
                        <c:v>77.998999999999995</c:v>
                      </c:pt>
                      <c:pt idx="2846">
                        <c:v>77.989000000000004</c:v>
                      </c:pt>
                      <c:pt idx="2847">
                        <c:v>77.995000000000005</c:v>
                      </c:pt>
                      <c:pt idx="2848">
                        <c:v>77.986000000000004</c:v>
                      </c:pt>
                      <c:pt idx="2849">
                        <c:v>77.992999999999995</c:v>
                      </c:pt>
                      <c:pt idx="2850">
                        <c:v>77.991</c:v>
                      </c:pt>
                      <c:pt idx="2851">
                        <c:v>77.998999999999995</c:v>
                      </c:pt>
                      <c:pt idx="2852">
                        <c:v>77.975999999999999</c:v>
                      </c:pt>
                      <c:pt idx="2853">
                        <c:v>78.013999999999996</c:v>
                      </c:pt>
                      <c:pt idx="2854">
                        <c:v>77.995000000000005</c:v>
                      </c:pt>
                      <c:pt idx="2855">
                        <c:v>77.972999999999999</c:v>
                      </c:pt>
                      <c:pt idx="2856">
                        <c:v>77.968000000000004</c:v>
                      </c:pt>
                      <c:pt idx="2857">
                        <c:v>78.022999999999996</c:v>
                      </c:pt>
                      <c:pt idx="2858">
                        <c:v>78.019000000000005</c:v>
                      </c:pt>
                      <c:pt idx="2859">
                        <c:v>78.003</c:v>
                      </c:pt>
                      <c:pt idx="2860">
                        <c:v>77.963999999999999</c:v>
                      </c:pt>
                      <c:pt idx="2861">
                        <c:v>78</c:v>
                      </c:pt>
                      <c:pt idx="2862">
                        <c:v>78.004000000000005</c:v>
                      </c:pt>
                      <c:pt idx="2863">
                        <c:v>77.951999999999998</c:v>
                      </c:pt>
                      <c:pt idx="2864">
                        <c:v>77.998000000000005</c:v>
                      </c:pt>
                      <c:pt idx="2865">
                        <c:v>78.027000000000001</c:v>
                      </c:pt>
                      <c:pt idx="2866">
                        <c:v>78.010999999999996</c:v>
                      </c:pt>
                      <c:pt idx="2867">
                        <c:v>77.998999999999995</c:v>
                      </c:pt>
                      <c:pt idx="2868">
                        <c:v>77.963999999999999</c:v>
                      </c:pt>
                      <c:pt idx="2869">
                        <c:v>78.013999999999996</c:v>
                      </c:pt>
                      <c:pt idx="2870">
                        <c:v>78.013000000000005</c:v>
                      </c:pt>
                      <c:pt idx="2871">
                        <c:v>77.995000000000005</c:v>
                      </c:pt>
                      <c:pt idx="2872">
                        <c:v>77.965000000000003</c:v>
                      </c:pt>
                      <c:pt idx="2873">
                        <c:v>77.994</c:v>
                      </c:pt>
                      <c:pt idx="2874">
                        <c:v>78.007999999999996</c:v>
                      </c:pt>
                      <c:pt idx="2875">
                        <c:v>77.947999999999993</c:v>
                      </c:pt>
                      <c:pt idx="2876">
                        <c:v>78.031999999999996</c:v>
                      </c:pt>
                      <c:pt idx="2877">
                        <c:v>78.02</c:v>
                      </c:pt>
                      <c:pt idx="2878">
                        <c:v>78.034000000000006</c:v>
                      </c:pt>
                      <c:pt idx="2879">
                        <c:v>77.983999999999995</c:v>
                      </c:pt>
                      <c:pt idx="2880">
                        <c:v>77.968999999999994</c:v>
                      </c:pt>
                      <c:pt idx="2881">
                        <c:v>77.986999999999995</c:v>
                      </c:pt>
                      <c:pt idx="2882">
                        <c:v>77.994</c:v>
                      </c:pt>
                      <c:pt idx="2883">
                        <c:v>78.001000000000005</c:v>
                      </c:pt>
                      <c:pt idx="2884">
                        <c:v>77.968999999999994</c:v>
                      </c:pt>
                      <c:pt idx="2885">
                        <c:v>77.991</c:v>
                      </c:pt>
                      <c:pt idx="2886">
                        <c:v>78.007999999999996</c:v>
                      </c:pt>
                      <c:pt idx="2887">
                        <c:v>77.972999999999999</c:v>
                      </c:pt>
                      <c:pt idx="2888">
                        <c:v>77.960999999999999</c:v>
                      </c:pt>
                      <c:pt idx="2889">
                        <c:v>78.027000000000001</c:v>
                      </c:pt>
                      <c:pt idx="2890">
                        <c:v>78.02</c:v>
                      </c:pt>
                      <c:pt idx="2891">
                        <c:v>78.013999999999996</c:v>
                      </c:pt>
                      <c:pt idx="2892">
                        <c:v>77.950999999999993</c:v>
                      </c:pt>
                      <c:pt idx="2893">
                        <c:v>77.989000000000004</c:v>
                      </c:pt>
                      <c:pt idx="2894">
                        <c:v>77.991</c:v>
                      </c:pt>
                      <c:pt idx="2895">
                        <c:v>78.001000000000005</c:v>
                      </c:pt>
                      <c:pt idx="2896">
                        <c:v>77.968999999999994</c:v>
                      </c:pt>
                      <c:pt idx="2897">
                        <c:v>78.016999999999996</c:v>
                      </c:pt>
                      <c:pt idx="2898">
                        <c:v>77.986000000000004</c:v>
                      </c:pt>
                      <c:pt idx="2899">
                        <c:v>77.971999999999994</c:v>
                      </c:pt>
                      <c:pt idx="2900">
                        <c:v>77.956999999999994</c:v>
                      </c:pt>
                      <c:pt idx="2901">
                        <c:v>77.971000000000004</c:v>
                      </c:pt>
                      <c:pt idx="2902">
                        <c:v>78.034999999999997</c:v>
                      </c:pt>
                      <c:pt idx="2903">
                        <c:v>77.992000000000004</c:v>
                      </c:pt>
                      <c:pt idx="2904">
                        <c:v>77.947000000000003</c:v>
                      </c:pt>
                      <c:pt idx="2905">
                        <c:v>77.971999999999994</c:v>
                      </c:pt>
                      <c:pt idx="2906">
                        <c:v>77.97</c:v>
                      </c:pt>
                      <c:pt idx="2907">
                        <c:v>78.004000000000005</c:v>
                      </c:pt>
                      <c:pt idx="2908">
                        <c:v>77.983000000000004</c:v>
                      </c:pt>
                      <c:pt idx="2909">
                        <c:v>77.998000000000005</c:v>
                      </c:pt>
                      <c:pt idx="2910">
                        <c:v>77.984999999999999</c:v>
                      </c:pt>
                      <c:pt idx="2911">
                        <c:v>77.992000000000004</c:v>
                      </c:pt>
                      <c:pt idx="2912">
                        <c:v>77.977999999999994</c:v>
                      </c:pt>
                      <c:pt idx="2913">
                        <c:v>77.989999999999995</c:v>
                      </c:pt>
                      <c:pt idx="2914">
                        <c:v>78.021000000000001</c:v>
                      </c:pt>
                      <c:pt idx="2915">
                        <c:v>78.031000000000006</c:v>
                      </c:pt>
                      <c:pt idx="2916">
                        <c:v>77.974999999999994</c:v>
                      </c:pt>
                      <c:pt idx="2917">
                        <c:v>77.972999999999999</c:v>
                      </c:pt>
                      <c:pt idx="2918">
                        <c:v>78</c:v>
                      </c:pt>
                      <c:pt idx="2919">
                        <c:v>77.994</c:v>
                      </c:pt>
                      <c:pt idx="2920">
                        <c:v>77.992000000000004</c:v>
                      </c:pt>
                      <c:pt idx="2921">
                        <c:v>77.991</c:v>
                      </c:pt>
                      <c:pt idx="2922">
                        <c:v>77.98</c:v>
                      </c:pt>
                      <c:pt idx="2923">
                        <c:v>77.989000000000004</c:v>
                      </c:pt>
                      <c:pt idx="2924">
                        <c:v>78.007000000000005</c:v>
                      </c:pt>
                      <c:pt idx="2925">
                        <c:v>77.944000000000003</c:v>
                      </c:pt>
                      <c:pt idx="2926">
                        <c:v>78.016000000000005</c:v>
                      </c:pt>
                      <c:pt idx="2927">
                        <c:v>77.988</c:v>
                      </c:pt>
                      <c:pt idx="2928">
                        <c:v>77.947000000000003</c:v>
                      </c:pt>
                      <c:pt idx="2929">
                        <c:v>78.012</c:v>
                      </c:pt>
                      <c:pt idx="2930">
                        <c:v>78.016999999999996</c:v>
                      </c:pt>
                      <c:pt idx="2931">
                        <c:v>78</c:v>
                      </c:pt>
                      <c:pt idx="2932">
                        <c:v>77.998999999999995</c:v>
                      </c:pt>
                      <c:pt idx="2933">
                        <c:v>77.988</c:v>
                      </c:pt>
                      <c:pt idx="2934">
                        <c:v>78.016000000000005</c:v>
                      </c:pt>
                      <c:pt idx="2935">
                        <c:v>78.027000000000001</c:v>
                      </c:pt>
                      <c:pt idx="2936">
                        <c:v>78.001999999999995</c:v>
                      </c:pt>
                      <c:pt idx="2937">
                        <c:v>77.989000000000004</c:v>
                      </c:pt>
                      <c:pt idx="2938">
                        <c:v>77.971999999999994</c:v>
                      </c:pt>
                      <c:pt idx="2939">
                        <c:v>78.012</c:v>
                      </c:pt>
                      <c:pt idx="2940">
                        <c:v>77.968000000000004</c:v>
                      </c:pt>
                      <c:pt idx="2941">
                        <c:v>77.988</c:v>
                      </c:pt>
                      <c:pt idx="2942">
                        <c:v>78.03</c:v>
                      </c:pt>
                      <c:pt idx="2943">
                        <c:v>78.001000000000005</c:v>
                      </c:pt>
                      <c:pt idx="2944">
                        <c:v>77.983999999999995</c:v>
                      </c:pt>
                      <c:pt idx="2945">
                        <c:v>77.977000000000004</c:v>
                      </c:pt>
                      <c:pt idx="2946">
                        <c:v>77.986999999999995</c:v>
                      </c:pt>
                      <c:pt idx="2947">
                        <c:v>78</c:v>
                      </c:pt>
                      <c:pt idx="2948">
                        <c:v>78.007000000000005</c:v>
                      </c:pt>
                      <c:pt idx="2949">
                        <c:v>77.995000000000005</c:v>
                      </c:pt>
                      <c:pt idx="2950">
                        <c:v>77.977000000000004</c:v>
                      </c:pt>
                      <c:pt idx="2951">
                        <c:v>78.015000000000001</c:v>
                      </c:pt>
                      <c:pt idx="2952">
                        <c:v>77.971000000000004</c:v>
                      </c:pt>
                      <c:pt idx="2953">
                        <c:v>78.028000000000006</c:v>
                      </c:pt>
                      <c:pt idx="2954">
                        <c:v>78.075999999999993</c:v>
                      </c:pt>
                      <c:pt idx="2955">
                        <c:v>77.998000000000005</c:v>
                      </c:pt>
                      <c:pt idx="2956">
                        <c:v>77.962999999999994</c:v>
                      </c:pt>
                      <c:pt idx="2957">
                        <c:v>77.959000000000003</c:v>
                      </c:pt>
                      <c:pt idx="2958">
                        <c:v>77.995000000000005</c:v>
                      </c:pt>
                      <c:pt idx="2959">
                        <c:v>77.989000000000004</c:v>
                      </c:pt>
                      <c:pt idx="2960">
                        <c:v>77.974999999999994</c:v>
                      </c:pt>
                      <c:pt idx="2961">
                        <c:v>77.995999999999995</c:v>
                      </c:pt>
                      <c:pt idx="2962">
                        <c:v>77.991</c:v>
                      </c:pt>
                      <c:pt idx="2963">
                        <c:v>77.997</c:v>
                      </c:pt>
                      <c:pt idx="2964">
                        <c:v>77.978999999999999</c:v>
                      </c:pt>
                      <c:pt idx="2965">
                        <c:v>78.001999999999995</c:v>
                      </c:pt>
                      <c:pt idx="2966">
                        <c:v>78.028999999999996</c:v>
                      </c:pt>
                      <c:pt idx="2967">
                        <c:v>77.971000000000004</c:v>
                      </c:pt>
                      <c:pt idx="2968">
                        <c:v>77.963999999999999</c:v>
                      </c:pt>
                      <c:pt idx="2969">
                        <c:v>77.965000000000003</c:v>
                      </c:pt>
                      <c:pt idx="2970">
                        <c:v>77.998999999999995</c:v>
                      </c:pt>
                      <c:pt idx="2971">
                        <c:v>77.978999999999999</c:v>
                      </c:pt>
                      <c:pt idx="2972">
                        <c:v>77.991</c:v>
                      </c:pt>
                      <c:pt idx="2973">
                        <c:v>78.022000000000006</c:v>
                      </c:pt>
                      <c:pt idx="2974">
                        <c:v>78.004000000000005</c:v>
                      </c:pt>
                      <c:pt idx="2975">
                        <c:v>77.992000000000004</c:v>
                      </c:pt>
                      <c:pt idx="2976">
                        <c:v>77.998999999999995</c:v>
                      </c:pt>
                      <c:pt idx="2977">
                        <c:v>77.98</c:v>
                      </c:pt>
                      <c:pt idx="2978">
                        <c:v>78.007000000000005</c:v>
                      </c:pt>
                      <c:pt idx="2979">
                        <c:v>78.007000000000005</c:v>
                      </c:pt>
                      <c:pt idx="2980">
                        <c:v>77.971000000000004</c:v>
                      </c:pt>
                      <c:pt idx="2981">
                        <c:v>77.951999999999998</c:v>
                      </c:pt>
                      <c:pt idx="2982">
                        <c:v>78.022000000000006</c:v>
                      </c:pt>
                      <c:pt idx="2983">
                        <c:v>78.006</c:v>
                      </c:pt>
                      <c:pt idx="2984">
                        <c:v>77.956999999999994</c:v>
                      </c:pt>
                      <c:pt idx="2985">
                        <c:v>77.978999999999999</c:v>
                      </c:pt>
                      <c:pt idx="2986">
                        <c:v>78</c:v>
                      </c:pt>
                      <c:pt idx="2987">
                        <c:v>77.992999999999995</c:v>
                      </c:pt>
                      <c:pt idx="2988">
                        <c:v>78.013000000000005</c:v>
                      </c:pt>
                      <c:pt idx="2989">
                        <c:v>77.965999999999994</c:v>
                      </c:pt>
                      <c:pt idx="2990">
                        <c:v>77.986999999999995</c:v>
                      </c:pt>
                      <c:pt idx="2991">
                        <c:v>77.991</c:v>
                      </c:pt>
                      <c:pt idx="2992">
                        <c:v>77.991</c:v>
                      </c:pt>
                      <c:pt idx="2993">
                        <c:v>77.992999999999995</c:v>
                      </c:pt>
                      <c:pt idx="2994">
                        <c:v>78.019000000000005</c:v>
                      </c:pt>
                      <c:pt idx="2995">
                        <c:v>78.015000000000001</c:v>
                      </c:pt>
                      <c:pt idx="2996">
                        <c:v>77.989000000000004</c:v>
                      </c:pt>
                      <c:pt idx="2997">
                        <c:v>77.986000000000004</c:v>
                      </c:pt>
                      <c:pt idx="2998">
                        <c:v>78.013000000000005</c:v>
                      </c:pt>
                      <c:pt idx="2999">
                        <c:v>77.997</c:v>
                      </c:pt>
                      <c:pt idx="3000">
                        <c:v>77.995999999999995</c:v>
                      </c:pt>
                      <c:pt idx="3001">
                        <c:v>78.001999999999995</c:v>
                      </c:pt>
                      <c:pt idx="3002">
                        <c:v>78.001999999999995</c:v>
                      </c:pt>
                      <c:pt idx="3003">
                        <c:v>77.997</c:v>
                      </c:pt>
                      <c:pt idx="3004">
                        <c:v>77.962000000000003</c:v>
                      </c:pt>
                      <c:pt idx="3005">
                        <c:v>78.019000000000005</c:v>
                      </c:pt>
                      <c:pt idx="3006">
                        <c:v>77.995999999999995</c:v>
                      </c:pt>
                      <c:pt idx="3007">
                        <c:v>77.997</c:v>
                      </c:pt>
                      <c:pt idx="3008">
                        <c:v>77.992999999999995</c:v>
                      </c:pt>
                      <c:pt idx="3009">
                        <c:v>77.966999999999999</c:v>
                      </c:pt>
                      <c:pt idx="3010">
                        <c:v>77.968000000000004</c:v>
                      </c:pt>
                      <c:pt idx="3011">
                        <c:v>77.989999999999995</c:v>
                      </c:pt>
                      <c:pt idx="3012">
                        <c:v>78.004999999999995</c:v>
                      </c:pt>
                      <c:pt idx="3013">
                        <c:v>78.021000000000001</c:v>
                      </c:pt>
                      <c:pt idx="3014">
                        <c:v>78</c:v>
                      </c:pt>
                      <c:pt idx="3015">
                        <c:v>78.004999999999995</c:v>
                      </c:pt>
                      <c:pt idx="3016">
                        <c:v>77.909000000000006</c:v>
                      </c:pt>
                      <c:pt idx="3017">
                        <c:v>77.991</c:v>
                      </c:pt>
                      <c:pt idx="3018">
                        <c:v>78.015000000000001</c:v>
                      </c:pt>
                      <c:pt idx="3019">
                        <c:v>78.007000000000005</c:v>
                      </c:pt>
                      <c:pt idx="3020">
                        <c:v>77.972999999999999</c:v>
                      </c:pt>
                      <c:pt idx="3021">
                        <c:v>77.963999999999999</c:v>
                      </c:pt>
                      <c:pt idx="3022">
                        <c:v>77.991</c:v>
                      </c:pt>
                      <c:pt idx="3023">
                        <c:v>77.960999999999999</c:v>
                      </c:pt>
                      <c:pt idx="3024">
                        <c:v>77.988</c:v>
                      </c:pt>
                      <c:pt idx="3025">
                        <c:v>78.010000000000005</c:v>
                      </c:pt>
                      <c:pt idx="3026">
                        <c:v>77.97</c:v>
                      </c:pt>
                      <c:pt idx="3027">
                        <c:v>78.001000000000005</c:v>
                      </c:pt>
                      <c:pt idx="3028">
                        <c:v>77.968999999999994</c:v>
                      </c:pt>
                      <c:pt idx="3029">
                        <c:v>77.953999999999994</c:v>
                      </c:pt>
                      <c:pt idx="3030">
                        <c:v>78.025000000000006</c:v>
                      </c:pt>
                      <c:pt idx="3031">
                        <c:v>78.025999999999996</c:v>
                      </c:pt>
                      <c:pt idx="3032">
                        <c:v>77.960999999999999</c:v>
                      </c:pt>
                      <c:pt idx="3033">
                        <c:v>77.977000000000004</c:v>
                      </c:pt>
                      <c:pt idx="3034">
                        <c:v>78</c:v>
                      </c:pt>
                      <c:pt idx="3035">
                        <c:v>77.978999999999999</c:v>
                      </c:pt>
                      <c:pt idx="3036">
                        <c:v>77.995999999999995</c:v>
                      </c:pt>
                      <c:pt idx="3037">
                        <c:v>78.016000000000005</c:v>
                      </c:pt>
                      <c:pt idx="3038">
                        <c:v>77.98</c:v>
                      </c:pt>
                      <c:pt idx="3039">
                        <c:v>77.988</c:v>
                      </c:pt>
                      <c:pt idx="3040">
                        <c:v>78.004000000000005</c:v>
                      </c:pt>
                      <c:pt idx="3041">
                        <c:v>77.997</c:v>
                      </c:pt>
                      <c:pt idx="3042">
                        <c:v>77.991</c:v>
                      </c:pt>
                      <c:pt idx="3043">
                        <c:v>78</c:v>
                      </c:pt>
                      <c:pt idx="3044">
                        <c:v>77.960999999999999</c:v>
                      </c:pt>
                      <c:pt idx="3045">
                        <c:v>77.989000000000004</c:v>
                      </c:pt>
                      <c:pt idx="3046">
                        <c:v>78.012</c:v>
                      </c:pt>
                      <c:pt idx="3047">
                        <c:v>78.004000000000005</c:v>
                      </c:pt>
                      <c:pt idx="3048">
                        <c:v>77.962000000000003</c:v>
                      </c:pt>
                      <c:pt idx="3049">
                        <c:v>77.989999999999995</c:v>
                      </c:pt>
                      <c:pt idx="3050">
                        <c:v>78.001000000000005</c:v>
                      </c:pt>
                      <c:pt idx="3051">
                        <c:v>77.997</c:v>
                      </c:pt>
                      <c:pt idx="3052">
                        <c:v>77.992000000000004</c:v>
                      </c:pt>
                      <c:pt idx="3053">
                        <c:v>77.981999999999999</c:v>
                      </c:pt>
                      <c:pt idx="3054">
                        <c:v>78.007999999999996</c:v>
                      </c:pt>
                      <c:pt idx="3055">
                        <c:v>77.966999999999999</c:v>
                      </c:pt>
                      <c:pt idx="3056">
                        <c:v>77.978999999999999</c:v>
                      </c:pt>
                      <c:pt idx="3057">
                        <c:v>77.997</c:v>
                      </c:pt>
                      <c:pt idx="3058">
                        <c:v>78.031999999999996</c:v>
                      </c:pt>
                      <c:pt idx="3059">
                        <c:v>78.028000000000006</c:v>
                      </c:pt>
                      <c:pt idx="3060">
                        <c:v>78.001999999999995</c:v>
                      </c:pt>
                      <c:pt idx="3061">
                        <c:v>77.995000000000005</c:v>
                      </c:pt>
                      <c:pt idx="3062">
                        <c:v>77.974999999999994</c:v>
                      </c:pt>
                      <c:pt idx="3063">
                        <c:v>78.016999999999996</c:v>
                      </c:pt>
                      <c:pt idx="3064">
                        <c:v>77.989999999999995</c:v>
                      </c:pt>
                      <c:pt idx="3065">
                        <c:v>77.983999999999995</c:v>
                      </c:pt>
                      <c:pt idx="3066">
                        <c:v>77.977999999999994</c:v>
                      </c:pt>
                      <c:pt idx="3067">
                        <c:v>77.966999999999999</c:v>
                      </c:pt>
                      <c:pt idx="3068">
                        <c:v>77.965000000000003</c:v>
                      </c:pt>
                      <c:pt idx="3069">
                        <c:v>77.97</c:v>
                      </c:pt>
                      <c:pt idx="3070">
                        <c:v>78.049000000000007</c:v>
                      </c:pt>
                      <c:pt idx="3071">
                        <c:v>78.027000000000001</c:v>
                      </c:pt>
                      <c:pt idx="3072">
                        <c:v>77.968000000000004</c:v>
                      </c:pt>
                      <c:pt idx="3073">
                        <c:v>77.971999999999994</c:v>
                      </c:pt>
                      <c:pt idx="3074">
                        <c:v>77.980999999999995</c:v>
                      </c:pt>
                      <c:pt idx="3075">
                        <c:v>78.013000000000005</c:v>
                      </c:pt>
                      <c:pt idx="3076">
                        <c:v>78.010999999999996</c:v>
                      </c:pt>
                      <c:pt idx="3077">
                        <c:v>77.995999999999995</c:v>
                      </c:pt>
                      <c:pt idx="3078">
                        <c:v>78.019000000000005</c:v>
                      </c:pt>
                      <c:pt idx="3079">
                        <c:v>78.010000000000005</c:v>
                      </c:pt>
                      <c:pt idx="3080">
                        <c:v>77.965999999999994</c:v>
                      </c:pt>
                      <c:pt idx="3081">
                        <c:v>77.991</c:v>
                      </c:pt>
                      <c:pt idx="3082">
                        <c:v>77.997</c:v>
                      </c:pt>
                      <c:pt idx="3083">
                        <c:v>78.022999999999996</c:v>
                      </c:pt>
                      <c:pt idx="3084">
                        <c:v>77.938000000000002</c:v>
                      </c:pt>
                      <c:pt idx="3085">
                        <c:v>77.98</c:v>
                      </c:pt>
                      <c:pt idx="3086">
                        <c:v>77.986000000000004</c:v>
                      </c:pt>
                      <c:pt idx="3087">
                        <c:v>77.968000000000004</c:v>
                      </c:pt>
                      <c:pt idx="3088">
                        <c:v>77.997</c:v>
                      </c:pt>
                      <c:pt idx="3089">
                        <c:v>77.995999999999995</c:v>
                      </c:pt>
                      <c:pt idx="3090">
                        <c:v>77.997</c:v>
                      </c:pt>
                      <c:pt idx="3091">
                        <c:v>78.004999999999995</c:v>
                      </c:pt>
                      <c:pt idx="3092">
                        <c:v>77.971999999999994</c:v>
                      </c:pt>
                      <c:pt idx="3093">
                        <c:v>77.980999999999995</c:v>
                      </c:pt>
                      <c:pt idx="3094">
                        <c:v>78.03</c:v>
                      </c:pt>
                      <c:pt idx="3095">
                        <c:v>78.013999999999996</c:v>
                      </c:pt>
                      <c:pt idx="3096">
                        <c:v>77.933999999999997</c:v>
                      </c:pt>
                      <c:pt idx="3097">
                        <c:v>78.003</c:v>
                      </c:pt>
                      <c:pt idx="3098">
                        <c:v>78.016999999999996</c:v>
                      </c:pt>
                      <c:pt idx="3099">
                        <c:v>77.992999999999995</c:v>
                      </c:pt>
                      <c:pt idx="3100">
                        <c:v>77.977000000000004</c:v>
                      </c:pt>
                      <c:pt idx="3101">
                        <c:v>77.994</c:v>
                      </c:pt>
                      <c:pt idx="3102">
                        <c:v>77.995999999999995</c:v>
                      </c:pt>
                      <c:pt idx="3103">
                        <c:v>78.013000000000005</c:v>
                      </c:pt>
                      <c:pt idx="3104">
                        <c:v>77.992999999999995</c:v>
                      </c:pt>
                      <c:pt idx="3105">
                        <c:v>77.983000000000004</c:v>
                      </c:pt>
                      <c:pt idx="3106">
                        <c:v>77.963999999999999</c:v>
                      </c:pt>
                      <c:pt idx="3107">
                        <c:v>78.007999999999996</c:v>
                      </c:pt>
                      <c:pt idx="3108">
                        <c:v>77.983999999999995</c:v>
                      </c:pt>
                      <c:pt idx="3109">
                        <c:v>77.989999999999995</c:v>
                      </c:pt>
                      <c:pt idx="3110">
                        <c:v>78.024000000000001</c:v>
                      </c:pt>
                      <c:pt idx="3111">
                        <c:v>77.947999999999993</c:v>
                      </c:pt>
                      <c:pt idx="3112">
                        <c:v>77.980999999999995</c:v>
                      </c:pt>
                      <c:pt idx="3113">
                        <c:v>78</c:v>
                      </c:pt>
                      <c:pt idx="3114">
                        <c:v>77.953000000000003</c:v>
                      </c:pt>
                      <c:pt idx="3115">
                        <c:v>78.003</c:v>
                      </c:pt>
                      <c:pt idx="3116">
                        <c:v>78.001999999999995</c:v>
                      </c:pt>
                      <c:pt idx="3117">
                        <c:v>77.998999999999995</c:v>
                      </c:pt>
                      <c:pt idx="3118">
                        <c:v>78.001999999999995</c:v>
                      </c:pt>
                      <c:pt idx="3119">
                        <c:v>77.994</c:v>
                      </c:pt>
                      <c:pt idx="3120">
                        <c:v>77.954999999999998</c:v>
                      </c:pt>
                      <c:pt idx="3121">
                        <c:v>77.966999999999999</c:v>
                      </c:pt>
                      <c:pt idx="3122">
                        <c:v>78.069999999999993</c:v>
                      </c:pt>
                      <c:pt idx="3123">
                        <c:v>78.025000000000006</c:v>
                      </c:pt>
                      <c:pt idx="3124">
                        <c:v>77.986999999999995</c:v>
                      </c:pt>
                      <c:pt idx="3125">
                        <c:v>77.956999999999994</c:v>
                      </c:pt>
                      <c:pt idx="3126">
                        <c:v>77.963999999999999</c:v>
                      </c:pt>
                      <c:pt idx="3127">
                        <c:v>77.974999999999994</c:v>
                      </c:pt>
                      <c:pt idx="3128">
                        <c:v>77.978999999999999</c:v>
                      </c:pt>
                      <c:pt idx="3129">
                        <c:v>78.010999999999996</c:v>
                      </c:pt>
                      <c:pt idx="3130">
                        <c:v>78.007000000000005</c:v>
                      </c:pt>
                      <c:pt idx="3131">
                        <c:v>77.986999999999995</c:v>
                      </c:pt>
                      <c:pt idx="3132">
                        <c:v>78.001000000000005</c:v>
                      </c:pt>
                      <c:pt idx="3133">
                        <c:v>77.963999999999999</c:v>
                      </c:pt>
                      <c:pt idx="3134">
                        <c:v>78.037000000000006</c:v>
                      </c:pt>
                      <c:pt idx="3135">
                        <c:v>77.998999999999995</c:v>
                      </c:pt>
                      <c:pt idx="3136">
                        <c:v>78.024000000000001</c:v>
                      </c:pt>
                      <c:pt idx="3137">
                        <c:v>77.991</c:v>
                      </c:pt>
                      <c:pt idx="3138">
                        <c:v>77.989000000000004</c:v>
                      </c:pt>
                      <c:pt idx="3139">
                        <c:v>77.997</c:v>
                      </c:pt>
                      <c:pt idx="3140">
                        <c:v>78</c:v>
                      </c:pt>
                      <c:pt idx="3141">
                        <c:v>78.013000000000005</c:v>
                      </c:pt>
                      <c:pt idx="3142">
                        <c:v>78.025000000000006</c:v>
                      </c:pt>
                      <c:pt idx="3143">
                        <c:v>77.986000000000004</c:v>
                      </c:pt>
                      <c:pt idx="3144">
                        <c:v>77.998000000000005</c:v>
                      </c:pt>
                      <c:pt idx="3145">
                        <c:v>77.971999999999994</c:v>
                      </c:pt>
                      <c:pt idx="3146">
                        <c:v>78.003</c:v>
                      </c:pt>
                      <c:pt idx="3147">
                        <c:v>78.024000000000001</c:v>
                      </c:pt>
                      <c:pt idx="3148">
                        <c:v>77.959999999999994</c:v>
                      </c:pt>
                      <c:pt idx="3149">
                        <c:v>77.966999999999999</c:v>
                      </c:pt>
                      <c:pt idx="3150">
                        <c:v>77.991</c:v>
                      </c:pt>
                      <c:pt idx="3151">
                        <c:v>77.995999999999995</c:v>
                      </c:pt>
                      <c:pt idx="3152">
                        <c:v>77.975999999999999</c:v>
                      </c:pt>
                      <c:pt idx="3153">
                        <c:v>78.004000000000005</c:v>
                      </c:pt>
                      <c:pt idx="3154">
                        <c:v>77.977000000000004</c:v>
                      </c:pt>
                      <c:pt idx="3155">
                        <c:v>77.978999999999999</c:v>
                      </c:pt>
                      <c:pt idx="3156">
                        <c:v>77.986000000000004</c:v>
                      </c:pt>
                      <c:pt idx="3157">
                        <c:v>78.025999999999996</c:v>
                      </c:pt>
                      <c:pt idx="3158">
                        <c:v>77.988</c:v>
                      </c:pt>
                      <c:pt idx="3159">
                        <c:v>78.015000000000001</c:v>
                      </c:pt>
                      <c:pt idx="3160">
                        <c:v>78.003</c:v>
                      </c:pt>
                      <c:pt idx="3161">
                        <c:v>77.997</c:v>
                      </c:pt>
                      <c:pt idx="3162">
                        <c:v>78.043000000000006</c:v>
                      </c:pt>
                      <c:pt idx="3163">
                        <c:v>77.995999999999995</c:v>
                      </c:pt>
                      <c:pt idx="3164">
                        <c:v>77.974000000000004</c:v>
                      </c:pt>
                      <c:pt idx="3165">
                        <c:v>77.983000000000004</c:v>
                      </c:pt>
                      <c:pt idx="3166">
                        <c:v>77.991</c:v>
                      </c:pt>
                      <c:pt idx="3167">
                        <c:v>77.995999999999995</c:v>
                      </c:pt>
                      <c:pt idx="3168">
                        <c:v>77.974999999999994</c:v>
                      </c:pt>
                      <c:pt idx="3169">
                        <c:v>78.007999999999996</c:v>
                      </c:pt>
                      <c:pt idx="3170">
                        <c:v>78.078999999999994</c:v>
                      </c:pt>
                      <c:pt idx="3171">
                        <c:v>78.012</c:v>
                      </c:pt>
                      <c:pt idx="3172">
                        <c:v>77.966999999999999</c:v>
                      </c:pt>
                      <c:pt idx="3173">
                        <c:v>77.989000000000004</c:v>
                      </c:pt>
                      <c:pt idx="3174">
                        <c:v>78.040000000000006</c:v>
                      </c:pt>
                      <c:pt idx="3175">
                        <c:v>78.013999999999996</c:v>
                      </c:pt>
                      <c:pt idx="3176">
                        <c:v>77.998000000000005</c:v>
                      </c:pt>
                      <c:pt idx="3177">
                        <c:v>77.971999999999994</c:v>
                      </c:pt>
                      <c:pt idx="3178">
                        <c:v>77.988</c:v>
                      </c:pt>
                      <c:pt idx="3179">
                        <c:v>78.027000000000001</c:v>
                      </c:pt>
                      <c:pt idx="3180">
                        <c:v>78.010999999999996</c:v>
                      </c:pt>
                      <c:pt idx="3181">
                        <c:v>78.021000000000001</c:v>
                      </c:pt>
                      <c:pt idx="3182">
                        <c:v>78.018000000000001</c:v>
                      </c:pt>
                      <c:pt idx="3183">
                        <c:v>77.992999999999995</c:v>
                      </c:pt>
                      <c:pt idx="3184">
                        <c:v>77.977999999999994</c:v>
                      </c:pt>
                      <c:pt idx="3185">
                        <c:v>77.983999999999995</c:v>
                      </c:pt>
                      <c:pt idx="3186">
                        <c:v>78.018000000000001</c:v>
                      </c:pt>
                      <c:pt idx="3187">
                        <c:v>78.013000000000005</c:v>
                      </c:pt>
                      <c:pt idx="3188">
                        <c:v>78</c:v>
                      </c:pt>
                      <c:pt idx="3189">
                        <c:v>77.974999999999994</c:v>
                      </c:pt>
                      <c:pt idx="3190">
                        <c:v>77.986999999999995</c:v>
                      </c:pt>
                      <c:pt idx="3191">
                        <c:v>78.013000000000005</c:v>
                      </c:pt>
                      <c:pt idx="3192">
                        <c:v>77.988</c:v>
                      </c:pt>
                      <c:pt idx="3193">
                        <c:v>77.983999999999995</c:v>
                      </c:pt>
                      <c:pt idx="3194">
                        <c:v>77.960999999999999</c:v>
                      </c:pt>
                      <c:pt idx="3195">
                        <c:v>77.991</c:v>
                      </c:pt>
                      <c:pt idx="3196">
                        <c:v>78.004999999999995</c:v>
                      </c:pt>
                      <c:pt idx="3197">
                        <c:v>77.971999999999994</c:v>
                      </c:pt>
                      <c:pt idx="3198">
                        <c:v>77.992000000000004</c:v>
                      </c:pt>
                      <c:pt idx="3199">
                        <c:v>78.013000000000005</c:v>
                      </c:pt>
                      <c:pt idx="3200">
                        <c:v>78.013999999999996</c:v>
                      </c:pt>
                      <c:pt idx="3201">
                        <c:v>77.992999999999995</c:v>
                      </c:pt>
                      <c:pt idx="3202">
                        <c:v>77.971000000000004</c:v>
                      </c:pt>
                      <c:pt idx="3203">
                        <c:v>77.984999999999999</c:v>
                      </c:pt>
                      <c:pt idx="3204">
                        <c:v>78.001999999999995</c:v>
                      </c:pt>
                      <c:pt idx="3205">
                        <c:v>78.006</c:v>
                      </c:pt>
                      <c:pt idx="3206">
                        <c:v>77.983000000000004</c:v>
                      </c:pt>
                      <c:pt idx="3207">
                        <c:v>77.972999999999999</c:v>
                      </c:pt>
                      <c:pt idx="3208">
                        <c:v>77.988</c:v>
                      </c:pt>
                      <c:pt idx="3209">
                        <c:v>77.988</c:v>
                      </c:pt>
                      <c:pt idx="3210">
                        <c:v>77.981999999999999</c:v>
                      </c:pt>
                      <c:pt idx="3211">
                        <c:v>78.004999999999995</c:v>
                      </c:pt>
                      <c:pt idx="3212">
                        <c:v>77.978999999999999</c:v>
                      </c:pt>
                      <c:pt idx="3213">
                        <c:v>77.927999999999997</c:v>
                      </c:pt>
                      <c:pt idx="3214">
                        <c:v>78.001999999999995</c:v>
                      </c:pt>
                      <c:pt idx="3215">
                        <c:v>78.033000000000001</c:v>
                      </c:pt>
                      <c:pt idx="3216">
                        <c:v>78.001000000000005</c:v>
                      </c:pt>
                      <c:pt idx="3217">
                        <c:v>78.007999999999996</c:v>
                      </c:pt>
                      <c:pt idx="3218">
                        <c:v>77.992000000000004</c:v>
                      </c:pt>
                      <c:pt idx="3219">
                        <c:v>77.981999999999999</c:v>
                      </c:pt>
                      <c:pt idx="3220">
                        <c:v>78.031000000000006</c:v>
                      </c:pt>
                      <c:pt idx="3221">
                        <c:v>78.003</c:v>
                      </c:pt>
                      <c:pt idx="3222">
                        <c:v>77.998000000000005</c:v>
                      </c:pt>
                      <c:pt idx="3223">
                        <c:v>77.995999999999995</c:v>
                      </c:pt>
                      <c:pt idx="3224">
                        <c:v>78.007999999999996</c:v>
                      </c:pt>
                      <c:pt idx="3225">
                        <c:v>77.959000000000003</c:v>
                      </c:pt>
                      <c:pt idx="3226">
                        <c:v>78.006</c:v>
                      </c:pt>
                      <c:pt idx="3227">
                        <c:v>78.007999999999996</c:v>
                      </c:pt>
                      <c:pt idx="3228">
                        <c:v>77.988</c:v>
                      </c:pt>
                      <c:pt idx="3229">
                        <c:v>77.986999999999995</c:v>
                      </c:pt>
                      <c:pt idx="3230">
                        <c:v>78.016000000000005</c:v>
                      </c:pt>
                      <c:pt idx="3231">
                        <c:v>77.971000000000004</c:v>
                      </c:pt>
                      <c:pt idx="3232">
                        <c:v>77.986000000000004</c:v>
                      </c:pt>
                      <c:pt idx="3233">
                        <c:v>78.004000000000005</c:v>
                      </c:pt>
                      <c:pt idx="3234">
                        <c:v>78</c:v>
                      </c:pt>
                      <c:pt idx="3235">
                        <c:v>77.977999999999994</c:v>
                      </c:pt>
                      <c:pt idx="3236">
                        <c:v>77.97</c:v>
                      </c:pt>
                      <c:pt idx="3237">
                        <c:v>77.95</c:v>
                      </c:pt>
                      <c:pt idx="3238">
                        <c:v>77.997</c:v>
                      </c:pt>
                      <c:pt idx="3239">
                        <c:v>78.072999999999993</c:v>
                      </c:pt>
                      <c:pt idx="3240">
                        <c:v>78.021000000000001</c:v>
                      </c:pt>
                      <c:pt idx="3241">
                        <c:v>77.968999999999994</c:v>
                      </c:pt>
                      <c:pt idx="3242">
                        <c:v>77.981999999999999</c:v>
                      </c:pt>
                      <c:pt idx="3243">
                        <c:v>77.988</c:v>
                      </c:pt>
                      <c:pt idx="3244">
                        <c:v>77.995000000000005</c:v>
                      </c:pt>
                      <c:pt idx="3245">
                        <c:v>77.995000000000005</c:v>
                      </c:pt>
                      <c:pt idx="3246">
                        <c:v>77.986999999999995</c:v>
                      </c:pt>
                      <c:pt idx="3247">
                        <c:v>78.003</c:v>
                      </c:pt>
                      <c:pt idx="3248">
                        <c:v>77.974999999999994</c:v>
                      </c:pt>
                      <c:pt idx="3249">
                        <c:v>77.989000000000004</c:v>
                      </c:pt>
                      <c:pt idx="3250">
                        <c:v>77.998999999999995</c:v>
                      </c:pt>
                      <c:pt idx="3251">
                        <c:v>78.028999999999996</c:v>
                      </c:pt>
                      <c:pt idx="3252">
                        <c:v>77.978999999999999</c:v>
                      </c:pt>
                      <c:pt idx="3253">
                        <c:v>77.965999999999994</c:v>
                      </c:pt>
                      <c:pt idx="3254">
                        <c:v>77.977000000000004</c:v>
                      </c:pt>
                      <c:pt idx="3255">
                        <c:v>77.986000000000004</c:v>
                      </c:pt>
                      <c:pt idx="3256">
                        <c:v>77.968999999999994</c:v>
                      </c:pt>
                      <c:pt idx="3257">
                        <c:v>77.977999999999994</c:v>
                      </c:pt>
                      <c:pt idx="3258">
                        <c:v>78.007000000000005</c:v>
                      </c:pt>
                      <c:pt idx="3259">
                        <c:v>78.016000000000005</c:v>
                      </c:pt>
                      <c:pt idx="3260">
                        <c:v>77.992000000000004</c:v>
                      </c:pt>
                      <c:pt idx="3261">
                        <c:v>77.989000000000004</c:v>
                      </c:pt>
                      <c:pt idx="3262">
                        <c:v>78.018000000000001</c:v>
                      </c:pt>
                      <c:pt idx="3263">
                        <c:v>77.98</c:v>
                      </c:pt>
                      <c:pt idx="3264">
                        <c:v>77.954999999999998</c:v>
                      </c:pt>
                      <c:pt idx="3265">
                        <c:v>77.962999999999994</c:v>
                      </c:pt>
                      <c:pt idx="3266">
                        <c:v>78.007999999999996</c:v>
                      </c:pt>
                      <c:pt idx="3267">
                        <c:v>78.009</c:v>
                      </c:pt>
                      <c:pt idx="3268">
                        <c:v>78.004000000000005</c:v>
                      </c:pt>
                      <c:pt idx="3269">
                        <c:v>78.010999999999996</c:v>
                      </c:pt>
                      <c:pt idx="3270">
                        <c:v>77.989999999999995</c:v>
                      </c:pt>
                      <c:pt idx="3271">
                        <c:v>78.007000000000005</c:v>
                      </c:pt>
                      <c:pt idx="3272">
                        <c:v>78.019000000000005</c:v>
                      </c:pt>
                      <c:pt idx="3273">
                        <c:v>77.983999999999995</c:v>
                      </c:pt>
                      <c:pt idx="3274">
                        <c:v>77.986999999999995</c:v>
                      </c:pt>
                      <c:pt idx="3275">
                        <c:v>77.974999999999994</c:v>
                      </c:pt>
                      <c:pt idx="3276">
                        <c:v>77.995999999999995</c:v>
                      </c:pt>
                      <c:pt idx="3277">
                        <c:v>77.94</c:v>
                      </c:pt>
                      <c:pt idx="3278">
                        <c:v>78.007999999999996</c:v>
                      </c:pt>
                      <c:pt idx="3279">
                        <c:v>78.016999999999996</c:v>
                      </c:pt>
                      <c:pt idx="3280">
                        <c:v>78.027000000000001</c:v>
                      </c:pt>
                      <c:pt idx="3281">
                        <c:v>77.995999999999995</c:v>
                      </c:pt>
                      <c:pt idx="3282">
                        <c:v>78</c:v>
                      </c:pt>
                      <c:pt idx="3283">
                        <c:v>77.986000000000004</c:v>
                      </c:pt>
                      <c:pt idx="3284">
                        <c:v>77.974999999999994</c:v>
                      </c:pt>
                      <c:pt idx="3285">
                        <c:v>77.991</c:v>
                      </c:pt>
                      <c:pt idx="3286">
                        <c:v>78.010000000000005</c:v>
                      </c:pt>
                      <c:pt idx="3287">
                        <c:v>78</c:v>
                      </c:pt>
                      <c:pt idx="3288">
                        <c:v>78.004999999999995</c:v>
                      </c:pt>
                      <c:pt idx="3289">
                        <c:v>77.957999999999998</c:v>
                      </c:pt>
                      <c:pt idx="3290">
                        <c:v>78.004999999999995</c:v>
                      </c:pt>
                      <c:pt idx="3291">
                        <c:v>78.043999999999997</c:v>
                      </c:pt>
                      <c:pt idx="3292">
                        <c:v>78.001999999999995</c:v>
                      </c:pt>
                      <c:pt idx="3293">
                        <c:v>77.980999999999995</c:v>
                      </c:pt>
                      <c:pt idx="3294">
                        <c:v>77.956000000000003</c:v>
                      </c:pt>
                      <c:pt idx="3295">
                        <c:v>77.962000000000003</c:v>
                      </c:pt>
                      <c:pt idx="3296">
                        <c:v>77.984999999999999</c:v>
                      </c:pt>
                      <c:pt idx="3297">
                        <c:v>78.001000000000005</c:v>
                      </c:pt>
                      <c:pt idx="3298">
                        <c:v>78.010000000000005</c:v>
                      </c:pt>
                      <c:pt idx="3299">
                        <c:v>77.991</c:v>
                      </c:pt>
                      <c:pt idx="3300">
                        <c:v>78.015000000000001</c:v>
                      </c:pt>
                      <c:pt idx="3301">
                        <c:v>77.998000000000005</c:v>
                      </c:pt>
                      <c:pt idx="3302">
                        <c:v>78.007999999999996</c:v>
                      </c:pt>
                      <c:pt idx="3303">
                        <c:v>78.031000000000006</c:v>
                      </c:pt>
                      <c:pt idx="3304">
                        <c:v>77.980999999999995</c:v>
                      </c:pt>
                      <c:pt idx="3305">
                        <c:v>77.986999999999995</c:v>
                      </c:pt>
                      <c:pt idx="3306">
                        <c:v>77.983999999999995</c:v>
                      </c:pt>
                      <c:pt idx="3307">
                        <c:v>78.001999999999995</c:v>
                      </c:pt>
                      <c:pt idx="3308">
                        <c:v>77.988</c:v>
                      </c:pt>
                      <c:pt idx="3309">
                        <c:v>77.998999999999995</c:v>
                      </c:pt>
                      <c:pt idx="3310">
                        <c:v>77.992999999999995</c:v>
                      </c:pt>
                      <c:pt idx="3311">
                        <c:v>78.007999999999996</c:v>
                      </c:pt>
                      <c:pt idx="3312">
                        <c:v>77.995000000000005</c:v>
                      </c:pt>
                      <c:pt idx="3313">
                        <c:v>77.978999999999999</c:v>
                      </c:pt>
                      <c:pt idx="3314">
                        <c:v>77.948999999999998</c:v>
                      </c:pt>
                      <c:pt idx="3315">
                        <c:v>78.019000000000005</c:v>
                      </c:pt>
                      <c:pt idx="3316">
                        <c:v>78.013999999999996</c:v>
                      </c:pt>
                      <c:pt idx="3317">
                        <c:v>77.974000000000004</c:v>
                      </c:pt>
                      <c:pt idx="3318">
                        <c:v>77.971999999999994</c:v>
                      </c:pt>
                      <c:pt idx="3319">
                        <c:v>77.984999999999999</c:v>
                      </c:pt>
                      <c:pt idx="3320">
                        <c:v>78</c:v>
                      </c:pt>
                      <c:pt idx="3321">
                        <c:v>77.994</c:v>
                      </c:pt>
                      <c:pt idx="3322">
                        <c:v>78.004999999999995</c:v>
                      </c:pt>
                      <c:pt idx="3323">
                        <c:v>77.959000000000003</c:v>
                      </c:pt>
                      <c:pt idx="3324">
                        <c:v>77.984999999999999</c:v>
                      </c:pt>
                      <c:pt idx="3325">
                        <c:v>77.992999999999995</c:v>
                      </c:pt>
                      <c:pt idx="3326">
                        <c:v>77.975999999999999</c:v>
                      </c:pt>
                      <c:pt idx="3327">
                        <c:v>77.986000000000004</c:v>
                      </c:pt>
                      <c:pt idx="3328">
                        <c:v>78.007000000000005</c:v>
                      </c:pt>
                      <c:pt idx="3329">
                        <c:v>77.97</c:v>
                      </c:pt>
                      <c:pt idx="3330">
                        <c:v>77.977000000000004</c:v>
                      </c:pt>
                      <c:pt idx="3331">
                        <c:v>78.010999999999996</c:v>
                      </c:pt>
                      <c:pt idx="3332">
                        <c:v>78.006</c:v>
                      </c:pt>
                      <c:pt idx="3333">
                        <c:v>77.963999999999999</c:v>
                      </c:pt>
                      <c:pt idx="3334">
                        <c:v>77.956000000000003</c:v>
                      </c:pt>
                      <c:pt idx="3335">
                        <c:v>77.983000000000004</c:v>
                      </c:pt>
                      <c:pt idx="3336">
                        <c:v>77.984999999999999</c:v>
                      </c:pt>
                      <c:pt idx="3337">
                        <c:v>77.989999999999995</c:v>
                      </c:pt>
                      <c:pt idx="3338">
                        <c:v>77.994</c:v>
                      </c:pt>
                      <c:pt idx="3339">
                        <c:v>78.006</c:v>
                      </c:pt>
                      <c:pt idx="3340">
                        <c:v>78.018000000000001</c:v>
                      </c:pt>
                      <c:pt idx="3341">
                        <c:v>77.995999999999995</c:v>
                      </c:pt>
                      <c:pt idx="3342">
                        <c:v>77.986999999999995</c:v>
                      </c:pt>
                      <c:pt idx="3343">
                        <c:v>78.024000000000001</c:v>
                      </c:pt>
                      <c:pt idx="3344">
                        <c:v>78.03</c:v>
                      </c:pt>
                      <c:pt idx="3345">
                        <c:v>77.992000000000004</c:v>
                      </c:pt>
                      <c:pt idx="3346">
                        <c:v>77.988</c:v>
                      </c:pt>
                      <c:pt idx="3347">
                        <c:v>77.977999999999994</c:v>
                      </c:pt>
                      <c:pt idx="3348">
                        <c:v>77.995000000000005</c:v>
                      </c:pt>
                      <c:pt idx="3349">
                        <c:v>78.007000000000005</c:v>
                      </c:pt>
                      <c:pt idx="3350">
                        <c:v>78.004999999999995</c:v>
                      </c:pt>
                      <c:pt idx="3351">
                        <c:v>77.977999999999994</c:v>
                      </c:pt>
                      <c:pt idx="3352">
                        <c:v>77.974000000000004</c:v>
                      </c:pt>
                      <c:pt idx="3353">
                        <c:v>77.966999999999999</c:v>
                      </c:pt>
                      <c:pt idx="3354">
                        <c:v>77.974999999999994</c:v>
                      </c:pt>
                      <c:pt idx="3355">
                        <c:v>77.989999999999995</c:v>
                      </c:pt>
                      <c:pt idx="3356">
                        <c:v>78.058000000000007</c:v>
                      </c:pt>
                      <c:pt idx="3357">
                        <c:v>77.989999999999995</c:v>
                      </c:pt>
                      <c:pt idx="3358">
                        <c:v>77.981999999999999</c:v>
                      </c:pt>
                      <c:pt idx="3359">
                        <c:v>77.989000000000004</c:v>
                      </c:pt>
                      <c:pt idx="3360">
                        <c:v>77.998000000000005</c:v>
                      </c:pt>
                      <c:pt idx="3361">
                        <c:v>78.001000000000005</c:v>
                      </c:pt>
                      <c:pt idx="3362">
                        <c:v>77.980999999999995</c:v>
                      </c:pt>
                      <c:pt idx="3363">
                        <c:v>77.986999999999995</c:v>
                      </c:pt>
                      <c:pt idx="3364">
                        <c:v>77.998999999999995</c:v>
                      </c:pt>
                      <c:pt idx="3365">
                        <c:v>77.975999999999999</c:v>
                      </c:pt>
                      <c:pt idx="3366">
                        <c:v>77.959000000000003</c:v>
                      </c:pt>
                      <c:pt idx="3367">
                        <c:v>78.025000000000006</c:v>
                      </c:pt>
                      <c:pt idx="3368">
                        <c:v>78.025000000000006</c:v>
                      </c:pt>
                      <c:pt idx="3369">
                        <c:v>78.007999999999996</c:v>
                      </c:pt>
                      <c:pt idx="3370">
                        <c:v>77.989999999999995</c:v>
                      </c:pt>
                      <c:pt idx="3371">
                        <c:v>77.989000000000004</c:v>
                      </c:pt>
                      <c:pt idx="3372">
                        <c:v>77.997</c:v>
                      </c:pt>
                      <c:pt idx="3373">
                        <c:v>77.992999999999995</c:v>
                      </c:pt>
                      <c:pt idx="3374">
                        <c:v>77.989999999999995</c:v>
                      </c:pt>
                      <c:pt idx="3375">
                        <c:v>78.006</c:v>
                      </c:pt>
                      <c:pt idx="3376">
                        <c:v>78.010000000000005</c:v>
                      </c:pt>
                      <c:pt idx="3377">
                        <c:v>78.009</c:v>
                      </c:pt>
                      <c:pt idx="3378">
                        <c:v>78</c:v>
                      </c:pt>
                      <c:pt idx="3379">
                        <c:v>78.001000000000005</c:v>
                      </c:pt>
                      <c:pt idx="3380">
                        <c:v>78.025000000000006</c:v>
                      </c:pt>
                      <c:pt idx="3381">
                        <c:v>77.957999999999998</c:v>
                      </c:pt>
                      <c:pt idx="3382">
                        <c:v>77.984999999999999</c:v>
                      </c:pt>
                      <c:pt idx="3383">
                        <c:v>77.995999999999995</c:v>
                      </c:pt>
                      <c:pt idx="3384">
                        <c:v>78.013000000000005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CDEA-4407-A2C6-B5839C836DA9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Quench_85K_50A!$V$16</c15:sqref>
                        </c15:formulaRef>
                      </c:ext>
                    </c:extLst>
                    <c:strCache>
                      <c:ptCount val="1"/>
                      <c:pt idx="0">
                        <c:v>CP_u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Quench_85K_50A!$S$17:$S$3401</c15:sqref>
                        </c15:formulaRef>
                      </c:ext>
                    </c:extLst>
                    <c:numCache>
                      <c:formatCode>0.00E+00</c:formatCode>
                      <c:ptCount val="3385"/>
                      <c:pt idx="0">
                        <c:v>-137.6</c:v>
                      </c:pt>
                      <c:pt idx="1">
                        <c:v>-137.4</c:v>
                      </c:pt>
                      <c:pt idx="2">
                        <c:v>-137.20000000000002</c:v>
                      </c:pt>
                      <c:pt idx="3">
                        <c:v>-137.00000000000003</c:v>
                      </c:pt>
                      <c:pt idx="4">
                        <c:v>-136.80000000000004</c:v>
                      </c:pt>
                      <c:pt idx="5">
                        <c:v>-136.60000000000005</c:v>
                      </c:pt>
                      <c:pt idx="6">
                        <c:v>-136.40000000000006</c:v>
                      </c:pt>
                      <c:pt idx="7">
                        <c:v>-136.20000000000007</c:v>
                      </c:pt>
                      <c:pt idx="8">
                        <c:v>-136.00000000000009</c:v>
                      </c:pt>
                      <c:pt idx="9">
                        <c:v>-135.8000000000001</c:v>
                      </c:pt>
                      <c:pt idx="10">
                        <c:v>-135.60000000000011</c:v>
                      </c:pt>
                      <c:pt idx="11">
                        <c:v>-135.40000000000012</c:v>
                      </c:pt>
                      <c:pt idx="12">
                        <c:v>-135.20000000000013</c:v>
                      </c:pt>
                      <c:pt idx="13">
                        <c:v>-135.00000000000014</c:v>
                      </c:pt>
                      <c:pt idx="14">
                        <c:v>-134.80000000000015</c:v>
                      </c:pt>
                      <c:pt idx="15">
                        <c:v>-134.60000000000016</c:v>
                      </c:pt>
                      <c:pt idx="16">
                        <c:v>-134.40000000000018</c:v>
                      </c:pt>
                      <c:pt idx="17">
                        <c:v>-134.20000000000019</c:v>
                      </c:pt>
                      <c:pt idx="18">
                        <c:v>-134.0000000000002</c:v>
                      </c:pt>
                      <c:pt idx="19">
                        <c:v>-133.80000000000021</c:v>
                      </c:pt>
                      <c:pt idx="20">
                        <c:v>-133.60000000000022</c:v>
                      </c:pt>
                      <c:pt idx="21">
                        <c:v>-133.40000000000023</c:v>
                      </c:pt>
                      <c:pt idx="22">
                        <c:v>-133.20000000000024</c:v>
                      </c:pt>
                      <c:pt idx="23">
                        <c:v>-133.00000000000026</c:v>
                      </c:pt>
                      <c:pt idx="24">
                        <c:v>-132.80000000000027</c:v>
                      </c:pt>
                      <c:pt idx="25">
                        <c:v>-132.60000000000028</c:v>
                      </c:pt>
                      <c:pt idx="26">
                        <c:v>-132.40000000000029</c:v>
                      </c:pt>
                      <c:pt idx="27">
                        <c:v>-132.2000000000003</c:v>
                      </c:pt>
                      <c:pt idx="28">
                        <c:v>-132.00000000000031</c:v>
                      </c:pt>
                      <c:pt idx="29">
                        <c:v>-131.80000000000032</c:v>
                      </c:pt>
                      <c:pt idx="30">
                        <c:v>-131.60000000000034</c:v>
                      </c:pt>
                      <c:pt idx="31">
                        <c:v>-131.40000000000035</c:v>
                      </c:pt>
                      <c:pt idx="32">
                        <c:v>-131.20000000000036</c:v>
                      </c:pt>
                      <c:pt idx="33">
                        <c:v>-131.00000000000037</c:v>
                      </c:pt>
                      <c:pt idx="34">
                        <c:v>-130.80000000000038</c:v>
                      </c:pt>
                      <c:pt idx="35">
                        <c:v>-130.60000000000039</c:v>
                      </c:pt>
                      <c:pt idx="36">
                        <c:v>-130.4000000000004</c:v>
                      </c:pt>
                      <c:pt idx="37">
                        <c:v>-130.20000000000041</c:v>
                      </c:pt>
                      <c:pt idx="38">
                        <c:v>-130.00000000000043</c:v>
                      </c:pt>
                      <c:pt idx="39">
                        <c:v>-129.80000000000044</c:v>
                      </c:pt>
                      <c:pt idx="40">
                        <c:v>-129.60000000000045</c:v>
                      </c:pt>
                      <c:pt idx="41">
                        <c:v>-129.40000000000046</c:v>
                      </c:pt>
                      <c:pt idx="42">
                        <c:v>-129.20000000000047</c:v>
                      </c:pt>
                      <c:pt idx="43">
                        <c:v>-129.00000000000048</c:v>
                      </c:pt>
                      <c:pt idx="44">
                        <c:v>-128.80000000000049</c:v>
                      </c:pt>
                      <c:pt idx="45">
                        <c:v>-128.60000000000051</c:v>
                      </c:pt>
                      <c:pt idx="46">
                        <c:v>-128.40000000000052</c:v>
                      </c:pt>
                      <c:pt idx="47">
                        <c:v>-128.20000000000053</c:v>
                      </c:pt>
                      <c:pt idx="48">
                        <c:v>-128.00000000000054</c:v>
                      </c:pt>
                      <c:pt idx="49">
                        <c:v>-127.80000000000054</c:v>
                      </c:pt>
                      <c:pt idx="50">
                        <c:v>-127.60000000000053</c:v>
                      </c:pt>
                      <c:pt idx="51">
                        <c:v>-127.40000000000053</c:v>
                      </c:pt>
                      <c:pt idx="52">
                        <c:v>-127.20000000000053</c:v>
                      </c:pt>
                      <c:pt idx="53">
                        <c:v>-127.00000000000053</c:v>
                      </c:pt>
                      <c:pt idx="54">
                        <c:v>-126.80000000000052</c:v>
                      </c:pt>
                      <c:pt idx="55">
                        <c:v>-126.60000000000052</c:v>
                      </c:pt>
                      <c:pt idx="56">
                        <c:v>-126.40000000000052</c:v>
                      </c:pt>
                      <c:pt idx="57">
                        <c:v>-126.20000000000051</c:v>
                      </c:pt>
                      <c:pt idx="58">
                        <c:v>-126.00000000000051</c:v>
                      </c:pt>
                      <c:pt idx="59">
                        <c:v>-125.80000000000051</c:v>
                      </c:pt>
                      <c:pt idx="60">
                        <c:v>-125.60000000000051</c:v>
                      </c:pt>
                      <c:pt idx="61">
                        <c:v>-125.4000000000005</c:v>
                      </c:pt>
                      <c:pt idx="62">
                        <c:v>-125.2000000000005</c:v>
                      </c:pt>
                      <c:pt idx="63">
                        <c:v>-125.0000000000005</c:v>
                      </c:pt>
                      <c:pt idx="64">
                        <c:v>-124.80000000000049</c:v>
                      </c:pt>
                      <c:pt idx="65">
                        <c:v>-124.60000000000049</c:v>
                      </c:pt>
                      <c:pt idx="66">
                        <c:v>-124.40000000000049</c:v>
                      </c:pt>
                      <c:pt idx="67">
                        <c:v>-124.20000000000049</c:v>
                      </c:pt>
                      <c:pt idx="68">
                        <c:v>-124.00000000000048</c:v>
                      </c:pt>
                      <c:pt idx="69">
                        <c:v>-123.80000000000048</c:v>
                      </c:pt>
                      <c:pt idx="70">
                        <c:v>-123.60000000000048</c:v>
                      </c:pt>
                      <c:pt idx="71">
                        <c:v>-123.40000000000047</c:v>
                      </c:pt>
                      <c:pt idx="72">
                        <c:v>-123.20000000000047</c:v>
                      </c:pt>
                      <c:pt idx="73">
                        <c:v>-123.00000000000047</c:v>
                      </c:pt>
                      <c:pt idx="74">
                        <c:v>-122.80000000000047</c:v>
                      </c:pt>
                      <c:pt idx="75">
                        <c:v>-122.60000000000046</c:v>
                      </c:pt>
                      <c:pt idx="76">
                        <c:v>-122.40000000000046</c:v>
                      </c:pt>
                      <c:pt idx="77">
                        <c:v>-122.20000000000046</c:v>
                      </c:pt>
                      <c:pt idx="78">
                        <c:v>-122.00000000000045</c:v>
                      </c:pt>
                      <c:pt idx="79">
                        <c:v>-121.80000000000045</c:v>
                      </c:pt>
                      <c:pt idx="80">
                        <c:v>-121.60000000000045</c:v>
                      </c:pt>
                      <c:pt idx="81">
                        <c:v>-121.40000000000045</c:v>
                      </c:pt>
                      <c:pt idx="82">
                        <c:v>-121.20000000000044</c:v>
                      </c:pt>
                      <c:pt idx="83">
                        <c:v>-121.00000000000044</c:v>
                      </c:pt>
                      <c:pt idx="84">
                        <c:v>-120.80000000000044</c:v>
                      </c:pt>
                      <c:pt idx="85">
                        <c:v>-120.60000000000043</c:v>
                      </c:pt>
                      <c:pt idx="86">
                        <c:v>-120.40000000000043</c:v>
                      </c:pt>
                      <c:pt idx="87">
                        <c:v>-120.20000000000043</c:v>
                      </c:pt>
                      <c:pt idx="88">
                        <c:v>-120.00000000000043</c:v>
                      </c:pt>
                      <c:pt idx="89">
                        <c:v>-119.80000000000042</c:v>
                      </c:pt>
                      <c:pt idx="90">
                        <c:v>-119.60000000000042</c:v>
                      </c:pt>
                      <c:pt idx="91">
                        <c:v>-119.40000000000042</c:v>
                      </c:pt>
                      <c:pt idx="92">
                        <c:v>-119.20000000000041</c:v>
                      </c:pt>
                      <c:pt idx="93">
                        <c:v>-119.00000000000041</c:v>
                      </c:pt>
                      <c:pt idx="94">
                        <c:v>-118.80000000000041</c:v>
                      </c:pt>
                      <c:pt idx="95">
                        <c:v>-118.60000000000041</c:v>
                      </c:pt>
                      <c:pt idx="96">
                        <c:v>-118.4000000000004</c:v>
                      </c:pt>
                      <c:pt idx="97">
                        <c:v>-118.2000000000004</c:v>
                      </c:pt>
                      <c:pt idx="98">
                        <c:v>-118.0000000000004</c:v>
                      </c:pt>
                      <c:pt idx="99">
                        <c:v>-117.8000000000004</c:v>
                      </c:pt>
                      <c:pt idx="100">
                        <c:v>-117.60000000000039</c:v>
                      </c:pt>
                      <c:pt idx="101">
                        <c:v>-117.40000000000039</c:v>
                      </c:pt>
                      <c:pt idx="102">
                        <c:v>-117.20000000000039</c:v>
                      </c:pt>
                      <c:pt idx="103">
                        <c:v>-117.00000000000038</c:v>
                      </c:pt>
                      <c:pt idx="104">
                        <c:v>-116.80000000000038</c:v>
                      </c:pt>
                      <c:pt idx="105">
                        <c:v>-116.60000000000038</c:v>
                      </c:pt>
                      <c:pt idx="106">
                        <c:v>-116.40000000000038</c:v>
                      </c:pt>
                      <c:pt idx="107">
                        <c:v>-116.20000000000037</c:v>
                      </c:pt>
                      <c:pt idx="108">
                        <c:v>-116.00000000000037</c:v>
                      </c:pt>
                      <c:pt idx="109">
                        <c:v>-115.80000000000037</c:v>
                      </c:pt>
                      <c:pt idx="110">
                        <c:v>-115.60000000000036</c:v>
                      </c:pt>
                      <c:pt idx="111">
                        <c:v>-115.40000000000036</c:v>
                      </c:pt>
                      <c:pt idx="112">
                        <c:v>-115.20000000000036</c:v>
                      </c:pt>
                      <c:pt idx="113">
                        <c:v>-115.00000000000036</c:v>
                      </c:pt>
                      <c:pt idx="114">
                        <c:v>-114.80000000000035</c:v>
                      </c:pt>
                      <c:pt idx="115">
                        <c:v>-114.60000000000035</c:v>
                      </c:pt>
                      <c:pt idx="116">
                        <c:v>-114.40000000000035</c:v>
                      </c:pt>
                      <c:pt idx="117">
                        <c:v>-114.20000000000034</c:v>
                      </c:pt>
                      <c:pt idx="118">
                        <c:v>-114.00000000000034</c:v>
                      </c:pt>
                      <c:pt idx="119">
                        <c:v>-113.80000000000034</c:v>
                      </c:pt>
                      <c:pt idx="120">
                        <c:v>-113.60000000000034</c:v>
                      </c:pt>
                      <c:pt idx="121">
                        <c:v>-113.40000000000033</c:v>
                      </c:pt>
                      <c:pt idx="122">
                        <c:v>-113.20000000000033</c:v>
                      </c:pt>
                      <c:pt idx="123">
                        <c:v>-113.00000000000033</c:v>
                      </c:pt>
                      <c:pt idx="124">
                        <c:v>-112.80000000000032</c:v>
                      </c:pt>
                      <c:pt idx="125">
                        <c:v>-112.60000000000032</c:v>
                      </c:pt>
                      <c:pt idx="126">
                        <c:v>-112.40000000000032</c:v>
                      </c:pt>
                      <c:pt idx="127">
                        <c:v>-112.20000000000032</c:v>
                      </c:pt>
                      <c:pt idx="128">
                        <c:v>-112.00000000000031</c:v>
                      </c:pt>
                      <c:pt idx="129">
                        <c:v>-111.80000000000031</c:v>
                      </c:pt>
                      <c:pt idx="130">
                        <c:v>-111.60000000000031</c:v>
                      </c:pt>
                      <c:pt idx="131">
                        <c:v>-111.4000000000003</c:v>
                      </c:pt>
                      <c:pt idx="132">
                        <c:v>-111.2000000000003</c:v>
                      </c:pt>
                      <c:pt idx="133">
                        <c:v>-111.0000000000003</c:v>
                      </c:pt>
                      <c:pt idx="134">
                        <c:v>-110.8000000000003</c:v>
                      </c:pt>
                      <c:pt idx="135">
                        <c:v>-110.60000000000029</c:v>
                      </c:pt>
                      <c:pt idx="136">
                        <c:v>-110.40000000000029</c:v>
                      </c:pt>
                      <c:pt idx="137">
                        <c:v>-110.20000000000029</c:v>
                      </c:pt>
                      <c:pt idx="138">
                        <c:v>-110.00000000000028</c:v>
                      </c:pt>
                      <c:pt idx="139">
                        <c:v>-109.80000000000028</c:v>
                      </c:pt>
                      <c:pt idx="140">
                        <c:v>-109.60000000000028</c:v>
                      </c:pt>
                      <c:pt idx="141">
                        <c:v>-109.40000000000028</c:v>
                      </c:pt>
                      <c:pt idx="142">
                        <c:v>-109.20000000000027</c:v>
                      </c:pt>
                      <c:pt idx="143">
                        <c:v>-109.00000000000027</c:v>
                      </c:pt>
                      <c:pt idx="144">
                        <c:v>-108.80000000000027</c:v>
                      </c:pt>
                      <c:pt idx="145">
                        <c:v>-108.60000000000026</c:v>
                      </c:pt>
                      <c:pt idx="146">
                        <c:v>-108.40000000000026</c:v>
                      </c:pt>
                      <c:pt idx="147">
                        <c:v>-108.20000000000026</c:v>
                      </c:pt>
                      <c:pt idx="148">
                        <c:v>-108.00000000000026</c:v>
                      </c:pt>
                      <c:pt idx="149">
                        <c:v>-107.80000000000025</c:v>
                      </c:pt>
                      <c:pt idx="150">
                        <c:v>-107.60000000000025</c:v>
                      </c:pt>
                      <c:pt idx="151">
                        <c:v>-107.40000000000025</c:v>
                      </c:pt>
                      <c:pt idx="152">
                        <c:v>-107.20000000000024</c:v>
                      </c:pt>
                      <c:pt idx="153">
                        <c:v>-107.00000000000024</c:v>
                      </c:pt>
                      <c:pt idx="154">
                        <c:v>-106.80000000000024</c:v>
                      </c:pt>
                      <c:pt idx="155">
                        <c:v>-106.60000000000024</c:v>
                      </c:pt>
                      <c:pt idx="156">
                        <c:v>-106.40000000000023</c:v>
                      </c:pt>
                      <c:pt idx="157">
                        <c:v>-106.20000000000023</c:v>
                      </c:pt>
                      <c:pt idx="158">
                        <c:v>-106.00000000000023</c:v>
                      </c:pt>
                      <c:pt idx="159">
                        <c:v>-105.80000000000022</c:v>
                      </c:pt>
                      <c:pt idx="160">
                        <c:v>-105.60000000000022</c:v>
                      </c:pt>
                      <c:pt idx="161">
                        <c:v>-105.40000000000022</c:v>
                      </c:pt>
                      <c:pt idx="162">
                        <c:v>-105.20000000000022</c:v>
                      </c:pt>
                      <c:pt idx="163">
                        <c:v>-105.00000000000021</c:v>
                      </c:pt>
                      <c:pt idx="164">
                        <c:v>-104.80000000000021</c:v>
                      </c:pt>
                      <c:pt idx="165">
                        <c:v>-104.60000000000021</c:v>
                      </c:pt>
                      <c:pt idx="166">
                        <c:v>-104.4000000000002</c:v>
                      </c:pt>
                      <c:pt idx="167">
                        <c:v>-104.2000000000002</c:v>
                      </c:pt>
                      <c:pt idx="168">
                        <c:v>-104.0000000000002</c:v>
                      </c:pt>
                      <c:pt idx="169">
                        <c:v>-103.8000000000002</c:v>
                      </c:pt>
                      <c:pt idx="170">
                        <c:v>-103.60000000000019</c:v>
                      </c:pt>
                      <c:pt idx="171">
                        <c:v>-103.40000000000019</c:v>
                      </c:pt>
                      <c:pt idx="172">
                        <c:v>-103.20000000000019</c:v>
                      </c:pt>
                      <c:pt idx="173">
                        <c:v>-103.00000000000018</c:v>
                      </c:pt>
                      <c:pt idx="174">
                        <c:v>-102.80000000000018</c:v>
                      </c:pt>
                      <c:pt idx="175">
                        <c:v>-102.60000000000018</c:v>
                      </c:pt>
                      <c:pt idx="176">
                        <c:v>-102.40000000000018</c:v>
                      </c:pt>
                      <c:pt idx="177">
                        <c:v>-102.20000000000017</c:v>
                      </c:pt>
                      <c:pt idx="178">
                        <c:v>-102.00000000000017</c:v>
                      </c:pt>
                      <c:pt idx="179">
                        <c:v>-101.80000000000017</c:v>
                      </c:pt>
                      <c:pt idx="180">
                        <c:v>-101.60000000000016</c:v>
                      </c:pt>
                      <c:pt idx="181">
                        <c:v>-101.40000000000016</c:v>
                      </c:pt>
                      <c:pt idx="182">
                        <c:v>-101.20000000000016</c:v>
                      </c:pt>
                      <c:pt idx="183">
                        <c:v>-101.00000000000016</c:v>
                      </c:pt>
                      <c:pt idx="184">
                        <c:v>-100.80000000000015</c:v>
                      </c:pt>
                      <c:pt idx="185">
                        <c:v>-100.60000000000015</c:v>
                      </c:pt>
                      <c:pt idx="186">
                        <c:v>-100.40000000000015</c:v>
                      </c:pt>
                      <c:pt idx="187">
                        <c:v>-100.20000000000014</c:v>
                      </c:pt>
                      <c:pt idx="188">
                        <c:v>-100.00000000000014</c:v>
                      </c:pt>
                      <c:pt idx="189">
                        <c:v>-99.800000000000139</c:v>
                      </c:pt>
                      <c:pt idx="190">
                        <c:v>-99.600000000000136</c:v>
                      </c:pt>
                      <c:pt idx="191">
                        <c:v>-99.400000000000134</c:v>
                      </c:pt>
                      <c:pt idx="192">
                        <c:v>-99.200000000000131</c:v>
                      </c:pt>
                      <c:pt idx="193">
                        <c:v>-99.000000000000128</c:v>
                      </c:pt>
                      <c:pt idx="194">
                        <c:v>-98.800000000000125</c:v>
                      </c:pt>
                      <c:pt idx="195">
                        <c:v>-98.600000000000122</c:v>
                      </c:pt>
                      <c:pt idx="196">
                        <c:v>-98.400000000000119</c:v>
                      </c:pt>
                      <c:pt idx="197">
                        <c:v>-98.200000000000117</c:v>
                      </c:pt>
                      <c:pt idx="198">
                        <c:v>-98.000000000000114</c:v>
                      </c:pt>
                      <c:pt idx="199">
                        <c:v>-97.800000000000111</c:v>
                      </c:pt>
                      <c:pt idx="200">
                        <c:v>-97.600000000000108</c:v>
                      </c:pt>
                      <c:pt idx="201">
                        <c:v>-97.400000000000105</c:v>
                      </c:pt>
                      <c:pt idx="202">
                        <c:v>-97.200000000000102</c:v>
                      </c:pt>
                      <c:pt idx="203">
                        <c:v>-97.000000000000099</c:v>
                      </c:pt>
                      <c:pt idx="204">
                        <c:v>-96.800000000000097</c:v>
                      </c:pt>
                      <c:pt idx="205">
                        <c:v>-96.600000000000094</c:v>
                      </c:pt>
                      <c:pt idx="206">
                        <c:v>-96.400000000000091</c:v>
                      </c:pt>
                      <c:pt idx="207">
                        <c:v>-96.200000000000088</c:v>
                      </c:pt>
                      <c:pt idx="208">
                        <c:v>-96.000000000000085</c:v>
                      </c:pt>
                      <c:pt idx="209">
                        <c:v>-95.800000000000082</c:v>
                      </c:pt>
                      <c:pt idx="210">
                        <c:v>-95.60000000000008</c:v>
                      </c:pt>
                      <c:pt idx="211">
                        <c:v>-95.400000000000077</c:v>
                      </c:pt>
                      <c:pt idx="212">
                        <c:v>-95.200000000000074</c:v>
                      </c:pt>
                      <c:pt idx="213">
                        <c:v>-95.000000000000071</c:v>
                      </c:pt>
                      <c:pt idx="214">
                        <c:v>-94.800000000000068</c:v>
                      </c:pt>
                      <c:pt idx="215">
                        <c:v>-94.600000000000065</c:v>
                      </c:pt>
                      <c:pt idx="216">
                        <c:v>-94.400000000000063</c:v>
                      </c:pt>
                      <c:pt idx="217">
                        <c:v>-94.20000000000006</c:v>
                      </c:pt>
                      <c:pt idx="218">
                        <c:v>-94.000000000000057</c:v>
                      </c:pt>
                      <c:pt idx="219">
                        <c:v>-93.800000000000054</c:v>
                      </c:pt>
                      <c:pt idx="220">
                        <c:v>-93.600000000000051</c:v>
                      </c:pt>
                      <c:pt idx="221">
                        <c:v>-93.400000000000048</c:v>
                      </c:pt>
                      <c:pt idx="222">
                        <c:v>-93.200000000000045</c:v>
                      </c:pt>
                      <c:pt idx="223">
                        <c:v>-93.000000000000043</c:v>
                      </c:pt>
                      <c:pt idx="224">
                        <c:v>-92.80000000000004</c:v>
                      </c:pt>
                      <c:pt idx="225">
                        <c:v>-92.600000000000037</c:v>
                      </c:pt>
                      <c:pt idx="226">
                        <c:v>-92.400000000000034</c:v>
                      </c:pt>
                      <c:pt idx="227">
                        <c:v>-92.200000000000031</c:v>
                      </c:pt>
                      <c:pt idx="228">
                        <c:v>-92.000000000000028</c:v>
                      </c:pt>
                      <c:pt idx="229">
                        <c:v>-91.800000000000026</c:v>
                      </c:pt>
                      <c:pt idx="230">
                        <c:v>-91.600000000000023</c:v>
                      </c:pt>
                      <c:pt idx="231">
                        <c:v>-91.40000000000002</c:v>
                      </c:pt>
                      <c:pt idx="232">
                        <c:v>-91.200000000000017</c:v>
                      </c:pt>
                      <c:pt idx="233">
                        <c:v>-91.000000000000014</c:v>
                      </c:pt>
                      <c:pt idx="234">
                        <c:v>-90.800000000000011</c:v>
                      </c:pt>
                      <c:pt idx="235">
                        <c:v>-90.600000000000009</c:v>
                      </c:pt>
                      <c:pt idx="236">
                        <c:v>-90.4</c:v>
                      </c:pt>
                      <c:pt idx="237">
                        <c:v>-90.2</c:v>
                      </c:pt>
                      <c:pt idx="238">
                        <c:v>-90</c:v>
                      </c:pt>
                      <c:pt idx="239">
                        <c:v>-89.8</c:v>
                      </c:pt>
                      <c:pt idx="240">
                        <c:v>-89.6</c:v>
                      </c:pt>
                      <c:pt idx="241">
                        <c:v>-89.399999999999991</c:v>
                      </c:pt>
                      <c:pt idx="242">
                        <c:v>-89.199999999999989</c:v>
                      </c:pt>
                      <c:pt idx="243">
                        <c:v>-88.999999999999986</c:v>
                      </c:pt>
                      <c:pt idx="244">
                        <c:v>-88.799999999999983</c:v>
                      </c:pt>
                      <c:pt idx="245">
                        <c:v>-88.59999999999998</c:v>
                      </c:pt>
                      <c:pt idx="246">
                        <c:v>-88.399999999999977</c:v>
                      </c:pt>
                      <c:pt idx="247">
                        <c:v>-88.199999999999974</c:v>
                      </c:pt>
                      <c:pt idx="248">
                        <c:v>-87.999999999999972</c:v>
                      </c:pt>
                      <c:pt idx="249">
                        <c:v>-87.799999999999969</c:v>
                      </c:pt>
                      <c:pt idx="250">
                        <c:v>-87.599999999999966</c:v>
                      </c:pt>
                      <c:pt idx="251">
                        <c:v>-87.399999999999963</c:v>
                      </c:pt>
                      <c:pt idx="252">
                        <c:v>-87.19999999999996</c:v>
                      </c:pt>
                      <c:pt idx="253">
                        <c:v>-86.999999999999957</c:v>
                      </c:pt>
                      <c:pt idx="254">
                        <c:v>-86.799999999999955</c:v>
                      </c:pt>
                      <c:pt idx="255">
                        <c:v>-86.599999999999952</c:v>
                      </c:pt>
                      <c:pt idx="256">
                        <c:v>-86.399999999999949</c:v>
                      </c:pt>
                      <c:pt idx="257">
                        <c:v>-86.199999999999946</c:v>
                      </c:pt>
                      <c:pt idx="258">
                        <c:v>-85.999999999999943</c:v>
                      </c:pt>
                      <c:pt idx="259">
                        <c:v>-85.79999999999994</c:v>
                      </c:pt>
                      <c:pt idx="260">
                        <c:v>-85.599999999999937</c:v>
                      </c:pt>
                      <c:pt idx="261">
                        <c:v>-85.399999999999935</c:v>
                      </c:pt>
                      <c:pt idx="262">
                        <c:v>-85.199999999999932</c:v>
                      </c:pt>
                      <c:pt idx="263">
                        <c:v>-84.999999999999929</c:v>
                      </c:pt>
                      <c:pt idx="264">
                        <c:v>-84.799999999999926</c:v>
                      </c:pt>
                      <c:pt idx="265">
                        <c:v>-84.599999999999923</c:v>
                      </c:pt>
                      <c:pt idx="266">
                        <c:v>-84.39999999999992</c:v>
                      </c:pt>
                      <c:pt idx="267">
                        <c:v>-84.199999999999918</c:v>
                      </c:pt>
                      <c:pt idx="268">
                        <c:v>-83.999999999999915</c:v>
                      </c:pt>
                      <c:pt idx="269">
                        <c:v>-83.799999999999912</c:v>
                      </c:pt>
                      <c:pt idx="270">
                        <c:v>-83.599999999999909</c:v>
                      </c:pt>
                      <c:pt idx="271">
                        <c:v>-83.399999999999906</c:v>
                      </c:pt>
                      <c:pt idx="272">
                        <c:v>-83.199999999999903</c:v>
                      </c:pt>
                      <c:pt idx="273">
                        <c:v>-82.999999999999901</c:v>
                      </c:pt>
                      <c:pt idx="274">
                        <c:v>-82.799999999999898</c:v>
                      </c:pt>
                      <c:pt idx="275">
                        <c:v>-82.599999999999895</c:v>
                      </c:pt>
                      <c:pt idx="276">
                        <c:v>-82.399999999999892</c:v>
                      </c:pt>
                      <c:pt idx="277">
                        <c:v>-82.199999999999889</c:v>
                      </c:pt>
                      <c:pt idx="278">
                        <c:v>-81.999999999999886</c:v>
                      </c:pt>
                      <c:pt idx="279">
                        <c:v>-81.799999999999883</c:v>
                      </c:pt>
                      <c:pt idx="280">
                        <c:v>-81.599999999999881</c:v>
                      </c:pt>
                      <c:pt idx="281">
                        <c:v>-81.399999999999878</c:v>
                      </c:pt>
                      <c:pt idx="282">
                        <c:v>-81.199999999999875</c:v>
                      </c:pt>
                      <c:pt idx="283">
                        <c:v>-80.999999999999872</c:v>
                      </c:pt>
                      <c:pt idx="284">
                        <c:v>-80.799999999999869</c:v>
                      </c:pt>
                      <c:pt idx="285">
                        <c:v>-80.599999999999866</c:v>
                      </c:pt>
                      <c:pt idx="286">
                        <c:v>-80.399999999999864</c:v>
                      </c:pt>
                      <c:pt idx="287">
                        <c:v>-80.199999999999861</c:v>
                      </c:pt>
                      <c:pt idx="288">
                        <c:v>-79.999999999999858</c:v>
                      </c:pt>
                      <c:pt idx="289">
                        <c:v>-79.799999999999855</c:v>
                      </c:pt>
                      <c:pt idx="290">
                        <c:v>-79.599999999999852</c:v>
                      </c:pt>
                      <c:pt idx="291">
                        <c:v>-79.399999999999849</c:v>
                      </c:pt>
                      <c:pt idx="292">
                        <c:v>-79.199999999999847</c:v>
                      </c:pt>
                      <c:pt idx="293">
                        <c:v>-78.999999999999844</c:v>
                      </c:pt>
                      <c:pt idx="294">
                        <c:v>-78.799999999999841</c:v>
                      </c:pt>
                      <c:pt idx="295">
                        <c:v>-78.599999999999838</c:v>
                      </c:pt>
                      <c:pt idx="296">
                        <c:v>-78.399999999999835</c:v>
                      </c:pt>
                      <c:pt idx="297">
                        <c:v>-78.199999999999832</c:v>
                      </c:pt>
                      <c:pt idx="298">
                        <c:v>-77.999999999999829</c:v>
                      </c:pt>
                      <c:pt idx="299">
                        <c:v>-77.799999999999827</c:v>
                      </c:pt>
                      <c:pt idx="300">
                        <c:v>-77.599999999999824</c:v>
                      </c:pt>
                      <c:pt idx="301">
                        <c:v>-77.399999999999821</c:v>
                      </c:pt>
                      <c:pt idx="302">
                        <c:v>-77.199999999999818</c:v>
                      </c:pt>
                      <c:pt idx="303">
                        <c:v>-76.999999999999815</c:v>
                      </c:pt>
                      <c:pt idx="304">
                        <c:v>-76.799999999999812</c:v>
                      </c:pt>
                      <c:pt idx="305">
                        <c:v>-76.59999999999981</c:v>
                      </c:pt>
                      <c:pt idx="306">
                        <c:v>-76.399999999999807</c:v>
                      </c:pt>
                      <c:pt idx="307">
                        <c:v>-76.199999999999804</c:v>
                      </c:pt>
                      <c:pt idx="308">
                        <c:v>-75.999999999999801</c:v>
                      </c:pt>
                      <c:pt idx="309">
                        <c:v>-75.799999999999798</c:v>
                      </c:pt>
                      <c:pt idx="310">
                        <c:v>-75.599999999999795</c:v>
                      </c:pt>
                      <c:pt idx="311">
                        <c:v>-75.399999999999793</c:v>
                      </c:pt>
                      <c:pt idx="312">
                        <c:v>-75.19999999999979</c:v>
                      </c:pt>
                      <c:pt idx="313">
                        <c:v>-74.999999999999787</c:v>
                      </c:pt>
                      <c:pt idx="314">
                        <c:v>-74.799999999999784</c:v>
                      </c:pt>
                      <c:pt idx="315">
                        <c:v>-74.599999999999781</c:v>
                      </c:pt>
                      <c:pt idx="316">
                        <c:v>-74.399999999999778</c:v>
                      </c:pt>
                      <c:pt idx="317">
                        <c:v>-74.199999999999775</c:v>
                      </c:pt>
                      <c:pt idx="318">
                        <c:v>-73.999999999999773</c:v>
                      </c:pt>
                      <c:pt idx="319">
                        <c:v>-73.79999999999977</c:v>
                      </c:pt>
                      <c:pt idx="320">
                        <c:v>-73.599999999999767</c:v>
                      </c:pt>
                      <c:pt idx="321">
                        <c:v>-73.399999999999764</c:v>
                      </c:pt>
                      <c:pt idx="322">
                        <c:v>-73.199999999999761</c:v>
                      </c:pt>
                      <c:pt idx="323">
                        <c:v>-72.999999999999758</c:v>
                      </c:pt>
                      <c:pt idx="324">
                        <c:v>-72.799999999999756</c:v>
                      </c:pt>
                      <c:pt idx="325">
                        <c:v>-72.599999999999753</c:v>
                      </c:pt>
                      <c:pt idx="326">
                        <c:v>-72.39999999999975</c:v>
                      </c:pt>
                      <c:pt idx="327">
                        <c:v>-72.199999999999747</c:v>
                      </c:pt>
                      <c:pt idx="328">
                        <c:v>-71.999999999999744</c:v>
                      </c:pt>
                      <c:pt idx="329">
                        <c:v>-71.799999999999741</c:v>
                      </c:pt>
                      <c:pt idx="330">
                        <c:v>-71.599999999999739</c:v>
                      </c:pt>
                      <c:pt idx="331">
                        <c:v>-71.399999999999736</c:v>
                      </c:pt>
                      <c:pt idx="332">
                        <c:v>-71.199999999999733</c:v>
                      </c:pt>
                      <c:pt idx="333">
                        <c:v>-70.99999999999973</c:v>
                      </c:pt>
                      <c:pt idx="334">
                        <c:v>-70.799999999999727</c:v>
                      </c:pt>
                      <c:pt idx="335">
                        <c:v>-70.599999999999724</c:v>
                      </c:pt>
                      <c:pt idx="336">
                        <c:v>-70.399999999999721</c:v>
                      </c:pt>
                      <c:pt idx="337">
                        <c:v>-70.199999999999719</c:v>
                      </c:pt>
                      <c:pt idx="338">
                        <c:v>-69.999999999999716</c:v>
                      </c:pt>
                      <c:pt idx="339">
                        <c:v>-69.799999999999713</c:v>
                      </c:pt>
                      <c:pt idx="340">
                        <c:v>-69.59999999999971</c:v>
                      </c:pt>
                      <c:pt idx="341">
                        <c:v>-69.399999999999707</c:v>
                      </c:pt>
                      <c:pt idx="342">
                        <c:v>-69.199999999999704</c:v>
                      </c:pt>
                      <c:pt idx="343">
                        <c:v>-68.999999999999702</c:v>
                      </c:pt>
                      <c:pt idx="344">
                        <c:v>-68.799999999999699</c:v>
                      </c:pt>
                      <c:pt idx="345">
                        <c:v>-68.599999999999696</c:v>
                      </c:pt>
                      <c:pt idx="346">
                        <c:v>-68.399999999999693</c:v>
                      </c:pt>
                      <c:pt idx="347">
                        <c:v>-68.19999999999969</c:v>
                      </c:pt>
                      <c:pt idx="348">
                        <c:v>-67.999999999999687</c:v>
                      </c:pt>
                      <c:pt idx="349">
                        <c:v>-67.799999999999685</c:v>
                      </c:pt>
                      <c:pt idx="350">
                        <c:v>-67.599999999999682</c:v>
                      </c:pt>
                      <c:pt idx="351">
                        <c:v>-67.399999999999679</c:v>
                      </c:pt>
                      <c:pt idx="352">
                        <c:v>-67.199999999999676</c:v>
                      </c:pt>
                      <c:pt idx="353">
                        <c:v>-66.999999999999673</c:v>
                      </c:pt>
                      <c:pt idx="354">
                        <c:v>-66.79999999999967</c:v>
                      </c:pt>
                      <c:pt idx="355">
                        <c:v>-66.599999999999667</c:v>
                      </c:pt>
                      <c:pt idx="356">
                        <c:v>-66.399999999999665</c:v>
                      </c:pt>
                      <c:pt idx="357">
                        <c:v>-66.199999999999662</c:v>
                      </c:pt>
                      <c:pt idx="358">
                        <c:v>-65.999999999999659</c:v>
                      </c:pt>
                      <c:pt idx="359">
                        <c:v>-65.799999999999656</c:v>
                      </c:pt>
                      <c:pt idx="360">
                        <c:v>-65.599999999999653</c:v>
                      </c:pt>
                      <c:pt idx="361">
                        <c:v>-65.39999999999965</c:v>
                      </c:pt>
                      <c:pt idx="362">
                        <c:v>-65.199999999999648</c:v>
                      </c:pt>
                      <c:pt idx="363">
                        <c:v>-64.999999999999645</c:v>
                      </c:pt>
                      <c:pt idx="364">
                        <c:v>-64.799999999999642</c:v>
                      </c:pt>
                      <c:pt idx="365">
                        <c:v>-64.599999999999639</c:v>
                      </c:pt>
                      <c:pt idx="366">
                        <c:v>-64.399999999999636</c:v>
                      </c:pt>
                      <c:pt idx="367">
                        <c:v>-64.199999999999633</c:v>
                      </c:pt>
                      <c:pt idx="368">
                        <c:v>-63.999999999999631</c:v>
                      </c:pt>
                      <c:pt idx="369">
                        <c:v>-63.799999999999628</c:v>
                      </c:pt>
                      <c:pt idx="370">
                        <c:v>-63.599999999999625</c:v>
                      </c:pt>
                      <c:pt idx="371">
                        <c:v>-63.399999999999622</c:v>
                      </c:pt>
                      <c:pt idx="372">
                        <c:v>-63.199999999999619</c:v>
                      </c:pt>
                      <c:pt idx="373">
                        <c:v>-62.999999999999616</c:v>
                      </c:pt>
                      <c:pt idx="374">
                        <c:v>-62.799999999999613</c:v>
                      </c:pt>
                      <c:pt idx="375">
                        <c:v>-62.599999999999611</c:v>
                      </c:pt>
                      <c:pt idx="376">
                        <c:v>-62.399999999999608</c:v>
                      </c:pt>
                      <c:pt idx="377">
                        <c:v>-62.199999999999605</c:v>
                      </c:pt>
                      <c:pt idx="378">
                        <c:v>-61.999999999999602</c:v>
                      </c:pt>
                      <c:pt idx="379">
                        <c:v>-61.799999999999599</c:v>
                      </c:pt>
                      <c:pt idx="380">
                        <c:v>-61.599999999999596</c:v>
                      </c:pt>
                      <c:pt idx="381">
                        <c:v>-61.399999999999594</c:v>
                      </c:pt>
                      <c:pt idx="382">
                        <c:v>-61.199999999999591</c:v>
                      </c:pt>
                      <c:pt idx="383">
                        <c:v>-60.999999999999588</c:v>
                      </c:pt>
                      <c:pt idx="384">
                        <c:v>-60.799999999999585</c:v>
                      </c:pt>
                      <c:pt idx="385">
                        <c:v>-60.599999999999582</c:v>
                      </c:pt>
                      <c:pt idx="386">
                        <c:v>-60.399999999999579</c:v>
                      </c:pt>
                      <c:pt idx="387">
                        <c:v>-60.199999999999577</c:v>
                      </c:pt>
                      <c:pt idx="388">
                        <c:v>-59.999999999999574</c:v>
                      </c:pt>
                      <c:pt idx="389">
                        <c:v>-59.799999999999571</c:v>
                      </c:pt>
                      <c:pt idx="390">
                        <c:v>-59.599999999999568</c:v>
                      </c:pt>
                      <c:pt idx="391">
                        <c:v>-59.399999999999565</c:v>
                      </c:pt>
                      <c:pt idx="392">
                        <c:v>-59.199999999999562</c:v>
                      </c:pt>
                      <c:pt idx="393">
                        <c:v>-58.999999999999559</c:v>
                      </c:pt>
                      <c:pt idx="394">
                        <c:v>-58.799999999999557</c:v>
                      </c:pt>
                      <c:pt idx="395">
                        <c:v>-58.599999999999554</c:v>
                      </c:pt>
                      <c:pt idx="396">
                        <c:v>-58.399999999999551</c:v>
                      </c:pt>
                      <c:pt idx="397">
                        <c:v>-58.199999999999548</c:v>
                      </c:pt>
                      <c:pt idx="398">
                        <c:v>-57.999999999999545</c:v>
                      </c:pt>
                      <c:pt idx="399">
                        <c:v>-57.799999999999542</c:v>
                      </c:pt>
                      <c:pt idx="400">
                        <c:v>-57.59999999999954</c:v>
                      </c:pt>
                      <c:pt idx="401">
                        <c:v>-57.399999999999537</c:v>
                      </c:pt>
                      <c:pt idx="402">
                        <c:v>-57.199999999999534</c:v>
                      </c:pt>
                      <c:pt idx="403">
                        <c:v>-56.999999999999531</c:v>
                      </c:pt>
                      <c:pt idx="404">
                        <c:v>-56.799999999999528</c:v>
                      </c:pt>
                      <c:pt idx="405">
                        <c:v>-56.599999999999525</c:v>
                      </c:pt>
                      <c:pt idx="406">
                        <c:v>-56.399999999999523</c:v>
                      </c:pt>
                      <c:pt idx="407">
                        <c:v>-56.19999999999952</c:v>
                      </c:pt>
                      <c:pt idx="408">
                        <c:v>-55.999999999999517</c:v>
                      </c:pt>
                      <c:pt idx="409">
                        <c:v>-55.799999999999514</c:v>
                      </c:pt>
                      <c:pt idx="410">
                        <c:v>-55.599999999999511</c:v>
                      </c:pt>
                      <c:pt idx="411">
                        <c:v>-55.399999999999508</c:v>
                      </c:pt>
                      <c:pt idx="412">
                        <c:v>-55.199999999999505</c:v>
                      </c:pt>
                      <c:pt idx="413">
                        <c:v>-54.999999999999503</c:v>
                      </c:pt>
                      <c:pt idx="414">
                        <c:v>-54.7999999999995</c:v>
                      </c:pt>
                      <c:pt idx="415">
                        <c:v>-54.599999999999497</c:v>
                      </c:pt>
                      <c:pt idx="416">
                        <c:v>-54.399999999999494</c:v>
                      </c:pt>
                      <c:pt idx="417">
                        <c:v>-54.199999999999491</c:v>
                      </c:pt>
                      <c:pt idx="418">
                        <c:v>-53.999999999999488</c:v>
                      </c:pt>
                      <c:pt idx="419">
                        <c:v>-53.799999999999486</c:v>
                      </c:pt>
                      <c:pt idx="420">
                        <c:v>-53.599999999999483</c:v>
                      </c:pt>
                      <c:pt idx="421">
                        <c:v>-53.39999999999948</c:v>
                      </c:pt>
                      <c:pt idx="422">
                        <c:v>-53.199999999999477</c:v>
                      </c:pt>
                      <c:pt idx="423">
                        <c:v>-52.999999999999474</c:v>
                      </c:pt>
                      <c:pt idx="424">
                        <c:v>-52.799999999999471</c:v>
                      </c:pt>
                      <c:pt idx="425">
                        <c:v>-52.599999999999469</c:v>
                      </c:pt>
                      <c:pt idx="426">
                        <c:v>-52.399999999999466</c:v>
                      </c:pt>
                      <c:pt idx="427">
                        <c:v>-52.199999999999463</c:v>
                      </c:pt>
                      <c:pt idx="428">
                        <c:v>-51.99999999999946</c:v>
                      </c:pt>
                      <c:pt idx="429">
                        <c:v>-51.799999999999457</c:v>
                      </c:pt>
                      <c:pt idx="430">
                        <c:v>-51.599999999999454</c:v>
                      </c:pt>
                      <c:pt idx="431">
                        <c:v>-51.399999999999451</c:v>
                      </c:pt>
                      <c:pt idx="432">
                        <c:v>-51.199999999999449</c:v>
                      </c:pt>
                      <c:pt idx="433">
                        <c:v>-50.999999999999446</c:v>
                      </c:pt>
                      <c:pt idx="434">
                        <c:v>-50.799999999999443</c:v>
                      </c:pt>
                      <c:pt idx="435">
                        <c:v>-50.59999999999944</c:v>
                      </c:pt>
                      <c:pt idx="436">
                        <c:v>-50.399999999999437</c:v>
                      </c:pt>
                      <c:pt idx="437">
                        <c:v>-50.199999999999434</c:v>
                      </c:pt>
                      <c:pt idx="438">
                        <c:v>-49.999999999999432</c:v>
                      </c:pt>
                      <c:pt idx="439">
                        <c:v>-49.799999999999429</c:v>
                      </c:pt>
                      <c:pt idx="440">
                        <c:v>-49.599999999999426</c:v>
                      </c:pt>
                      <c:pt idx="441">
                        <c:v>-49.399999999999423</c:v>
                      </c:pt>
                      <c:pt idx="442">
                        <c:v>-49.19999999999942</c:v>
                      </c:pt>
                      <c:pt idx="443">
                        <c:v>-48.999999999999417</c:v>
                      </c:pt>
                      <c:pt idx="444">
                        <c:v>-48.799999999999415</c:v>
                      </c:pt>
                      <c:pt idx="445">
                        <c:v>-48.599999999999412</c:v>
                      </c:pt>
                      <c:pt idx="446">
                        <c:v>-48.399999999999409</c:v>
                      </c:pt>
                      <c:pt idx="447">
                        <c:v>-48.199999999999406</c:v>
                      </c:pt>
                      <c:pt idx="448">
                        <c:v>-47.999999999999403</c:v>
                      </c:pt>
                      <c:pt idx="449">
                        <c:v>-47.7999999999994</c:v>
                      </c:pt>
                      <c:pt idx="450">
                        <c:v>-47.599999999999397</c:v>
                      </c:pt>
                      <c:pt idx="451">
                        <c:v>-47.399999999999395</c:v>
                      </c:pt>
                      <c:pt idx="452">
                        <c:v>-47.199999999999392</c:v>
                      </c:pt>
                      <c:pt idx="453">
                        <c:v>-46.999999999999389</c:v>
                      </c:pt>
                      <c:pt idx="454">
                        <c:v>-46.799999999999386</c:v>
                      </c:pt>
                      <c:pt idx="455">
                        <c:v>-46.599999999999383</c:v>
                      </c:pt>
                      <c:pt idx="456">
                        <c:v>-46.39999999999938</c:v>
                      </c:pt>
                      <c:pt idx="457">
                        <c:v>-46.199999999999378</c:v>
                      </c:pt>
                      <c:pt idx="458">
                        <c:v>-45.999999999999375</c:v>
                      </c:pt>
                      <c:pt idx="459">
                        <c:v>-45.799999999999372</c:v>
                      </c:pt>
                      <c:pt idx="460">
                        <c:v>-45.599999999999369</c:v>
                      </c:pt>
                      <c:pt idx="461">
                        <c:v>-45.399999999999366</c:v>
                      </c:pt>
                      <c:pt idx="462">
                        <c:v>-45.199999999999363</c:v>
                      </c:pt>
                      <c:pt idx="463">
                        <c:v>-44.999999999999361</c:v>
                      </c:pt>
                      <c:pt idx="464">
                        <c:v>-44.799999999999358</c:v>
                      </c:pt>
                      <c:pt idx="465">
                        <c:v>-44.599999999999355</c:v>
                      </c:pt>
                      <c:pt idx="466">
                        <c:v>-44.399999999999352</c:v>
                      </c:pt>
                      <c:pt idx="467">
                        <c:v>-44.199999999999349</c:v>
                      </c:pt>
                      <c:pt idx="468">
                        <c:v>-43.999999999999346</c:v>
                      </c:pt>
                      <c:pt idx="469">
                        <c:v>-43.799999999999343</c:v>
                      </c:pt>
                      <c:pt idx="470">
                        <c:v>-43.599999999999341</c:v>
                      </c:pt>
                      <c:pt idx="471">
                        <c:v>-43.399999999999338</c:v>
                      </c:pt>
                      <c:pt idx="472">
                        <c:v>-43.199999999999335</c:v>
                      </c:pt>
                      <c:pt idx="473">
                        <c:v>-42.999999999999332</c:v>
                      </c:pt>
                      <c:pt idx="474">
                        <c:v>-42.799999999999329</c:v>
                      </c:pt>
                      <c:pt idx="475">
                        <c:v>-42.599999999999326</c:v>
                      </c:pt>
                      <c:pt idx="476">
                        <c:v>-42.399999999999324</c:v>
                      </c:pt>
                      <c:pt idx="477">
                        <c:v>-42.199999999999321</c:v>
                      </c:pt>
                      <c:pt idx="478">
                        <c:v>-41.999999999999318</c:v>
                      </c:pt>
                      <c:pt idx="479">
                        <c:v>-41.799999999999315</c:v>
                      </c:pt>
                      <c:pt idx="480">
                        <c:v>-41.599999999999312</c:v>
                      </c:pt>
                      <c:pt idx="481">
                        <c:v>-41.399999999999309</c:v>
                      </c:pt>
                      <c:pt idx="482">
                        <c:v>-41.199999999999307</c:v>
                      </c:pt>
                      <c:pt idx="483">
                        <c:v>-40.999999999999304</c:v>
                      </c:pt>
                      <c:pt idx="484">
                        <c:v>-40.799999999999301</c:v>
                      </c:pt>
                      <c:pt idx="485">
                        <c:v>-40.599999999999298</c:v>
                      </c:pt>
                      <c:pt idx="486">
                        <c:v>-40.399999999999295</c:v>
                      </c:pt>
                      <c:pt idx="487">
                        <c:v>-40.199999999999292</c:v>
                      </c:pt>
                      <c:pt idx="488">
                        <c:v>-39.999999999999289</c:v>
                      </c:pt>
                      <c:pt idx="489">
                        <c:v>-39.799999999999287</c:v>
                      </c:pt>
                      <c:pt idx="490">
                        <c:v>-39.599999999999284</c:v>
                      </c:pt>
                      <c:pt idx="491">
                        <c:v>-39.399999999999281</c:v>
                      </c:pt>
                      <c:pt idx="492">
                        <c:v>-39.199999999999278</c:v>
                      </c:pt>
                      <c:pt idx="493">
                        <c:v>-38.999999999999275</c:v>
                      </c:pt>
                      <c:pt idx="494">
                        <c:v>-38.799999999999272</c:v>
                      </c:pt>
                      <c:pt idx="495">
                        <c:v>-38.59999999999927</c:v>
                      </c:pt>
                      <c:pt idx="496">
                        <c:v>-38.399999999999267</c:v>
                      </c:pt>
                      <c:pt idx="497">
                        <c:v>-38.199999999999264</c:v>
                      </c:pt>
                      <c:pt idx="498">
                        <c:v>-37.999999999999261</c:v>
                      </c:pt>
                      <c:pt idx="499">
                        <c:v>-37.799999999999258</c:v>
                      </c:pt>
                      <c:pt idx="500">
                        <c:v>-37.599999999999255</c:v>
                      </c:pt>
                      <c:pt idx="501">
                        <c:v>-37.399999999999253</c:v>
                      </c:pt>
                      <c:pt idx="502">
                        <c:v>-37.19999999999925</c:v>
                      </c:pt>
                      <c:pt idx="503">
                        <c:v>-36.999999999999247</c:v>
                      </c:pt>
                      <c:pt idx="504">
                        <c:v>-36.799999999999244</c:v>
                      </c:pt>
                      <c:pt idx="505">
                        <c:v>-36.599999999999241</c:v>
                      </c:pt>
                      <c:pt idx="506">
                        <c:v>-36.399999999999238</c:v>
                      </c:pt>
                      <c:pt idx="507">
                        <c:v>-36.199999999999235</c:v>
                      </c:pt>
                      <c:pt idx="508">
                        <c:v>-35.999999999999233</c:v>
                      </c:pt>
                      <c:pt idx="509">
                        <c:v>-35.79999999999923</c:v>
                      </c:pt>
                      <c:pt idx="510">
                        <c:v>-35.599999999999227</c:v>
                      </c:pt>
                      <c:pt idx="511">
                        <c:v>-35.399999999999224</c:v>
                      </c:pt>
                      <c:pt idx="512">
                        <c:v>-35.199999999999221</c:v>
                      </c:pt>
                      <c:pt idx="513">
                        <c:v>-34.999999999999218</c:v>
                      </c:pt>
                      <c:pt idx="514">
                        <c:v>-34.799999999999216</c:v>
                      </c:pt>
                      <c:pt idx="515">
                        <c:v>-34.599999999999213</c:v>
                      </c:pt>
                      <c:pt idx="516">
                        <c:v>-34.39999999999921</c:v>
                      </c:pt>
                      <c:pt idx="517">
                        <c:v>-34.199999999999207</c:v>
                      </c:pt>
                      <c:pt idx="518">
                        <c:v>-33.999999999999204</c:v>
                      </c:pt>
                      <c:pt idx="519">
                        <c:v>-33.799999999999201</c:v>
                      </c:pt>
                      <c:pt idx="520">
                        <c:v>-33.599999999999199</c:v>
                      </c:pt>
                      <c:pt idx="521">
                        <c:v>-33.399999999999196</c:v>
                      </c:pt>
                      <c:pt idx="522">
                        <c:v>-33.199999999999193</c:v>
                      </c:pt>
                      <c:pt idx="523">
                        <c:v>-32.99999999999919</c:v>
                      </c:pt>
                      <c:pt idx="524">
                        <c:v>-32.799999999999187</c:v>
                      </c:pt>
                      <c:pt idx="525">
                        <c:v>-32.599999999999184</c:v>
                      </c:pt>
                      <c:pt idx="526">
                        <c:v>-32.399999999999181</c:v>
                      </c:pt>
                      <c:pt idx="527">
                        <c:v>-32.199999999999179</c:v>
                      </c:pt>
                      <c:pt idx="528">
                        <c:v>-31.999999999999179</c:v>
                      </c:pt>
                      <c:pt idx="529">
                        <c:v>-31.79999999999918</c:v>
                      </c:pt>
                      <c:pt idx="530">
                        <c:v>-31.599999999999181</c:v>
                      </c:pt>
                      <c:pt idx="531">
                        <c:v>-31.399999999999181</c:v>
                      </c:pt>
                      <c:pt idx="532">
                        <c:v>-31.199999999999182</c:v>
                      </c:pt>
                      <c:pt idx="533">
                        <c:v>-30.999999999999183</c:v>
                      </c:pt>
                      <c:pt idx="534">
                        <c:v>-30.799999999999184</c:v>
                      </c:pt>
                      <c:pt idx="535">
                        <c:v>-30.599999999999184</c:v>
                      </c:pt>
                      <c:pt idx="536">
                        <c:v>-30.399999999999185</c:v>
                      </c:pt>
                      <c:pt idx="537">
                        <c:v>-30.199999999999186</c:v>
                      </c:pt>
                      <c:pt idx="538">
                        <c:v>-29.999999999999186</c:v>
                      </c:pt>
                      <c:pt idx="539">
                        <c:v>-29.799999999999187</c:v>
                      </c:pt>
                      <c:pt idx="540">
                        <c:v>-29.599999999999188</c:v>
                      </c:pt>
                      <c:pt idx="541">
                        <c:v>-29.399999999999189</c:v>
                      </c:pt>
                      <c:pt idx="542">
                        <c:v>-29.199999999999189</c:v>
                      </c:pt>
                      <c:pt idx="543">
                        <c:v>-28.99999999999919</c:v>
                      </c:pt>
                      <c:pt idx="544">
                        <c:v>-28.799999999999191</c:v>
                      </c:pt>
                      <c:pt idx="545">
                        <c:v>-28.599999999999191</c:v>
                      </c:pt>
                      <c:pt idx="546">
                        <c:v>-28.399999999999192</c:v>
                      </c:pt>
                      <c:pt idx="547">
                        <c:v>-28.199999999999193</c:v>
                      </c:pt>
                      <c:pt idx="548">
                        <c:v>-27.999999999999194</c:v>
                      </c:pt>
                      <c:pt idx="549">
                        <c:v>-27.799999999999194</c:v>
                      </c:pt>
                      <c:pt idx="550">
                        <c:v>-27.599999999999195</c:v>
                      </c:pt>
                      <c:pt idx="551">
                        <c:v>-27.399999999999196</c:v>
                      </c:pt>
                      <c:pt idx="552">
                        <c:v>-27.199999999999196</c:v>
                      </c:pt>
                      <c:pt idx="553">
                        <c:v>-26.999999999999197</c:v>
                      </c:pt>
                      <c:pt idx="554">
                        <c:v>-26.799999999999198</c:v>
                      </c:pt>
                      <c:pt idx="555">
                        <c:v>-26.599999999999199</c:v>
                      </c:pt>
                      <c:pt idx="556">
                        <c:v>-26.399999999999199</c:v>
                      </c:pt>
                      <c:pt idx="557">
                        <c:v>-26.1999999999992</c:v>
                      </c:pt>
                      <c:pt idx="558">
                        <c:v>-25.999999999999201</c:v>
                      </c:pt>
                      <c:pt idx="559">
                        <c:v>-25.799999999999201</c:v>
                      </c:pt>
                      <c:pt idx="560">
                        <c:v>-25.599999999999202</c:v>
                      </c:pt>
                      <c:pt idx="561">
                        <c:v>-25.399999999999203</c:v>
                      </c:pt>
                      <c:pt idx="562">
                        <c:v>-25.199999999999203</c:v>
                      </c:pt>
                      <c:pt idx="563">
                        <c:v>-24.999999999999204</c:v>
                      </c:pt>
                      <c:pt idx="564">
                        <c:v>-24.799999999999205</c:v>
                      </c:pt>
                      <c:pt idx="565">
                        <c:v>-24.599999999999206</c:v>
                      </c:pt>
                      <c:pt idx="566">
                        <c:v>-24.399999999999206</c:v>
                      </c:pt>
                      <c:pt idx="567">
                        <c:v>-24.199999999999207</c:v>
                      </c:pt>
                      <c:pt idx="568">
                        <c:v>-23.999999999999208</c:v>
                      </c:pt>
                      <c:pt idx="569">
                        <c:v>-23.799999999999208</c:v>
                      </c:pt>
                      <c:pt idx="570">
                        <c:v>-23.599999999999209</c:v>
                      </c:pt>
                      <c:pt idx="571">
                        <c:v>-23.39999999999921</c:v>
                      </c:pt>
                      <c:pt idx="572">
                        <c:v>-23.199999999999211</c:v>
                      </c:pt>
                      <c:pt idx="573">
                        <c:v>-22.999999999999211</c:v>
                      </c:pt>
                      <c:pt idx="574">
                        <c:v>-22.799999999999212</c:v>
                      </c:pt>
                      <c:pt idx="575">
                        <c:v>-22.599999999999213</c:v>
                      </c:pt>
                      <c:pt idx="576">
                        <c:v>-22.399999999999213</c:v>
                      </c:pt>
                      <c:pt idx="577">
                        <c:v>-22.199999999999214</c:v>
                      </c:pt>
                      <c:pt idx="578">
                        <c:v>-21.999999999999215</c:v>
                      </c:pt>
                      <c:pt idx="579">
                        <c:v>-21.799999999999216</c:v>
                      </c:pt>
                      <c:pt idx="580">
                        <c:v>-21.599999999999216</c:v>
                      </c:pt>
                      <c:pt idx="581">
                        <c:v>-21.399999999999217</c:v>
                      </c:pt>
                      <c:pt idx="582">
                        <c:v>-21.199999999999218</c:v>
                      </c:pt>
                      <c:pt idx="583">
                        <c:v>-20.999999999999218</c:v>
                      </c:pt>
                      <c:pt idx="584">
                        <c:v>-20.799999999999219</c:v>
                      </c:pt>
                      <c:pt idx="585">
                        <c:v>-20.59999999999922</c:v>
                      </c:pt>
                      <c:pt idx="586">
                        <c:v>-20.399999999999221</c:v>
                      </c:pt>
                      <c:pt idx="587">
                        <c:v>-20.199999999999221</c:v>
                      </c:pt>
                      <c:pt idx="588">
                        <c:v>-19.999999999999222</c:v>
                      </c:pt>
                      <c:pt idx="589">
                        <c:v>-19.799999999999223</c:v>
                      </c:pt>
                      <c:pt idx="590">
                        <c:v>-19.599999999999223</c:v>
                      </c:pt>
                      <c:pt idx="591">
                        <c:v>-19.399999999999224</c:v>
                      </c:pt>
                      <c:pt idx="592">
                        <c:v>-19.199999999999225</c:v>
                      </c:pt>
                      <c:pt idx="593">
                        <c:v>-18.999999999999226</c:v>
                      </c:pt>
                      <c:pt idx="594">
                        <c:v>-18.799999999999226</c:v>
                      </c:pt>
                      <c:pt idx="595">
                        <c:v>-18.599999999999227</c:v>
                      </c:pt>
                      <c:pt idx="596">
                        <c:v>-18.399999999999228</c:v>
                      </c:pt>
                      <c:pt idx="597">
                        <c:v>-18.199999999999228</c:v>
                      </c:pt>
                      <c:pt idx="598">
                        <c:v>-17.999999999999229</c:v>
                      </c:pt>
                      <c:pt idx="599">
                        <c:v>-17.79999999999923</c:v>
                      </c:pt>
                      <c:pt idx="600">
                        <c:v>-17.59999999999923</c:v>
                      </c:pt>
                      <c:pt idx="601">
                        <c:v>-17.399999999999231</c:v>
                      </c:pt>
                      <c:pt idx="602">
                        <c:v>-17.199999999999232</c:v>
                      </c:pt>
                      <c:pt idx="603">
                        <c:v>-16.999999999999233</c:v>
                      </c:pt>
                      <c:pt idx="604">
                        <c:v>-16.799999999999233</c:v>
                      </c:pt>
                      <c:pt idx="605">
                        <c:v>-16.599999999999234</c:v>
                      </c:pt>
                      <c:pt idx="606">
                        <c:v>-16.399999999999235</c:v>
                      </c:pt>
                      <c:pt idx="607">
                        <c:v>-16.199999999999235</c:v>
                      </c:pt>
                      <c:pt idx="608">
                        <c:v>-15.999999999999236</c:v>
                      </c:pt>
                      <c:pt idx="609">
                        <c:v>-15.799999999999237</c:v>
                      </c:pt>
                      <c:pt idx="610">
                        <c:v>-15.599999999999238</c:v>
                      </c:pt>
                      <c:pt idx="611">
                        <c:v>-15.399999999999238</c:v>
                      </c:pt>
                      <c:pt idx="612">
                        <c:v>-15.199999999999239</c:v>
                      </c:pt>
                      <c:pt idx="613">
                        <c:v>-14.99999999999924</c:v>
                      </c:pt>
                      <c:pt idx="614">
                        <c:v>-14.79999999999924</c:v>
                      </c:pt>
                      <c:pt idx="615">
                        <c:v>-14.599999999999241</c:v>
                      </c:pt>
                      <c:pt idx="616">
                        <c:v>-14.399999999999242</c:v>
                      </c:pt>
                      <c:pt idx="617">
                        <c:v>-14.199999999999243</c:v>
                      </c:pt>
                      <c:pt idx="618">
                        <c:v>-13.999999999999243</c:v>
                      </c:pt>
                      <c:pt idx="619">
                        <c:v>-13.799999999999244</c:v>
                      </c:pt>
                      <c:pt idx="620">
                        <c:v>-13.599999999999245</c:v>
                      </c:pt>
                      <c:pt idx="621">
                        <c:v>-13.399999999999245</c:v>
                      </c:pt>
                      <c:pt idx="622">
                        <c:v>-13.199999999999246</c:v>
                      </c:pt>
                      <c:pt idx="623">
                        <c:v>-12.999999999999247</c:v>
                      </c:pt>
                      <c:pt idx="624">
                        <c:v>-12.799999999999248</c:v>
                      </c:pt>
                      <c:pt idx="625">
                        <c:v>-12.599999999999248</c:v>
                      </c:pt>
                      <c:pt idx="626">
                        <c:v>-12.399999999999249</c:v>
                      </c:pt>
                      <c:pt idx="627">
                        <c:v>-12.19999999999925</c:v>
                      </c:pt>
                      <c:pt idx="628">
                        <c:v>-11.99999999999925</c:v>
                      </c:pt>
                      <c:pt idx="629">
                        <c:v>-11.799999999999251</c:v>
                      </c:pt>
                      <c:pt idx="630">
                        <c:v>-11.599999999999252</c:v>
                      </c:pt>
                      <c:pt idx="631">
                        <c:v>-11.399999999999253</c:v>
                      </c:pt>
                      <c:pt idx="632">
                        <c:v>-11.199999999999253</c:v>
                      </c:pt>
                      <c:pt idx="633">
                        <c:v>-10.999999999999254</c:v>
                      </c:pt>
                      <c:pt idx="634">
                        <c:v>-10.799999999999255</c:v>
                      </c:pt>
                      <c:pt idx="635">
                        <c:v>-10.599999999999255</c:v>
                      </c:pt>
                      <c:pt idx="636">
                        <c:v>-10.399999999999256</c:v>
                      </c:pt>
                      <c:pt idx="637">
                        <c:v>-10.199999999999257</c:v>
                      </c:pt>
                      <c:pt idx="638">
                        <c:v>-9.9999999999992575</c:v>
                      </c:pt>
                      <c:pt idx="639">
                        <c:v>-9.7999999999992582</c:v>
                      </c:pt>
                      <c:pt idx="640">
                        <c:v>-9.5999999999992589</c:v>
                      </c:pt>
                      <c:pt idx="641">
                        <c:v>-9.3999999999992596</c:v>
                      </c:pt>
                      <c:pt idx="642">
                        <c:v>-9.1999999999992603</c:v>
                      </c:pt>
                      <c:pt idx="643">
                        <c:v>-8.999999999999261</c:v>
                      </c:pt>
                      <c:pt idx="644">
                        <c:v>-8.7999999999992617</c:v>
                      </c:pt>
                      <c:pt idx="645">
                        <c:v>-8.5999999999992625</c:v>
                      </c:pt>
                      <c:pt idx="646">
                        <c:v>-8.3999999999992632</c:v>
                      </c:pt>
                      <c:pt idx="647">
                        <c:v>-8.1999999999992639</c:v>
                      </c:pt>
                      <c:pt idx="648">
                        <c:v>-7.9999999999992637</c:v>
                      </c:pt>
                      <c:pt idx="649">
                        <c:v>-7.7999999999992635</c:v>
                      </c:pt>
                      <c:pt idx="650">
                        <c:v>-7.5999999999992633</c:v>
                      </c:pt>
                      <c:pt idx="651">
                        <c:v>-7.3999999999992632</c:v>
                      </c:pt>
                      <c:pt idx="652">
                        <c:v>-7.199999999999263</c:v>
                      </c:pt>
                      <c:pt idx="653">
                        <c:v>-6.9999999999992628</c:v>
                      </c:pt>
                      <c:pt idx="654">
                        <c:v>-6.7999999999992626</c:v>
                      </c:pt>
                      <c:pt idx="655">
                        <c:v>-6.5999999999992625</c:v>
                      </c:pt>
                      <c:pt idx="656">
                        <c:v>-6.3999999999992623</c:v>
                      </c:pt>
                      <c:pt idx="657">
                        <c:v>-6.1999999999992621</c:v>
                      </c:pt>
                      <c:pt idx="658">
                        <c:v>-5.9999999999992619</c:v>
                      </c:pt>
                      <c:pt idx="659">
                        <c:v>-5.7999999999992617</c:v>
                      </c:pt>
                      <c:pt idx="660">
                        <c:v>-5.5999999999992616</c:v>
                      </c:pt>
                      <c:pt idx="661">
                        <c:v>-5.3999999999992614</c:v>
                      </c:pt>
                      <c:pt idx="662">
                        <c:v>-5.1999999999992612</c:v>
                      </c:pt>
                      <c:pt idx="663">
                        <c:v>-4.999999999999261</c:v>
                      </c:pt>
                      <c:pt idx="664">
                        <c:v>-4.7999999999992609</c:v>
                      </c:pt>
                      <c:pt idx="665">
                        <c:v>-4.5999999999992607</c:v>
                      </c:pt>
                      <c:pt idx="666">
                        <c:v>-4.3999999999992605</c:v>
                      </c:pt>
                      <c:pt idx="667">
                        <c:v>-4.1999999999992603</c:v>
                      </c:pt>
                      <c:pt idx="668">
                        <c:v>-3.9999999999992601</c:v>
                      </c:pt>
                      <c:pt idx="669">
                        <c:v>-3.79999999999926</c:v>
                      </c:pt>
                      <c:pt idx="670">
                        <c:v>-3.5999999999992598</c:v>
                      </c:pt>
                      <c:pt idx="671">
                        <c:v>-3.3999999999992596</c:v>
                      </c:pt>
                      <c:pt idx="672">
                        <c:v>-3.1999999999992594</c:v>
                      </c:pt>
                      <c:pt idx="673">
                        <c:v>-2.9999999999992593</c:v>
                      </c:pt>
                      <c:pt idx="674">
                        <c:v>-2.7999999999992591</c:v>
                      </c:pt>
                      <c:pt idx="675">
                        <c:v>-2.5999999999992589</c:v>
                      </c:pt>
                      <c:pt idx="676">
                        <c:v>-2.3999999999992587</c:v>
                      </c:pt>
                      <c:pt idx="677">
                        <c:v>-2.1999999999992585</c:v>
                      </c:pt>
                      <c:pt idx="678">
                        <c:v>-1.9999999999992586</c:v>
                      </c:pt>
                      <c:pt idx="679">
                        <c:v>-1.7999999999992586</c:v>
                      </c:pt>
                      <c:pt idx="680">
                        <c:v>-1.5999999999992587</c:v>
                      </c:pt>
                      <c:pt idx="681">
                        <c:v>-1.3999999999992587</c:v>
                      </c:pt>
                      <c:pt idx="682">
                        <c:v>-1.1999999999992588</c:v>
                      </c:pt>
                      <c:pt idx="683">
                        <c:v>-0.99999999999925882</c:v>
                      </c:pt>
                      <c:pt idx="684">
                        <c:v>-0.79999999999925886</c:v>
                      </c:pt>
                      <c:pt idx="685">
                        <c:v>-0.5999999999992589</c:v>
                      </c:pt>
                      <c:pt idx="686">
                        <c:v>-0.39999999999925889</c:v>
                      </c:pt>
                      <c:pt idx="687">
                        <c:v>-0.19999999999925888</c:v>
                      </c:pt>
                      <c:pt idx="688">
                        <c:v>7.4112938008852325E-13</c:v>
                      </c:pt>
                      <c:pt idx="689">
                        <c:v>0.20000000000074114</c:v>
                      </c:pt>
                      <c:pt idx="690">
                        <c:v>0.40000000000074115</c:v>
                      </c:pt>
                      <c:pt idx="691">
                        <c:v>0.60000000000074116</c:v>
                      </c:pt>
                      <c:pt idx="692">
                        <c:v>0.80000000000074123</c:v>
                      </c:pt>
                      <c:pt idx="693">
                        <c:v>1.0000000000007412</c:v>
                      </c:pt>
                      <c:pt idx="694">
                        <c:v>1.2000000000007411</c:v>
                      </c:pt>
                      <c:pt idx="695">
                        <c:v>1.4000000000007411</c:v>
                      </c:pt>
                      <c:pt idx="696">
                        <c:v>1.6000000000007411</c:v>
                      </c:pt>
                      <c:pt idx="697">
                        <c:v>1.800000000000741</c:v>
                      </c:pt>
                      <c:pt idx="698">
                        <c:v>2.0000000000007412</c:v>
                      </c:pt>
                      <c:pt idx="699">
                        <c:v>2.2000000000007414</c:v>
                      </c:pt>
                      <c:pt idx="700">
                        <c:v>2.4000000000007415</c:v>
                      </c:pt>
                      <c:pt idx="701">
                        <c:v>2.6000000000007417</c:v>
                      </c:pt>
                      <c:pt idx="702">
                        <c:v>2.8000000000007419</c:v>
                      </c:pt>
                      <c:pt idx="703">
                        <c:v>3.0000000000007421</c:v>
                      </c:pt>
                      <c:pt idx="704">
                        <c:v>3.2000000000007423</c:v>
                      </c:pt>
                      <c:pt idx="705">
                        <c:v>3.4000000000007424</c:v>
                      </c:pt>
                      <c:pt idx="706">
                        <c:v>3.6000000000007426</c:v>
                      </c:pt>
                      <c:pt idx="707">
                        <c:v>3.8000000000007428</c:v>
                      </c:pt>
                      <c:pt idx="708">
                        <c:v>4.0000000000007425</c:v>
                      </c:pt>
                      <c:pt idx="709">
                        <c:v>4.2000000000007427</c:v>
                      </c:pt>
                      <c:pt idx="710">
                        <c:v>4.4000000000007429</c:v>
                      </c:pt>
                      <c:pt idx="711">
                        <c:v>4.6000000000007431</c:v>
                      </c:pt>
                      <c:pt idx="712">
                        <c:v>4.8000000000007432</c:v>
                      </c:pt>
                      <c:pt idx="713">
                        <c:v>5.0000000000007434</c:v>
                      </c:pt>
                      <c:pt idx="714">
                        <c:v>5.2000000000007436</c:v>
                      </c:pt>
                      <c:pt idx="715">
                        <c:v>5.4000000000007438</c:v>
                      </c:pt>
                      <c:pt idx="716">
                        <c:v>5.6000000000007439</c:v>
                      </c:pt>
                      <c:pt idx="717">
                        <c:v>5.8000000000007441</c:v>
                      </c:pt>
                      <c:pt idx="718">
                        <c:v>6.0000000000007443</c:v>
                      </c:pt>
                      <c:pt idx="719">
                        <c:v>6.2000000000007445</c:v>
                      </c:pt>
                      <c:pt idx="720">
                        <c:v>6.4000000000007446</c:v>
                      </c:pt>
                      <c:pt idx="721">
                        <c:v>6.6000000000007448</c:v>
                      </c:pt>
                      <c:pt idx="722">
                        <c:v>6.800000000000745</c:v>
                      </c:pt>
                      <c:pt idx="723">
                        <c:v>7.0000000000007452</c:v>
                      </c:pt>
                      <c:pt idx="724">
                        <c:v>7.2000000000007454</c:v>
                      </c:pt>
                      <c:pt idx="725">
                        <c:v>7.4000000000007455</c:v>
                      </c:pt>
                      <c:pt idx="726">
                        <c:v>7.6000000000007457</c:v>
                      </c:pt>
                      <c:pt idx="727">
                        <c:v>7.8000000000007459</c:v>
                      </c:pt>
                      <c:pt idx="728">
                        <c:v>8.0000000000007461</c:v>
                      </c:pt>
                      <c:pt idx="729">
                        <c:v>8.2000000000007454</c:v>
                      </c:pt>
                      <c:pt idx="730">
                        <c:v>8.4000000000007446</c:v>
                      </c:pt>
                      <c:pt idx="731">
                        <c:v>8.6000000000007439</c:v>
                      </c:pt>
                      <c:pt idx="732">
                        <c:v>8.8000000000007432</c:v>
                      </c:pt>
                      <c:pt idx="733">
                        <c:v>9.0000000000007425</c:v>
                      </c:pt>
                      <c:pt idx="734">
                        <c:v>9.2000000000007418</c:v>
                      </c:pt>
                      <c:pt idx="735">
                        <c:v>9.4000000000007411</c:v>
                      </c:pt>
                      <c:pt idx="736">
                        <c:v>9.6000000000007404</c:v>
                      </c:pt>
                      <c:pt idx="737">
                        <c:v>9.8000000000007397</c:v>
                      </c:pt>
                      <c:pt idx="738">
                        <c:v>10.000000000000739</c:v>
                      </c:pt>
                      <c:pt idx="739">
                        <c:v>10.200000000000738</c:v>
                      </c:pt>
                      <c:pt idx="740">
                        <c:v>10.400000000000738</c:v>
                      </c:pt>
                      <c:pt idx="741">
                        <c:v>10.600000000000737</c:v>
                      </c:pt>
                      <c:pt idx="742">
                        <c:v>10.800000000000736</c:v>
                      </c:pt>
                      <c:pt idx="743">
                        <c:v>11.000000000000735</c:v>
                      </c:pt>
                      <c:pt idx="744">
                        <c:v>11.200000000000735</c:v>
                      </c:pt>
                      <c:pt idx="745">
                        <c:v>11.400000000000734</c:v>
                      </c:pt>
                      <c:pt idx="746">
                        <c:v>11.600000000000733</c:v>
                      </c:pt>
                      <c:pt idx="747">
                        <c:v>11.800000000000733</c:v>
                      </c:pt>
                      <c:pt idx="748">
                        <c:v>12.000000000000732</c:v>
                      </c:pt>
                      <c:pt idx="749">
                        <c:v>12.200000000000731</c:v>
                      </c:pt>
                      <c:pt idx="750">
                        <c:v>12.40000000000073</c:v>
                      </c:pt>
                      <c:pt idx="751">
                        <c:v>12.60000000000073</c:v>
                      </c:pt>
                      <c:pt idx="752">
                        <c:v>12.800000000000729</c:v>
                      </c:pt>
                      <c:pt idx="753">
                        <c:v>13.000000000000728</c:v>
                      </c:pt>
                      <c:pt idx="754">
                        <c:v>13.200000000000728</c:v>
                      </c:pt>
                      <c:pt idx="755">
                        <c:v>13.400000000000727</c:v>
                      </c:pt>
                      <c:pt idx="756">
                        <c:v>13.600000000000726</c:v>
                      </c:pt>
                      <c:pt idx="757">
                        <c:v>13.800000000000725</c:v>
                      </c:pt>
                      <c:pt idx="758">
                        <c:v>14.000000000000725</c:v>
                      </c:pt>
                      <c:pt idx="759">
                        <c:v>14.200000000000724</c:v>
                      </c:pt>
                      <c:pt idx="760">
                        <c:v>14.400000000000723</c:v>
                      </c:pt>
                      <c:pt idx="761">
                        <c:v>14.600000000000723</c:v>
                      </c:pt>
                      <c:pt idx="762">
                        <c:v>14.800000000000722</c:v>
                      </c:pt>
                      <c:pt idx="763">
                        <c:v>15.000000000000721</c:v>
                      </c:pt>
                      <c:pt idx="764">
                        <c:v>15.20000000000072</c:v>
                      </c:pt>
                      <c:pt idx="765">
                        <c:v>15.40000000000072</c:v>
                      </c:pt>
                      <c:pt idx="766">
                        <c:v>15.600000000000719</c:v>
                      </c:pt>
                      <c:pt idx="767">
                        <c:v>15.800000000000718</c:v>
                      </c:pt>
                      <c:pt idx="768">
                        <c:v>16.000000000000718</c:v>
                      </c:pt>
                      <c:pt idx="769">
                        <c:v>16.200000000000717</c:v>
                      </c:pt>
                      <c:pt idx="770">
                        <c:v>16.400000000000716</c:v>
                      </c:pt>
                      <c:pt idx="771">
                        <c:v>16.600000000000716</c:v>
                      </c:pt>
                      <c:pt idx="772">
                        <c:v>16.800000000000715</c:v>
                      </c:pt>
                      <c:pt idx="773">
                        <c:v>17.000000000000714</c:v>
                      </c:pt>
                      <c:pt idx="774">
                        <c:v>17.200000000000713</c:v>
                      </c:pt>
                      <c:pt idx="775">
                        <c:v>17.400000000000713</c:v>
                      </c:pt>
                      <c:pt idx="776">
                        <c:v>17.600000000000712</c:v>
                      </c:pt>
                      <c:pt idx="777">
                        <c:v>17.800000000000711</c:v>
                      </c:pt>
                      <c:pt idx="778">
                        <c:v>18.000000000000711</c:v>
                      </c:pt>
                      <c:pt idx="779">
                        <c:v>18.20000000000071</c:v>
                      </c:pt>
                      <c:pt idx="780">
                        <c:v>18.400000000000709</c:v>
                      </c:pt>
                      <c:pt idx="781">
                        <c:v>18.600000000000708</c:v>
                      </c:pt>
                      <c:pt idx="782">
                        <c:v>18.800000000000708</c:v>
                      </c:pt>
                      <c:pt idx="783">
                        <c:v>19.000000000000707</c:v>
                      </c:pt>
                      <c:pt idx="784">
                        <c:v>19.200000000000706</c:v>
                      </c:pt>
                      <c:pt idx="785">
                        <c:v>19.400000000000706</c:v>
                      </c:pt>
                      <c:pt idx="786">
                        <c:v>19.600000000000705</c:v>
                      </c:pt>
                      <c:pt idx="787">
                        <c:v>19.800000000000704</c:v>
                      </c:pt>
                      <c:pt idx="788">
                        <c:v>20.000000000000703</c:v>
                      </c:pt>
                      <c:pt idx="789">
                        <c:v>20.200000000000703</c:v>
                      </c:pt>
                      <c:pt idx="790">
                        <c:v>20.400000000000702</c:v>
                      </c:pt>
                      <c:pt idx="791">
                        <c:v>20.600000000000701</c:v>
                      </c:pt>
                      <c:pt idx="792">
                        <c:v>20.800000000000701</c:v>
                      </c:pt>
                      <c:pt idx="793">
                        <c:v>21.0000000000007</c:v>
                      </c:pt>
                      <c:pt idx="794">
                        <c:v>21.200000000000699</c:v>
                      </c:pt>
                      <c:pt idx="795">
                        <c:v>21.400000000000698</c:v>
                      </c:pt>
                      <c:pt idx="796">
                        <c:v>21.600000000000698</c:v>
                      </c:pt>
                      <c:pt idx="797">
                        <c:v>21.800000000000697</c:v>
                      </c:pt>
                      <c:pt idx="798">
                        <c:v>22.000000000000696</c:v>
                      </c:pt>
                      <c:pt idx="799">
                        <c:v>22.200000000000696</c:v>
                      </c:pt>
                      <c:pt idx="800">
                        <c:v>22.400000000000695</c:v>
                      </c:pt>
                      <c:pt idx="801">
                        <c:v>22.600000000000694</c:v>
                      </c:pt>
                      <c:pt idx="802">
                        <c:v>22.800000000000693</c:v>
                      </c:pt>
                      <c:pt idx="803">
                        <c:v>23.000000000000693</c:v>
                      </c:pt>
                      <c:pt idx="804">
                        <c:v>23.200000000000692</c:v>
                      </c:pt>
                      <c:pt idx="805">
                        <c:v>23.400000000000691</c:v>
                      </c:pt>
                      <c:pt idx="806">
                        <c:v>23.600000000000691</c:v>
                      </c:pt>
                      <c:pt idx="807">
                        <c:v>23.80000000000069</c:v>
                      </c:pt>
                      <c:pt idx="808">
                        <c:v>24.000000000000689</c:v>
                      </c:pt>
                      <c:pt idx="809">
                        <c:v>24.200000000000689</c:v>
                      </c:pt>
                      <c:pt idx="810">
                        <c:v>24.400000000000688</c:v>
                      </c:pt>
                      <c:pt idx="811">
                        <c:v>24.600000000000687</c:v>
                      </c:pt>
                      <c:pt idx="812">
                        <c:v>24.800000000000686</c:v>
                      </c:pt>
                      <c:pt idx="813">
                        <c:v>25.000000000000686</c:v>
                      </c:pt>
                      <c:pt idx="814">
                        <c:v>25.200000000000685</c:v>
                      </c:pt>
                      <c:pt idx="815">
                        <c:v>25.400000000000684</c:v>
                      </c:pt>
                      <c:pt idx="816">
                        <c:v>25.600000000000684</c:v>
                      </c:pt>
                      <c:pt idx="817">
                        <c:v>25.800000000000683</c:v>
                      </c:pt>
                      <c:pt idx="818">
                        <c:v>26.000000000000682</c:v>
                      </c:pt>
                      <c:pt idx="819">
                        <c:v>26.200000000000681</c:v>
                      </c:pt>
                      <c:pt idx="820">
                        <c:v>26.400000000000681</c:v>
                      </c:pt>
                      <c:pt idx="821">
                        <c:v>26.60000000000068</c:v>
                      </c:pt>
                      <c:pt idx="822">
                        <c:v>26.800000000000679</c:v>
                      </c:pt>
                      <c:pt idx="823">
                        <c:v>27.000000000000679</c:v>
                      </c:pt>
                      <c:pt idx="824">
                        <c:v>27.200000000000678</c:v>
                      </c:pt>
                      <c:pt idx="825">
                        <c:v>27.400000000000677</c:v>
                      </c:pt>
                      <c:pt idx="826">
                        <c:v>27.600000000000676</c:v>
                      </c:pt>
                      <c:pt idx="827">
                        <c:v>27.800000000000676</c:v>
                      </c:pt>
                      <c:pt idx="828">
                        <c:v>28.000000000000675</c:v>
                      </c:pt>
                      <c:pt idx="829">
                        <c:v>28.200000000000674</c:v>
                      </c:pt>
                      <c:pt idx="830">
                        <c:v>28.400000000000674</c:v>
                      </c:pt>
                      <c:pt idx="831">
                        <c:v>28.600000000000673</c:v>
                      </c:pt>
                      <c:pt idx="832">
                        <c:v>28.800000000000672</c:v>
                      </c:pt>
                      <c:pt idx="833">
                        <c:v>29.000000000000671</c:v>
                      </c:pt>
                      <c:pt idx="834">
                        <c:v>29.200000000000671</c:v>
                      </c:pt>
                      <c:pt idx="835">
                        <c:v>29.40000000000067</c:v>
                      </c:pt>
                      <c:pt idx="836">
                        <c:v>29.600000000000669</c:v>
                      </c:pt>
                      <c:pt idx="837">
                        <c:v>29.800000000000669</c:v>
                      </c:pt>
                      <c:pt idx="838">
                        <c:v>30.000000000000668</c:v>
                      </c:pt>
                      <c:pt idx="839">
                        <c:v>30.200000000000667</c:v>
                      </c:pt>
                      <c:pt idx="840">
                        <c:v>30.400000000000666</c:v>
                      </c:pt>
                      <c:pt idx="841">
                        <c:v>30.600000000000666</c:v>
                      </c:pt>
                      <c:pt idx="842">
                        <c:v>30.800000000000665</c:v>
                      </c:pt>
                      <c:pt idx="843">
                        <c:v>31.000000000000664</c:v>
                      </c:pt>
                      <c:pt idx="844">
                        <c:v>31.200000000000664</c:v>
                      </c:pt>
                      <c:pt idx="845">
                        <c:v>31.400000000000663</c:v>
                      </c:pt>
                      <c:pt idx="846">
                        <c:v>31.600000000000662</c:v>
                      </c:pt>
                      <c:pt idx="847">
                        <c:v>31.800000000000662</c:v>
                      </c:pt>
                      <c:pt idx="848">
                        <c:v>32.000000000000661</c:v>
                      </c:pt>
                      <c:pt idx="849">
                        <c:v>32.200000000000664</c:v>
                      </c:pt>
                      <c:pt idx="850">
                        <c:v>32.400000000000666</c:v>
                      </c:pt>
                      <c:pt idx="851">
                        <c:v>32.600000000000669</c:v>
                      </c:pt>
                      <c:pt idx="852">
                        <c:v>32.800000000000672</c:v>
                      </c:pt>
                      <c:pt idx="853">
                        <c:v>33.000000000000675</c:v>
                      </c:pt>
                      <c:pt idx="854">
                        <c:v>33.200000000000678</c:v>
                      </c:pt>
                      <c:pt idx="855">
                        <c:v>33.400000000000681</c:v>
                      </c:pt>
                      <c:pt idx="856">
                        <c:v>33.600000000000684</c:v>
                      </c:pt>
                      <c:pt idx="857">
                        <c:v>33.800000000000686</c:v>
                      </c:pt>
                      <c:pt idx="858">
                        <c:v>34.000000000000689</c:v>
                      </c:pt>
                      <c:pt idx="859">
                        <c:v>34.200000000000692</c:v>
                      </c:pt>
                      <c:pt idx="860">
                        <c:v>34.400000000000695</c:v>
                      </c:pt>
                      <c:pt idx="861">
                        <c:v>34.600000000000698</c:v>
                      </c:pt>
                      <c:pt idx="862">
                        <c:v>34.800000000000701</c:v>
                      </c:pt>
                      <c:pt idx="863">
                        <c:v>35.000000000000703</c:v>
                      </c:pt>
                      <c:pt idx="864">
                        <c:v>35.200000000000706</c:v>
                      </c:pt>
                      <c:pt idx="865">
                        <c:v>35.400000000000709</c:v>
                      </c:pt>
                      <c:pt idx="866">
                        <c:v>35.600000000000712</c:v>
                      </c:pt>
                      <c:pt idx="867">
                        <c:v>35.800000000000715</c:v>
                      </c:pt>
                      <c:pt idx="868">
                        <c:v>36.000000000000718</c:v>
                      </c:pt>
                      <c:pt idx="869">
                        <c:v>36.20000000000072</c:v>
                      </c:pt>
                      <c:pt idx="870">
                        <c:v>36.400000000000723</c:v>
                      </c:pt>
                      <c:pt idx="871">
                        <c:v>36.600000000000726</c:v>
                      </c:pt>
                      <c:pt idx="872">
                        <c:v>36.800000000000729</c:v>
                      </c:pt>
                      <c:pt idx="873">
                        <c:v>37.000000000000732</c:v>
                      </c:pt>
                      <c:pt idx="874">
                        <c:v>37.200000000000735</c:v>
                      </c:pt>
                      <c:pt idx="875">
                        <c:v>37.400000000000738</c:v>
                      </c:pt>
                      <c:pt idx="876">
                        <c:v>37.60000000000074</c:v>
                      </c:pt>
                      <c:pt idx="877">
                        <c:v>37.800000000000743</c:v>
                      </c:pt>
                      <c:pt idx="878">
                        <c:v>38.000000000000746</c:v>
                      </c:pt>
                      <c:pt idx="879">
                        <c:v>38.200000000000749</c:v>
                      </c:pt>
                      <c:pt idx="880">
                        <c:v>38.400000000000752</c:v>
                      </c:pt>
                      <c:pt idx="881">
                        <c:v>38.600000000000755</c:v>
                      </c:pt>
                      <c:pt idx="882">
                        <c:v>38.800000000000757</c:v>
                      </c:pt>
                      <c:pt idx="883">
                        <c:v>39.00000000000076</c:v>
                      </c:pt>
                      <c:pt idx="884">
                        <c:v>39.200000000000763</c:v>
                      </c:pt>
                      <c:pt idx="885">
                        <c:v>39.400000000000766</c:v>
                      </c:pt>
                      <c:pt idx="886">
                        <c:v>39.600000000000769</c:v>
                      </c:pt>
                      <c:pt idx="887">
                        <c:v>39.800000000000772</c:v>
                      </c:pt>
                      <c:pt idx="888">
                        <c:v>40.000000000000774</c:v>
                      </c:pt>
                      <c:pt idx="889">
                        <c:v>40.200000000000777</c:v>
                      </c:pt>
                      <c:pt idx="890">
                        <c:v>40.40000000000078</c:v>
                      </c:pt>
                      <c:pt idx="891">
                        <c:v>40.600000000000783</c:v>
                      </c:pt>
                      <c:pt idx="892">
                        <c:v>40.800000000000786</c:v>
                      </c:pt>
                      <c:pt idx="893">
                        <c:v>41.000000000000789</c:v>
                      </c:pt>
                      <c:pt idx="894">
                        <c:v>41.200000000000792</c:v>
                      </c:pt>
                      <c:pt idx="895">
                        <c:v>41.400000000000794</c:v>
                      </c:pt>
                      <c:pt idx="896">
                        <c:v>41.600000000000797</c:v>
                      </c:pt>
                      <c:pt idx="897">
                        <c:v>41.8000000000008</c:v>
                      </c:pt>
                      <c:pt idx="898">
                        <c:v>42.000000000000803</c:v>
                      </c:pt>
                      <c:pt idx="899">
                        <c:v>42.200000000000806</c:v>
                      </c:pt>
                      <c:pt idx="900">
                        <c:v>42.400000000000809</c:v>
                      </c:pt>
                      <c:pt idx="901">
                        <c:v>42.600000000000811</c:v>
                      </c:pt>
                      <c:pt idx="902">
                        <c:v>42.800000000000814</c:v>
                      </c:pt>
                      <c:pt idx="903">
                        <c:v>43.000000000000817</c:v>
                      </c:pt>
                      <c:pt idx="904">
                        <c:v>43.20000000000082</c:v>
                      </c:pt>
                      <c:pt idx="905">
                        <c:v>43.400000000000823</c:v>
                      </c:pt>
                      <c:pt idx="906">
                        <c:v>43.600000000000826</c:v>
                      </c:pt>
                      <c:pt idx="907">
                        <c:v>43.800000000000828</c:v>
                      </c:pt>
                      <c:pt idx="908">
                        <c:v>44.000000000000831</c:v>
                      </c:pt>
                      <c:pt idx="909">
                        <c:v>44.200000000000834</c:v>
                      </c:pt>
                      <c:pt idx="910">
                        <c:v>44.400000000000837</c:v>
                      </c:pt>
                      <c:pt idx="911">
                        <c:v>44.60000000000084</c:v>
                      </c:pt>
                      <c:pt idx="912">
                        <c:v>44.800000000000843</c:v>
                      </c:pt>
                      <c:pt idx="913">
                        <c:v>45.000000000000846</c:v>
                      </c:pt>
                      <c:pt idx="914">
                        <c:v>45.200000000000848</c:v>
                      </c:pt>
                      <c:pt idx="915">
                        <c:v>45.400000000000851</c:v>
                      </c:pt>
                      <c:pt idx="916">
                        <c:v>45.600000000000854</c:v>
                      </c:pt>
                      <c:pt idx="917">
                        <c:v>45.800000000000857</c:v>
                      </c:pt>
                      <c:pt idx="918">
                        <c:v>46.00000000000086</c:v>
                      </c:pt>
                      <c:pt idx="919">
                        <c:v>46.200000000000863</c:v>
                      </c:pt>
                      <c:pt idx="920">
                        <c:v>46.400000000000865</c:v>
                      </c:pt>
                      <c:pt idx="921">
                        <c:v>46.600000000000868</c:v>
                      </c:pt>
                      <c:pt idx="922">
                        <c:v>46.800000000000871</c:v>
                      </c:pt>
                      <c:pt idx="923">
                        <c:v>47.000000000000874</c:v>
                      </c:pt>
                      <c:pt idx="924">
                        <c:v>47.200000000000877</c:v>
                      </c:pt>
                      <c:pt idx="925">
                        <c:v>47.40000000000088</c:v>
                      </c:pt>
                      <c:pt idx="926">
                        <c:v>47.600000000000882</c:v>
                      </c:pt>
                      <c:pt idx="927">
                        <c:v>47.800000000000885</c:v>
                      </c:pt>
                      <c:pt idx="928">
                        <c:v>48.000000000000888</c:v>
                      </c:pt>
                      <c:pt idx="929">
                        <c:v>48.200000000000891</c:v>
                      </c:pt>
                      <c:pt idx="930">
                        <c:v>48.400000000000894</c:v>
                      </c:pt>
                      <c:pt idx="931">
                        <c:v>48.600000000000897</c:v>
                      </c:pt>
                      <c:pt idx="932">
                        <c:v>48.8000000000009</c:v>
                      </c:pt>
                      <c:pt idx="933">
                        <c:v>49.000000000000902</c:v>
                      </c:pt>
                      <c:pt idx="934">
                        <c:v>49.200000000000905</c:v>
                      </c:pt>
                      <c:pt idx="935">
                        <c:v>49.400000000000908</c:v>
                      </c:pt>
                      <c:pt idx="936">
                        <c:v>49.600000000000911</c:v>
                      </c:pt>
                      <c:pt idx="937">
                        <c:v>49.800000000000914</c:v>
                      </c:pt>
                      <c:pt idx="938">
                        <c:v>50.000000000000917</c:v>
                      </c:pt>
                      <c:pt idx="939">
                        <c:v>50.200000000000919</c:v>
                      </c:pt>
                      <c:pt idx="940">
                        <c:v>50.400000000000922</c:v>
                      </c:pt>
                      <c:pt idx="941">
                        <c:v>50.600000000000925</c:v>
                      </c:pt>
                      <c:pt idx="942">
                        <c:v>50.800000000000928</c:v>
                      </c:pt>
                      <c:pt idx="943">
                        <c:v>51.000000000000931</c:v>
                      </c:pt>
                      <c:pt idx="944">
                        <c:v>51.200000000000934</c:v>
                      </c:pt>
                      <c:pt idx="945">
                        <c:v>51.400000000000936</c:v>
                      </c:pt>
                      <c:pt idx="946">
                        <c:v>51.600000000000939</c:v>
                      </c:pt>
                      <c:pt idx="947">
                        <c:v>51.800000000000942</c:v>
                      </c:pt>
                      <c:pt idx="948">
                        <c:v>52.000000000000945</c:v>
                      </c:pt>
                      <c:pt idx="949">
                        <c:v>52.200000000000948</c:v>
                      </c:pt>
                      <c:pt idx="950">
                        <c:v>52.400000000000951</c:v>
                      </c:pt>
                      <c:pt idx="951">
                        <c:v>52.600000000000954</c:v>
                      </c:pt>
                      <c:pt idx="952">
                        <c:v>52.800000000000956</c:v>
                      </c:pt>
                      <c:pt idx="953">
                        <c:v>53.000000000000959</c:v>
                      </c:pt>
                      <c:pt idx="954">
                        <c:v>53.200000000000962</c:v>
                      </c:pt>
                      <c:pt idx="955">
                        <c:v>53.400000000000965</c:v>
                      </c:pt>
                      <c:pt idx="956">
                        <c:v>53.600000000000968</c:v>
                      </c:pt>
                      <c:pt idx="957">
                        <c:v>53.800000000000971</c:v>
                      </c:pt>
                      <c:pt idx="958">
                        <c:v>54.000000000000973</c:v>
                      </c:pt>
                      <c:pt idx="959">
                        <c:v>54.200000000000976</c:v>
                      </c:pt>
                      <c:pt idx="960">
                        <c:v>54.400000000000979</c:v>
                      </c:pt>
                      <c:pt idx="961">
                        <c:v>54.600000000000982</c:v>
                      </c:pt>
                      <c:pt idx="962">
                        <c:v>54.800000000000985</c:v>
                      </c:pt>
                      <c:pt idx="963">
                        <c:v>55.000000000000988</c:v>
                      </c:pt>
                      <c:pt idx="964">
                        <c:v>55.20000000000099</c:v>
                      </c:pt>
                      <c:pt idx="965">
                        <c:v>55.400000000000993</c:v>
                      </c:pt>
                      <c:pt idx="966">
                        <c:v>55.600000000000996</c:v>
                      </c:pt>
                      <c:pt idx="967">
                        <c:v>55.800000000000999</c:v>
                      </c:pt>
                      <c:pt idx="968">
                        <c:v>56.000000000001002</c:v>
                      </c:pt>
                      <c:pt idx="969">
                        <c:v>56.200000000001005</c:v>
                      </c:pt>
                      <c:pt idx="970">
                        <c:v>56.400000000001008</c:v>
                      </c:pt>
                      <c:pt idx="971">
                        <c:v>56.60000000000101</c:v>
                      </c:pt>
                      <c:pt idx="972">
                        <c:v>56.800000000001013</c:v>
                      </c:pt>
                      <c:pt idx="973">
                        <c:v>57.000000000001016</c:v>
                      </c:pt>
                      <c:pt idx="974">
                        <c:v>57.200000000001019</c:v>
                      </c:pt>
                      <c:pt idx="975">
                        <c:v>57.400000000001022</c:v>
                      </c:pt>
                      <c:pt idx="976">
                        <c:v>57.600000000001025</c:v>
                      </c:pt>
                      <c:pt idx="977">
                        <c:v>57.800000000001027</c:v>
                      </c:pt>
                      <c:pt idx="978">
                        <c:v>58.00000000000103</c:v>
                      </c:pt>
                      <c:pt idx="979">
                        <c:v>58.200000000001033</c:v>
                      </c:pt>
                      <c:pt idx="980">
                        <c:v>58.400000000001036</c:v>
                      </c:pt>
                      <c:pt idx="981">
                        <c:v>58.600000000001039</c:v>
                      </c:pt>
                      <c:pt idx="982">
                        <c:v>58.800000000001042</c:v>
                      </c:pt>
                      <c:pt idx="983">
                        <c:v>59.000000000001044</c:v>
                      </c:pt>
                      <c:pt idx="984">
                        <c:v>59.200000000001047</c:v>
                      </c:pt>
                      <c:pt idx="985">
                        <c:v>59.40000000000105</c:v>
                      </c:pt>
                      <c:pt idx="986">
                        <c:v>59.600000000001053</c:v>
                      </c:pt>
                      <c:pt idx="987">
                        <c:v>59.800000000001056</c:v>
                      </c:pt>
                      <c:pt idx="988">
                        <c:v>60.000000000001059</c:v>
                      </c:pt>
                      <c:pt idx="989">
                        <c:v>60.200000000001062</c:v>
                      </c:pt>
                      <c:pt idx="990">
                        <c:v>60.400000000001064</c:v>
                      </c:pt>
                      <c:pt idx="991">
                        <c:v>60.600000000001067</c:v>
                      </c:pt>
                      <c:pt idx="992">
                        <c:v>60.80000000000107</c:v>
                      </c:pt>
                      <c:pt idx="993">
                        <c:v>61.000000000001073</c:v>
                      </c:pt>
                      <c:pt idx="994">
                        <c:v>61.200000000001076</c:v>
                      </c:pt>
                      <c:pt idx="995">
                        <c:v>61.400000000001079</c:v>
                      </c:pt>
                      <c:pt idx="996">
                        <c:v>61.600000000001081</c:v>
                      </c:pt>
                      <c:pt idx="997">
                        <c:v>61.800000000001084</c:v>
                      </c:pt>
                      <c:pt idx="998">
                        <c:v>62.000000000001087</c:v>
                      </c:pt>
                      <c:pt idx="999">
                        <c:v>62.20000000000109</c:v>
                      </c:pt>
                      <c:pt idx="1000">
                        <c:v>62.400000000001093</c:v>
                      </c:pt>
                      <c:pt idx="1001">
                        <c:v>62.600000000001096</c:v>
                      </c:pt>
                      <c:pt idx="1002">
                        <c:v>62.800000000001098</c:v>
                      </c:pt>
                      <c:pt idx="1003">
                        <c:v>63.000000000001101</c:v>
                      </c:pt>
                      <c:pt idx="1004">
                        <c:v>63.200000000001104</c:v>
                      </c:pt>
                      <c:pt idx="1005">
                        <c:v>63.400000000001107</c:v>
                      </c:pt>
                      <c:pt idx="1006">
                        <c:v>63.60000000000111</c:v>
                      </c:pt>
                      <c:pt idx="1007">
                        <c:v>63.800000000001113</c:v>
                      </c:pt>
                      <c:pt idx="1008">
                        <c:v>64.000000000001108</c:v>
                      </c:pt>
                      <c:pt idx="1009">
                        <c:v>64.200000000001111</c:v>
                      </c:pt>
                      <c:pt idx="1010">
                        <c:v>64.400000000001114</c:v>
                      </c:pt>
                      <c:pt idx="1011">
                        <c:v>64.600000000001117</c:v>
                      </c:pt>
                      <c:pt idx="1012">
                        <c:v>64.80000000000112</c:v>
                      </c:pt>
                      <c:pt idx="1013">
                        <c:v>65.000000000001123</c:v>
                      </c:pt>
                      <c:pt idx="1014">
                        <c:v>65.200000000001125</c:v>
                      </c:pt>
                      <c:pt idx="1015">
                        <c:v>65.400000000001128</c:v>
                      </c:pt>
                      <c:pt idx="1016">
                        <c:v>65.600000000001131</c:v>
                      </c:pt>
                      <c:pt idx="1017">
                        <c:v>65.800000000001134</c:v>
                      </c:pt>
                      <c:pt idx="1018">
                        <c:v>66.000000000001137</c:v>
                      </c:pt>
                      <c:pt idx="1019">
                        <c:v>66.20000000000114</c:v>
                      </c:pt>
                      <c:pt idx="1020">
                        <c:v>66.400000000001143</c:v>
                      </c:pt>
                      <c:pt idx="1021">
                        <c:v>66.600000000001145</c:v>
                      </c:pt>
                      <c:pt idx="1022">
                        <c:v>66.800000000001148</c:v>
                      </c:pt>
                      <c:pt idx="1023">
                        <c:v>67.000000000001151</c:v>
                      </c:pt>
                      <c:pt idx="1024">
                        <c:v>67.200000000001154</c:v>
                      </c:pt>
                      <c:pt idx="1025">
                        <c:v>67.400000000001157</c:v>
                      </c:pt>
                      <c:pt idx="1026">
                        <c:v>67.60000000000116</c:v>
                      </c:pt>
                      <c:pt idx="1027">
                        <c:v>67.800000000001162</c:v>
                      </c:pt>
                      <c:pt idx="1028">
                        <c:v>68.000000000001165</c:v>
                      </c:pt>
                      <c:pt idx="1029">
                        <c:v>68.200000000001168</c:v>
                      </c:pt>
                      <c:pt idx="1030">
                        <c:v>68.400000000001171</c:v>
                      </c:pt>
                      <c:pt idx="1031">
                        <c:v>68.600000000001174</c:v>
                      </c:pt>
                      <c:pt idx="1032">
                        <c:v>68.800000000001177</c:v>
                      </c:pt>
                      <c:pt idx="1033">
                        <c:v>69.00000000000118</c:v>
                      </c:pt>
                      <c:pt idx="1034">
                        <c:v>69.200000000001182</c:v>
                      </c:pt>
                      <c:pt idx="1035">
                        <c:v>69.400000000001185</c:v>
                      </c:pt>
                      <c:pt idx="1036">
                        <c:v>69.600000000001188</c:v>
                      </c:pt>
                      <c:pt idx="1037">
                        <c:v>69.800000000001191</c:v>
                      </c:pt>
                      <c:pt idx="1038">
                        <c:v>70.000000000001194</c:v>
                      </c:pt>
                      <c:pt idx="1039">
                        <c:v>70.200000000001197</c:v>
                      </c:pt>
                      <c:pt idx="1040">
                        <c:v>70.400000000001199</c:v>
                      </c:pt>
                      <c:pt idx="1041">
                        <c:v>70.600000000001202</c:v>
                      </c:pt>
                      <c:pt idx="1042">
                        <c:v>70.800000000001205</c:v>
                      </c:pt>
                      <c:pt idx="1043">
                        <c:v>71.000000000001208</c:v>
                      </c:pt>
                      <c:pt idx="1044">
                        <c:v>71.200000000001211</c:v>
                      </c:pt>
                      <c:pt idx="1045">
                        <c:v>71.400000000001214</c:v>
                      </c:pt>
                      <c:pt idx="1046">
                        <c:v>71.600000000001216</c:v>
                      </c:pt>
                      <c:pt idx="1047">
                        <c:v>71.800000000001219</c:v>
                      </c:pt>
                      <c:pt idx="1048">
                        <c:v>72.000000000001222</c:v>
                      </c:pt>
                      <c:pt idx="1049">
                        <c:v>72.200000000001225</c:v>
                      </c:pt>
                      <c:pt idx="1050">
                        <c:v>72.400000000001228</c:v>
                      </c:pt>
                      <c:pt idx="1051">
                        <c:v>72.600000000001231</c:v>
                      </c:pt>
                      <c:pt idx="1052">
                        <c:v>72.800000000001234</c:v>
                      </c:pt>
                      <c:pt idx="1053">
                        <c:v>73.000000000001236</c:v>
                      </c:pt>
                      <c:pt idx="1054">
                        <c:v>73.200000000001239</c:v>
                      </c:pt>
                      <c:pt idx="1055">
                        <c:v>73.400000000001242</c:v>
                      </c:pt>
                      <c:pt idx="1056">
                        <c:v>73.600000000001245</c:v>
                      </c:pt>
                      <c:pt idx="1057">
                        <c:v>73.800000000001248</c:v>
                      </c:pt>
                      <c:pt idx="1058">
                        <c:v>74.000000000001251</c:v>
                      </c:pt>
                      <c:pt idx="1059">
                        <c:v>74.200000000001253</c:v>
                      </c:pt>
                      <c:pt idx="1060">
                        <c:v>74.400000000001256</c:v>
                      </c:pt>
                      <c:pt idx="1061">
                        <c:v>74.600000000001259</c:v>
                      </c:pt>
                      <c:pt idx="1062">
                        <c:v>74.800000000001262</c:v>
                      </c:pt>
                      <c:pt idx="1063">
                        <c:v>75.000000000001265</c:v>
                      </c:pt>
                      <c:pt idx="1064">
                        <c:v>75.200000000001268</c:v>
                      </c:pt>
                      <c:pt idx="1065">
                        <c:v>75.40000000000127</c:v>
                      </c:pt>
                      <c:pt idx="1066">
                        <c:v>75.600000000001273</c:v>
                      </c:pt>
                      <c:pt idx="1067">
                        <c:v>75.800000000001276</c:v>
                      </c:pt>
                      <c:pt idx="1068">
                        <c:v>76.000000000001279</c:v>
                      </c:pt>
                      <c:pt idx="1069">
                        <c:v>76.200000000001282</c:v>
                      </c:pt>
                      <c:pt idx="1070">
                        <c:v>76.400000000001285</c:v>
                      </c:pt>
                      <c:pt idx="1071">
                        <c:v>76.600000000001288</c:v>
                      </c:pt>
                      <c:pt idx="1072">
                        <c:v>76.80000000000129</c:v>
                      </c:pt>
                      <c:pt idx="1073">
                        <c:v>77.000000000001293</c:v>
                      </c:pt>
                      <c:pt idx="1074">
                        <c:v>77.200000000001296</c:v>
                      </c:pt>
                      <c:pt idx="1075">
                        <c:v>77.400000000001299</c:v>
                      </c:pt>
                      <c:pt idx="1076">
                        <c:v>77.600000000001302</c:v>
                      </c:pt>
                      <c:pt idx="1077">
                        <c:v>77.800000000001305</c:v>
                      </c:pt>
                      <c:pt idx="1078">
                        <c:v>78.000000000001307</c:v>
                      </c:pt>
                      <c:pt idx="1079">
                        <c:v>78.20000000000131</c:v>
                      </c:pt>
                      <c:pt idx="1080">
                        <c:v>78.400000000001313</c:v>
                      </c:pt>
                      <c:pt idx="1081">
                        <c:v>78.600000000001316</c:v>
                      </c:pt>
                      <c:pt idx="1082">
                        <c:v>78.800000000001319</c:v>
                      </c:pt>
                      <c:pt idx="1083">
                        <c:v>79.000000000001322</c:v>
                      </c:pt>
                      <c:pt idx="1084">
                        <c:v>79.200000000001324</c:v>
                      </c:pt>
                      <c:pt idx="1085">
                        <c:v>79.400000000001327</c:v>
                      </c:pt>
                      <c:pt idx="1086">
                        <c:v>79.60000000000133</c:v>
                      </c:pt>
                      <c:pt idx="1087">
                        <c:v>79.800000000001333</c:v>
                      </c:pt>
                      <c:pt idx="1088">
                        <c:v>80.000000000001336</c:v>
                      </c:pt>
                      <c:pt idx="1089">
                        <c:v>80.200000000001339</c:v>
                      </c:pt>
                      <c:pt idx="1090">
                        <c:v>80.400000000001342</c:v>
                      </c:pt>
                      <c:pt idx="1091">
                        <c:v>80.600000000001344</c:v>
                      </c:pt>
                      <c:pt idx="1092">
                        <c:v>80.800000000001347</c:v>
                      </c:pt>
                      <c:pt idx="1093">
                        <c:v>81.00000000000135</c:v>
                      </c:pt>
                      <c:pt idx="1094">
                        <c:v>81.200000000001353</c:v>
                      </c:pt>
                      <c:pt idx="1095">
                        <c:v>81.400000000001356</c:v>
                      </c:pt>
                      <c:pt idx="1096">
                        <c:v>81.600000000001359</c:v>
                      </c:pt>
                      <c:pt idx="1097">
                        <c:v>81.800000000001361</c:v>
                      </c:pt>
                      <c:pt idx="1098">
                        <c:v>82.000000000001364</c:v>
                      </c:pt>
                      <c:pt idx="1099">
                        <c:v>82.200000000001367</c:v>
                      </c:pt>
                      <c:pt idx="1100">
                        <c:v>82.40000000000137</c:v>
                      </c:pt>
                      <c:pt idx="1101">
                        <c:v>82.600000000001373</c:v>
                      </c:pt>
                      <c:pt idx="1102">
                        <c:v>82.800000000001376</c:v>
                      </c:pt>
                      <c:pt idx="1103">
                        <c:v>83.000000000001378</c:v>
                      </c:pt>
                      <c:pt idx="1104">
                        <c:v>83.200000000001381</c:v>
                      </c:pt>
                      <c:pt idx="1105">
                        <c:v>83.400000000001384</c:v>
                      </c:pt>
                      <c:pt idx="1106">
                        <c:v>83.600000000001387</c:v>
                      </c:pt>
                      <c:pt idx="1107">
                        <c:v>83.80000000000139</c:v>
                      </c:pt>
                      <c:pt idx="1108">
                        <c:v>84.000000000001393</c:v>
                      </c:pt>
                      <c:pt idx="1109">
                        <c:v>84.200000000001396</c:v>
                      </c:pt>
                      <c:pt idx="1110">
                        <c:v>84.400000000001398</c:v>
                      </c:pt>
                      <c:pt idx="1111">
                        <c:v>84.600000000001401</c:v>
                      </c:pt>
                      <c:pt idx="1112">
                        <c:v>84.800000000001404</c:v>
                      </c:pt>
                      <c:pt idx="1113">
                        <c:v>85.000000000001407</c:v>
                      </c:pt>
                      <c:pt idx="1114">
                        <c:v>85.20000000000141</c:v>
                      </c:pt>
                      <c:pt idx="1115">
                        <c:v>85.400000000001413</c:v>
                      </c:pt>
                      <c:pt idx="1116">
                        <c:v>85.600000000001415</c:v>
                      </c:pt>
                      <c:pt idx="1117">
                        <c:v>85.800000000001418</c:v>
                      </c:pt>
                      <c:pt idx="1118">
                        <c:v>86.000000000001421</c:v>
                      </c:pt>
                      <c:pt idx="1119">
                        <c:v>86.200000000001424</c:v>
                      </c:pt>
                      <c:pt idx="1120">
                        <c:v>86.400000000001427</c:v>
                      </c:pt>
                      <c:pt idx="1121">
                        <c:v>86.60000000000143</c:v>
                      </c:pt>
                      <c:pt idx="1122">
                        <c:v>86.800000000001432</c:v>
                      </c:pt>
                      <c:pt idx="1123">
                        <c:v>87.000000000001435</c:v>
                      </c:pt>
                      <c:pt idx="1124">
                        <c:v>87.200000000001438</c:v>
                      </c:pt>
                      <c:pt idx="1125">
                        <c:v>87.400000000001441</c:v>
                      </c:pt>
                      <c:pt idx="1126">
                        <c:v>87.600000000001444</c:v>
                      </c:pt>
                      <c:pt idx="1127">
                        <c:v>87.800000000001447</c:v>
                      </c:pt>
                      <c:pt idx="1128">
                        <c:v>88.00000000000145</c:v>
                      </c:pt>
                      <c:pt idx="1129">
                        <c:v>88.200000000001452</c:v>
                      </c:pt>
                      <c:pt idx="1130">
                        <c:v>88.400000000001455</c:v>
                      </c:pt>
                      <c:pt idx="1131">
                        <c:v>88.600000000001458</c:v>
                      </c:pt>
                      <c:pt idx="1132">
                        <c:v>88.800000000001461</c:v>
                      </c:pt>
                      <c:pt idx="1133">
                        <c:v>89.000000000001464</c:v>
                      </c:pt>
                      <c:pt idx="1134">
                        <c:v>89.200000000001467</c:v>
                      </c:pt>
                      <c:pt idx="1135">
                        <c:v>89.400000000001469</c:v>
                      </c:pt>
                      <c:pt idx="1136">
                        <c:v>89.600000000001472</c:v>
                      </c:pt>
                      <c:pt idx="1137">
                        <c:v>89.800000000001475</c:v>
                      </c:pt>
                      <c:pt idx="1138">
                        <c:v>90.000000000001478</c:v>
                      </c:pt>
                      <c:pt idx="1139">
                        <c:v>90.200000000001481</c:v>
                      </c:pt>
                      <c:pt idx="1140">
                        <c:v>90.400000000001484</c:v>
                      </c:pt>
                      <c:pt idx="1141">
                        <c:v>90.600000000001486</c:v>
                      </c:pt>
                      <c:pt idx="1142">
                        <c:v>90.800000000001489</c:v>
                      </c:pt>
                      <c:pt idx="1143">
                        <c:v>91.000000000001492</c:v>
                      </c:pt>
                      <c:pt idx="1144">
                        <c:v>91.200000000001495</c:v>
                      </c:pt>
                      <c:pt idx="1145">
                        <c:v>91.400000000001498</c:v>
                      </c:pt>
                      <c:pt idx="1146">
                        <c:v>91.600000000001501</c:v>
                      </c:pt>
                      <c:pt idx="1147">
                        <c:v>91.800000000001504</c:v>
                      </c:pt>
                      <c:pt idx="1148">
                        <c:v>92.000000000001506</c:v>
                      </c:pt>
                      <c:pt idx="1149">
                        <c:v>92.200000000001509</c:v>
                      </c:pt>
                      <c:pt idx="1150">
                        <c:v>92.400000000001512</c:v>
                      </c:pt>
                      <c:pt idx="1151">
                        <c:v>92.600000000001515</c:v>
                      </c:pt>
                      <c:pt idx="1152">
                        <c:v>92.800000000001518</c:v>
                      </c:pt>
                      <c:pt idx="1153">
                        <c:v>93.000000000001521</c:v>
                      </c:pt>
                      <c:pt idx="1154">
                        <c:v>93.200000000001523</c:v>
                      </c:pt>
                      <c:pt idx="1155">
                        <c:v>93.400000000001526</c:v>
                      </c:pt>
                      <c:pt idx="1156">
                        <c:v>93.600000000001529</c:v>
                      </c:pt>
                      <c:pt idx="1157">
                        <c:v>93.800000000001532</c:v>
                      </c:pt>
                      <c:pt idx="1158">
                        <c:v>94.000000000001535</c:v>
                      </c:pt>
                      <c:pt idx="1159">
                        <c:v>94.200000000001538</c:v>
                      </c:pt>
                      <c:pt idx="1160">
                        <c:v>94.40000000000154</c:v>
                      </c:pt>
                      <c:pt idx="1161">
                        <c:v>94.600000000001543</c:v>
                      </c:pt>
                      <c:pt idx="1162">
                        <c:v>94.800000000001546</c:v>
                      </c:pt>
                      <c:pt idx="1163">
                        <c:v>95.000000000001549</c:v>
                      </c:pt>
                      <c:pt idx="1164">
                        <c:v>95.200000000001552</c:v>
                      </c:pt>
                      <c:pt idx="1165">
                        <c:v>95.400000000001555</c:v>
                      </c:pt>
                      <c:pt idx="1166">
                        <c:v>95.600000000001558</c:v>
                      </c:pt>
                      <c:pt idx="1167">
                        <c:v>95.80000000000156</c:v>
                      </c:pt>
                      <c:pt idx="1168">
                        <c:v>96.000000000001563</c:v>
                      </c:pt>
                      <c:pt idx="1169">
                        <c:v>96.200000000001566</c:v>
                      </c:pt>
                      <c:pt idx="1170">
                        <c:v>96.400000000001569</c:v>
                      </c:pt>
                      <c:pt idx="1171">
                        <c:v>96.600000000001572</c:v>
                      </c:pt>
                      <c:pt idx="1172">
                        <c:v>96.800000000001575</c:v>
                      </c:pt>
                      <c:pt idx="1173">
                        <c:v>97.000000000001577</c:v>
                      </c:pt>
                      <c:pt idx="1174">
                        <c:v>97.20000000000158</c:v>
                      </c:pt>
                      <c:pt idx="1175">
                        <c:v>97.400000000001583</c:v>
                      </c:pt>
                      <c:pt idx="1176">
                        <c:v>97.600000000001586</c:v>
                      </c:pt>
                      <c:pt idx="1177">
                        <c:v>97.800000000001589</c:v>
                      </c:pt>
                      <c:pt idx="1178">
                        <c:v>98.000000000001592</c:v>
                      </c:pt>
                      <c:pt idx="1179">
                        <c:v>98.200000000001594</c:v>
                      </c:pt>
                      <c:pt idx="1180">
                        <c:v>98.400000000001597</c:v>
                      </c:pt>
                      <c:pt idx="1181">
                        <c:v>98.6000000000016</c:v>
                      </c:pt>
                      <c:pt idx="1182">
                        <c:v>98.800000000001603</c:v>
                      </c:pt>
                      <c:pt idx="1183">
                        <c:v>99.000000000001606</c:v>
                      </c:pt>
                      <c:pt idx="1184">
                        <c:v>99.200000000001609</c:v>
                      </c:pt>
                      <c:pt idx="1185">
                        <c:v>99.400000000001612</c:v>
                      </c:pt>
                      <c:pt idx="1186">
                        <c:v>99.600000000001614</c:v>
                      </c:pt>
                      <c:pt idx="1187">
                        <c:v>99.800000000001617</c:v>
                      </c:pt>
                      <c:pt idx="1188">
                        <c:v>100.00000000000162</c:v>
                      </c:pt>
                      <c:pt idx="1189">
                        <c:v>100.20000000000162</c:v>
                      </c:pt>
                      <c:pt idx="1190">
                        <c:v>100.40000000000163</c:v>
                      </c:pt>
                      <c:pt idx="1191">
                        <c:v>100.60000000000163</c:v>
                      </c:pt>
                      <c:pt idx="1192">
                        <c:v>100.80000000000163</c:v>
                      </c:pt>
                      <c:pt idx="1193">
                        <c:v>101.00000000000163</c:v>
                      </c:pt>
                      <c:pt idx="1194">
                        <c:v>101.20000000000164</c:v>
                      </c:pt>
                      <c:pt idx="1195">
                        <c:v>101.40000000000164</c:v>
                      </c:pt>
                      <c:pt idx="1196">
                        <c:v>101.60000000000164</c:v>
                      </c:pt>
                      <c:pt idx="1197">
                        <c:v>101.80000000000165</c:v>
                      </c:pt>
                      <c:pt idx="1198">
                        <c:v>102.00000000000165</c:v>
                      </c:pt>
                      <c:pt idx="1199">
                        <c:v>102.20000000000165</c:v>
                      </c:pt>
                      <c:pt idx="1200">
                        <c:v>102.40000000000165</c:v>
                      </c:pt>
                      <c:pt idx="1201">
                        <c:v>102.60000000000166</c:v>
                      </c:pt>
                      <c:pt idx="1202">
                        <c:v>102.80000000000166</c:v>
                      </c:pt>
                      <c:pt idx="1203">
                        <c:v>103.00000000000166</c:v>
                      </c:pt>
                      <c:pt idx="1204">
                        <c:v>103.20000000000167</c:v>
                      </c:pt>
                      <c:pt idx="1205">
                        <c:v>103.40000000000167</c:v>
                      </c:pt>
                      <c:pt idx="1206">
                        <c:v>103.60000000000167</c:v>
                      </c:pt>
                      <c:pt idx="1207">
                        <c:v>103.80000000000167</c:v>
                      </c:pt>
                      <c:pt idx="1208">
                        <c:v>104.00000000000168</c:v>
                      </c:pt>
                      <c:pt idx="1209">
                        <c:v>104.20000000000168</c:v>
                      </c:pt>
                      <c:pt idx="1210">
                        <c:v>104.40000000000168</c:v>
                      </c:pt>
                      <c:pt idx="1211">
                        <c:v>104.60000000000169</c:v>
                      </c:pt>
                      <c:pt idx="1212">
                        <c:v>104.80000000000169</c:v>
                      </c:pt>
                      <c:pt idx="1213">
                        <c:v>105.00000000000169</c:v>
                      </c:pt>
                      <c:pt idx="1214">
                        <c:v>105.20000000000169</c:v>
                      </c:pt>
                      <c:pt idx="1215">
                        <c:v>105.4000000000017</c:v>
                      </c:pt>
                      <c:pt idx="1216">
                        <c:v>105.6000000000017</c:v>
                      </c:pt>
                      <c:pt idx="1217">
                        <c:v>105.8000000000017</c:v>
                      </c:pt>
                      <c:pt idx="1218">
                        <c:v>106.00000000000171</c:v>
                      </c:pt>
                      <c:pt idx="1219">
                        <c:v>106.20000000000171</c:v>
                      </c:pt>
                      <c:pt idx="1220">
                        <c:v>106.40000000000171</c:v>
                      </c:pt>
                      <c:pt idx="1221">
                        <c:v>106.60000000000171</c:v>
                      </c:pt>
                      <c:pt idx="1222">
                        <c:v>106.80000000000172</c:v>
                      </c:pt>
                      <c:pt idx="1223">
                        <c:v>107.00000000000172</c:v>
                      </c:pt>
                      <c:pt idx="1224">
                        <c:v>107.20000000000172</c:v>
                      </c:pt>
                      <c:pt idx="1225">
                        <c:v>107.40000000000173</c:v>
                      </c:pt>
                      <c:pt idx="1226">
                        <c:v>107.60000000000173</c:v>
                      </c:pt>
                      <c:pt idx="1227">
                        <c:v>107.80000000000173</c:v>
                      </c:pt>
                      <c:pt idx="1228">
                        <c:v>108.00000000000173</c:v>
                      </c:pt>
                      <c:pt idx="1229">
                        <c:v>108.20000000000174</c:v>
                      </c:pt>
                      <c:pt idx="1230">
                        <c:v>108.40000000000174</c:v>
                      </c:pt>
                      <c:pt idx="1231">
                        <c:v>108.60000000000174</c:v>
                      </c:pt>
                      <c:pt idx="1232">
                        <c:v>108.80000000000175</c:v>
                      </c:pt>
                      <c:pt idx="1233">
                        <c:v>109.00000000000175</c:v>
                      </c:pt>
                      <c:pt idx="1234">
                        <c:v>109.20000000000175</c:v>
                      </c:pt>
                      <c:pt idx="1235">
                        <c:v>109.40000000000175</c:v>
                      </c:pt>
                      <c:pt idx="1236">
                        <c:v>109.60000000000176</c:v>
                      </c:pt>
                      <c:pt idx="1237">
                        <c:v>109.80000000000176</c:v>
                      </c:pt>
                      <c:pt idx="1238">
                        <c:v>110.00000000000176</c:v>
                      </c:pt>
                      <c:pt idx="1239">
                        <c:v>110.20000000000176</c:v>
                      </c:pt>
                      <c:pt idx="1240">
                        <c:v>110.40000000000177</c:v>
                      </c:pt>
                      <c:pt idx="1241">
                        <c:v>110.60000000000177</c:v>
                      </c:pt>
                      <c:pt idx="1242">
                        <c:v>110.80000000000177</c:v>
                      </c:pt>
                      <c:pt idx="1243">
                        <c:v>111.00000000000178</c:v>
                      </c:pt>
                      <c:pt idx="1244">
                        <c:v>111.20000000000178</c:v>
                      </c:pt>
                      <c:pt idx="1245">
                        <c:v>111.40000000000178</c:v>
                      </c:pt>
                      <c:pt idx="1246">
                        <c:v>111.60000000000178</c:v>
                      </c:pt>
                      <c:pt idx="1247">
                        <c:v>111.80000000000179</c:v>
                      </c:pt>
                      <c:pt idx="1248">
                        <c:v>112.00000000000179</c:v>
                      </c:pt>
                      <c:pt idx="1249">
                        <c:v>112.20000000000179</c:v>
                      </c:pt>
                      <c:pt idx="1250">
                        <c:v>112.4000000000018</c:v>
                      </c:pt>
                      <c:pt idx="1251">
                        <c:v>112.6000000000018</c:v>
                      </c:pt>
                      <c:pt idx="1252">
                        <c:v>112.8000000000018</c:v>
                      </c:pt>
                      <c:pt idx="1253">
                        <c:v>113.0000000000018</c:v>
                      </c:pt>
                      <c:pt idx="1254">
                        <c:v>113.20000000000181</c:v>
                      </c:pt>
                      <c:pt idx="1255">
                        <c:v>113.40000000000181</c:v>
                      </c:pt>
                      <c:pt idx="1256">
                        <c:v>113.60000000000181</c:v>
                      </c:pt>
                      <c:pt idx="1257">
                        <c:v>113.80000000000182</c:v>
                      </c:pt>
                      <c:pt idx="1258">
                        <c:v>114.00000000000182</c:v>
                      </c:pt>
                      <c:pt idx="1259">
                        <c:v>114.20000000000182</c:v>
                      </c:pt>
                      <c:pt idx="1260">
                        <c:v>114.40000000000182</c:v>
                      </c:pt>
                      <c:pt idx="1261">
                        <c:v>114.60000000000183</c:v>
                      </c:pt>
                      <c:pt idx="1262">
                        <c:v>114.80000000000183</c:v>
                      </c:pt>
                      <c:pt idx="1263">
                        <c:v>115.00000000000183</c:v>
                      </c:pt>
                      <c:pt idx="1264">
                        <c:v>115.20000000000184</c:v>
                      </c:pt>
                      <c:pt idx="1265">
                        <c:v>115.40000000000184</c:v>
                      </c:pt>
                      <c:pt idx="1266">
                        <c:v>115.60000000000184</c:v>
                      </c:pt>
                      <c:pt idx="1267">
                        <c:v>115.80000000000184</c:v>
                      </c:pt>
                      <c:pt idx="1268">
                        <c:v>116.00000000000185</c:v>
                      </c:pt>
                      <c:pt idx="1269">
                        <c:v>116.20000000000185</c:v>
                      </c:pt>
                      <c:pt idx="1270">
                        <c:v>116.40000000000185</c:v>
                      </c:pt>
                      <c:pt idx="1271">
                        <c:v>116.60000000000186</c:v>
                      </c:pt>
                      <c:pt idx="1272">
                        <c:v>116.80000000000186</c:v>
                      </c:pt>
                      <c:pt idx="1273">
                        <c:v>117.00000000000186</c:v>
                      </c:pt>
                      <c:pt idx="1274">
                        <c:v>117.20000000000186</c:v>
                      </c:pt>
                      <c:pt idx="1275">
                        <c:v>117.40000000000187</c:v>
                      </c:pt>
                      <c:pt idx="1276">
                        <c:v>117.60000000000187</c:v>
                      </c:pt>
                      <c:pt idx="1277">
                        <c:v>117.80000000000187</c:v>
                      </c:pt>
                      <c:pt idx="1278">
                        <c:v>118.00000000000188</c:v>
                      </c:pt>
                      <c:pt idx="1279">
                        <c:v>118.20000000000188</c:v>
                      </c:pt>
                      <c:pt idx="1280">
                        <c:v>118.40000000000188</c:v>
                      </c:pt>
                      <c:pt idx="1281">
                        <c:v>118.60000000000188</c:v>
                      </c:pt>
                      <c:pt idx="1282">
                        <c:v>118.80000000000189</c:v>
                      </c:pt>
                      <c:pt idx="1283">
                        <c:v>119.00000000000189</c:v>
                      </c:pt>
                      <c:pt idx="1284">
                        <c:v>119.20000000000189</c:v>
                      </c:pt>
                      <c:pt idx="1285">
                        <c:v>119.4000000000019</c:v>
                      </c:pt>
                      <c:pt idx="1286">
                        <c:v>119.6000000000019</c:v>
                      </c:pt>
                      <c:pt idx="1287">
                        <c:v>119.8000000000019</c:v>
                      </c:pt>
                      <c:pt idx="1288">
                        <c:v>120.0000000000019</c:v>
                      </c:pt>
                      <c:pt idx="1289">
                        <c:v>120.20000000000191</c:v>
                      </c:pt>
                      <c:pt idx="1290">
                        <c:v>120.40000000000191</c:v>
                      </c:pt>
                      <c:pt idx="1291">
                        <c:v>120.60000000000191</c:v>
                      </c:pt>
                      <c:pt idx="1292">
                        <c:v>120.80000000000192</c:v>
                      </c:pt>
                      <c:pt idx="1293">
                        <c:v>121.00000000000192</c:v>
                      </c:pt>
                      <c:pt idx="1294">
                        <c:v>121.20000000000192</c:v>
                      </c:pt>
                      <c:pt idx="1295">
                        <c:v>121.40000000000192</c:v>
                      </c:pt>
                      <c:pt idx="1296">
                        <c:v>121.60000000000193</c:v>
                      </c:pt>
                      <c:pt idx="1297">
                        <c:v>121.80000000000193</c:v>
                      </c:pt>
                      <c:pt idx="1298">
                        <c:v>122.00000000000193</c:v>
                      </c:pt>
                      <c:pt idx="1299">
                        <c:v>122.20000000000194</c:v>
                      </c:pt>
                      <c:pt idx="1300">
                        <c:v>122.40000000000194</c:v>
                      </c:pt>
                      <c:pt idx="1301">
                        <c:v>122.60000000000194</c:v>
                      </c:pt>
                      <c:pt idx="1302">
                        <c:v>122.80000000000194</c:v>
                      </c:pt>
                      <c:pt idx="1303">
                        <c:v>123.00000000000195</c:v>
                      </c:pt>
                      <c:pt idx="1304">
                        <c:v>123.20000000000195</c:v>
                      </c:pt>
                      <c:pt idx="1305">
                        <c:v>123.40000000000195</c:v>
                      </c:pt>
                      <c:pt idx="1306">
                        <c:v>123.60000000000196</c:v>
                      </c:pt>
                      <c:pt idx="1307">
                        <c:v>123.80000000000196</c:v>
                      </c:pt>
                      <c:pt idx="1308">
                        <c:v>124.00000000000196</c:v>
                      </c:pt>
                      <c:pt idx="1309">
                        <c:v>124.20000000000196</c:v>
                      </c:pt>
                      <c:pt idx="1310">
                        <c:v>124.40000000000197</c:v>
                      </c:pt>
                      <c:pt idx="1311">
                        <c:v>124.60000000000197</c:v>
                      </c:pt>
                      <c:pt idx="1312">
                        <c:v>124.80000000000197</c:v>
                      </c:pt>
                      <c:pt idx="1313">
                        <c:v>125.00000000000198</c:v>
                      </c:pt>
                      <c:pt idx="1314">
                        <c:v>125.20000000000198</c:v>
                      </c:pt>
                      <c:pt idx="1315">
                        <c:v>125.40000000000198</c:v>
                      </c:pt>
                      <c:pt idx="1316">
                        <c:v>125.60000000000198</c:v>
                      </c:pt>
                      <c:pt idx="1317">
                        <c:v>125.80000000000199</c:v>
                      </c:pt>
                      <c:pt idx="1318">
                        <c:v>126.00000000000199</c:v>
                      </c:pt>
                      <c:pt idx="1319">
                        <c:v>126.20000000000199</c:v>
                      </c:pt>
                      <c:pt idx="1320">
                        <c:v>126.400000000002</c:v>
                      </c:pt>
                      <c:pt idx="1321">
                        <c:v>126.600000000002</c:v>
                      </c:pt>
                      <c:pt idx="1322">
                        <c:v>126.800000000002</c:v>
                      </c:pt>
                      <c:pt idx="1323">
                        <c:v>127.000000000002</c:v>
                      </c:pt>
                      <c:pt idx="1324">
                        <c:v>127.20000000000201</c:v>
                      </c:pt>
                      <c:pt idx="1325">
                        <c:v>127.40000000000201</c:v>
                      </c:pt>
                      <c:pt idx="1326">
                        <c:v>127.60000000000201</c:v>
                      </c:pt>
                      <c:pt idx="1327">
                        <c:v>127.80000000000202</c:v>
                      </c:pt>
                      <c:pt idx="1328">
                        <c:v>128.00000000000202</c:v>
                      </c:pt>
                      <c:pt idx="1329">
                        <c:v>128.20000000000201</c:v>
                      </c:pt>
                      <c:pt idx="1330">
                        <c:v>128.400000000002</c:v>
                      </c:pt>
                      <c:pt idx="1331">
                        <c:v>128.60000000000198</c:v>
                      </c:pt>
                      <c:pt idx="1332">
                        <c:v>128.80000000000197</c:v>
                      </c:pt>
                      <c:pt idx="1333">
                        <c:v>129.00000000000196</c:v>
                      </c:pt>
                      <c:pt idx="1334">
                        <c:v>129.20000000000195</c:v>
                      </c:pt>
                      <c:pt idx="1335">
                        <c:v>129.40000000000194</c:v>
                      </c:pt>
                      <c:pt idx="1336">
                        <c:v>129.60000000000193</c:v>
                      </c:pt>
                      <c:pt idx="1337">
                        <c:v>129.80000000000192</c:v>
                      </c:pt>
                      <c:pt idx="1338">
                        <c:v>130.0000000000019</c:v>
                      </c:pt>
                      <c:pt idx="1339">
                        <c:v>130.20000000000189</c:v>
                      </c:pt>
                      <c:pt idx="1340">
                        <c:v>130.40000000000188</c:v>
                      </c:pt>
                      <c:pt idx="1341">
                        <c:v>130.60000000000187</c:v>
                      </c:pt>
                      <c:pt idx="1342">
                        <c:v>130.80000000000186</c:v>
                      </c:pt>
                      <c:pt idx="1343">
                        <c:v>131.00000000000185</c:v>
                      </c:pt>
                      <c:pt idx="1344">
                        <c:v>131.20000000000184</c:v>
                      </c:pt>
                      <c:pt idx="1345">
                        <c:v>131.40000000000182</c:v>
                      </c:pt>
                      <c:pt idx="1346">
                        <c:v>131.60000000000181</c:v>
                      </c:pt>
                      <c:pt idx="1347">
                        <c:v>131.8000000000018</c:v>
                      </c:pt>
                      <c:pt idx="1348">
                        <c:v>132.00000000000179</c:v>
                      </c:pt>
                      <c:pt idx="1349">
                        <c:v>132.20000000000178</c:v>
                      </c:pt>
                      <c:pt idx="1350">
                        <c:v>132.40000000000177</c:v>
                      </c:pt>
                      <c:pt idx="1351">
                        <c:v>132.60000000000176</c:v>
                      </c:pt>
                      <c:pt idx="1352">
                        <c:v>132.80000000000175</c:v>
                      </c:pt>
                      <c:pt idx="1353">
                        <c:v>133.00000000000173</c:v>
                      </c:pt>
                      <c:pt idx="1354">
                        <c:v>133.20000000000172</c:v>
                      </c:pt>
                      <c:pt idx="1355">
                        <c:v>133.40000000000171</c:v>
                      </c:pt>
                      <c:pt idx="1356">
                        <c:v>133.6000000000017</c:v>
                      </c:pt>
                      <c:pt idx="1357">
                        <c:v>133.80000000000169</c:v>
                      </c:pt>
                      <c:pt idx="1358">
                        <c:v>134.00000000000168</c:v>
                      </c:pt>
                      <c:pt idx="1359">
                        <c:v>134.20000000000167</c:v>
                      </c:pt>
                      <c:pt idx="1360">
                        <c:v>134.40000000000165</c:v>
                      </c:pt>
                      <c:pt idx="1361">
                        <c:v>134.60000000000164</c:v>
                      </c:pt>
                      <c:pt idx="1362">
                        <c:v>134.80000000000163</c:v>
                      </c:pt>
                      <c:pt idx="1363">
                        <c:v>135.00000000000162</c:v>
                      </c:pt>
                      <c:pt idx="1364">
                        <c:v>135.20000000000161</c:v>
                      </c:pt>
                      <c:pt idx="1365">
                        <c:v>135.4000000000016</c:v>
                      </c:pt>
                      <c:pt idx="1366">
                        <c:v>135.60000000000159</c:v>
                      </c:pt>
                      <c:pt idx="1367">
                        <c:v>135.80000000000157</c:v>
                      </c:pt>
                      <c:pt idx="1368">
                        <c:v>136.00000000000156</c:v>
                      </c:pt>
                      <c:pt idx="1369">
                        <c:v>136.20000000000155</c:v>
                      </c:pt>
                      <c:pt idx="1370">
                        <c:v>136.40000000000154</c:v>
                      </c:pt>
                      <c:pt idx="1371">
                        <c:v>136.60000000000153</c:v>
                      </c:pt>
                      <c:pt idx="1372">
                        <c:v>136.80000000000152</c:v>
                      </c:pt>
                      <c:pt idx="1373">
                        <c:v>137.00000000000151</c:v>
                      </c:pt>
                      <c:pt idx="1374">
                        <c:v>137.20000000000149</c:v>
                      </c:pt>
                      <c:pt idx="1375">
                        <c:v>137.40000000000148</c:v>
                      </c:pt>
                      <c:pt idx="1376">
                        <c:v>137.60000000000147</c:v>
                      </c:pt>
                      <c:pt idx="1377">
                        <c:v>137.80000000000146</c:v>
                      </c:pt>
                      <c:pt idx="1378">
                        <c:v>138.00000000000145</c:v>
                      </c:pt>
                      <c:pt idx="1379">
                        <c:v>138.20000000000144</c:v>
                      </c:pt>
                      <c:pt idx="1380">
                        <c:v>138.40000000000143</c:v>
                      </c:pt>
                      <c:pt idx="1381">
                        <c:v>138.60000000000142</c:v>
                      </c:pt>
                      <c:pt idx="1382">
                        <c:v>138.8000000000014</c:v>
                      </c:pt>
                      <c:pt idx="1383">
                        <c:v>139.00000000000139</c:v>
                      </c:pt>
                      <c:pt idx="1384">
                        <c:v>139.20000000000138</c:v>
                      </c:pt>
                      <c:pt idx="1385">
                        <c:v>139.40000000000137</c:v>
                      </c:pt>
                      <c:pt idx="1386">
                        <c:v>139.60000000000136</c:v>
                      </c:pt>
                      <c:pt idx="1387">
                        <c:v>139.80000000000135</c:v>
                      </c:pt>
                      <c:pt idx="1388">
                        <c:v>140.00000000000134</c:v>
                      </c:pt>
                      <c:pt idx="1389">
                        <c:v>140.20000000000132</c:v>
                      </c:pt>
                      <c:pt idx="1390">
                        <c:v>140.40000000000131</c:v>
                      </c:pt>
                      <c:pt idx="1391">
                        <c:v>140.6000000000013</c:v>
                      </c:pt>
                      <c:pt idx="1392">
                        <c:v>140.80000000000129</c:v>
                      </c:pt>
                      <c:pt idx="1393">
                        <c:v>141.00000000000128</c:v>
                      </c:pt>
                      <c:pt idx="1394">
                        <c:v>141.20000000000127</c:v>
                      </c:pt>
                      <c:pt idx="1395">
                        <c:v>141.40000000000126</c:v>
                      </c:pt>
                      <c:pt idx="1396">
                        <c:v>141.60000000000124</c:v>
                      </c:pt>
                      <c:pt idx="1397">
                        <c:v>141.80000000000123</c:v>
                      </c:pt>
                      <c:pt idx="1398">
                        <c:v>142.00000000000122</c:v>
                      </c:pt>
                      <c:pt idx="1399">
                        <c:v>142.20000000000121</c:v>
                      </c:pt>
                      <c:pt idx="1400">
                        <c:v>142.4000000000012</c:v>
                      </c:pt>
                      <c:pt idx="1401">
                        <c:v>142.60000000000119</c:v>
                      </c:pt>
                      <c:pt idx="1402">
                        <c:v>142.80000000000118</c:v>
                      </c:pt>
                      <c:pt idx="1403">
                        <c:v>143.00000000000117</c:v>
                      </c:pt>
                      <c:pt idx="1404">
                        <c:v>143.20000000000115</c:v>
                      </c:pt>
                      <c:pt idx="1405">
                        <c:v>143.40000000000114</c:v>
                      </c:pt>
                      <c:pt idx="1406">
                        <c:v>143.60000000000113</c:v>
                      </c:pt>
                      <c:pt idx="1407">
                        <c:v>143.80000000000112</c:v>
                      </c:pt>
                      <c:pt idx="1408">
                        <c:v>144.00000000000111</c:v>
                      </c:pt>
                      <c:pt idx="1409">
                        <c:v>144.2000000000011</c:v>
                      </c:pt>
                      <c:pt idx="1410">
                        <c:v>144.40000000000109</c:v>
                      </c:pt>
                      <c:pt idx="1411">
                        <c:v>144.60000000000107</c:v>
                      </c:pt>
                      <c:pt idx="1412">
                        <c:v>144.80000000000106</c:v>
                      </c:pt>
                      <c:pt idx="1413">
                        <c:v>145.00000000000105</c:v>
                      </c:pt>
                      <c:pt idx="1414">
                        <c:v>145.20000000000104</c:v>
                      </c:pt>
                      <c:pt idx="1415">
                        <c:v>145.40000000000103</c:v>
                      </c:pt>
                      <c:pt idx="1416">
                        <c:v>145.60000000000102</c:v>
                      </c:pt>
                      <c:pt idx="1417">
                        <c:v>145.80000000000101</c:v>
                      </c:pt>
                      <c:pt idx="1418">
                        <c:v>146.00000000000099</c:v>
                      </c:pt>
                      <c:pt idx="1419">
                        <c:v>146.20000000000098</c:v>
                      </c:pt>
                      <c:pt idx="1420">
                        <c:v>146.40000000000097</c:v>
                      </c:pt>
                      <c:pt idx="1421">
                        <c:v>146.60000000000096</c:v>
                      </c:pt>
                      <c:pt idx="1422">
                        <c:v>146.80000000000095</c:v>
                      </c:pt>
                      <c:pt idx="1423">
                        <c:v>147.00000000000094</c:v>
                      </c:pt>
                      <c:pt idx="1424">
                        <c:v>147.20000000000093</c:v>
                      </c:pt>
                      <c:pt idx="1425">
                        <c:v>147.40000000000092</c:v>
                      </c:pt>
                      <c:pt idx="1426">
                        <c:v>147.6000000000009</c:v>
                      </c:pt>
                      <c:pt idx="1427">
                        <c:v>147.80000000000089</c:v>
                      </c:pt>
                      <c:pt idx="1428">
                        <c:v>148.00000000000088</c:v>
                      </c:pt>
                      <c:pt idx="1429">
                        <c:v>148.20000000000087</c:v>
                      </c:pt>
                      <c:pt idx="1430">
                        <c:v>148.40000000000086</c:v>
                      </c:pt>
                      <c:pt idx="1431">
                        <c:v>148.60000000000085</c:v>
                      </c:pt>
                      <c:pt idx="1432">
                        <c:v>148.80000000000084</c:v>
                      </c:pt>
                      <c:pt idx="1433">
                        <c:v>149.00000000000082</c:v>
                      </c:pt>
                      <c:pt idx="1434">
                        <c:v>149.20000000000081</c:v>
                      </c:pt>
                      <c:pt idx="1435">
                        <c:v>149.4000000000008</c:v>
                      </c:pt>
                      <c:pt idx="1436">
                        <c:v>149.60000000000079</c:v>
                      </c:pt>
                      <c:pt idx="1437">
                        <c:v>149.80000000000078</c:v>
                      </c:pt>
                      <c:pt idx="1438">
                        <c:v>150.00000000000077</c:v>
                      </c:pt>
                      <c:pt idx="1439">
                        <c:v>150.20000000000076</c:v>
                      </c:pt>
                      <c:pt idx="1440">
                        <c:v>150.40000000000074</c:v>
                      </c:pt>
                      <c:pt idx="1441">
                        <c:v>150.60000000000073</c:v>
                      </c:pt>
                      <c:pt idx="1442">
                        <c:v>150.80000000000072</c:v>
                      </c:pt>
                      <c:pt idx="1443">
                        <c:v>151.00000000000071</c:v>
                      </c:pt>
                      <c:pt idx="1444">
                        <c:v>151.2000000000007</c:v>
                      </c:pt>
                      <c:pt idx="1445">
                        <c:v>151.40000000000069</c:v>
                      </c:pt>
                      <c:pt idx="1446">
                        <c:v>151.60000000000068</c:v>
                      </c:pt>
                      <c:pt idx="1447">
                        <c:v>151.80000000000067</c:v>
                      </c:pt>
                      <c:pt idx="1448">
                        <c:v>152.00000000000065</c:v>
                      </c:pt>
                      <c:pt idx="1449">
                        <c:v>152.20000000000064</c:v>
                      </c:pt>
                      <c:pt idx="1450">
                        <c:v>152.40000000000063</c:v>
                      </c:pt>
                      <c:pt idx="1451">
                        <c:v>152.60000000000062</c:v>
                      </c:pt>
                      <c:pt idx="1452">
                        <c:v>152.80000000000061</c:v>
                      </c:pt>
                      <c:pt idx="1453">
                        <c:v>153.0000000000006</c:v>
                      </c:pt>
                      <c:pt idx="1454">
                        <c:v>153.20000000000059</c:v>
                      </c:pt>
                      <c:pt idx="1455">
                        <c:v>153.40000000000057</c:v>
                      </c:pt>
                      <c:pt idx="1456">
                        <c:v>153.60000000000056</c:v>
                      </c:pt>
                      <c:pt idx="1457">
                        <c:v>153.80000000000055</c:v>
                      </c:pt>
                      <c:pt idx="1458">
                        <c:v>154.00000000000054</c:v>
                      </c:pt>
                      <c:pt idx="1459">
                        <c:v>154.20000000000053</c:v>
                      </c:pt>
                      <c:pt idx="1460">
                        <c:v>154.40000000000052</c:v>
                      </c:pt>
                      <c:pt idx="1461">
                        <c:v>154.60000000000051</c:v>
                      </c:pt>
                      <c:pt idx="1462">
                        <c:v>154.80000000000049</c:v>
                      </c:pt>
                      <c:pt idx="1463">
                        <c:v>155.00000000000048</c:v>
                      </c:pt>
                      <c:pt idx="1464">
                        <c:v>155.20000000000047</c:v>
                      </c:pt>
                      <c:pt idx="1465">
                        <c:v>155.40000000000046</c:v>
                      </c:pt>
                      <c:pt idx="1466">
                        <c:v>155.60000000000045</c:v>
                      </c:pt>
                      <c:pt idx="1467">
                        <c:v>155.80000000000044</c:v>
                      </c:pt>
                      <c:pt idx="1468">
                        <c:v>156.00000000000043</c:v>
                      </c:pt>
                      <c:pt idx="1469">
                        <c:v>156.20000000000041</c:v>
                      </c:pt>
                      <c:pt idx="1470">
                        <c:v>156.4000000000004</c:v>
                      </c:pt>
                      <c:pt idx="1471">
                        <c:v>156.60000000000039</c:v>
                      </c:pt>
                      <c:pt idx="1472">
                        <c:v>156.80000000000038</c:v>
                      </c:pt>
                      <c:pt idx="1473">
                        <c:v>157.00000000000037</c:v>
                      </c:pt>
                      <c:pt idx="1474">
                        <c:v>157.20000000000036</c:v>
                      </c:pt>
                      <c:pt idx="1475">
                        <c:v>157.40000000000035</c:v>
                      </c:pt>
                      <c:pt idx="1476">
                        <c:v>157.60000000000034</c:v>
                      </c:pt>
                      <c:pt idx="1477">
                        <c:v>157.80000000000032</c:v>
                      </c:pt>
                      <c:pt idx="1478">
                        <c:v>158.00000000000031</c:v>
                      </c:pt>
                      <c:pt idx="1479">
                        <c:v>158.2000000000003</c:v>
                      </c:pt>
                      <c:pt idx="1480">
                        <c:v>158.40000000000029</c:v>
                      </c:pt>
                      <c:pt idx="1481">
                        <c:v>158.60000000000028</c:v>
                      </c:pt>
                      <c:pt idx="1482">
                        <c:v>158.80000000000027</c:v>
                      </c:pt>
                      <c:pt idx="1483">
                        <c:v>159.00000000000026</c:v>
                      </c:pt>
                      <c:pt idx="1484">
                        <c:v>159.20000000000024</c:v>
                      </c:pt>
                      <c:pt idx="1485">
                        <c:v>159.40000000000023</c:v>
                      </c:pt>
                      <c:pt idx="1486">
                        <c:v>159.60000000000022</c:v>
                      </c:pt>
                      <c:pt idx="1487">
                        <c:v>159.80000000000021</c:v>
                      </c:pt>
                      <c:pt idx="1488">
                        <c:v>160.0000000000002</c:v>
                      </c:pt>
                      <c:pt idx="1489">
                        <c:v>160.20000000000019</c:v>
                      </c:pt>
                      <c:pt idx="1490">
                        <c:v>160.40000000000018</c:v>
                      </c:pt>
                      <c:pt idx="1491">
                        <c:v>160.60000000000016</c:v>
                      </c:pt>
                      <c:pt idx="1492">
                        <c:v>160.80000000000015</c:v>
                      </c:pt>
                      <c:pt idx="1493">
                        <c:v>161.00000000000014</c:v>
                      </c:pt>
                      <c:pt idx="1494">
                        <c:v>161.20000000000013</c:v>
                      </c:pt>
                      <c:pt idx="1495">
                        <c:v>161.40000000000012</c:v>
                      </c:pt>
                      <c:pt idx="1496">
                        <c:v>161.60000000000011</c:v>
                      </c:pt>
                      <c:pt idx="1497">
                        <c:v>161.8000000000001</c:v>
                      </c:pt>
                      <c:pt idx="1498">
                        <c:v>162.00000000000009</c:v>
                      </c:pt>
                      <c:pt idx="1499">
                        <c:v>162.20000000000007</c:v>
                      </c:pt>
                      <c:pt idx="1500">
                        <c:v>162.40000000000006</c:v>
                      </c:pt>
                      <c:pt idx="1501">
                        <c:v>162.60000000000005</c:v>
                      </c:pt>
                      <c:pt idx="1502">
                        <c:v>162.80000000000004</c:v>
                      </c:pt>
                      <c:pt idx="1503">
                        <c:v>163.00000000000003</c:v>
                      </c:pt>
                      <c:pt idx="1504">
                        <c:v>163.20000000000002</c:v>
                      </c:pt>
                      <c:pt idx="1505">
                        <c:v>163.4</c:v>
                      </c:pt>
                      <c:pt idx="1506">
                        <c:v>163.6</c:v>
                      </c:pt>
                      <c:pt idx="1507">
                        <c:v>163.79999999999998</c:v>
                      </c:pt>
                      <c:pt idx="1508">
                        <c:v>163.99999999999997</c:v>
                      </c:pt>
                      <c:pt idx="1509">
                        <c:v>164.19999999999996</c:v>
                      </c:pt>
                      <c:pt idx="1510">
                        <c:v>164.39999999999995</c:v>
                      </c:pt>
                      <c:pt idx="1511">
                        <c:v>164.59999999999994</c:v>
                      </c:pt>
                      <c:pt idx="1512">
                        <c:v>164.79999999999993</c:v>
                      </c:pt>
                      <c:pt idx="1513">
                        <c:v>164.99999999999991</c:v>
                      </c:pt>
                      <c:pt idx="1514">
                        <c:v>165.1999999999999</c:v>
                      </c:pt>
                      <c:pt idx="1515">
                        <c:v>165.39999999999989</c:v>
                      </c:pt>
                      <c:pt idx="1516">
                        <c:v>165.59999999999988</c:v>
                      </c:pt>
                      <c:pt idx="1517">
                        <c:v>165.79999999999987</c:v>
                      </c:pt>
                      <c:pt idx="1518">
                        <c:v>165.99999999999986</c:v>
                      </c:pt>
                      <c:pt idx="1519">
                        <c:v>166.19999999999985</c:v>
                      </c:pt>
                      <c:pt idx="1520">
                        <c:v>166.39999999999984</c:v>
                      </c:pt>
                      <c:pt idx="1521">
                        <c:v>166.59999999999982</c:v>
                      </c:pt>
                      <c:pt idx="1522">
                        <c:v>166.79999999999981</c:v>
                      </c:pt>
                      <c:pt idx="1523">
                        <c:v>166.9999999999998</c:v>
                      </c:pt>
                      <c:pt idx="1524">
                        <c:v>167.19999999999979</c:v>
                      </c:pt>
                      <c:pt idx="1525">
                        <c:v>167.39999999999978</c:v>
                      </c:pt>
                      <c:pt idx="1526">
                        <c:v>167.59999999999977</c:v>
                      </c:pt>
                      <c:pt idx="1527">
                        <c:v>167.79999999999976</c:v>
                      </c:pt>
                      <c:pt idx="1528">
                        <c:v>167.99999999999974</c:v>
                      </c:pt>
                      <c:pt idx="1529">
                        <c:v>168.19999999999973</c:v>
                      </c:pt>
                      <c:pt idx="1530">
                        <c:v>168.39999999999972</c:v>
                      </c:pt>
                      <c:pt idx="1531">
                        <c:v>168.59999999999971</c:v>
                      </c:pt>
                      <c:pt idx="1532">
                        <c:v>168.7999999999997</c:v>
                      </c:pt>
                      <c:pt idx="1533">
                        <c:v>168.99999999999969</c:v>
                      </c:pt>
                      <c:pt idx="1534">
                        <c:v>169.19999999999968</c:v>
                      </c:pt>
                      <c:pt idx="1535">
                        <c:v>169.39999999999966</c:v>
                      </c:pt>
                      <c:pt idx="1536">
                        <c:v>169.59999999999965</c:v>
                      </c:pt>
                      <c:pt idx="1537">
                        <c:v>169.79999999999964</c:v>
                      </c:pt>
                      <c:pt idx="1538">
                        <c:v>169.99999999999963</c:v>
                      </c:pt>
                      <c:pt idx="1539">
                        <c:v>170.19999999999962</c:v>
                      </c:pt>
                      <c:pt idx="1540">
                        <c:v>170.39999999999961</c:v>
                      </c:pt>
                      <c:pt idx="1541">
                        <c:v>170.5999999999996</c:v>
                      </c:pt>
                      <c:pt idx="1542">
                        <c:v>170.79999999999959</c:v>
                      </c:pt>
                      <c:pt idx="1543">
                        <c:v>170.99999999999957</c:v>
                      </c:pt>
                      <c:pt idx="1544">
                        <c:v>171.19999999999956</c:v>
                      </c:pt>
                      <c:pt idx="1545">
                        <c:v>171.39999999999955</c:v>
                      </c:pt>
                      <c:pt idx="1546">
                        <c:v>171.59999999999954</c:v>
                      </c:pt>
                      <c:pt idx="1547">
                        <c:v>171.79999999999953</c:v>
                      </c:pt>
                      <c:pt idx="1548">
                        <c:v>171.99999999999952</c:v>
                      </c:pt>
                      <c:pt idx="1549">
                        <c:v>172.19999999999951</c:v>
                      </c:pt>
                      <c:pt idx="1550">
                        <c:v>172.39999999999949</c:v>
                      </c:pt>
                      <c:pt idx="1551">
                        <c:v>172.59999999999948</c:v>
                      </c:pt>
                      <c:pt idx="1552">
                        <c:v>172.79999999999947</c:v>
                      </c:pt>
                      <c:pt idx="1553">
                        <c:v>172.99999999999946</c:v>
                      </c:pt>
                      <c:pt idx="1554">
                        <c:v>173.19999999999945</c:v>
                      </c:pt>
                      <c:pt idx="1555">
                        <c:v>173.39999999999944</c:v>
                      </c:pt>
                      <c:pt idx="1556">
                        <c:v>173.59999999999943</c:v>
                      </c:pt>
                      <c:pt idx="1557">
                        <c:v>173.79999999999941</c:v>
                      </c:pt>
                      <c:pt idx="1558">
                        <c:v>173.9999999999994</c:v>
                      </c:pt>
                      <c:pt idx="1559">
                        <c:v>174.19999999999939</c:v>
                      </c:pt>
                      <c:pt idx="1560">
                        <c:v>174.39999999999938</c:v>
                      </c:pt>
                      <c:pt idx="1561">
                        <c:v>174.59999999999937</c:v>
                      </c:pt>
                      <c:pt idx="1562">
                        <c:v>174.79999999999936</c:v>
                      </c:pt>
                      <c:pt idx="1563">
                        <c:v>174.99999999999935</c:v>
                      </c:pt>
                      <c:pt idx="1564">
                        <c:v>175.19999999999933</c:v>
                      </c:pt>
                      <c:pt idx="1565">
                        <c:v>175.39999999999932</c:v>
                      </c:pt>
                      <c:pt idx="1566">
                        <c:v>175.59999999999931</c:v>
                      </c:pt>
                      <c:pt idx="1567">
                        <c:v>175.7999999999993</c:v>
                      </c:pt>
                      <c:pt idx="1568">
                        <c:v>175.99999999999929</c:v>
                      </c:pt>
                      <c:pt idx="1569">
                        <c:v>176.19999999999928</c:v>
                      </c:pt>
                      <c:pt idx="1570">
                        <c:v>176.39999999999927</c:v>
                      </c:pt>
                      <c:pt idx="1571">
                        <c:v>176.59999999999926</c:v>
                      </c:pt>
                      <c:pt idx="1572">
                        <c:v>176.79999999999924</c:v>
                      </c:pt>
                      <c:pt idx="1573">
                        <c:v>176.99999999999923</c:v>
                      </c:pt>
                      <c:pt idx="1574">
                        <c:v>177.19999999999922</c:v>
                      </c:pt>
                      <c:pt idx="1575">
                        <c:v>177.39999999999921</c:v>
                      </c:pt>
                      <c:pt idx="1576">
                        <c:v>177.5999999999992</c:v>
                      </c:pt>
                      <c:pt idx="1577">
                        <c:v>177.79999999999919</c:v>
                      </c:pt>
                      <c:pt idx="1578">
                        <c:v>177.99999999999918</c:v>
                      </c:pt>
                      <c:pt idx="1579">
                        <c:v>178.19999999999916</c:v>
                      </c:pt>
                      <c:pt idx="1580">
                        <c:v>178.39999999999915</c:v>
                      </c:pt>
                      <c:pt idx="1581">
                        <c:v>178.59999999999914</c:v>
                      </c:pt>
                      <c:pt idx="1582">
                        <c:v>178.79999999999913</c:v>
                      </c:pt>
                      <c:pt idx="1583">
                        <c:v>178.99999999999912</c:v>
                      </c:pt>
                      <c:pt idx="1584">
                        <c:v>179.19999999999911</c:v>
                      </c:pt>
                      <c:pt idx="1585">
                        <c:v>179.3999999999991</c:v>
                      </c:pt>
                      <c:pt idx="1586">
                        <c:v>179.59999999999908</c:v>
                      </c:pt>
                      <c:pt idx="1587">
                        <c:v>179.79999999999907</c:v>
                      </c:pt>
                      <c:pt idx="1588">
                        <c:v>179.99999999999906</c:v>
                      </c:pt>
                      <c:pt idx="1589">
                        <c:v>180.19999999999905</c:v>
                      </c:pt>
                      <c:pt idx="1590">
                        <c:v>180.39999999999904</c:v>
                      </c:pt>
                      <c:pt idx="1591">
                        <c:v>180.59999999999903</c:v>
                      </c:pt>
                      <c:pt idx="1592">
                        <c:v>180.79999999999902</c:v>
                      </c:pt>
                      <c:pt idx="1593">
                        <c:v>180.99999999999901</c:v>
                      </c:pt>
                      <c:pt idx="1594">
                        <c:v>181.19999999999899</c:v>
                      </c:pt>
                      <c:pt idx="1595">
                        <c:v>181.39999999999898</c:v>
                      </c:pt>
                      <c:pt idx="1596">
                        <c:v>181.59999999999897</c:v>
                      </c:pt>
                      <c:pt idx="1597">
                        <c:v>181.79999999999896</c:v>
                      </c:pt>
                      <c:pt idx="1598">
                        <c:v>181.99999999999895</c:v>
                      </c:pt>
                      <c:pt idx="1599">
                        <c:v>182.19999999999894</c:v>
                      </c:pt>
                      <c:pt idx="1600">
                        <c:v>182.39999999999893</c:v>
                      </c:pt>
                      <c:pt idx="1601">
                        <c:v>182.59999999999891</c:v>
                      </c:pt>
                      <c:pt idx="1602">
                        <c:v>182.7999999999989</c:v>
                      </c:pt>
                      <c:pt idx="1603">
                        <c:v>182.99999999999889</c:v>
                      </c:pt>
                      <c:pt idx="1604">
                        <c:v>183.19999999999888</c:v>
                      </c:pt>
                      <c:pt idx="1605">
                        <c:v>183.39999999999887</c:v>
                      </c:pt>
                      <c:pt idx="1606">
                        <c:v>183.59999999999886</c:v>
                      </c:pt>
                      <c:pt idx="1607">
                        <c:v>183.79999999999885</c:v>
                      </c:pt>
                      <c:pt idx="1608">
                        <c:v>183.99999999999883</c:v>
                      </c:pt>
                      <c:pt idx="1609">
                        <c:v>184.19999999999882</c:v>
                      </c:pt>
                      <c:pt idx="1610">
                        <c:v>184.39999999999881</c:v>
                      </c:pt>
                      <c:pt idx="1611">
                        <c:v>184.5999999999988</c:v>
                      </c:pt>
                      <c:pt idx="1612">
                        <c:v>184.79999999999879</c:v>
                      </c:pt>
                      <c:pt idx="1613">
                        <c:v>184.99999999999878</c:v>
                      </c:pt>
                      <c:pt idx="1614">
                        <c:v>185.19999999999877</c:v>
                      </c:pt>
                      <c:pt idx="1615">
                        <c:v>185.39999999999876</c:v>
                      </c:pt>
                      <c:pt idx="1616">
                        <c:v>185.59999999999874</c:v>
                      </c:pt>
                      <c:pt idx="1617">
                        <c:v>185.79999999999873</c:v>
                      </c:pt>
                      <c:pt idx="1618">
                        <c:v>185.99999999999872</c:v>
                      </c:pt>
                      <c:pt idx="1619">
                        <c:v>186.19999999999871</c:v>
                      </c:pt>
                      <c:pt idx="1620">
                        <c:v>186.3999999999987</c:v>
                      </c:pt>
                      <c:pt idx="1621">
                        <c:v>186.59999999999869</c:v>
                      </c:pt>
                      <c:pt idx="1622">
                        <c:v>186.79999999999868</c:v>
                      </c:pt>
                      <c:pt idx="1623">
                        <c:v>186.99999999999866</c:v>
                      </c:pt>
                      <c:pt idx="1624">
                        <c:v>187.19999999999865</c:v>
                      </c:pt>
                      <c:pt idx="1625">
                        <c:v>187.39999999999864</c:v>
                      </c:pt>
                      <c:pt idx="1626">
                        <c:v>187.59999999999863</c:v>
                      </c:pt>
                      <c:pt idx="1627">
                        <c:v>187.79999999999862</c:v>
                      </c:pt>
                      <c:pt idx="1628">
                        <c:v>187.99999999999861</c:v>
                      </c:pt>
                      <c:pt idx="1629">
                        <c:v>188.1999999999986</c:v>
                      </c:pt>
                      <c:pt idx="1630">
                        <c:v>188.39999999999858</c:v>
                      </c:pt>
                      <c:pt idx="1631">
                        <c:v>188.59999999999857</c:v>
                      </c:pt>
                      <c:pt idx="1632">
                        <c:v>188.79999999999856</c:v>
                      </c:pt>
                      <c:pt idx="1633">
                        <c:v>188.99999999999855</c:v>
                      </c:pt>
                      <c:pt idx="1634">
                        <c:v>189.19999999999854</c:v>
                      </c:pt>
                      <c:pt idx="1635">
                        <c:v>189.39999999999853</c:v>
                      </c:pt>
                      <c:pt idx="1636">
                        <c:v>189.59999999999852</c:v>
                      </c:pt>
                      <c:pt idx="1637">
                        <c:v>189.79999999999851</c:v>
                      </c:pt>
                      <c:pt idx="1638">
                        <c:v>189.99999999999849</c:v>
                      </c:pt>
                      <c:pt idx="1639">
                        <c:v>190.19999999999848</c:v>
                      </c:pt>
                      <c:pt idx="1640">
                        <c:v>190.39999999999847</c:v>
                      </c:pt>
                      <c:pt idx="1641">
                        <c:v>190.59999999999846</c:v>
                      </c:pt>
                      <c:pt idx="1642">
                        <c:v>190.79999999999845</c:v>
                      </c:pt>
                      <c:pt idx="1643">
                        <c:v>190.99999999999844</c:v>
                      </c:pt>
                      <c:pt idx="1644">
                        <c:v>191.19999999999843</c:v>
                      </c:pt>
                      <c:pt idx="1645">
                        <c:v>191.39999999999841</c:v>
                      </c:pt>
                      <c:pt idx="1646">
                        <c:v>191.5999999999984</c:v>
                      </c:pt>
                      <c:pt idx="1647">
                        <c:v>191.79999999999839</c:v>
                      </c:pt>
                      <c:pt idx="1648">
                        <c:v>191.99999999999838</c:v>
                      </c:pt>
                      <c:pt idx="1649">
                        <c:v>192.19999999999837</c:v>
                      </c:pt>
                      <c:pt idx="1650">
                        <c:v>192.39999999999836</c:v>
                      </c:pt>
                      <c:pt idx="1651">
                        <c:v>192.59999999999835</c:v>
                      </c:pt>
                      <c:pt idx="1652">
                        <c:v>192.79999999999833</c:v>
                      </c:pt>
                      <c:pt idx="1653">
                        <c:v>192.99999999999832</c:v>
                      </c:pt>
                      <c:pt idx="1654">
                        <c:v>193.19999999999831</c:v>
                      </c:pt>
                      <c:pt idx="1655">
                        <c:v>193.3999999999983</c:v>
                      </c:pt>
                      <c:pt idx="1656">
                        <c:v>193.59999999999829</c:v>
                      </c:pt>
                      <c:pt idx="1657">
                        <c:v>193.79999999999828</c:v>
                      </c:pt>
                      <c:pt idx="1658">
                        <c:v>193.99999999999827</c:v>
                      </c:pt>
                      <c:pt idx="1659">
                        <c:v>194.19999999999825</c:v>
                      </c:pt>
                      <c:pt idx="1660">
                        <c:v>194.39999999999824</c:v>
                      </c:pt>
                      <c:pt idx="1661">
                        <c:v>194.59999999999823</c:v>
                      </c:pt>
                      <c:pt idx="1662">
                        <c:v>194.79999999999822</c:v>
                      </c:pt>
                      <c:pt idx="1663">
                        <c:v>194.99999999999821</c:v>
                      </c:pt>
                      <c:pt idx="1664">
                        <c:v>195.1999999999982</c:v>
                      </c:pt>
                      <c:pt idx="1665">
                        <c:v>195.39999999999819</c:v>
                      </c:pt>
                      <c:pt idx="1666">
                        <c:v>195.59999999999818</c:v>
                      </c:pt>
                      <c:pt idx="1667">
                        <c:v>195.79999999999816</c:v>
                      </c:pt>
                      <c:pt idx="1668">
                        <c:v>195.99999999999815</c:v>
                      </c:pt>
                      <c:pt idx="1669">
                        <c:v>196.19999999999814</c:v>
                      </c:pt>
                      <c:pt idx="1670">
                        <c:v>196.39999999999813</c:v>
                      </c:pt>
                      <c:pt idx="1671">
                        <c:v>196.59999999999812</c:v>
                      </c:pt>
                      <c:pt idx="1672">
                        <c:v>196.79999999999811</c:v>
                      </c:pt>
                      <c:pt idx="1673">
                        <c:v>196.9999999999981</c:v>
                      </c:pt>
                      <c:pt idx="1674">
                        <c:v>197.19999999999808</c:v>
                      </c:pt>
                      <c:pt idx="1675">
                        <c:v>197.39999999999807</c:v>
                      </c:pt>
                      <c:pt idx="1676">
                        <c:v>197.59999999999806</c:v>
                      </c:pt>
                      <c:pt idx="1677">
                        <c:v>197.79999999999805</c:v>
                      </c:pt>
                      <c:pt idx="1678">
                        <c:v>197.99999999999804</c:v>
                      </c:pt>
                      <c:pt idx="1679">
                        <c:v>198.19999999999803</c:v>
                      </c:pt>
                      <c:pt idx="1680">
                        <c:v>198.39999999999802</c:v>
                      </c:pt>
                      <c:pt idx="1681">
                        <c:v>198.599999999998</c:v>
                      </c:pt>
                      <c:pt idx="1682">
                        <c:v>198.79999999999799</c:v>
                      </c:pt>
                      <c:pt idx="1683">
                        <c:v>198.99999999999798</c:v>
                      </c:pt>
                      <c:pt idx="1684">
                        <c:v>199.19999999999797</c:v>
                      </c:pt>
                      <c:pt idx="1685">
                        <c:v>199.39999999999796</c:v>
                      </c:pt>
                      <c:pt idx="1686">
                        <c:v>199.59999999999795</c:v>
                      </c:pt>
                      <c:pt idx="1687">
                        <c:v>199.79999999999794</c:v>
                      </c:pt>
                      <c:pt idx="1688">
                        <c:v>199.99999999999793</c:v>
                      </c:pt>
                      <c:pt idx="1689">
                        <c:v>200.19999999999791</c:v>
                      </c:pt>
                      <c:pt idx="1690">
                        <c:v>200.3999999999979</c:v>
                      </c:pt>
                      <c:pt idx="1691">
                        <c:v>200.59999999999789</c:v>
                      </c:pt>
                      <c:pt idx="1692">
                        <c:v>200.79999999999788</c:v>
                      </c:pt>
                      <c:pt idx="1693">
                        <c:v>200.99999999999787</c:v>
                      </c:pt>
                      <c:pt idx="1694">
                        <c:v>201.19999999999786</c:v>
                      </c:pt>
                      <c:pt idx="1695">
                        <c:v>201.39999999999785</c:v>
                      </c:pt>
                      <c:pt idx="1696">
                        <c:v>201.59999999999783</c:v>
                      </c:pt>
                      <c:pt idx="1697">
                        <c:v>201.79999999999782</c:v>
                      </c:pt>
                      <c:pt idx="1698">
                        <c:v>201.99999999999781</c:v>
                      </c:pt>
                      <c:pt idx="1699">
                        <c:v>202.1999999999978</c:v>
                      </c:pt>
                      <c:pt idx="1700">
                        <c:v>202.39999999999779</c:v>
                      </c:pt>
                      <c:pt idx="1701">
                        <c:v>202.59999999999778</c:v>
                      </c:pt>
                      <c:pt idx="1702">
                        <c:v>202.79999999999777</c:v>
                      </c:pt>
                      <c:pt idx="1703">
                        <c:v>202.99999999999775</c:v>
                      </c:pt>
                      <c:pt idx="1704">
                        <c:v>203.19999999999774</c:v>
                      </c:pt>
                      <c:pt idx="1705">
                        <c:v>203.39999999999773</c:v>
                      </c:pt>
                      <c:pt idx="1706">
                        <c:v>203.59999999999772</c:v>
                      </c:pt>
                      <c:pt idx="1707">
                        <c:v>203.79999999999771</c:v>
                      </c:pt>
                      <c:pt idx="1708">
                        <c:v>203.9999999999977</c:v>
                      </c:pt>
                      <c:pt idx="1709">
                        <c:v>204.19999999999769</c:v>
                      </c:pt>
                      <c:pt idx="1710">
                        <c:v>204.39999999999768</c:v>
                      </c:pt>
                      <c:pt idx="1711">
                        <c:v>204.59999999999766</c:v>
                      </c:pt>
                      <c:pt idx="1712">
                        <c:v>204.79999999999765</c:v>
                      </c:pt>
                      <c:pt idx="1713">
                        <c:v>204.99999999999764</c:v>
                      </c:pt>
                      <c:pt idx="1714">
                        <c:v>205.19999999999763</c:v>
                      </c:pt>
                      <c:pt idx="1715">
                        <c:v>205.39999999999762</c:v>
                      </c:pt>
                      <c:pt idx="1716">
                        <c:v>205.59999999999761</c:v>
                      </c:pt>
                      <c:pt idx="1717">
                        <c:v>205.7999999999976</c:v>
                      </c:pt>
                      <c:pt idx="1718">
                        <c:v>205.99999999999758</c:v>
                      </c:pt>
                      <c:pt idx="1719">
                        <c:v>206.19999999999757</c:v>
                      </c:pt>
                      <c:pt idx="1720">
                        <c:v>206.39999999999756</c:v>
                      </c:pt>
                      <c:pt idx="1721">
                        <c:v>206.59999999999755</c:v>
                      </c:pt>
                      <c:pt idx="1722">
                        <c:v>206.79999999999754</c:v>
                      </c:pt>
                      <c:pt idx="1723">
                        <c:v>206.99999999999753</c:v>
                      </c:pt>
                      <c:pt idx="1724">
                        <c:v>207.19999999999752</c:v>
                      </c:pt>
                      <c:pt idx="1725">
                        <c:v>207.3999999999975</c:v>
                      </c:pt>
                      <c:pt idx="1726">
                        <c:v>207.59999999999749</c:v>
                      </c:pt>
                      <c:pt idx="1727">
                        <c:v>207.79999999999748</c:v>
                      </c:pt>
                      <c:pt idx="1728">
                        <c:v>207.99999999999747</c:v>
                      </c:pt>
                      <c:pt idx="1729">
                        <c:v>208.19999999999746</c:v>
                      </c:pt>
                      <c:pt idx="1730">
                        <c:v>208.39999999999745</c:v>
                      </c:pt>
                      <c:pt idx="1731">
                        <c:v>208.59999999999744</c:v>
                      </c:pt>
                      <c:pt idx="1732">
                        <c:v>208.79999999999742</c:v>
                      </c:pt>
                      <c:pt idx="1733">
                        <c:v>208.99999999999741</c:v>
                      </c:pt>
                      <c:pt idx="1734">
                        <c:v>209.1999999999974</c:v>
                      </c:pt>
                      <c:pt idx="1735">
                        <c:v>209.39999999999739</c:v>
                      </c:pt>
                      <c:pt idx="1736">
                        <c:v>209.59999999999738</c:v>
                      </c:pt>
                      <c:pt idx="1737">
                        <c:v>209.79999999999737</c:v>
                      </c:pt>
                      <c:pt idx="1738">
                        <c:v>209.99999999999736</c:v>
                      </c:pt>
                      <c:pt idx="1739">
                        <c:v>210.19999999999735</c:v>
                      </c:pt>
                      <c:pt idx="1740">
                        <c:v>210.39999999999733</c:v>
                      </c:pt>
                      <c:pt idx="1741">
                        <c:v>210.59999999999732</c:v>
                      </c:pt>
                      <c:pt idx="1742">
                        <c:v>210.79999999999731</c:v>
                      </c:pt>
                      <c:pt idx="1743">
                        <c:v>210.9999999999973</c:v>
                      </c:pt>
                      <c:pt idx="1744">
                        <c:v>211.19999999999729</c:v>
                      </c:pt>
                      <c:pt idx="1745">
                        <c:v>211.39999999999728</c:v>
                      </c:pt>
                      <c:pt idx="1746">
                        <c:v>211.59999999999727</c:v>
                      </c:pt>
                      <c:pt idx="1747">
                        <c:v>211.79999999999725</c:v>
                      </c:pt>
                      <c:pt idx="1748">
                        <c:v>211.99999999999724</c:v>
                      </c:pt>
                      <c:pt idx="1749">
                        <c:v>212.19999999999723</c:v>
                      </c:pt>
                      <c:pt idx="1750">
                        <c:v>212.39999999999722</c:v>
                      </c:pt>
                      <c:pt idx="1751">
                        <c:v>212.59999999999721</c:v>
                      </c:pt>
                      <c:pt idx="1752">
                        <c:v>212.7999999999972</c:v>
                      </c:pt>
                      <c:pt idx="1753">
                        <c:v>212.99999999999719</c:v>
                      </c:pt>
                      <c:pt idx="1754">
                        <c:v>213.19999999999717</c:v>
                      </c:pt>
                      <c:pt idx="1755">
                        <c:v>213.39999999999716</c:v>
                      </c:pt>
                      <c:pt idx="1756">
                        <c:v>213.59999999999715</c:v>
                      </c:pt>
                      <c:pt idx="1757">
                        <c:v>213.79999999999714</c:v>
                      </c:pt>
                      <c:pt idx="1758">
                        <c:v>213.99999999999713</c:v>
                      </c:pt>
                      <c:pt idx="1759">
                        <c:v>214.19999999999712</c:v>
                      </c:pt>
                      <c:pt idx="1760">
                        <c:v>214.39999999999711</c:v>
                      </c:pt>
                      <c:pt idx="1761">
                        <c:v>214.5999999999971</c:v>
                      </c:pt>
                      <c:pt idx="1762">
                        <c:v>214.79999999999708</c:v>
                      </c:pt>
                      <c:pt idx="1763">
                        <c:v>214.99999999999707</c:v>
                      </c:pt>
                      <c:pt idx="1764">
                        <c:v>215.19999999999706</c:v>
                      </c:pt>
                      <c:pt idx="1765">
                        <c:v>215.39999999999705</c:v>
                      </c:pt>
                      <c:pt idx="1766">
                        <c:v>215.59999999999704</c:v>
                      </c:pt>
                      <c:pt idx="1767">
                        <c:v>215.79999999999703</c:v>
                      </c:pt>
                      <c:pt idx="1768">
                        <c:v>215.99999999999702</c:v>
                      </c:pt>
                      <c:pt idx="1769">
                        <c:v>216.199999999997</c:v>
                      </c:pt>
                      <c:pt idx="1770">
                        <c:v>216.39999999999699</c:v>
                      </c:pt>
                      <c:pt idx="1771">
                        <c:v>216.59999999999698</c:v>
                      </c:pt>
                      <c:pt idx="1772">
                        <c:v>216.79999999999697</c:v>
                      </c:pt>
                      <c:pt idx="1773">
                        <c:v>216.99999999999696</c:v>
                      </c:pt>
                      <c:pt idx="1774">
                        <c:v>217.19999999999695</c:v>
                      </c:pt>
                      <c:pt idx="1775">
                        <c:v>217.39999999999694</c:v>
                      </c:pt>
                      <c:pt idx="1776">
                        <c:v>217.59999999999692</c:v>
                      </c:pt>
                      <c:pt idx="1777">
                        <c:v>217.79999999999691</c:v>
                      </c:pt>
                      <c:pt idx="1778">
                        <c:v>217.9999999999969</c:v>
                      </c:pt>
                      <c:pt idx="1779">
                        <c:v>218.19999999999689</c:v>
                      </c:pt>
                      <c:pt idx="1780">
                        <c:v>218.39999999999688</c:v>
                      </c:pt>
                      <c:pt idx="1781">
                        <c:v>218.59999999999687</c:v>
                      </c:pt>
                      <c:pt idx="1782">
                        <c:v>218.79999999999686</c:v>
                      </c:pt>
                      <c:pt idx="1783">
                        <c:v>218.99999999999685</c:v>
                      </c:pt>
                      <c:pt idx="1784">
                        <c:v>219.19999999999683</c:v>
                      </c:pt>
                      <c:pt idx="1785">
                        <c:v>219.39999999999682</c:v>
                      </c:pt>
                      <c:pt idx="1786">
                        <c:v>219.59999999999681</c:v>
                      </c:pt>
                      <c:pt idx="1787">
                        <c:v>219.7999999999968</c:v>
                      </c:pt>
                      <c:pt idx="1788">
                        <c:v>219.99999999999679</c:v>
                      </c:pt>
                      <c:pt idx="1789">
                        <c:v>220.19999999999678</c:v>
                      </c:pt>
                      <c:pt idx="1790">
                        <c:v>220.39999999999677</c:v>
                      </c:pt>
                      <c:pt idx="1791">
                        <c:v>220.59999999999675</c:v>
                      </c:pt>
                      <c:pt idx="1792">
                        <c:v>220.79999999999674</c:v>
                      </c:pt>
                      <c:pt idx="1793">
                        <c:v>220.99999999999673</c:v>
                      </c:pt>
                      <c:pt idx="1794">
                        <c:v>221.19999999999672</c:v>
                      </c:pt>
                      <c:pt idx="1795">
                        <c:v>221.39999999999671</c:v>
                      </c:pt>
                      <c:pt idx="1796">
                        <c:v>221.5999999999967</c:v>
                      </c:pt>
                      <c:pt idx="1797">
                        <c:v>221.79999999999669</c:v>
                      </c:pt>
                      <c:pt idx="1798">
                        <c:v>221.99999999999667</c:v>
                      </c:pt>
                      <c:pt idx="1799">
                        <c:v>222.19999999999666</c:v>
                      </c:pt>
                      <c:pt idx="1800">
                        <c:v>222.39999999999665</c:v>
                      </c:pt>
                      <c:pt idx="1801">
                        <c:v>222.59999999999664</c:v>
                      </c:pt>
                      <c:pt idx="1802">
                        <c:v>222.79999999999663</c:v>
                      </c:pt>
                      <c:pt idx="1803">
                        <c:v>222.99999999999662</c:v>
                      </c:pt>
                      <c:pt idx="1804">
                        <c:v>223.19999999999661</c:v>
                      </c:pt>
                      <c:pt idx="1805">
                        <c:v>223.3999999999966</c:v>
                      </c:pt>
                      <c:pt idx="1806">
                        <c:v>223.59999999999658</c:v>
                      </c:pt>
                      <c:pt idx="1807">
                        <c:v>223.79999999999657</c:v>
                      </c:pt>
                      <c:pt idx="1808">
                        <c:v>223.99999999999656</c:v>
                      </c:pt>
                      <c:pt idx="1809">
                        <c:v>224.19999999999655</c:v>
                      </c:pt>
                      <c:pt idx="1810">
                        <c:v>224.39999999999654</c:v>
                      </c:pt>
                      <c:pt idx="1811">
                        <c:v>224.59999999999653</c:v>
                      </c:pt>
                      <c:pt idx="1812">
                        <c:v>224.79999999999652</c:v>
                      </c:pt>
                      <c:pt idx="1813">
                        <c:v>224.9999999999965</c:v>
                      </c:pt>
                      <c:pt idx="1814">
                        <c:v>225.19999999999649</c:v>
                      </c:pt>
                      <c:pt idx="1815">
                        <c:v>225.39999999999648</c:v>
                      </c:pt>
                      <c:pt idx="1816">
                        <c:v>225.59999999999647</c:v>
                      </c:pt>
                      <c:pt idx="1817">
                        <c:v>225.79999999999646</c:v>
                      </c:pt>
                      <c:pt idx="1818">
                        <c:v>225.99999999999645</c:v>
                      </c:pt>
                      <c:pt idx="1819">
                        <c:v>226.19999999999644</c:v>
                      </c:pt>
                      <c:pt idx="1820">
                        <c:v>226.39999999999642</c:v>
                      </c:pt>
                      <c:pt idx="1821">
                        <c:v>226.59999999999641</c:v>
                      </c:pt>
                      <c:pt idx="1822">
                        <c:v>226.7999999999964</c:v>
                      </c:pt>
                      <c:pt idx="1823">
                        <c:v>226.99999999999639</c:v>
                      </c:pt>
                      <c:pt idx="1824">
                        <c:v>227.19999999999638</c:v>
                      </c:pt>
                      <c:pt idx="1825">
                        <c:v>227.39999999999637</c:v>
                      </c:pt>
                      <c:pt idx="1826">
                        <c:v>227.59999999999636</c:v>
                      </c:pt>
                      <c:pt idx="1827">
                        <c:v>227.79999999999634</c:v>
                      </c:pt>
                      <c:pt idx="1828">
                        <c:v>227.99999999999633</c:v>
                      </c:pt>
                      <c:pt idx="1829">
                        <c:v>228.19999999999632</c:v>
                      </c:pt>
                      <c:pt idx="1830">
                        <c:v>228.39999999999631</c:v>
                      </c:pt>
                      <c:pt idx="1831">
                        <c:v>228.5999999999963</c:v>
                      </c:pt>
                      <c:pt idx="1832">
                        <c:v>228.79999999999629</c:v>
                      </c:pt>
                      <c:pt idx="1833">
                        <c:v>228.99999999999628</c:v>
                      </c:pt>
                      <c:pt idx="1834">
                        <c:v>229.19999999999627</c:v>
                      </c:pt>
                      <c:pt idx="1835">
                        <c:v>229.39999999999625</c:v>
                      </c:pt>
                      <c:pt idx="1836">
                        <c:v>229.59999999999624</c:v>
                      </c:pt>
                      <c:pt idx="1837">
                        <c:v>229.79999999999623</c:v>
                      </c:pt>
                      <c:pt idx="1838">
                        <c:v>229.99999999999622</c:v>
                      </c:pt>
                      <c:pt idx="1839">
                        <c:v>230.19999999999621</c:v>
                      </c:pt>
                      <c:pt idx="1840">
                        <c:v>230.3999999999962</c:v>
                      </c:pt>
                      <c:pt idx="1841">
                        <c:v>230.59999999999619</c:v>
                      </c:pt>
                      <c:pt idx="1842">
                        <c:v>230.79999999999617</c:v>
                      </c:pt>
                      <c:pt idx="1843">
                        <c:v>230.99999999999616</c:v>
                      </c:pt>
                      <c:pt idx="1844">
                        <c:v>231.19999999999615</c:v>
                      </c:pt>
                      <c:pt idx="1845">
                        <c:v>231.39999999999614</c:v>
                      </c:pt>
                      <c:pt idx="1846">
                        <c:v>231.59999999999613</c:v>
                      </c:pt>
                      <c:pt idx="1847">
                        <c:v>231.79999999999612</c:v>
                      </c:pt>
                      <c:pt idx="1848">
                        <c:v>231.99999999999611</c:v>
                      </c:pt>
                      <c:pt idx="1849">
                        <c:v>232.19999999999609</c:v>
                      </c:pt>
                      <c:pt idx="1850">
                        <c:v>232.39999999999608</c:v>
                      </c:pt>
                      <c:pt idx="1851">
                        <c:v>232.59999999999607</c:v>
                      </c:pt>
                      <c:pt idx="1852">
                        <c:v>232.79999999999606</c:v>
                      </c:pt>
                      <c:pt idx="1853">
                        <c:v>232.99999999999605</c:v>
                      </c:pt>
                      <c:pt idx="1854">
                        <c:v>233.19999999999604</c:v>
                      </c:pt>
                      <c:pt idx="1855">
                        <c:v>233.39999999999603</c:v>
                      </c:pt>
                      <c:pt idx="1856">
                        <c:v>233.59999999999602</c:v>
                      </c:pt>
                      <c:pt idx="1857">
                        <c:v>233.799999999996</c:v>
                      </c:pt>
                      <c:pt idx="1858">
                        <c:v>233.99999999999599</c:v>
                      </c:pt>
                      <c:pt idx="1859">
                        <c:v>234.19999999999598</c:v>
                      </c:pt>
                      <c:pt idx="1860">
                        <c:v>234.39999999999597</c:v>
                      </c:pt>
                      <c:pt idx="1861">
                        <c:v>234.59999999999596</c:v>
                      </c:pt>
                      <c:pt idx="1862">
                        <c:v>234.79999999999595</c:v>
                      </c:pt>
                      <c:pt idx="1863">
                        <c:v>234.99999999999594</c:v>
                      </c:pt>
                      <c:pt idx="1864">
                        <c:v>235.19999999999592</c:v>
                      </c:pt>
                      <c:pt idx="1865">
                        <c:v>235.39999999999591</c:v>
                      </c:pt>
                      <c:pt idx="1866">
                        <c:v>235.5999999999959</c:v>
                      </c:pt>
                      <c:pt idx="1867">
                        <c:v>235.79999999999589</c:v>
                      </c:pt>
                      <c:pt idx="1868">
                        <c:v>235.99999999999588</c:v>
                      </c:pt>
                      <c:pt idx="1869">
                        <c:v>236.19999999999587</c:v>
                      </c:pt>
                      <c:pt idx="1870">
                        <c:v>236.39999999999586</c:v>
                      </c:pt>
                      <c:pt idx="1871">
                        <c:v>236.59999999999584</c:v>
                      </c:pt>
                      <c:pt idx="1872">
                        <c:v>236.79999999999583</c:v>
                      </c:pt>
                      <c:pt idx="1873">
                        <c:v>236.99999999999582</c:v>
                      </c:pt>
                      <c:pt idx="1874">
                        <c:v>237.19999999999581</c:v>
                      </c:pt>
                      <c:pt idx="1875">
                        <c:v>237.3999999999958</c:v>
                      </c:pt>
                      <c:pt idx="1876">
                        <c:v>237.59999999999579</c:v>
                      </c:pt>
                      <c:pt idx="1877">
                        <c:v>237.79999999999578</c:v>
                      </c:pt>
                      <c:pt idx="1878">
                        <c:v>237.99999999999577</c:v>
                      </c:pt>
                      <c:pt idx="1879">
                        <c:v>238.19999999999575</c:v>
                      </c:pt>
                      <c:pt idx="1880">
                        <c:v>238.39999999999574</c:v>
                      </c:pt>
                      <c:pt idx="1881">
                        <c:v>238.59999999999573</c:v>
                      </c:pt>
                      <c:pt idx="1882">
                        <c:v>238.79999999999572</c:v>
                      </c:pt>
                      <c:pt idx="1883">
                        <c:v>238.99999999999571</c:v>
                      </c:pt>
                      <c:pt idx="1884">
                        <c:v>239.1999999999957</c:v>
                      </c:pt>
                      <c:pt idx="1885">
                        <c:v>239.39999999999569</c:v>
                      </c:pt>
                      <c:pt idx="1886">
                        <c:v>239.59999999999567</c:v>
                      </c:pt>
                      <c:pt idx="1887">
                        <c:v>239.79999999999566</c:v>
                      </c:pt>
                      <c:pt idx="1888">
                        <c:v>239.99999999999565</c:v>
                      </c:pt>
                      <c:pt idx="1889">
                        <c:v>240.19999999999564</c:v>
                      </c:pt>
                      <c:pt idx="1890">
                        <c:v>240.39999999999563</c:v>
                      </c:pt>
                      <c:pt idx="1891">
                        <c:v>240.59999999999562</c:v>
                      </c:pt>
                      <c:pt idx="1892">
                        <c:v>240.79999999999561</c:v>
                      </c:pt>
                      <c:pt idx="1893">
                        <c:v>240.99999999999559</c:v>
                      </c:pt>
                      <c:pt idx="1894">
                        <c:v>241.19999999999558</c:v>
                      </c:pt>
                      <c:pt idx="1895">
                        <c:v>241.39999999999557</c:v>
                      </c:pt>
                      <c:pt idx="1896">
                        <c:v>241.59999999999556</c:v>
                      </c:pt>
                      <c:pt idx="1897">
                        <c:v>241.79999999999555</c:v>
                      </c:pt>
                      <c:pt idx="1898">
                        <c:v>241.99999999999554</c:v>
                      </c:pt>
                      <c:pt idx="1899">
                        <c:v>242.19999999999553</c:v>
                      </c:pt>
                      <c:pt idx="1900">
                        <c:v>242.39999999999552</c:v>
                      </c:pt>
                      <c:pt idx="1901">
                        <c:v>242.5999999999955</c:v>
                      </c:pt>
                      <c:pt idx="1902">
                        <c:v>242.79999999999549</c:v>
                      </c:pt>
                      <c:pt idx="1903">
                        <c:v>242.99999999999548</c:v>
                      </c:pt>
                      <c:pt idx="1904">
                        <c:v>243.19999999999547</c:v>
                      </c:pt>
                      <c:pt idx="1905">
                        <c:v>243.39999999999546</c:v>
                      </c:pt>
                      <c:pt idx="1906">
                        <c:v>243.59999999999545</c:v>
                      </c:pt>
                      <c:pt idx="1907">
                        <c:v>243.79999999999544</c:v>
                      </c:pt>
                      <c:pt idx="1908">
                        <c:v>243.99999999999542</c:v>
                      </c:pt>
                      <c:pt idx="1909">
                        <c:v>244.19999999999541</c:v>
                      </c:pt>
                      <c:pt idx="1910">
                        <c:v>244.3999999999954</c:v>
                      </c:pt>
                      <c:pt idx="1911">
                        <c:v>244.59999999999539</c:v>
                      </c:pt>
                      <c:pt idx="1912">
                        <c:v>244.79999999999538</c:v>
                      </c:pt>
                      <c:pt idx="1913">
                        <c:v>244.99999999999537</c:v>
                      </c:pt>
                      <c:pt idx="1914">
                        <c:v>245.19999999999536</c:v>
                      </c:pt>
                      <c:pt idx="1915">
                        <c:v>245.39999999999534</c:v>
                      </c:pt>
                      <c:pt idx="1916">
                        <c:v>245.59999999999533</c:v>
                      </c:pt>
                      <c:pt idx="1917">
                        <c:v>245.79999999999532</c:v>
                      </c:pt>
                      <c:pt idx="1918">
                        <c:v>245.99999999999531</c:v>
                      </c:pt>
                      <c:pt idx="1919">
                        <c:v>246.1999999999953</c:v>
                      </c:pt>
                      <c:pt idx="1920">
                        <c:v>246.39999999999529</c:v>
                      </c:pt>
                      <c:pt idx="1921">
                        <c:v>246.59999999999528</c:v>
                      </c:pt>
                      <c:pt idx="1922">
                        <c:v>246.79999999999526</c:v>
                      </c:pt>
                      <c:pt idx="1923">
                        <c:v>246.99999999999525</c:v>
                      </c:pt>
                      <c:pt idx="1924">
                        <c:v>247.19999999999524</c:v>
                      </c:pt>
                      <c:pt idx="1925">
                        <c:v>247.39999999999523</c:v>
                      </c:pt>
                      <c:pt idx="1926">
                        <c:v>247.59999999999522</c:v>
                      </c:pt>
                      <c:pt idx="1927">
                        <c:v>247.79999999999521</c:v>
                      </c:pt>
                      <c:pt idx="1928">
                        <c:v>247.9999999999952</c:v>
                      </c:pt>
                      <c:pt idx="1929">
                        <c:v>248.19999999999519</c:v>
                      </c:pt>
                      <c:pt idx="1930">
                        <c:v>248.39999999999517</c:v>
                      </c:pt>
                      <c:pt idx="1931">
                        <c:v>248.59999999999516</c:v>
                      </c:pt>
                      <c:pt idx="1932">
                        <c:v>248.79999999999515</c:v>
                      </c:pt>
                      <c:pt idx="1933">
                        <c:v>248.99999999999514</c:v>
                      </c:pt>
                      <c:pt idx="1934">
                        <c:v>249.19999999999513</c:v>
                      </c:pt>
                      <c:pt idx="1935">
                        <c:v>249.39999999999512</c:v>
                      </c:pt>
                      <c:pt idx="1936">
                        <c:v>249.59999999999511</c:v>
                      </c:pt>
                      <c:pt idx="1937">
                        <c:v>249.79999999999509</c:v>
                      </c:pt>
                      <c:pt idx="1938">
                        <c:v>249.99999999999508</c:v>
                      </c:pt>
                      <c:pt idx="1939">
                        <c:v>250.19999999999507</c:v>
                      </c:pt>
                      <c:pt idx="1940">
                        <c:v>250.39999999999506</c:v>
                      </c:pt>
                      <c:pt idx="1941">
                        <c:v>250.59999999999505</c:v>
                      </c:pt>
                      <c:pt idx="1942">
                        <c:v>250.79999999999504</c:v>
                      </c:pt>
                      <c:pt idx="1943">
                        <c:v>250.99999999999503</c:v>
                      </c:pt>
                      <c:pt idx="1944">
                        <c:v>251.19999999999501</c:v>
                      </c:pt>
                      <c:pt idx="1945">
                        <c:v>251.399999999995</c:v>
                      </c:pt>
                      <c:pt idx="1946">
                        <c:v>251.59999999999499</c:v>
                      </c:pt>
                      <c:pt idx="1947">
                        <c:v>251.79999999999498</c:v>
                      </c:pt>
                      <c:pt idx="1948">
                        <c:v>251.99999999999497</c:v>
                      </c:pt>
                      <c:pt idx="1949">
                        <c:v>252.19999999999496</c:v>
                      </c:pt>
                      <c:pt idx="1950">
                        <c:v>252.39999999999495</c:v>
                      </c:pt>
                      <c:pt idx="1951">
                        <c:v>252.59999999999494</c:v>
                      </c:pt>
                      <c:pt idx="1952">
                        <c:v>252.79999999999492</c:v>
                      </c:pt>
                      <c:pt idx="1953">
                        <c:v>252.99999999999491</c:v>
                      </c:pt>
                      <c:pt idx="1954">
                        <c:v>253.1999999999949</c:v>
                      </c:pt>
                      <c:pt idx="1955">
                        <c:v>253.39999999999489</c:v>
                      </c:pt>
                      <c:pt idx="1956">
                        <c:v>253.59999999999488</c:v>
                      </c:pt>
                      <c:pt idx="1957">
                        <c:v>253.79999999999487</c:v>
                      </c:pt>
                      <c:pt idx="1958">
                        <c:v>253.99999999999486</c:v>
                      </c:pt>
                      <c:pt idx="1959">
                        <c:v>254.19999999999484</c:v>
                      </c:pt>
                      <c:pt idx="1960">
                        <c:v>254.39999999999483</c:v>
                      </c:pt>
                      <c:pt idx="1961">
                        <c:v>254.59999999999482</c:v>
                      </c:pt>
                      <c:pt idx="1962">
                        <c:v>254.79999999999481</c:v>
                      </c:pt>
                      <c:pt idx="1963">
                        <c:v>254.9999999999948</c:v>
                      </c:pt>
                      <c:pt idx="1964">
                        <c:v>255.19999999999479</c:v>
                      </c:pt>
                      <c:pt idx="1965">
                        <c:v>255.39999999999478</c:v>
                      </c:pt>
                      <c:pt idx="1966">
                        <c:v>255.59999999999476</c:v>
                      </c:pt>
                      <c:pt idx="1967">
                        <c:v>255.79999999999475</c:v>
                      </c:pt>
                      <c:pt idx="1968">
                        <c:v>255.99999999999474</c:v>
                      </c:pt>
                      <c:pt idx="1969">
                        <c:v>256.19999999999476</c:v>
                      </c:pt>
                      <c:pt idx="1970">
                        <c:v>256.39999999999475</c:v>
                      </c:pt>
                      <c:pt idx="1971">
                        <c:v>256.59999999999474</c:v>
                      </c:pt>
                      <c:pt idx="1972">
                        <c:v>256.79999999999472</c:v>
                      </c:pt>
                      <c:pt idx="1973">
                        <c:v>256.99999999999471</c:v>
                      </c:pt>
                      <c:pt idx="1974">
                        <c:v>257.1999999999947</c:v>
                      </c:pt>
                      <c:pt idx="1975">
                        <c:v>257.39999999999469</c:v>
                      </c:pt>
                      <c:pt idx="1976">
                        <c:v>257.59999999999468</c:v>
                      </c:pt>
                      <c:pt idx="1977">
                        <c:v>257.79999999999467</c:v>
                      </c:pt>
                      <c:pt idx="1978">
                        <c:v>257.99999999999466</c:v>
                      </c:pt>
                      <c:pt idx="1979">
                        <c:v>258.19999999999465</c:v>
                      </c:pt>
                      <c:pt idx="1980">
                        <c:v>258.39999999999463</c:v>
                      </c:pt>
                      <c:pt idx="1981">
                        <c:v>258.59999999999462</c:v>
                      </c:pt>
                      <c:pt idx="1982">
                        <c:v>258.79999999999461</c:v>
                      </c:pt>
                      <c:pt idx="1983">
                        <c:v>258.9999999999946</c:v>
                      </c:pt>
                      <c:pt idx="1984">
                        <c:v>259.19999999999459</c:v>
                      </c:pt>
                      <c:pt idx="1985">
                        <c:v>259.39999999999458</c:v>
                      </c:pt>
                      <c:pt idx="1986">
                        <c:v>259.59999999999457</c:v>
                      </c:pt>
                      <c:pt idx="1987">
                        <c:v>259.79999999999455</c:v>
                      </c:pt>
                      <c:pt idx="1988">
                        <c:v>259.99999999999454</c:v>
                      </c:pt>
                      <c:pt idx="1989">
                        <c:v>260.19999999999453</c:v>
                      </c:pt>
                      <c:pt idx="1990">
                        <c:v>260.39999999999452</c:v>
                      </c:pt>
                      <c:pt idx="1991">
                        <c:v>260.59999999999451</c:v>
                      </c:pt>
                      <c:pt idx="1992">
                        <c:v>260.7999999999945</c:v>
                      </c:pt>
                      <c:pt idx="1993">
                        <c:v>260.99999999999449</c:v>
                      </c:pt>
                      <c:pt idx="1994">
                        <c:v>261.19999999999447</c:v>
                      </c:pt>
                      <c:pt idx="1995">
                        <c:v>261.39999999999446</c:v>
                      </c:pt>
                      <c:pt idx="1996">
                        <c:v>261.59999999999445</c:v>
                      </c:pt>
                      <c:pt idx="1997">
                        <c:v>261.79999999999444</c:v>
                      </c:pt>
                      <c:pt idx="1998">
                        <c:v>261.99999999999443</c:v>
                      </c:pt>
                      <c:pt idx="1999">
                        <c:v>262.19999999999442</c:v>
                      </c:pt>
                      <c:pt idx="2000">
                        <c:v>262.39999999999441</c:v>
                      </c:pt>
                      <c:pt idx="2001">
                        <c:v>262.5999999999944</c:v>
                      </c:pt>
                      <c:pt idx="2002">
                        <c:v>262.79999999999438</c:v>
                      </c:pt>
                      <c:pt idx="2003">
                        <c:v>262.99999999999437</c:v>
                      </c:pt>
                      <c:pt idx="2004">
                        <c:v>263.19999999999436</c:v>
                      </c:pt>
                      <c:pt idx="2005">
                        <c:v>263.39999999999435</c:v>
                      </c:pt>
                      <c:pt idx="2006">
                        <c:v>263.59999999999434</c:v>
                      </c:pt>
                      <c:pt idx="2007">
                        <c:v>263.79999999999433</c:v>
                      </c:pt>
                      <c:pt idx="2008">
                        <c:v>263.99999999999432</c:v>
                      </c:pt>
                      <c:pt idx="2009">
                        <c:v>264.1999999999943</c:v>
                      </c:pt>
                      <c:pt idx="2010">
                        <c:v>264.39999999999429</c:v>
                      </c:pt>
                      <c:pt idx="2011">
                        <c:v>264.59999999999428</c:v>
                      </c:pt>
                      <c:pt idx="2012">
                        <c:v>264.79999999999427</c:v>
                      </c:pt>
                      <c:pt idx="2013">
                        <c:v>264.99999999999426</c:v>
                      </c:pt>
                      <c:pt idx="2014">
                        <c:v>265.19999999999425</c:v>
                      </c:pt>
                      <c:pt idx="2015">
                        <c:v>265.39999999999424</c:v>
                      </c:pt>
                      <c:pt idx="2016">
                        <c:v>265.59999999999422</c:v>
                      </c:pt>
                      <c:pt idx="2017">
                        <c:v>265.79999999999421</c:v>
                      </c:pt>
                      <c:pt idx="2018">
                        <c:v>265.9999999999942</c:v>
                      </c:pt>
                      <c:pt idx="2019">
                        <c:v>266.19999999999419</c:v>
                      </c:pt>
                      <c:pt idx="2020">
                        <c:v>266.39999999999418</c:v>
                      </c:pt>
                      <c:pt idx="2021">
                        <c:v>266.59999999999417</c:v>
                      </c:pt>
                      <c:pt idx="2022">
                        <c:v>266.79999999999416</c:v>
                      </c:pt>
                      <c:pt idx="2023">
                        <c:v>266.99999999999415</c:v>
                      </c:pt>
                      <c:pt idx="2024">
                        <c:v>267.19999999999413</c:v>
                      </c:pt>
                      <c:pt idx="2025">
                        <c:v>267.39999999999412</c:v>
                      </c:pt>
                      <c:pt idx="2026">
                        <c:v>267.59999999999411</c:v>
                      </c:pt>
                      <c:pt idx="2027">
                        <c:v>267.7999999999941</c:v>
                      </c:pt>
                      <c:pt idx="2028">
                        <c:v>267.99999999999409</c:v>
                      </c:pt>
                      <c:pt idx="2029">
                        <c:v>268.19999999999408</c:v>
                      </c:pt>
                      <c:pt idx="2030">
                        <c:v>268.39999999999407</c:v>
                      </c:pt>
                      <c:pt idx="2031">
                        <c:v>268.59999999999405</c:v>
                      </c:pt>
                      <c:pt idx="2032">
                        <c:v>268.79999999999404</c:v>
                      </c:pt>
                      <c:pt idx="2033">
                        <c:v>268.99999999999403</c:v>
                      </c:pt>
                      <c:pt idx="2034">
                        <c:v>269.19999999999402</c:v>
                      </c:pt>
                      <c:pt idx="2035">
                        <c:v>269.39999999999401</c:v>
                      </c:pt>
                      <c:pt idx="2036">
                        <c:v>269.599999999994</c:v>
                      </c:pt>
                      <c:pt idx="2037">
                        <c:v>269.79999999999399</c:v>
                      </c:pt>
                      <c:pt idx="2038">
                        <c:v>269.99999999999397</c:v>
                      </c:pt>
                      <c:pt idx="2039">
                        <c:v>270.19999999999396</c:v>
                      </c:pt>
                      <c:pt idx="2040">
                        <c:v>270.39999999999395</c:v>
                      </c:pt>
                      <c:pt idx="2041">
                        <c:v>270.59999999999394</c:v>
                      </c:pt>
                      <c:pt idx="2042">
                        <c:v>270.79999999999393</c:v>
                      </c:pt>
                      <c:pt idx="2043">
                        <c:v>270.99999999999392</c:v>
                      </c:pt>
                      <c:pt idx="2044">
                        <c:v>271.19999999999391</c:v>
                      </c:pt>
                      <c:pt idx="2045">
                        <c:v>271.3999999999939</c:v>
                      </c:pt>
                      <c:pt idx="2046">
                        <c:v>271.59999999999388</c:v>
                      </c:pt>
                      <c:pt idx="2047">
                        <c:v>271.79999999999387</c:v>
                      </c:pt>
                      <c:pt idx="2048">
                        <c:v>271.99999999999386</c:v>
                      </c:pt>
                      <c:pt idx="2049">
                        <c:v>272.19999999999385</c:v>
                      </c:pt>
                      <c:pt idx="2050">
                        <c:v>272.39999999999384</c:v>
                      </c:pt>
                      <c:pt idx="2051">
                        <c:v>272.59999999999383</c:v>
                      </c:pt>
                      <c:pt idx="2052">
                        <c:v>272.79999999999382</c:v>
                      </c:pt>
                      <c:pt idx="2053">
                        <c:v>272.9999999999938</c:v>
                      </c:pt>
                      <c:pt idx="2054">
                        <c:v>273.19999999999379</c:v>
                      </c:pt>
                      <c:pt idx="2055">
                        <c:v>273.39999999999378</c:v>
                      </c:pt>
                      <c:pt idx="2056">
                        <c:v>273.59999999999377</c:v>
                      </c:pt>
                      <c:pt idx="2057">
                        <c:v>273.79999999999376</c:v>
                      </c:pt>
                      <c:pt idx="2058">
                        <c:v>273.99999999999375</c:v>
                      </c:pt>
                      <c:pt idx="2059">
                        <c:v>274.19999999999374</c:v>
                      </c:pt>
                      <c:pt idx="2060">
                        <c:v>274.39999999999372</c:v>
                      </c:pt>
                      <c:pt idx="2061">
                        <c:v>274.59999999999371</c:v>
                      </c:pt>
                      <c:pt idx="2062">
                        <c:v>274.7999999999937</c:v>
                      </c:pt>
                      <c:pt idx="2063">
                        <c:v>274.99999999999369</c:v>
                      </c:pt>
                      <c:pt idx="2064">
                        <c:v>275.19999999999368</c:v>
                      </c:pt>
                      <c:pt idx="2065">
                        <c:v>275.39999999999367</c:v>
                      </c:pt>
                      <c:pt idx="2066">
                        <c:v>275.59999999999366</c:v>
                      </c:pt>
                      <c:pt idx="2067">
                        <c:v>275.79999999999364</c:v>
                      </c:pt>
                      <c:pt idx="2068">
                        <c:v>275.99999999999363</c:v>
                      </c:pt>
                      <c:pt idx="2069">
                        <c:v>276.19999999999362</c:v>
                      </c:pt>
                      <c:pt idx="2070">
                        <c:v>276.39999999999361</c:v>
                      </c:pt>
                      <c:pt idx="2071">
                        <c:v>276.5999999999936</c:v>
                      </c:pt>
                      <c:pt idx="2072">
                        <c:v>276.79999999999359</c:v>
                      </c:pt>
                      <c:pt idx="2073">
                        <c:v>276.99999999999358</c:v>
                      </c:pt>
                      <c:pt idx="2074">
                        <c:v>277.19999999999357</c:v>
                      </c:pt>
                      <c:pt idx="2075">
                        <c:v>277.39999999999355</c:v>
                      </c:pt>
                      <c:pt idx="2076">
                        <c:v>277.59999999999354</c:v>
                      </c:pt>
                      <c:pt idx="2077">
                        <c:v>277.79999999999353</c:v>
                      </c:pt>
                      <c:pt idx="2078">
                        <c:v>277.99999999999352</c:v>
                      </c:pt>
                      <c:pt idx="2079">
                        <c:v>278.19999999999351</c:v>
                      </c:pt>
                      <c:pt idx="2080">
                        <c:v>278.3999999999935</c:v>
                      </c:pt>
                      <c:pt idx="2081">
                        <c:v>278.59999999999349</c:v>
                      </c:pt>
                      <c:pt idx="2082">
                        <c:v>278.79999999999347</c:v>
                      </c:pt>
                      <c:pt idx="2083">
                        <c:v>278.99999999999346</c:v>
                      </c:pt>
                      <c:pt idx="2084">
                        <c:v>279.19999999999345</c:v>
                      </c:pt>
                      <c:pt idx="2085">
                        <c:v>279.39999999999344</c:v>
                      </c:pt>
                      <c:pt idx="2086">
                        <c:v>279.59999999999343</c:v>
                      </c:pt>
                      <c:pt idx="2087">
                        <c:v>279.79999999999342</c:v>
                      </c:pt>
                      <c:pt idx="2088">
                        <c:v>279.99999999999341</c:v>
                      </c:pt>
                      <c:pt idx="2089">
                        <c:v>280.19999999999339</c:v>
                      </c:pt>
                      <c:pt idx="2090">
                        <c:v>280.39999999999338</c:v>
                      </c:pt>
                      <c:pt idx="2091">
                        <c:v>280.59999999999337</c:v>
                      </c:pt>
                      <c:pt idx="2092">
                        <c:v>280.79999999999336</c:v>
                      </c:pt>
                      <c:pt idx="2093">
                        <c:v>280.99999999999335</c:v>
                      </c:pt>
                      <c:pt idx="2094">
                        <c:v>281.19999999999334</c:v>
                      </c:pt>
                      <c:pt idx="2095">
                        <c:v>281.39999999999333</c:v>
                      </c:pt>
                      <c:pt idx="2096">
                        <c:v>281.59999999999332</c:v>
                      </c:pt>
                      <c:pt idx="2097">
                        <c:v>281.7999999999933</c:v>
                      </c:pt>
                      <c:pt idx="2098">
                        <c:v>281.99999999999329</c:v>
                      </c:pt>
                      <c:pt idx="2099">
                        <c:v>282.19999999999328</c:v>
                      </c:pt>
                      <c:pt idx="2100">
                        <c:v>282.39999999999327</c:v>
                      </c:pt>
                      <c:pt idx="2101">
                        <c:v>282.59999999999326</c:v>
                      </c:pt>
                      <c:pt idx="2102">
                        <c:v>282.79999999999325</c:v>
                      </c:pt>
                      <c:pt idx="2103">
                        <c:v>282.99999999999324</c:v>
                      </c:pt>
                      <c:pt idx="2104">
                        <c:v>283.19999999999322</c:v>
                      </c:pt>
                      <c:pt idx="2105">
                        <c:v>283.39999999999321</c:v>
                      </c:pt>
                      <c:pt idx="2106">
                        <c:v>283.5999999999932</c:v>
                      </c:pt>
                      <c:pt idx="2107">
                        <c:v>283.79999999999319</c:v>
                      </c:pt>
                      <c:pt idx="2108">
                        <c:v>283.99999999999318</c:v>
                      </c:pt>
                      <c:pt idx="2109">
                        <c:v>284.19999999999317</c:v>
                      </c:pt>
                      <c:pt idx="2110">
                        <c:v>284.39999999999316</c:v>
                      </c:pt>
                      <c:pt idx="2111">
                        <c:v>284.59999999999314</c:v>
                      </c:pt>
                      <c:pt idx="2112">
                        <c:v>284.79999999999313</c:v>
                      </c:pt>
                      <c:pt idx="2113">
                        <c:v>284.99999999999312</c:v>
                      </c:pt>
                      <c:pt idx="2114">
                        <c:v>285.19999999999311</c:v>
                      </c:pt>
                      <c:pt idx="2115">
                        <c:v>285.3999999999931</c:v>
                      </c:pt>
                      <c:pt idx="2116">
                        <c:v>285.59999999999309</c:v>
                      </c:pt>
                      <c:pt idx="2117">
                        <c:v>285.79999999999308</c:v>
                      </c:pt>
                      <c:pt idx="2118">
                        <c:v>285.99999999999307</c:v>
                      </c:pt>
                      <c:pt idx="2119">
                        <c:v>286.19999999999305</c:v>
                      </c:pt>
                      <c:pt idx="2120">
                        <c:v>286.39999999999304</c:v>
                      </c:pt>
                      <c:pt idx="2121">
                        <c:v>286.59999999999303</c:v>
                      </c:pt>
                      <c:pt idx="2122">
                        <c:v>286.79999999999302</c:v>
                      </c:pt>
                      <c:pt idx="2123">
                        <c:v>286.99999999999301</c:v>
                      </c:pt>
                      <c:pt idx="2124">
                        <c:v>287.199999999993</c:v>
                      </c:pt>
                      <c:pt idx="2125">
                        <c:v>287.39999999999299</c:v>
                      </c:pt>
                      <c:pt idx="2126">
                        <c:v>287.59999999999297</c:v>
                      </c:pt>
                      <c:pt idx="2127">
                        <c:v>287.79999999999296</c:v>
                      </c:pt>
                      <c:pt idx="2128">
                        <c:v>287.99999999999295</c:v>
                      </c:pt>
                      <c:pt idx="2129">
                        <c:v>288.19999999999294</c:v>
                      </c:pt>
                      <c:pt idx="2130">
                        <c:v>288.39999999999293</c:v>
                      </c:pt>
                      <c:pt idx="2131">
                        <c:v>288.59999999999292</c:v>
                      </c:pt>
                      <c:pt idx="2132">
                        <c:v>288.79999999999291</c:v>
                      </c:pt>
                      <c:pt idx="2133">
                        <c:v>288.99999999999289</c:v>
                      </c:pt>
                      <c:pt idx="2134">
                        <c:v>289.19999999999288</c:v>
                      </c:pt>
                      <c:pt idx="2135">
                        <c:v>289.39999999999287</c:v>
                      </c:pt>
                      <c:pt idx="2136">
                        <c:v>289.59999999999286</c:v>
                      </c:pt>
                      <c:pt idx="2137">
                        <c:v>289.79999999999285</c:v>
                      </c:pt>
                      <c:pt idx="2138">
                        <c:v>289.99999999999284</c:v>
                      </c:pt>
                      <c:pt idx="2139">
                        <c:v>290.19999999999283</c:v>
                      </c:pt>
                      <c:pt idx="2140">
                        <c:v>290.39999999999281</c:v>
                      </c:pt>
                      <c:pt idx="2141">
                        <c:v>290.5999999999928</c:v>
                      </c:pt>
                      <c:pt idx="2142">
                        <c:v>290.79999999999279</c:v>
                      </c:pt>
                      <c:pt idx="2143">
                        <c:v>290.99999999999278</c:v>
                      </c:pt>
                      <c:pt idx="2144">
                        <c:v>291.19999999999277</c:v>
                      </c:pt>
                      <c:pt idx="2145">
                        <c:v>291.39999999999276</c:v>
                      </c:pt>
                      <c:pt idx="2146">
                        <c:v>291.59999999999275</c:v>
                      </c:pt>
                      <c:pt idx="2147">
                        <c:v>291.79999999999274</c:v>
                      </c:pt>
                      <c:pt idx="2148">
                        <c:v>291.99999999999272</c:v>
                      </c:pt>
                      <c:pt idx="2149">
                        <c:v>292.19999999999271</c:v>
                      </c:pt>
                      <c:pt idx="2150">
                        <c:v>292.3999999999927</c:v>
                      </c:pt>
                      <c:pt idx="2151">
                        <c:v>292.59999999999269</c:v>
                      </c:pt>
                      <c:pt idx="2152">
                        <c:v>292.79999999999268</c:v>
                      </c:pt>
                      <c:pt idx="2153">
                        <c:v>292.99999999999267</c:v>
                      </c:pt>
                      <c:pt idx="2154">
                        <c:v>293.19999999999266</c:v>
                      </c:pt>
                      <c:pt idx="2155">
                        <c:v>293.39999999999264</c:v>
                      </c:pt>
                      <c:pt idx="2156">
                        <c:v>293.59999999999263</c:v>
                      </c:pt>
                      <c:pt idx="2157">
                        <c:v>293.79999999999262</c:v>
                      </c:pt>
                      <c:pt idx="2158">
                        <c:v>293.99999999999261</c:v>
                      </c:pt>
                      <c:pt idx="2159">
                        <c:v>294.1999999999926</c:v>
                      </c:pt>
                      <c:pt idx="2160">
                        <c:v>294.39999999999259</c:v>
                      </c:pt>
                      <c:pt idx="2161">
                        <c:v>294.59999999999258</c:v>
                      </c:pt>
                      <c:pt idx="2162">
                        <c:v>294.79999999999256</c:v>
                      </c:pt>
                      <c:pt idx="2163">
                        <c:v>294.99999999999255</c:v>
                      </c:pt>
                      <c:pt idx="2164">
                        <c:v>295.19999999999254</c:v>
                      </c:pt>
                      <c:pt idx="2165">
                        <c:v>295.39999999999253</c:v>
                      </c:pt>
                      <c:pt idx="2166">
                        <c:v>295.59999999999252</c:v>
                      </c:pt>
                      <c:pt idx="2167">
                        <c:v>295.79999999999251</c:v>
                      </c:pt>
                      <c:pt idx="2168">
                        <c:v>295.9999999999925</c:v>
                      </c:pt>
                      <c:pt idx="2169">
                        <c:v>296.19999999999249</c:v>
                      </c:pt>
                      <c:pt idx="2170">
                        <c:v>296.39999999999247</c:v>
                      </c:pt>
                      <c:pt idx="2171">
                        <c:v>296.59999999999246</c:v>
                      </c:pt>
                      <c:pt idx="2172">
                        <c:v>296.79999999999245</c:v>
                      </c:pt>
                      <c:pt idx="2173">
                        <c:v>296.99999999999244</c:v>
                      </c:pt>
                      <c:pt idx="2174">
                        <c:v>297.19999999999243</c:v>
                      </c:pt>
                      <c:pt idx="2175">
                        <c:v>297.39999999999242</c:v>
                      </c:pt>
                      <c:pt idx="2176">
                        <c:v>297.59999999999241</c:v>
                      </c:pt>
                      <c:pt idx="2177">
                        <c:v>297.79999999999239</c:v>
                      </c:pt>
                      <c:pt idx="2178">
                        <c:v>297.99999999999238</c:v>
                      </c:pt>
                      <c:pt idx="2179">
                        <c:v>298.19999999999237</c:v>
                      </c:pt>
                      <c:pt idx="2180">
                        <c:v>298.39999999999236</c:v>
                      </c:pt>
                      <c:pt idx="2181">
                        <c:v>298.59999999999235</c:v>
                      </c:pt>
                      <c:pt idx="2182">
                        <c:v>298.79999999999234</c:v>
                      </c:pt>
                      <c:pt idx="2183">
                        <c:v>298.99999999999233</c:v>
                      </c:pt>
                      <c:pt idx="2184">
                        <c:v>299.19999999999231</c:v>
                      </c:pt>
                      <c:pt idx="2185">
                        <c:v>299.3999999999923</c:v>
                      </c:pt>
                      <c:pt idx="2186">
                        <c:v>299.59999999999229</c:v>
                      </c:pt>
                      <c:pt idx="2187">
                        <c:v>299.79999999999228</c:v>
                      </c:pt>
                      <c:pt idx="2188">
                        <c:v>299.99999999999227</c:v>
                      </c:pt>
                      <c:pt idx="2189">
                        <c:v>300.19999999999226</c:v>
                      </c:pt>
                      <c:pt idx="2190">
                        <c:v>300.39999999999225</c:v>
                      </c:pt>
                      <c:pt idx="2191">
                        <c:v>300.59999999999224</c:v>
                      </c:pt>
                      <c:pt idx="2192">
                        <c:v>300.79999999999222</c:v>
                      </c:pt>
                      <c:pt idx="2193">
                        <c:v>300.99999999999221</c:v>
                      </c:pt>
                      <c:pt idx="2194">
                        <c:v>301.1999999999922</c:v>
                      </c:pt>
                      <c:pt idx="2195">
                        <c:v>301.39999999999219</c:v>
                      </c:pt>
                      <c:pt idx="2196">
                        <c:v>301.59999999999218</c:v>
                      </c:pt>
                      <c:pt idx="2197">
                        <c:v>301.79999999999217</c:v>
                      </c:pt>
                      <c:pt idx="2198">
                        <c:v>301.99999999999216</c:v>
                      </c:pt>
                      <c:pt idx="2199">
                        <c:v>302.19999999999214</c:v>
                      </c:pt>
                      <c:pt idx="2200">
                        <c:v>302.39999999999213</c:v>
                      </c:pt>
                      <c:pt idx="2201">
                        <c:v>302.59999999999212</c:v>
                      </c:pt>
                      <c:pt idx="2202">
                        <c:v>302.79999999999211</c:v>
                      </c:pt>
                      <c:pt idx="2203">
                        <c:v>302.9999999999921</c:v>
                      </c:pt>
                      <c:pt idx="2204">
                        <c:v>303.19999999999209</c:v>
                      </c:pt>
                      <c:pt idx="2205">
                        <c:v>303.39999999999208</c:v>
                      </c:pt>
                      <c:pt idx="2206">
                        <c:v>303.59999999999206</c:v>
                      </c:pt>
                      <c:pt idx="2207">
                        <c:v>303.79999999999205</c:v>
                      </c:pt>
                      <c:pt idx="2208">
                        <c:v>303.99999999999204</c:v>
                      </c:pt>
                      <c:pt idx="2209">
                        <c:v>304.19999999999203</c:v>
                      </c:pt>
                      <c:pt idx="2210">
                        <c:v>304.39999999999202</c:v>
                      </c:pt>
                      <c:pt idx="2211">
                        <c:v>304.59999999999201</c:v>
                      </c:pt>
                      <c:pt idx="2212">
                        <c:v>304.799999999992</c:v>
                      </c:pt>
                      <c:pt idx="2213">
                        <c:v>304.99999999999199</c:v>
                      </c:pt>
                      <c:pt idx="2214">
                        <c:v>305.19999999999197</c:v>
                      </c:pt>
                      <c:pt idx="2215">
                        <c:v>305.39999999999196</c:v>
                      </c:pt>
                      <c:pt idx="2216">
                        <c:v>305.59999999999195</c:v>
                      </c:pt>
                      <c:pt idx="2217">
                        <c:v>305.79999999999194</c:v>
                      </c:pt>
                      <c:pt idx="2218">
                        <c:v>305.99999999999193</c:v>
                      </c:pt>
                      <c:pt idx="2219">
                        <c:v>306.19999999999192</c:v>
                      </c:pt>
                      <c:pt idx="2220">
                        <c:v>306.39999999999191</c:v>
                      </c:pt>
                      <c:pt idx="2221">
                        <c:v>306.59999999999189</c:v>
                      </c:pt>
                      <c:pt idx="2222">
                        <c:v>306.79999999999188</c:v>
                      </c:pt>
                      <c:pt idx="2223">
                        <c:v>306.99999999999187</c:v>
                      </c:pt>
                      <c:pt idx="2224">
                        <c:v>307.19999999999186</c:v>
                      </c:pt>
                      <c:pt idx="2225">
                        <c:v>307.39999999999185</c:v>
                      </c:pt>
                      <c:pt idx="2226">
                        <c:v>307.59999999999184</c:v>
                      </c:pt>
                      <c:pt idx="2227">
                        <c:v>307.79999999999183</c:v>
                      </c:pt>
                      <c:pt idx="2228">
                        <c:v>307.99999999999181</c:v>
                      </c:pt>
                      <c:pt idx="2229">
                        <c:v>308.1999999999918</c:v>
                      </c:pt>
                      <c:pt idx="2230">
                        <c:v>308.39999999999179</c:v>
                      </c:pt>
                      <c:pt idx="2231">
                        <c:v>308.59999999999178</c:v>
                      </c:pt>
                      <c:pt idx="2232">
                        <c:v>308.79999999999177</c:v>
                      </c:pt>
                      <c:pt idx="2233">
                        <c:v>308.99999999999176</c:v>
                      </c:pt>
                      <c:pt idx="2234">
                        <c:v>309.19999999999175</c:v>
                      </c:pt>
                      <c:pt idx="2235">
                        <c:v>309.39999999999173</c:v>
                      </c:pt>
                      <c:pt idx="2236">
                        <c:v>309.59999999999172</c:v>
                      </c:pt>
                      <c:pt idx="2237">
                        <c:v>309.79999999999171</c:v>
                      </c:pt>
                      <c:pt idx="2238">
                        <c:v>309.9999999999917</c:v>
                      </c:pt>
                      <c:pt idx="2239">
                        <c:v>310.19999999999169</c:v>
                      </c:pt>
                      <c:pt idx="2240">
                        <c:v>310.39999999999168</c:v>
                      </c:pt>
                      <c:pt idx="2241">
                        <c:v>310.59999999999167</c:v>
                      </c:pt>
                      <c:pt idx="2242">
                        <c:v>310.79999999999166</c:v>
                      </c:pt>
                      <c:pt idx="2243">
                        <c:v>310.99999999999164</c:v>
                      </c:pt>
                      <c:pt idx="2244">
                        <c:v>311.19999999999163</c:v>
                      </c:pt>
                      <c:pt idx="2245">
                        <c:v>311.39999999999162</c:v>
                      </c:pt>
                      <c:pt idx="2246">
                        <c:v>311.59999999999161</c:v>
                      </c:pt>
                      <c:pt idx="2247">
                        <c:v>311.7999999999916</c:v>
                      </c:pt>
                      <c:pt idx="2248">
                        <c:v>311.99999999999159</c:v>
                      </c:pt>
                      <c:pt idx="2249">
                        <c:v>312.19999999999158</c:v>
                      </c:pt>
                      <c:pt idx="2250">
                        <c:v>312.39999999999156</c:v>
                      </c:pt>
                      <c:pt idx="2251">
                        <c:v>312.59999999999155</c:v>
                      </c:pt>
                      <c:pt idx="2252">
                        <c:v>312.79999999999154</c:v>
                      </c:pt>
                      <c:pt idx="2253">
                        <c:v>312.99999999999153</c:v>
                      </c:pt>
                      <c:pt idx="2254">
                        <c:v>313.19999999999152</c:v>
                      </c:pt>
                      <c:pt idx="2255">
                        <c:v>313.39999999999151</c:v>
                      </c:pt>
                      <c:pt idx="2256">
                        <c:v>313.5999999999915</c:v>
                      </c:pt>
                      <c:pt idx="2257">
                        <c:v>313.79999999999148</c:v>
                      </c:pt>
                      <c:pt idx="2258">
                        <c:v>313.99999999999147</c:v>
                      </c:pt>
                      <c:pt idx="2259">
                        <c:v>314.19999999999146</c:v>
                      </c:pt>
                      <c:pt idx="2260">
                        <c:v>314.39999999999145</c:v>
                      </c:pt>
                      <c:pt idx="2261">
                        <c:v>314.59999999999144</c:v>
                      </c:pt>
                      <c:pt idx="2262">
                        <c:v>314.79999999999143</c:v>
                      </c:pt>
                      <c:pt idx="2263">
                        <c:v>314.99999999999142</c:v>
                      </c:pt>
                      <c:pt idx="2264">
                        <c:v>315.19999999999141</c:v>
                      </c:pt>
                      <c:pt idx="2265">
                        <c:v>315.39999999999139</c:v>
                      </c:pt>
                      <c:pt idx="2266">
                        <c:v>315.59999999999138</c:v>
                      </c:pt>
                      <c:pt idx="2267">
                        <c:v>315.79999999999137</c:v>
                      </c:pt>
                      <c:pt idx="2268">
                        <c:v>315.99999999999136</c:v>
                      </c:pt>
                      <c:pt idx="2269">
                        <c:v>316.19999999999135</c:v>
                      </c:pt>
                      <c:pt idx="2270">
                        <c:v>316.39999999999134</c:v>
                      </c:pt>
                      <c:pt idx="2271">
                        <c:v>316.59999999999133</c:v>
                      </c:pt>
                      <c:pt idx="2272">
                        <c:v>316.79999999999131</c:v>
                      </c:pt>
                      <c:pt idx="2273">
                        <c:v>316.9999999999913</c:v>
                      </c:pt>
                      <c:pt idx="2274">
                        <c:v>317.19999999999129</c:v>
                      </c:pt>
                      <c:pt idx="2275">
                        <c:v>317.39999999999128</c:v>
                      </c:pt>
                      <c:pt idx="2276">
                        <c:v>317.59999999999127</c:v>
                      </c:pt>
                      <c:pt idx="2277">
                        <c:v>317.79999999999126</c:v>
                      </c:pt>
                      <c:pt idx="2278">
                        <c:v>317.99999999999125</c:v>
                      </c:pt>
                      <c:pt idx="2279">
                        <c:v>318.19999999999123</c:v>
                      </c:pt>
                      <c:pt idx="2280">
                        <c:v>318.39999999999122</c:v>
                      </c:pt>
                      <c:pt idx="2281">
                        <c:v>318.59999999999121</c:v>
                      </c:pt>
                      <c:pt idx="2282">
                        <c:v>318.7999999999912</c:v>
                      </c:pt>
                      <c:pt idx="2283">
                        <c:v>318.99999999999119</c:v>
                      </c:pt>
                      <c:pt idx="2284">
                        <c:v>319.19999999999118</c:v>
                      </c:pt>
                      <c:pt idx="2285">
                        <c:v>319.39999999999117</c:v>
                      </c:pt>
                      <c:pt idx="2286">
                        <c:v>319.59999999999116</c:v>
                      </c:pt>
                      <c:pt idx="2287">
                        <c:v>319.79999999999114</c:v>
                      </c:pt>
                      <c:pt idx="2288">
                        <c:v>319.99999999999113</c:v>
                      </c:pt>
                      <c:pt idx="2289">
                        <c:v>320.19999999999112</c:v>
                      </c:pt>
                      <c:pt idx="2290">
                        <c:v>320.39999999999111</c:v>
                      </c:pt>
                      <c:pt idx="2291">
                        <c:v>320.5999999999911</c:v>
                      </c:pt>
                      <c:pt idx="2292">
                        <c:v>320.79999999999109</c:v>
                      </c:pt>
                      <c:pt idx="2293">
                        <c:v>320.99999999999108</c:v>
                      </c:pt>
                      <c:pt idx="2294">
                        <c:v>321.19999999999106</c:v>
                      </c:pt>
                      <c:pt idx="2295">
                        <c:v>321.39999999999105</c:v>
                      </c:pt>
                      <c:pt idx="2296">
                        <c:v>321.59999999999104</c:v>
                      </c:pt>
                      <c:pt idx="2297">
                        <c:v>321.79999999999103</c:v>
                      </c:pt>
                      <c:pt idx="2298">
                        <c:v>321.99999999999102</c:v>
                      </c:pt>
                      <c:pt idx="2299">
                        <c:v>322.19999999999101</c:v>
                      </c:pt>
                      <c:pt idx="2300">
                        <c:v>322.399999999991</c:v>
                      </c:pt>
                      <c:pt idx="2301">
                        <c:v>322.59999999999098</c:v>
                      </c:pt>
                      <c:pt idx="2302">
                        <c:v>322.79999999999097</c:v>
                      </c:pt>
                      <c:pt idx="2303">
                        <c:v>322.99999999999096</c:v>
                      </c:pt>
                      <c:pt idx="2304">
                        <c:v>323.19999999999095</c:v>
                      </c:pt>
                      <c:pt idx="2305">
                        <c:v>323.39999999999094</c:v>
                      </c:pt>
                      <c:pt idx="2306">
                        <c:v>323.59999999999093</c:v>
                      </c:pt>
                      <c:pt idx="2307">
                        <c:v>323.79999999999092</c:v>
                      </c:pt>
                      <c:pt idx="2308">
                        <c:v>323.99999999999091</c:v>
                      </c:pt>
                      <c:pt idx="2309">
                        <c:v>324.19999999999089</c:v>
                      </c:pt>
                      <c:pt idx="2310">
                        <c:v>324.39999999999088</c:v>
                      </c:pt>
                      <c:pt idx="2311">
                        <c:v>324.59999999999087</c:v>
                      </c:pt>
                      <c:pt idx="2312">
                        <c:v>324.79999999999086</c:v>
                      </c:pt>
                      <c:pt idx="2313">
                        <c:v>324.99999999999085</c:v>
                      </c:pt>
                      <c:pt idx="2314">
                        <c:v>325.19999999999084</c:v>
                      </c:pt>
                      <c:pt idx="2315">
                        <c:v>325.39999999999083</c:v>
                      </c:pt>
                      <c:pt idx="2316">
                        <c:v>325.59999999999081</c:v>
                      </c:pt>
                      <c:pt idx="2317">
                        <c:v>325.7999999999908</c:v>
                      </c:pt>
                      <c:pt idx="2318">
                        <c:v>325.99999999999079</c:v>
                      </c:pt>
                      <c:pt idx="2319">
                        <c:v>326.19999999999078</c:v>
                      </c:pt>
                      <c:pt idx="2320">
                        <c:v>326.39999999999077</c:v>
                      </c:pt>
                      <c:pt idx="2321">
                        <c:v>326.59999999999076</c:v>
                      </c:pt>
                      <c:pt idx="2322">
                        <c:v>326.79999999999075</c:v>
                      </c:pt>
                      <c:pt idx="2323">
                        <c:v>326.99999999999073</c:v>
                      </c:pt>
                      <c:pt idx="2324">
                        <c:v>327.19999999999072</c:v>
                      </c:pt>
                      <c:pt idx="2325">
                        <c:v>327.39999999999071</c:v>
                      </c:pt>
                      <c:pt idx="2326">
                        <c:v>327.5999999999907</c:v>
                      </c:pt>
                      <c:pt idx="2327">
                        <c:v>327.79999999999069</c:v>
                      </c:pt>
                      <c:pt idx="2328">
                        <c:v>327.99999999999068</c:v>
                      </c:pt>
                      <c:pt idx="2329">
                        <c:v>328.19999999999067</c:v>
                      </c:pt>
                      <c:pt idx="2330">
                        <c:v>328.39999999999065</c:v>
                      </c:pt>
                      <c:pt idx="2331">
                        <c:v>328.59999999999064</c:v>
                      </c:pt>
                      <c:pt idx="2332">
                        <c:v>328.79999999999063</c:v>
                      </c:pt>
                      <c:pt idx="2333">
                        <c:v>328.99999999999062</c:v>
                      </c:pt>
                      <c:pt idx="2334">
                        <c:v>329.19999999999061</c:v>
                      </c:pt>
                      <c:pt idx="2335">
                        <c:v>329.3999999999906</c:v>
                      </c:pt>
                      <c:pt idx="2336">
                        <c:v>329.59999999999059</c:v>
                      </c:pt>
                      <c:pt idx="2337">
                        <c:v>329.79999999999058</c:v>
                      </c:pt>
                      <c:pt idx="2338">
                        <c:v>329.99999999999056</c:v>
                      </c:pt>
                      <c:pt idx="2339">
                        <c:v>330.19999999999055</c:v>
                      </c:pt>
                      <c:pt idx="2340">
                        <c:v>330.39999999999054</c:v>
                      </c:pt>
                      <c:pt idx="2341">
                        <c:v>330.59999999999053</c:v>
                      </c:pt>
                      <c:pt idx="2342">
                        <c:v>330.79999999999052</c:v>
                      </c:pt>
                      <c:pt idx="2343">
                        <c:v>330.99999999999051</c:v>
                      </c:pt>
                      <c:pt idx="2344">
                        <c:v>331.1999999999905</c:v>
                      </c:pt>
                      <c:pt idx="2345">
                        <c:v>331.39999999999048</c:v>
                      </c:pt>
                      <c:pt idx="2346">
                        <c:v>331.59999999999047</c:v>
                      </c:pt>
                      <c:pt idx="2347">
                        <c:v>331.79999999999046</c:v>
                      </c:pt>
                      <c:pt idx="2348">
                        <c:v>331.99999999999045</c:v>
                      </c:pt>
                      <c:pt idx="2349">
                        <c:v>332.19999999999044</c:v>
                      </c:pt>
                      <c:pt idx="2350">
                        <c:v>332.39999999999043</c:v>
                      </c:pt>
                      <c:pt idx="2351">
                        <c:v>332.59999999999042</c:v>
                      </c:pt>
                      <c:pt idx="2352">
                        <c:v>332.7999999999904</c:v>
                      </c:pt>
                      <c:pt idx="2353">
                        <c:v>332.99999999999039</c:v>
                      </c:pt>
                      <c:pt idx="2354">
                        <c:v>333.19999999999038</c:v>
                      </c:pt>
                      <c:pt idx="2355">
                        <c:v>333.39999999999037</c:v>
                      </c:pt>
                      <c:pt idx="2356">
                        <c:v>333.59999999999036</c:v>
                      </c:pt>
                      <c:pt idx="2357">
                        <c:v>333.79999999999035</c:v>
                      </c:pt>
                      <c:pt idx="2358">
                        <c:v>333.99999999999034</c:v>
                      </c:pt>
                      <c:pt idx="2359">
                        <c:v>334.19999999999033</c:v>
                      </c:pt>
                      <c:pt idx="2360">
                        <c:v>334.39999999999031</c:v>
                      </c:pt>
                      <c:pt idx="2361">
                        <c:v>334.5999999999903</c:v>
                      </c:pt>
                      <c:pt idx="2362">
                        <c:v>334.79999999999029</c:v>
                      </c:pt>
                      <c:pt idx="2363">
                        <c:v>334.99999999999028</c:v>
                      </c:pt>
                      <c:pt idx="2364">
                        <c:v>335.19999999999027</c:v>
                      </c:pt>
                      <c:pt idx="2365">
                        <c:v>335.39999999999026</c:v>
                      </c:pt>
                      <c:pt idx="2366">
                        <c:v>335.59999999999025</c:v>
                      </c:pt>
                      <c:pt idx="2367">
                        <c:v>335.79999999999023</c:v>
                      </c:pt>
                      <c:pt idx="2368">
                        <c:v>335.99999999999022</c:v>
                      </c:pt>
                      <c:pt idx="2369">
                        <c:v>336.19999999999021</c:v>
                      </c:pt>
                      <c:pt idx="2370">
                        <c:v>336.3999999999902</c:v>
                      </c:pt>
                      <c:pt idx="2371">
                        <c:v>336.59999999999019</c:v>
                      </c:pt>
                      <c:pt idx="2372">
                        <c:v>336.79999999999018</c:v>
                      </c:pt>
                      <c:pt idx="2373">
                        <c:v>336.99999999999017</c:v>
                      </c:pt>
                      <c:pt idx="2374">
                        <c:v>337.19999999999015</c:v>
                      </c:pt>
                      <c:pt idx="2375">
                        <c:v>337.39999999999014</c:v>
                      </c:pt>
                      <c:pt idx="2376">
                        <c:v>337.59999999999013</c:v>
                      </c:pt>
                      <c:pt idx="2377">
                        <c:v>337.79999999999012</c:v>
                      </c:pt>
                      <c:pt idx="2378">
                        <c:v>337.99999999999011</c:v>
                      </c:pt>
                      <c:pt idx="2379">
                        <c:v>338.1999999999901</c:v>
                      </c:pt>
                      <c:pt idx="2380">
                        <c:v>338.39999999999009</c:v>
                      </c:pt>
                      <c:pt idx="2381">
                        <c:v>338.59999999999008</c:v>
                      </c:pt>
                      <c:pt idx="2382">
                        <c:v>338.79999999999006</c:v>
                      </c:pt>
                      <c:pt idx="2383">
                        <c:v>338.99999999999005</c:v>
                      </c:pt>
                      <c:pt idx="2384">
                        <c:v>339.19999999999004</c:v>
                      </c:pt>
                      <c:pt idx="2385">
                        <c:v>339.39999999999003</c:v>
                      </c:pt>
                      <c:pt idx="2386">
                        <c:v>339.59999999999002</c:v>
                      </c:pt>
                      <c:pt idx="2387">
                        <c:v>339.79999999999001</c:v>
                      </c:pt>
                      <c:pt idx="2388">
                        <c:v>339.99999999999</c:v>
                      </c:pt>
                      <c:pt idx="2389">
                        <c:v>340.19999999998998</c:v>
                      </c:pt>
                      <c:pt idx="2390">
                        <c:v>340.39999999998997</c:v>
                      </c:pt>
                      <c:pt idx="2391">
                        <c:v>340.59999999998996</c:v>
                      </c:pt>
                      <c:pt idx="2392">
                        <c:v>340.79999999998995</c:v>
                      </c:pt>
                      <c:pt idx="2393">
                        <c:v>340.99999999998994</c:v>
                      </c:pt>
                      <c:pt idx="2394">
                        <c:v>341.19999999998993</c:v>
                      </c:pt>
                      <c:pt idx="2395">
                        <c:v>341.39999999998992</c:v>
                      </c:pt>
                      <c:pt idx="2396">
                        <c:v>341.5999999999899</c:v>
                      </c:pt>
                      <c:pt idx="2397">
                        <c:v>341.79999999998989</c:v>
                      </c:pt>
                      <c:pt idx="2398">
                        <c:v>341.99999999998988</c:v>
                      </c:pt>
                      <c:pt idx="2399">
                        <c:v>342.19999999998987</c:v>
                      </c:pt>
                      <c:pt idx="2400">
                        <c:v>342.39999999998986</c:v>
                      </c:pt>
                      <c:pt idx="2401">
                        <c:v>342.59999999998985</c:v>
                      </c:pt>
                      <c:pt idx="2402">
                        <c:v>342.79999999998984</c:v>
                      </c:pt>
                      <c:pt idx="2403">
                        <c:v>342.99999999998983</c:v>
                      </c:pt>
                      <c:pt idx="2404">
                        <c:v>343.19999999998981</c:v>
                      </c:pt>
                      <c:pt idx="2405">
                        <c:v>343.3999999999898</c:v>
                      </c:pt>
                      <c:pt idx="2406">
                        <c:v>343.59999999998979</c:v>
                      </c:pt>
                      <c:pt idx="2407">
                        <c:v>343.79999999998978</c:v>
                      </c:pt>
                      <c:pt idx="2408">
                        <c:v>343.99999999998977</c:v>
                      </c:pt>
                      <c:pt idx="2409">
                        <c:v>344.19999999998976</c:v>
                      </c:pt>
                      <c:pt idx="2410">
                        <c:v>344.39999999998975</c:v>
                      </c:pt>
                      <c:pt idx="2411">
                        <c:v>344.59999999998973</c:v>
                      </c:pt>
                      <c:pt idx="2412">
                        <c:v>344.79999999998972</c:v>
                      </c:pt>
                      <c:pt idx="2413">
                        <c:v>344.99999999998971</c:v>
                      </c:pt>
                      <c:pt idx="2414">
                        <c:v>345.1999999999897</c:v>
                      </c:pt>
                      <c:pt idx="2415">
                        <c:v>345.39999999998969</c:v>
                      </c:pt>
                      <c:pt idx="2416">
                        <c:v>345.59999999998968</c:v>
                      </c:pt>
                      <c:pt idx="2417">
                        <c:v>345.79999999998967</c:v>
                      </c:pt>
                      <c:pt idx="2418">
                        <c:v>345.99999999998965</c:v>
                      </c:pt>
                      <c:pt idx="2419">
                        <c:v>346.19999999998964</c:v>
                      </c:pt>
                      <c:pt idx="2420">
                        <c:v>346.39999999998963</c:v>
                      </c:pt>
                      <c:pt idx="2421">
                        <c:v>346.59999999998962</c:v>
                      </c:pt>
                      <c:pt idx="2422">
                        <c:v>346.79999999998961</c:v>
                      </c:pt>
                      <c:pt idx="2423">
                        <c:v>346.9999999999896</c:v>
                      </c:pt>
                      <c:pt idx="2424">
                        <c:v>347.19999999998959</c:v>
                      </c:pt>
                      <c:pt idx="2425">
                        <c:v>347.39999999998957</c:v>
                      </c:pt>
                      <c:pt idx="2426">
                        <c:v>347.59999999998956</c:v>
                      </c:pt>
                      <c:pt idx="2427">
                        <c:v>347.79999999998955</c:v>
                      </c:pt>
                      <c:pt idx="2428">
                        <c:v>347.99999999998954</c:v>
                      </c:pt>
                      <c:pt idx="2429">
                        <c:v>348.19999999998953</c:v>
                      </c:pt>
                      <c:pt idx="2430">
                        <c:v>348.39999999998952</c:v>
                      </c:pt>
                      <c:pt idx="2431">
                        <c:v>348.59999999998951</c:v>
                      </c:pt>
                      <c:pt idx="2432">
                        <c:v>348.7999999999895</c:v>
                      </c:pt>
                      <c:pt idx="2433">
                        <c:v>348.99999999998948</c:v>
                      </c:pt>
                      <c:pt idx="2434">
                        <c:v>349.19999999998947</c:v>
                      </c:pt>
                      <c:pt idx="2435">
                        <c:v>349.39999999998946</c:v>
                      </c:pt>
                      <c:pt idx="2436">
                        <c:v>349.59999999998945</c:v>
                      </c:pt>
                      <c:pt idx="2437">
                        <c:v>349.79999999998944</c:v>
                      </c:pt>
                      <c:pt idx="2438">
                        <c:v>349.99999999998943</c:v>
                      </c:pt>
                      <c:pt idx="2439">
                        <c:v>350.19999999998942</c:v>
                      </c:pt>
                      <c:pt idx="2440">
                        <c:v>350.3999999999894</c:v>
                      </c:pt>
                      <c:pt idx="2441">
                        <c:v>350.59999999998939</c:v>
                      </c:pt>
                      <c:pt idx="2442">
                        <c:v>350.79999999998938</c:v>
                      </c:pt>
                      <c:pt idx="2443">
                        <c:v>350.99999999998937</c:v>
                      </c:pt>
                      <c:pt idx="2444">
                        <c:v>351.19999999998936</c:v>
                      </c:pt>
                      <c:pt idx="2445">
                        <c:v>351.39999999998935</c:v>
                      </c:pt>
                      <c:pt idx="2446">
                        <c:v>351.59999999998934</c:v>
                      </c:pt>
                      <c:pt idx="2447">
                        <c:v>351.79999999998932</c:v>
                      </c:pt>
                      <c:pt idx="2448">
                        <c:v>351.99999999998931</c:v>
                      </c:pt>
                      <c:pt idx="2449">
                        <c:v>352.1999999999893</c:v>
                      </c:pt>
                      <c:pt idx="2450">
                        <c:v>352.39999999998929</c:v>
                      </c:pt>
                      <c:pt idx="2451">
                        <c:v>352.59999999998928</c:v>
                      </c:pt>
                      <c:pt idx="2452">
                        <c:v>352.79999999998927</c:v>
                      </c:pt>
                      <c:pt idx="2453">
                        <c:v>352.99999999998926</c:v>
                      </c:pt>
                      <c:pt idx="2454">
                        <c:v>353.19999999998925</c:v>
                      </c:pt>
                      <c:pt idx="2455">
                        <c:v>353.39999999998923</c:v>
                      </c:pt>
                      <c:pt idx="2456">
                        <c:v>353.59999999998922</c:v>
                      </c:pt>
                      <c:pt idx="2457">
                        <c:v>353.79999999998921</c:v>
                      </c:pt>
                      <c:pt idx="2458">
                        <c:v>353.9999999999892</c:v>
                      </c:pt>
                      <c:pt idx="2459">
                        <c:v>354.19999999998919</c:v>
                      </c:pt>
                      <c:pt idx="2460">
                        <c:v>354.39999999998918</c:v>
                      </c:pt>
                      <c:pt idx="2461">
                        <c:v>354.59999999998917</c:v>
                      </c:pt>
                      <c:pt idx="2462">
                        <c:v>354.79999999998915</c:v>
                      </c:pt>
                      <c:pt idx="2463">
                        <c:v>354.99999999998914</c:v>
                      </c:pt>
                      <c:pt idx="2464">
                        <c:v>355.19999999998913</c:v>
                      </c:pt>
                      <c:pt idx="2465">
                        <c:v>355.39999999998912</c:v>
                      </c:pt>
                      <c:pt idx="2466">
                        <c:v>355.59999999998911</c:v>
                      </c:pt>
                      <c:pt idx="2467">
                        <c:v>355.7999999999891</c:v>
                      </c:pt>
                      <c:pt idx="2468">
                        <c:v>355.99999999998909</c:v>
                      </c:pt>
                      <c:pt idx="2469">
                        <c:v>356.19999999998907</c:v>
                      </c:pt>
                      <c:pt idx="2470">
                        <c:v>356.39999999998906</c:v>
                      </c:pt>
                      <c:pt idx="2471">
                        <c:v>356.59999999998905</c:v>
                      </c:pt>
                      <c:pt idx="2472">
                        <c:v>356.79999999998904</c:v>
                      </c:pt>
                      <c:pt idx="2473">
                        <c:v>356.99999999998903</c:v>
                      </c:pt>
                      <c:pt idx="2474">
                        <c:v>357.19999999998902</c:v>
                      </c:pt>
                      <c:pt idx="2475">
                        <c:v>357.39999999998901</c:v>
                      </c:pt>
                      <c:pt idx="2476">
                        <c:v>357.599999999989</c:v>
                      </c:pt>
                      <c:pt idx="2477">
                        <c:v>357.79999999998898</c:v>
                      </c:pt>
                      <c:pt idx="2478">
                        <c:v>357.99999999998897</c:v>
                      </c:pt>
                      <c:pt idx="2479">
                        <c:v>358.19999999998896</c:v>
                      </c:pt>
                      <c:pt idx="2480">
                        <c:v>358.39999999998895</c:v>
                      </c:pt>
                      <c:pt idx="2481">
                        <c:v>358.59999999998894</c:v>
                      </c:pt>
                      <c:pt idx="2482">
                        <c:v>358.79999999998893</c:v>
                      </c:pt>
                      <c:pt idx="2483">
                        <c:v>358.99999999998892</c:v>
                      </c:pt>
                      <c:pt idx="2484">
                        <c:v>359.1999999999889</c:v>
                      </c:pt>
                      <c:pt idx="2485">
                        <c:v>359.39999999998889</c:v>
                      </c:pt>
                      <c:pt idx="2486">
                        <c:v>359.59999999998888</c:v>
                      </c:pt>
                      <c:pt idx="2487">
                        <c:v>359.79999999998887</c:v>
                      </c:pt>
                      <c:pt idx="2488">
                        <c:v>359.99999999998886</c:v>
                      </c:pt>
                      <c:pt idx="2489">
                        <c:v>360.19999999998885</c:v>
                      </c:pt>
                      <c:pt idx="2490">
                        <c:v>360.39999999998884</c:v>
                      </c:pt>
                      <c:pt idx="2491">
                        <c:v>360.59999999998882</c:v>
                      </c:pt>
                      <c:pt idx="2492">
                        <c:v>360.79999999998881</c:v>
                      </c:pt>
                      <c:pt idx="2493">
                        <c:v>360.9999999999888</c:v>
                      </c:pt>
                      <c:pt idx="2494">
                        <c:v>361.19999999998879</c:v>
                      </c:pt>
                      <c:pt idx="2495">
                        <c:v>361.39999999998878</c:v>
                      </c:pt>
                      <c:pt idx="2496">
                        <c:v>361.59999999998877</c:v>
                      </c:pt>
                      <c:pt idx="2497">
                        <c:v>361.79999999998876</c:v>
                      </c:pt>
                      <c:pt idx="2498">
                        <c:v>361.99999999998875</c:v>
                      </c:pt>
                      <c:pt idx="2499">
                        <c:v>362.19999999998873</c:v>
                      </c:pt>
                      <c:pt idx="2500">
                        <c:v>362.39999999998872</c:v>
                      </c:pt>
                      <c:pt idx="2501">
                        <c:v>362.59999999998871</c:v>
                      </c:pt>
                      <c:pt idx="2502">
                        <c:v>362.7999999999887</c:v>
                      </c:pt>
                      <c:pt idx="2503">
                        <c:v>362.99999999998869</c:v>
                      </c:pt>
                      <c:pt idx="2504">
                        <c:v>363.19999999998868</c:v>
                      </c:pt>
                      <c:pt idx="2505">
                        <c:v>363.39999999998867</c:v>
                      </c:pt>
                      <c:pt idx="2506">
                        <c:v>363.59999999998865</c:v>
                      </c:pt>
                      <c:pt idx="2507">
                        <c:v>363.79999999998864</c:v>
                      </c:pt>
                      <c:pt idx="2508">
                        <c:v>363.99999999998863</c:v>
                      </c:pt>
                      <c:pt idx="2509">
                        <c:v>364.19999999998862</c:v>
                      </c:pt>
                      <c:pt idx="2510">
                        <c:v>364.39999999998861</c:v>
                      </c:pt>
                      <c:pt idx="2511">
                        <c:v>364.5999999999886</c:v>
                      </c:pt>
                      <c:pt idx="2512">
                        <c:v>364.79999999998859</c:v>
                      </c:pt>
                      <c:pt idx="2513">
                        <c:v>364.99999999998857</c:v>
                      </c:pt>
                      <c:pt idx="2514">
                        <c:v>365.19999999998856</c:v>
                      </c:pt>
                      <c:pt idx="2515">
                        <c:v>365.39999999998855</c:v>
                      </c:pt>
                      <c:pt idx="2516">
                        <c:v>365.59999999998854</c:v>
                      </c:pt>
                      <c:pt idx="2517">
                        <c:v>365.79999999998853</c:v>
                      </c:pt>
                      <c:pt idx="2518">
                        <c:v>365.99999999998852</c:v>
                      </c:pt>
                      <c:pt idx="2519">
                        <c:v>366.19999999998851</c:v>
                      </c:pt>
                      <c:pt idx="2520">
                        <c:v>366.39999999998849</c:v>
                      </c:pt>
                      <c:pt idx="2521">
                        <c:v>366.59999999998848</c:v>
                      </c:pt>
                      <c:pt idx="2522">
                        <c:v>366.79999999998847</c:v>
                      </c:pt>
                      <c:pt idx="2523">
                        <c:v>366.99999999998846</c:v>
                      </c:pt>
                      <c:pt idx="2524">
                        <c:v>367.19999999998845</c:v>
                      </c:pt>
                      <c:pt idx="2525">
                        <c:v>367.39999999998844</c:v>
                      </c:pt>
                      <c:pt idx="2526">
                        <c:v>367.59999999998843</c:v>
                      </c:pt>
                      <c:pt idx="2527">
                        <c:v>367.79999999998842</c:v>
                      </c:pt>
                      <c:pt idx="2528">
                        <c:v>367.9999999999884</c:v>
                      </c:pt>
                      <c:pt idx="2529">
                        <c:v>368.19999999998839</c:v>
                      </c:pt>
                      <c:pt idx="2530">
                        <c:v>368.39999999998838</c:v>
                      </c:pt>
                      <c:pt idx="2531">
                        <c:v>368.59999999998837</c:v>
                      </c:pt>
                      <c:pt idx="2532">
                        <c:v>368.79999999998836</c:v>
                      </c:pt>
                      <c:pt idx="2533">
                        <c:v>368.99999999998835</c:v>
                      </c:pt>
                      <c:pt idx="2534">
                        <c:v>369.19999999998834</c:v>
                      </c:pt>
                      <c:pt idx="2535">
                        <c:v>369.39999999998832</c:v>
                      </c:pt>
                      <c:pt idx="2536">
                        <c:v>369.59999999998831</c:v>
                      </c:pt>
                      <c:pt idx="2537">
                        <c:v>369.7999999999883</c:v>
                      </c:pt>
                      <c:pt idx="2538">
                        <c:v>369.99999999998829</c:v>
                      </c:pt>
                      <c:pt idx="2539">
                        <c:v>370.19999999998828</c:v>
                      </c:pt>
                      <c:pt idx="2540">
                        <c:v>370.39999999998827</c:v>
                      </c:pt>
                      <c:pt idx="2541">
                        <c:v>370.59999999998826</c:v>
                      </c:pt>
                      <c:pt idx="2542">
                        <c:v>370.79999999998824</c:v>
                      </c:pt>
                      <c:pt idx="2543">
                        <c:v>370.99999999998823</c:v>
                      </c:pt>
                      <c:pt idx="2544">
                        <c:v>371.19999999998822</c:v>
                      </c:pt>
                      <c:pt idx="2545">
                        <c:v>371.39999999998821</c:v>
                      </c:pt>
                      <c:pt idx="2546">
                        <c:v>371.5999999999882</c:v>
                      </c:pt>
                      <c:pt idx="2547">
                        <c:v>371.79999999998819</c:v>
                      </c:pt>
                      <c:pt idx="2548">
                        <c:v>371.99999999998818</c:v>
                      </c:pt>
                      <c:pt idx="2549">
                        <c:v>372.19999999998817</c:v>
                      </c:pt>
                      <c:pt idx="2550">
                        <c:v>372.39999999998815</c:v>
                      </c:pt>
                      <c:pt idx="2551">
                        <c:v>372.59999999998814</c:v>
                      </c:pt>
                      <c:pt idx="2552">
                        <c:v>372.79999999998813</c:v>
                      </c:pt>
                      <c:pt idx="2553">
                        <c:v>372.99999999998812</c:v>
                      </c:pt>
                      <c:pt idx="2554">
                        <c:v>373.19999999998811</c:v>
                      </c:pt>
                      <c:pt idx="2555">
                        <c:v>373.3999999999881</c:v>
                      </c:pt>
                      <c:pt idx="2556">
                        <c:v>373.59999999998809</c:v>
                      </c:pt>
                      <c:pt idx="2557">
                        <c:v>373.79999999998807</c:v>
                      </c:pt>
                      <c:pt idx="2558">
                        <c:v>373.99999999998806</c:v>
                      </c:pt>
                      <c:pt idx="2559">
                        <c:v>374.19999999998805</c:v>
                      </c:pt>
                      <c:pt idx="2560">
                        <c:v>374.39999999998804</c:v>
                      </c:pt>
                      <c:pt idx="2561">
                        <c:v>374.59999999998803</c:v>
                      </c:pt>
                      <c:pt idx="2562">
                        <c:v>374.79999999998802</c:v>
                      </c:pt>
                      <c:pt idx="2563">
                        <c:v>374.99999999998801</c:v>
                      </c:pt>
                      <c:pt idx="2564">
                        <c:v>375.19999999998799</c:v>
                      </c:pt>
                      <c:pt idx="2565">
                        <c:v>375.39999999998798</c:v>
                      </c:pt>
                      <c:pt idx="2566">
                        <c:v>375.59999999998797</c:v>
                      </c:pt>
                      <c:pt idx="2567">
                        <c:v>375.79999999998796</c:v>
                      </c:pt>
                      <c:pt idx="2568">
                        <c:v>375.99999999998795</c:v>
                      </c:pt>
                      <c:pt idx="2569">
                        <c:v>376.19999999998794</c:v>
                      </c:pt>
                      <c:pt idx="2570">
                        <c:v>376.39999999998793</c:v>
                      </c:pt>
                      <c:pt idx="2571">
                        <c:v>376.59999999998792</c:v>
                      </c:pt>
                      <c:pt idx="2572">
                        <c:v>376.7999999999879</c:v>
                      </c:pt>
                      <c:pt idx="2573">
                        <c:v>376.99999999998789</c:v>
                      </c:pt>
                      <c:pt idx="2574">
                        <c:v>377.19999999998788</c:v>
                      </c:pt>
                      <c:pt idx="2575">
                        <c:v>377.39999999998787</c:v>
                      </c:pt>
                      <c:pt idx="2576">
                        <c:v>377.59999999998786</c:v>
                      </c:pt>
                      <c:pt idx="2577">
                        <c:v>377.79999999998785</c:v>
                      </c:pt>
                      <c:pt idx="2578">
                        <c:v>377.99999999998784</c:v>
                      </c:pt>
                      <c:pt idx="2579">
                        <c:v>378.19999999998782</c:v>
                      </c:pt>
                      <c:pt idx="2580">
                        <c:v>378.39999999998781</c:v>
                      </c:pt>
                      <c:pt idx="2581">
                        <c:v>378.5999999999878</c:v>
                      </c:pt>
                      <c:pt idx="2582">
                        <c:v>378.79999999998779</c:v>
                      </c:pt>
                      <c:pt idx="2583">
                        <c:v>378.99999999998778</c:v>
                      </c:pt>
                      <c:pt idx="2584">
                        <c:v>379.19999999998777</c:v>
                      </c:pt>
                      <c:pt idx="2585">
                        <c:v>379.39999999998776</c:v>
                      </c:pt>
                      <c:pt idx="2586">
                        <c:v>379.59999999998774</c:v>
                      </c:pt>
                      <c:pt idx="2587">
                        <c:v>379.79999999998773</c:v>
                      </c:pt>
                      <c:pt idx="2588">
                        <c:v>379.99999999998772</c:v>
                      </c:pt>
                      <c:pt idx="2589">
                        <c:v>380.19999999998771</c:v>
                      </c:pt>
                      <c:pt idx="2590">
                        <c:v>380.3999999999877</c:v>
                      </c:pt>
                      <c:pt idx="2591">
                        <c:v>380.59999999998769</c:v>
                      </c:pt>
                      <c:pt idx="2592">
                        <c:v>380.79999999998768</c:v>
                      </c:pt>
                      <c:pt idx="2593">
                        <c:v>380.99999999998766</c:v>
                      </c:pt>
                      <c:pt idx="2594">
                        <c:v>381.19999999998765</c:v>
                      </c:pt>
                      <c:pt idx="2595">
                        <c:v>381.39999999998764</c:v>
                      </c:pt>
                      <c:pt idx="2596">
                        <c:v>381.59999999998763</c:v>
                      </c:pt>
                      <c:pt idx="2597">
                        <c:v>381.79999999998762</c:v>
                      </c:pt>
                      <c:pt idx="2598">
                        <c:v>381.99999999998761</c:v>
                      </c:pt>
                      <c:pt idx="2599">
                        <c:v>382.1999999999876</c:v>
                      </c:pt>
                      <c:pt idx="2600">
                        <c:v>382.39999999998759</c:v>
                      </c:pt>
                      <c:pt idx="2601">
                        <c:v>382.59999999998757</c:v>
                      </c:pt>
                      <c:pt idx="2602">
                        <c:v>382.79999999998756</c:v>
                      </c:pt>
                      <c:pt idx="2603">
                        <c:v>382.99999999998755</c:v>
                      </c:pt>
                      <c:pt idx="2604">
                        <c:v>383.19999999998754</c:v>
                      </c:pt>
                      <c:pt idx="2605">
                        <c:v>383.39999999998753</c:v>
                      </c:pt>
                      <c:pt idx="2606">
                        <c:v>383.59999999998752</c:v>
                      </c:pt>
                      <c:pt idx="2607">
                        <c:v>383.79999999998751</c:v>
                      </c:pt>
                      <c:pt idx="2608">
                        <c:v>383.99999999998749</c:v>
                      </c:pt>
                      <c:pt idx="2609">
                        <c:v>384.19999999998748</c:v>
                      </c:pt>
                      <c:pt idx="2610">
                        <c:v>384.39999999998747</c:v>
                      </c:pt>
                      <c:pt idx="2611">
                        <c:v>384.59999999998746</c:v>
                      </c:pt>
                      <c:pt idx="2612">
                        <c:v>384.79999999998745</c:v>
                      </c:pt>
                      <c:pt idx="2613">
                        <c:v>384.99999999998744</c:v>
                      </c:pt>
                      <c:pt idx="2614">
                        <c:v>385.19999999998743</c:v>
                      </c:pt>
                      <c:pt idx="2615">
                        <c:v>385.39999999998741</c:v>
                      </c:pt>
                      <c:pt idx="2616">
                        <c:v>385.5999999999874</c:v>
                      </c:pt>
                      <c:pt idx="2617">
                        <c:v>385.79999999998739</c:v>
                      </c:pt>
                      <c:pt idx="2618">
                        <c:v>385.99999999998738</c:v>
                      </c:pt>
                      <c:pt idx="2619">
                        <c:v>386.19999999998737</c:v>
                      </c:pt>
                      <c:pt idx="2620">
                        <c:v>386.39999999998736</c:v>
                      </c:pt>
                      <c:pt idx="2621">
                        <c:v>386.59999999998735</c:v>
                      </c:pt>
                      <c:pt idx="2622">
                        <c:v>386.79999999998734</c:v>
                      </c:pt>
                      <c:pt idx="2623">
                        <c:v>386.99999999998732</c:v>
                      </c:pt>
                      <c:pt idx="2624">
                        <c:v>387.19999999998731</c:v>
                      </c:pt>
                      <c:pt idx="2625">
                        <c:v>387.3999999999873</c:v>
                      </c:pt>
                      <c:pt idx="2626">
                        <c:v>387.59999999998729</c:v>
                      </c:pt>
                      <c:pt idx="2627">
                        <c:v>387.79999999998728</c:v>
                      </c:pt>
                      <c:pt idx="2628">
                        <c:v>387.99999999998727</c:v>
                      </c:pt>
                      <c:pt idx="2629">
                        <c:v>388.19999999998726</c:v>
                      </c:pt>
                      <c:pt idx="2630">
                        <c:v>388.39999999998724</c:v>
                      </c:pt>
                      <c:pt idx="2631">
                        <c:v>388.59999999998723</c:v>
                      </c:pt>
                      <c:pt idx="2632">
                        <c:v>388.79999999998722</c:v>
                      </c:pt>
                      <c:pt idx="2633">
                        <c:v>388.99999999998721</c:v>
                      </c:pt>
                      <c:pt idx="2634">
                        <c:v>389.1999999999872</c:v>
                      </c:pt>
                      <c:pt idx="2635">
                        <c:v>389.39999999998719</c:v>
                      </c:pt>
                      <c:pt idx="2636">
                        <c:v>389.59999999998718</c:v>
                      </c:pt>
                      <c:pt idx="2637">
                        <c:v>389.79999999998716</c:v>
                      </c:pt>
                      <c:pt idx="2638">
                        <c:v>389.99999999998715</c:v>
                      </c:pt>
                      <c:pt idx="2639">
                        <c:v>390.19999999998714</c:v>
                      </c:pt>
                      <c:pt idx="2640">
                        <c:v>390.39999999998713</c:v>
                      </c:pt>
                      <c:pt idx="2641">
                        <c:v>390.59999999998712</c:v>
                      </c:pt>
                      <c:pt idx="2642">
                        <c:v>390.79999999998711</c:v>
                      </c:pt>
                      <c:pt idx="2643">
                        <c:v>390.9999999999871</c:v>
                      </c:pt>
                      <c:pt idx="2644">
                        <c:v>391.19999999998709</c:v>
                      </c:pt>
                      <c:pt idx="2645">
                        <c:v>391.39999999998707</c:v>
                      </c:pt>
                      <c:pt idx="2646">
                        <c:v>391.59999999998706</c:v>
                      </c:pt>
                      <c:pt idx="2647">
                        <c:v>391.79999999998705</c:v>
                      </c:pt>
                      <c:pt idx="2648">
                        <c:v>391.99999999998704</c:v>
                      </c:pt>
                      <c:pt idx="2649">
                        <c:v>392.19999999998703</c:v>
                      </c:pt>
                      <c:pt idx="2650">
                        <c:v>392.39999999998702</c:v>
                      </c:pt>
                      <c:pt idx="2651">
                        <c:v>392.59999999998701</c:v>
                      </c:pt>
                      <c:pt idx="2652">
                        <c:v>392.79999999998699</c:v>
                      </c:pt>
                      <c:pt idx="2653">
                        <c:v>392.99999999998698</c:v>
                      </c:pt>
                      <c:pt idx="2654">
                        <c:v>393.19999999998697</c:v>
                      </c:pt>
                      <c:pt idx="2655">
                        <c:v>393.39999999998696</c:v>
                      </c:pt>
                      <c:pt idx="2656">
                        <c:v>393.59999999998695</c:v>
                      </c:pt>
                      <c:pt idx="2657">
                        <c:v>393.79999999998694</c:v>
                      </c:pt>
                      <c:pt idx="2658">
                        <c:v>393.99999999998693</c:v>
                      </c:pt>
                      <c:pt idx="2659">
                        <c:v>394.19999999998691</c:v>
                      </c:pt>
                      <c:pt idx="2660">
                        <c:v>394.3999999999869</c:v>
                      </c:pt>
                      <c:pt idx="2661">
                        <c:v>394.59999999998689</c:v>
                      </c:pt>
                      <c:pt idx="2662">
                        <c:v>394.79999999998688</c:v>
                      </c:pt>
                      <c:pt idx="2663">
                        <c:v>394.99999999998687</c:v>
                      </c:pt>
                      <c:pt idx="2664">
                        <c:v>395.19999999998686</c:v>
                      </c:pt>
                      <c:pt idx="2665">
                        <c:v>395.39999999998685</c:v>
                      </c:pt>
                      <c:pt idx="2666">
                        <c:v>395.59999999998684</c:v>
                      </c:pt>
                      <c:pt idx="2667">
                        <c:v>395.79999999998682</c:v>
                      </c:pt>
                      <c:pt idx="2668">
                        <c:v>395.99999999998681</c:v>
                      </c:pt>
                      <c:pt idx="2669">
                        <c:v>396.1999999999868</c:v>
                      </c:pt>
                      <c:pt idx="2670">
                        <c:v>396.39999999998679</c:v>
                      </c:pt>
                      <c:pt idx="2671">
                        <c:v>396.59999999998678</c:v>
                      </c:pt>
                      <c:pt idx="2672">
                        <c:v>396.79999999998677</c:v>
                      </c:pt>
                      <c:pt idx="2673">
                        <c:v>396.99999999998676</c:v>
                      </c:pt>
                      <c:pt idx="2674">
                        <c:v>397.19999999998674</c:v>
                      </c:pt>
                      <c:pt idx="2675">
                        <c:v>397.39999999998673</c:v>
                      </c:pt>
                      <c:pt idx="2676">
                        <c:v>397.59999999998672</c:v>
                      </c:pt>
                      <c:pt idx="2677">
                        <c:v>397.79999999998671</c:v>
                      </c:pt>
                      <c:pt idx="2678">
                        <c:v>397.9999999999867</c:v>
                      </c:pt>
                      <c:pt idx="2679">
                        <c:v>398.19999999998669</c:v>
                      </c:pt>
                      <c:pt idx="2680">
                        <c:v>398.39999999998668</c:v>
                      </c:pt>
                      <c:pt idx="2681">
                        <c:v>398.59999999998666</c:v>
                      </c:pt>
                      <c:pt idx="2682">
                        <c:v>398.79999999998665</c:v>
                      </c:pt>
                      <c:pt idx="2683">
                        <c:v>398.99999999998664</c:v>
                      </c:pt>
                      <c:pt idx="2684">
                        <c:v>399.19999999998663</c:v>
                      </c:pt>
                      <c:pt idx="2685">
                        <c:v>399.39999999998662</c:v>
                      </c:pt>
                      <c:pt idx="2686">
                        <c:v>399.59999999998661</c:v>
                      </c:pt>
                      <c:pt idx="2687">
                        <c:v>399.7999999999866</c:v>
                      </c:pt>
                      <c:pt idx="2688">
                        <c:v>399.99999999998658</c:v>
                      </c:pt>
                      <c:pt idx="2689">
                        <c:v>400.19999999998657</c:v>
                      </c:pt>
                      <c:pt idx="2690">
                        <c:v>400.39999999998656</c:v>
                      </c:pt>
                      <c:pt idx="2691">
                        <c:v>400.59999999998655</c:v>
                      </c:pt>
                      <c:pt idx="2692">
                        <c:v>400.79999999998654</c:v>
                      </c:pt>
                      <c:pt idx="2693">
                        <c:v>400.99999999998653</c:v>
                      </c:pt>
                      <c:pt idx="2694">
                        <c:v>401.19999999998652</c:v>
                      </c:pt>
                      <c:pt idx="2695">
                        <c:v>401.39999999998651</c:v>
                      </c:pt>
                      <c:pt idx="2696">
                        <c:v>401.59999999998649</c:v>
                      </c:pt>
                      <c:pt idx="2697">
                        <c:v>401.79999999998648</c:v>
                      </c:pt>
                      <c:pt idx="2698">
                        <c:v>401.99999999998647</c:v>
                      </c:pt>
                      <c:pt idx="2699">
                        <c:v>402.19999999998646</c:v>
                      </c:pt>
                      <c:pt idx="2700">
                        <c:v>402.39999999998645</c:v>
                      </c:pt>
                      <c:pt idx="2701">
                        <c:v>402.59999999998644</c:v>
                      </c:pt>
                      <c:pt idx="2702">
                        <c:v>402.79999999998643</c:v>
                      </c:pt>
                      <c:pt idx="2703">
                        <c:v>402.99999999998641</c:v>
                      </c:pt>
                      <c:pt idx="2704">
                        <c:v>403.1999999999864</c:v>
                      </c:pt>
                      <c:pt idx="2705">
                        <c:v>403.39999999998639</c:v>
                      </c:pt>
                      <c:pt idx="2706">
                        <c:v>403.59999999998638</c:v>
                      </c:pt>
                      <c:pt idx="2707">
                        <c:v>403.79999999998637</c:v>
                      </c:pt>
                      <c:pt idx="2708">
                        <c:v>403.99999999998636</c:v>
                      </c:pt>
                      <c:pt idx="2709">
                        <c:v>404.19999999998635</c:v>
                      </c:pt>
                      <c:pt idx="2710">
                        <c:v>404.39999999998633</c:v>
                      </c:pt>
                      <c:pt idx="2711">
                        <c:v>404.59999999998632</c:v>
                      </c:pt>
                      <c:pt idx="2712">
                        <c:v>404.79999999998631</c:v>
                      </c:pt>
                      <c:pt idx="2713">
                        <c:v>404.9999999999863</c:v>
                      </c:pt>
                      <c:pt idx="2714">
                        <c:v>405.19999999998629</c:v>
                      </c:pt>
                      <c:pt idx="2715">
                        <c:v>405.39999999998628</c:v>
                      </c:pt>
                      <c:pt idx="2716">
                        <c:v>405.59999999998627</c:v>
                      </c:pt>
                      <c:pt idx="2717">
                        <c:v>405.79999999998626</c:v>
                      </c:pt>
                      <c:pt idx="2718">
                        <c:v>405.99999999998624</c:v>
                      </c:pt>
                      <c:pt idx="2719">
                        <c:v>406.19999999998623</c:v>
                      </c:pt>
                      <c:pt idx="2720">
                        <c:v>406.39999999998622</c:v>
                      </c:pt>
                      <c:pt idx="2721">
                        <c:v>406.59999999998621</c:v>
                      </c:pt>
                      <c:pt idx="2722">
                        <c:v>406.7999999999862</c:v>
                      </c:pt>
                      <c:pt idx="2723">
                        <c:v>406.99999999998619</c:v>
                      </c:pt>
                      <c:pt idx="2724">
                        <c:v>407.19999999998618</c:v>
                      </c:pt>
                      <c:pt idx="2725">
                        <c:v>407.39999999998616</c:v>
                      </c:pt>
                      <c:pt idx="2726">
                        <c:v>407.59999999998615</c:v>
                      </c:pt>
                      <c:pt idx="2727">
                        <c:v>407.79999999998614</c:v>
                      </c:pt>
                      <c:pt idx="2728">
                        <c:v>407.99999999998613</c:v>
                      </c:pt>
                      <c:pt idx="2729">
                        <c:v>408.19999999998612</c:v>
                      </c:pt>
                      <c:pt idx="2730">
                        <c:v>408.39999999998611</c:v>
                      </c:pt>
                      <c:pt idx="2731">
                        <c:v>408.5999999999861</c:v>
                      </c:pt>
                      <c:pt idx="2732">
                        <c:v>408.79999999998608</c:v>
                      </c:pt>
                      <c:pt idx="2733">
                        <c:v>408.99999999998607</c:v>
                      </c:pt>
                      <c:pt idx="2734">
                        <c:v>409.19999999998606</c:v>
                      </c:pt>
                      <c:pt idx="2735">
                        <c:v>409.39999999998605</c:v>
                      </c:pt>
                      <c:pt idx="2736">
                        <c:v>409.59999999998604</c:v>
                      </c:pt>
                      <c:pt idx="2737">
                        <c:v>409.79999999998603</c:v>
                      </c:pt>
                      <c:pt idx="2738">
                        <c:v>409.99999999998602</c:v>
                      </c:pt>
                      <c:pt idx="2739">
                        <c:v>410.19999999998601</c:v>
                      </c:pt>
                      <c:pt idx="2740">
                        <c:v>410.39999999998599</c:v>
                      </c:pt>
                      <c:pt idx="2741">
                        <c:v>410.59999999998598</c:v>
                      </c:pt>
                      <c:pt idx="2742">
                        <c:v>410.79999999998597</c:v>
                      </c:pt>
                      <c:pt idx="2743">
                        <c:v>410.99999999998596</c:v>
                      </c:pt>
                      <c:pt idx="2744">
                        <c:v>411.19999999998595</c:v>
                      </c:pt>
                      <c:pt idx="2745">
                        <c:v>411.39999999998594</c:v>
                      </c:pt>
                      <c:pt idx="2746">
                        <c:v>411.59999999998593</c:v>
                      </c:pt>
                      <c:pt idx="2747">
                        <c:v>411.79999999998591</c:v>
                      </c:pt>
                      <c:pt idx="2748">
                        <c:v>411.9999999999859</c:v>
                      </c:pt>
                      <c:pt idx="2749">
                        <c:v>412.19999999998589</c:v>
                      </c:pt>
                      <c:pt idx="2750">
                        <c:v>412.39999999998588</c:v>
                      </c:pt>
                      <c:pt idx="2751">
                        <c:v>412.59999999998587</c:v>
                      </c:pt>
                      <c:pt idx="2752">
                        <c:v>412.79999999998586</c:v>
                      </c:pt>
                      <c:pt idx="2753">
                        <c:v>412.99999999998585</c:v>
                      </c:pt>
                      <c:pt idx="2754">
                        <c:v>413.19999999998583</c:v>
                      </c:pt>
                      <c:pt idx="2755">
                        <c:v>413.39999999998582</c:v>
                      </c:pt>
                      <c:pt idx="2756">
                        <c:v>413.59999999998581</c:v>
                      </c:pt>
                      <c:pt idx="2757">
                        <c:v>413.7999999999858</c:v>
                      </c:pt>
                      <c:pt idx="2758">
                        <c:v>413.99999999998579</c:v>
                      </c:pt>
                      <c:pt idx="2759">
                        <c:v>414.19999999998578</c:v>
                      </c:pt>
                      <c:pt idx="2760">
                        <c:v>414.39999999998577</c:v>
                      </c:pt>
                      <c:pt idx="2761">
                        <c:v>414.59999999998576</c:v>
                      </c:pt>
                      <c:pt idx="2762">
                        <c:v>414.79999999998574</c:v>
                      </c:pt>
                      <c:pt idx="2763">
                        <c:v>414.99999999998573</c:v>
                      </c:pt>
                      <c:pt idx="2764">
                        <c:v>415.19999999998572</c:v>
                      </c:pt>
                      <c:pt idx="2765">
                        <c:v>415.39999999998571</c:v>
                      </c:pt>
                      <c:pt idx="2766">
                        <c:v>415.5999999999857</c:v>
                      </c:pt>
                      <c:pt idx="2767">
                        <c:v>415.79999999998569</c:v>
                      </c:pt>
                      <c:pt idx="2768">
                        <c:v>415.99999999998568</c:v>
                      </c:pt>
                      <c:pt idx="2769">
                        <c:v>416.19999999998566</c:v>
                      </c:pt>
                      <c:pt idx="2770">
                        <c:v>416.39999999998565</c:v>
                      </c:pt>
                      <c:pt idx="2771">
                        <c:v>416.59999999998564</c:v>
                      </c:pt>
                      <c:pt idx="2772">
                        <c:v>416.79999999998563</c:v>
                      </c:pt>
                      <c:pt idx="2773">
                        <c:v>416.99999999998562</c:v>
                      </c:pt>
                      <c:pt idx="2774">
                        <c:v>417.19999999998561</c:v>
                      </c:pt>
                      <c:pt idx="2775">
                        <c:v>417.3999999999856</c:v>
                      </c:pt>
                      <c:pt idx="2776">
                        <c:v>417.59999999998558</c:v>
                      </c:pt>
                      <c:pt idx="2777">
                        <c:v>417.79999999998557</c:v>
                      </c:pt>
                      <c:pt idx="2778">
                        <c:v>417.99999999998556</c:v>
                      </c:pt>
                      <c:pt idx="2779">
                        <c:v>418.19999999998555</c:v>
                      </c:pt>
                      <c:pt idx="2780">
                        <c:v>418.39999999998554</c:v>
                      </c:pt>
                      <c:pt idx="2781">
                        <c:v>418.59999999998553</c:v>
                      </c:pt>
                      <c:pt idx="2782">
                        <c:v>418.79999999998552</c:v>
                      </c:pt>
                      <c:pt idx="2783">
                        <c:v>418.9999999999855</c:v>
                      </c:pt>
                      <c:pt idx="2784">
                        <c:v>419.19999999998549</c:v>
                      </c:pt>
                      <c:pt idx="2785">
                        <c:v>419.39999999998548</c:v>
                      </c:pt>
                      <c:pt idx="2786">
                        <c:v>419.59999999998547</c:v>
                      </c:pt>
                      <c:pt idx="2787">
                        <c:v>419.79999999998546</c:v>
                      </c:pt>
                      <c:pt idx="2788">
                        <c:v>419.99999999998545</c:v>
                      </c:pt>
                      <c:pt idx="2789">
                        <c:v>420.19999999998544</c:v>
                      </c:pt>
                      <c:pt idx="2790">
                        <c:v>420.39999999998543</c:v>
                      </c:pt>
                      <c:pt idx="2791">
                        <c:v>420.59999999998541</c:v>
                      </c:pt>
                      <c:pt idx="2792">
                        <c:v>420.7999999999854</c:v>
                      </c:pt>
                      <c:pt idx="2793">
                        <c:v>420.99999999998539</c:v>
                      </c:pt>
                      <c:pt idx="2794">
                        <c:v>421.19999999998538</c:v>
                      </c:pt>
                      <c:pt idx="2795">
                        <c:v>421.39999999998537</c:v>
                      </c:pt>
                      <c:pt idx="2796">
                        <c:v>421.59999999998536</c:v>
                      </c:pt>
                      <c:pt idx="2797">
                        <c:v>421.79999999998535</c:v>
                      </c:pt>
                      <c:pt idx="2798">
                        <c:v>421.99999999998533</c:v>
                      </c:pt>
                      <c:pt idx="2799">
                        <c:v>422.19999999998532</c:v>
                      </c:pt>
                      <c:pt idx="2800">
                        <c:v>422.39999999998531</c:v>
                      </c:pt>
                      <c:pt idx="2801">
                        <c:v>422.5999999999853</c:v>
                      </c:pt>
                      <c:pt idx="2802">
                        <c:v>422.79999999998529</c:v>
                      </c:pt>
                      <c:pt idx="2803">
                        <c:v>422.99999999998528</c:v>
                      </c:pt>
                      <c:pt idx="2804">
                        <c:v>423.19999999998527</c:v>
                      </c:pt>
                      <c:pt idx="2805">
                        <c:v>423.39999999998525</c:v>
                      </c:pt>
                      <c:pt idx="2806">
                        <c:v>423.59999999998524</c:v>
                      </c:pt>
                      <c:pt idx="2807">
                        <c:v>423.79999999998523</c:v>
                      </c:pt>
                      <c:pt idx="2808">
                        <c:v>423.99999999998522</c:v>
                      </c:pt>
                      <c:pt idx="2809">
                        <c:v>424.19999999998521</c:v>
                      </c:pt>
                      <c:pt idx="2810">
                        <c:v>424.3999999999852</c:v>
                      </c:pt>
                      <c:pt idx="2811">
                        <c:v>424.59999999998519</c:v>
                      </c:pt>
                      <c:pt idx="2812">
                        <c:v>424.79999999998518</c:v>
                      </c:pt>
                      <c:pt idx="2813">
                        <c:v>424.99999999998516</c:v>
                      </c:pt>
                      <c:pt idx="2814">
                        <c:v>425.19999999998515</c:v>
                      </c:pt>
                      <c:pt idx="2815">
                        <c:v>425.39999999998514</c:v>
                      </c:pt>
                      <c:pt idx="2816">
                        <c:v>425.59999999998513</c:v>
                      </c:pt>
                      <c:pt idx="2817">
                        <c:v>425.79999999998512</c:v>
                      </c:pt>
                      <c:pt idx="2818">
                        <c:v>425.99999999998511</c:v>
                      </c:pt>
                      <c:pt idx="2819">
                        <c:v>426.1999999999851</c:v>
                      </c:pt>
                      <c:pt idx="2820">
                        <c:v>426.39999999998508</c:v>
                      </c:pt>
                      <c:pt idx="2821">
                        <c:v>426.59999999998507</c:v>
                      </c:pt>
                      <c:pt idx="2822">
                        <c:v>426.79999999998506</c:v>
                      </c:pt>
                      <c:pt idx="2823">
                        <c:v>426.99999999998505</c:v>
                      </c:pt>
                      <c:pt idx="2824">
                        <c:v>427.19999999998504</c:v>
                      </c:pt>
                      <c:pt idx="2825">
                        <c:v>427.39999999998503</c:v>
                      </c:pt>
                      <c:pt idx="2826">
                        <c:v>427.59999999998502</c:v>
                      </c:pt>
                      <c:pt idx="2827">
                        <c:v>427.799999999985</c:v>
                      </c:pt>
                      <c:pt idx="2828">
                        <c:v>427.99999999998499</c:v>
                      </c:pt>
                      <c:pt idx="2829">
                        <c:v>428.19999999998498</c:v>
                      </c:pt>
                      <c:pt idx="2830">
                        <c:v>428.39999999998497</c:v>
                      </c:pt>
                      <c:pt idx="2831">
                        <c:v>428.59999999998496</c:v>
                      </c:pt>
                      <c:pt idx="2832">
                        <c:v>428.79999999998495</c:v>
                      </c:pt>
                      <c:pt idx="2833">
                        <c:v>428.99999999998494</c:v>
                      </c:pt>
                      <c:pt idx="2834">
                        <c:v>429.19999999998493</c:v>
                      </c:pt>
                      <c:pt idx="2835">
                        <c:v>429.39999999998491</c:v>
                      </c:pt>
                      <c:pt idx="2836">
                        <c:v>429.5999999999849</c:v>
                      </c:pt>
                      <c:pt idx="2837">
                        <c:v>429.79999999998489</c:v>
                      </c:pt>
                      <c:pt idx="2838">
                        <c:v>429.99999999998488</c:v>
                      </c:pt>
                      <c:pt idx="2839">
                        <c:v>430.19999999998487</c:v>
                      </c:pt>
                      <c:pt idx="2840">
                        <c:v>430.39999999998486</c:v>
                      </c:pt>
                      <c:pt idx="2841">
                        <c:v>430.59999999998485</c:v>
                      </c:pt>
                      <c:pt idx="2842">
                        <c:v>430.79999999998483</c:v>
                      </c:pt>
                      <c:pt idx="2843">
                        <c:v>430.99999999998482</c:v>
                      </c:pt>
                      <c:pt idx="2844">
                        <c:v>431.19999999998481</c:v>
                      </c:pt>
                      <c:pt idx="2845">
                        <c:v>431.3999999999848</c:v>
                      </c:pt>
                      <c:pt idx="2846">
                        <c:v>431.59999999998479</c:v>
                      </c:pt>
                      <c:pt idx="2847">
                        <c:v>431.79999999998478</c:v>
                      </c:pt>
                      <c:pt idx="2848">
                        <c:v>431.99999999998477</c:v>
                      </c:pt>
                      <c:pt idx="2849">
                        <c:v>432.19999999998475</c:v>
                      </c:pt>
                      <c:pt idx="2850">
                        <c:v>432.39999999998474</c:v>
                      </c:pt>
                      <c:pt idx="2851">
                        <c:v>432.59999999998473</c:v>
                      </c:pt>
                      <c:pt idx="2852">
                        <c:v>432.79999999998472</c:v>
                      </c:pt>
                      <c:pt idx="2853">
                        <c:v>432.99999999998471</c:v>
                      </c:pt>
                      <c:pt idx="2854">
                        <c:v>433.1999999999847</c:v>
                      </c:pt>
                      <c:pt idx="2855">
                        <c:v>433.39999999998469</c:v>
                      </c:pt>
                      <c:pt idx="2856">
                        <c:v>433.59999999998468</c:v>
                      </c:pt>
                      <c:pt idx="2857">
                        <c:v>433.79999999998466</c:v>
                      </c:pt>
                      <c:pt idx="2858">
                        <c:v>433.99999999998465</c:v>
                      </c:pt>
                      <c:pt idx="2859">
                        <c:v>434.19999999998464</c:v>
                      </c:pt>
                      <c:pt idx="2860">
                        <c:v>434.39999999998463</c:v>
                      </c:pt>
                      <c:pt idx="2861">
                        <c:v>434.59999999998462</c:v>
                      </c:pt>
                      <c:pt idx="2862">
                        <c:v>434.79999999998461</c:v>
                      </c:pt>
                      <c:pt idx="2863">
                        <c:v>434.9999999999846</c:v>
                      </c:pt>
                      <c:pt idx="2864">
                        <c:v>435.19999999998458</c:v>
                      </c:pt>
                      <c:pt idx="2865">
                        <c:v>435.39999999998457</c:v>
                      </c:pt>
                      <c:pt idx="2866">
                        <c:v>435.59999999998456</c:v>
                      </c:pt>
                      <c:pt idx="2867">
                        <c:v>435.79999999998455</c:v>
                      </c:pt>
                      <c:pt idx="2868">
                        <c:v>435.99999999998454</c:v>
                      </c:pt>
                      <c:pt idx="2869">
                        <c:v>436.19999999998453</c:v>
                      </c:pt>
                      <c:pt idx="2870">
                        <c:v>436.39999999998452</c:v>
                      </c:pt>
                      <c:pt idx="2871">
                        <c:v>436.5999999999845</c:v>
                      </c:pt>
                      <c:pt idx="2872">
                        <c:v>436.79999999998449</c:v>
                      </c:pt>
                      <c:pt idx="2873">
                        <c:v>436.99999999998448</c:v>
                      </c:pt>
                      <c:pt idx="2874">
                        <c:v>437.19999999998447</c:v>
                      </c:pt>
                      <c:pt idx="2875">
                        <c:v>437.39999999998446</c:v>
                      </c:pt>
                      <c:pt idx="2876">
                        <c:v>437.59999999998445</c:v>
                      </c:pt>
                      <c:pt idx="2877">
                        <c:v>437.79999999998444</c:v>
                      </c:pt>
                      <c:pt idx="2878">
                        <c:v>437.99999999998442</c:v>
                      </c:pt>
                      <c:pt idx="2879">
                        <c:v>438.19999999998441</c:v>
                      </c:pt>
                      <c:pt idx="2880">
                        <c:v>438.3999999999844</c:v>
                      </c:pt>
                      <c:pt idx="2881">
                        <c:v>438.59999999998439</c:v>
                      </c:pt>
                      <c:pt idx="2882">
                        <c:v>438.79999999998438</c:v>
                      </c:pt>
                      <c:pt idx="2883">
                        <c:v>438.99999999998437</c:v>
                      </c:pt>
                      <c:pt idx="2884">
                        <c:v>439.19999999998436</c:v>
                      </c:pt>
                      <c:pt idx="2885">
                        <c:v>439.39999999998435</c:v>
                      </c:pt>
                      <c:pt idx="2886">
                        <c:v>439.59999999998433</c:v>
                      </c:pt>
                      <c:pt idx="2887">
                        <c:v>439.79999999998432</c:v>
                      </c:pt>
                      <c:pt idx="2888">
                        <c:v>439.99999999998431</c:v>
                      </c:pt>
                      <c:pt idx="2889">
                        <c:v>440.1999999999843</c:v>
                      </c:pt>
                      <c:pt idx="2890">
                        <c:v>440.39999999998429</c:v>
                      </c:pt>
                      <c:pt idx="2891">
                        <c:v>440.59999999998428</c:v>
                      </c:pt>
                      <c:pt idx="2892">
                        <c:v>440.79999999998427</c:v>
                      </c:pt>
                      <c:pt idx="2893">
                        <c:v>440.99999999998425</c:v>
                      </c:pt>
                      <c:pt idx="2894">
                        <c:v>441.19999999998424</c:v>
                      </c:pt>
                      <c:pt idx="2895">
                        <c:v>441.39999999998423</c:v>
                      </c:pt>
                      <c:pt idx="2896">
                        <c:v>441.59999999998422</c:v>
                      </c:pt>
                      <c:pt idx="2897">
                        <c:v>441.79999999998421</c:v>
                      </c:pt>
                      <c:pt idx="2898">
                        <c:v>441.9999999999842</c:v>
                      </c:pt>
                      <c:pt idx="2899">
                        <c:v>442.19999999998419</c:v>
                      </c:pt>
                      <c:pt idx="2900">
                        <c:v>442.39999999998417</c:v>
                      </c:pt>
                      <c:pt idx="2901">
                        <c:v>442.59999999998416</c:v>
                      </c:pt>
                      <c:pt idx="2902">
                        <c:v>442.79999999998415</c:v>
                      </c:pt>
                      <c:pt idx="2903">
                        <c:v>442.99999999998414</c:v>
                      </c:pt>
                      <c:pt idx="2904">
                        <c:v>443.19999999998413</c:v>
                      </c:pt>
                      <c:pt idx="2905">
                        <c:v>443.39999999998412</c:v>
                      </c:pt>
                      <c:pt idx="2906">
                        <c:v>443.59999999998411</c:v>
                      </c:pt>
                      <c:pt idx="2907">
                        <c:v>443.7999999999841</c:v>
                      </c:pt>
                      <c:pt idx="2908">
                        <c:v>443.99999999998408</c:v>
                      </c:pt>
                      <c:pt idx="2909">
                        <c:v>444.19999999998407</c:v>
                      </c:pt>
                      <c:pt idx="2910">
                        <c:v>444.39999999998406</c:v>
                      </c:pt>
                      <c:pt idx="2911">
                        <c:v>444.59999999998405</c:v>
                      </c:pt>
                      <c:pt idx="2912">
                        <c:v>444.79999999998404</c:v>
                      </c:pt>
                      <c:pt idx="2913">
                        <c:v>444.99999999998403</c:v>
                      </c:pt>
                      <c:pt idx="2914">
                        <c:v>445.19999999998402</c:v>
                      </c:pt>
                      <c:pt idx="2915">
                        <c:v>445.399999999984</c:v>
                      </c:pt>
                      <c:pt idx="2916">
                        <c:v>445.59999999998399</c:v>
                      </c:pt>
                      <c:pt idx="2917">
                        <c:v>445.79999999998398</c:v>
                      </c:pt>
                      <c:pt idx="2918">
                        <c:v>445.99999999998397</c:v>
                      </c:pt>
                      <c:pt idx="2919">
                        <c:v>446.19999999998396</c:v>
                      </c:pt>
                      <c:pt idx="2920">
                        <c:v>446.39999999998395</c:v>
                      </c:pt>
                      <c:pt idx="2921">
                        <c:v>446.59999999998394</c:v>
                      </c:pt>
                      <c:pt idx="2922">
                        <c:v>446.79999999998392</c:v>
                      </c:pt>
                      <c:pt idx="2923">
                        <c:v>446.99999999998391</c:v>
                      </c:pt>
                      <c:pt idx="2924">
                        <c:v>447.1999999999839</c:v>
                      </c:pt>
                      <c:pt idx="2925">
                        <c:v>447.39999999998389</c:v>
                      </c:pt>
                      <c:pt idx="2926">
                        <c:v>447.59999999998388</c:v>
                      </c:pt>
                      <c:pt idx="2927">
                        <c:v>447.79999999998387</c:v>
                      </c:pt>
                      <c:pt idx="2928">
                        <c:v>447.99999999998386</c:v>
                      </c:pt>
                      <c:pt idx="2929">
                        <c:v>448.19999999998385</c:v>
                      </c:pt>
                      <c:pt idx="2930">
                        <c:v>448.39999999998383</c:v>
                      </c:pt>
                      <c:pt idx="2931">
                        <c:v>448.59999999998382</c:v>
                      </c:pt>
                      <c:pt idx="2932">
                        <c:v>448.79999999998381</c:v>
                      </c:pt>
                      <c:pt idx="2933">
                        <c:v>448.9999999999838</c:v>
                      </c:pt>
                      <c:pt idx="2934">
                        <c:v>449.19999999998379</c:v>
                      </c:pt>
                      <c:pt idx="2935">
                        <c:v>449.39999999998378</c:v>
                      </c:pt>
                      <c:pt idx="2936">
                        <c:v>449.59999999998377</c:v>
                      </c:pt>
                      <c:pt idx="2937">
                        <c:v>449.79999999998375</c:v>
                      </c:pt>
                      <c:pt idx="2938">
                        <c:v>449.99999999998374</c:v>
                      </c:pt>
                      <c:pt idx="2939">
                        <c:v>450.19999999998373</c:v>
                      </c:pt>
                      <c:pt idx="2940">
                        <c:v>450.39999999998372</c:v>
                      </c:pt>
                      <c:pt idx="2941">
                        <c:v>450.59999999998371</c:v>
                      </c:pt>
                      <c:pt idx="2942">
                        <c:v>450.7999999999837</c:v>
                      </c:pt>
                      <c:pt idx="2943">
                        <c:v>450.99999999998369</c:v>
                      </c:pt>
                      <c:pt idx="2944">
                        <c:v>451.19999999998367</c:v>
                      </c:pt>
                      <c:pt idx="2945">
                        <c:v>451.39999999998366</c:v>
                      </c:pt>
                      <c:pt idx="2946">
                        <c:v>451.59999999998365</c:v>
                      </c:pt>
                      <c:pt idx="2947">
                        <c:v>451.79999999998364</c:v>
                      </c:pt>
                      <c:pt idx="2948">
                        <c:v>451.99999999998363</c:v>
                      </c:pt>
                      <c:pt idx="2949">
                        <c:v>452.19999999998362</c:v>
                      </c:pt>
                      <c:pt idx="2950">
                        <c:v>452.39999999998361</c:v>
                      </c:pt>
                      <c:pt idx="2951">
                        <c:v>452.59999999998359</c:v>
                      </c:pt>
                      <c:pt idx="2952">
                        <c:v>452.79999999998358</c:v>
                      </c:pt>
                      <c:pt idx="2953">
                        <c:v>452.99999999998357</c:v>
                      </c:pt>
                      <c:pt idx="2954">
                        <c:v>453.19999999998356</c:v>
                      </c:pt>
                      <c:pt idx="2955">
                        <c:v>453.39999999998355</c:v>
                      </c:pt>
                      <c:pt idx="2956">
                        <c:v>453.59999999998354</c:v>
                      </c:pt>
                      <c:pt idx="2957">
                        <c:v>453.79999999998353</c:v>
                      </c:pt>
                      <c:pt idx="2958">
                        <c:v>453.99999999998352</c:v>
                      </c:pt>
                      <c:pt idx="2959">
                        <c:v>454.1999999999835</c:v>
                      </c:pt>
                      <c:pt idx="2960">
                        <c:v>454.39999999998349</c:v>
                      </c:pt>
                      <c:pt idx="2961">
                        <c:v>454.59999999998348</c:v>
                      </c:pt>
                      <c:pt idx="2962">
                        <c:v>454.79999999998347</c:v>
                      </c:pt>
                      <c:pt idx="2963">
                        <c:v>454.99999999998346</c:v>
                      </c:pt>
                      <c:pt idx="2964">
                        <c:v>455.19999999998345</c:v>
                      </c:pt>
                      <c:pt idx="2965">
                        <c:v>455.39999999998344</c:v>
                      </c:pt>
                      <c:pt idx="2966">
                        <c:v>455.59999999998342</c:v>
                      </c:pt>
                      <c:pt idx="2967">
                        <c:v>455.79999999998341</c:v>
                      </c:pt>
                      <c:pt idx="2968">
                        <c:v>455.9999999999834</c:v>
                      </c:pt>
                      <c:pt idx="2969">
                        <c:v>456.19999999998339</c:v>
                      </c:pt>
                      <c:pt idx="2970">
                        <c:v>456.39999999998338</c:v>
                      </c:pt>
                      <c:pt idx="2971">
                        <c:v>456.59999999998337</c:v>
                      </c:pt>
                      <c:pt idx="2972">
                        <c:v>456.79999999998336</c:v>
                      </c:pt>
                      <c:pt idx="2973">
                        <c:v>456.99999999998334</c:v>
                      </c:pt>
                      <c:pt idx="2974">
                        <c:v>457.19999999998333</c:v>
                      </c:pt>
                      <c:pt idx="2975">
                        <c:v>457.39999999998332</c:v>
                      </c:pt>
                      <c:pt idx="2976">
                        <c:v>457.59999999998331</c:v>
                      </c:pt>
                      <c:pt idx="2977">
                        <c:v>457.7999999999833</c:v>
                      </c:pt>
                      <c:pt idx="2978">
                        <c:v>457.99999999998329</c:v>
                      </c:pt>
                      <c:pt idx="2979">
                        <c:v>458.19999999998328</c:v>
                      </c:pt>
                      <c:pt idx="2980">
                        <c:v>458.39999999998327</c:v>
                      </c:pt>
                      <c:pt idx="2981">
                        <c:v>458.59999999998325</c:v>
                      </c:pt>
                      <c:pt idx="2982">
                        <c:v>458.79999999998324</c:v>
                      </c:pt>
                      <c:pt idx="2983">
                        <c:v>458.99999999998323</c:v>
                      </c:pt>
                      <c:pt idx="2984">
                        <c:v>459.19999999998322</c:v>
                      </c:pt>
                      <c:pt idx="2985">
                        <c:v>459.39999999998321</c:v>
                      </c:pt>
                      <c:pt idx="2986">
                        <c:v>459.5999999999832</c:v>
                      </c:pt>
                      <c:pt idx="2987">
                        <c:v>459.79999999998319</c:v>
                      </c:pt>
                      <c:pt idx="2988">
                        <c:v>459.99999999998317</c:v>
                      </c:pt>
                      <c:pt idx="2989">
                        <c:v>460.19999999998316</c:v>
                      </c:pt>
                      <c:pt idx="2990">
                        <c:v>460.39999999998315</c:v>
                      </c:pt>
                      <c:pt idx="2991">
                        <c:v>460.59999999998314</c:v>
                      </c:pt>
                      <c:pt idx="2992">
                        <c:v>460.79999999998313</c:v>
                      </c:pt>
                      <c:pt idx="2993">
                        <c:v>460.99999999998312</c:v>
                      </c:pt>
                      <c:pt idx="2994">
                        <c:v>461.19999999998311</c:v>
                      </c:pt>
                      <c:pt idx="2995">
                        <c:v>461.39999999998309</c:v>
                      </c:pt>
                      <c:pt idx="2996">
                        <c:v>461.59999999998308</c:v>
                      </c:pt>
                      <c:pt idx="2997">
                        <c:v>461.79999999998307</c:v>
                      </c:pt>
                      <c:pt idx="2998">
                        <c:v>461.99999999998306</c:v>
                      </c:pt>
                      <c:pt idx="2999">
                        <c:v>462.19999999998305</c:v>
                      </c:pt>
                      <c:pt idx="3000">
                        <c:v>462.39999999998304</c:v>
                      </c:pt>
                      <c:pt idx="3001">
                        <c:v>462.59999999998303</c:v>
                      </c:pt>
                      <c:pt idx="3002">
                        <c:v>462.79999999998302</c:v>
                      </c:pt>
                      <c:pt idx="3003">
                        <c:v>462.999999999983</c:v>
                      </c:pt>
                      <c:pt idx="3004">
                        <c:v>463.19999999998299</c:v>
                      </c:pt>
                      <c:pt idx="3005">
                        <c:v>463.39999999998298</c:v>
                      </c:pt>
                      <c:pt idx="3006">
                        <c:v>463.59999999998297</c:v>
                      </c:pt>
                      <c:pt idx="3007">
                        <c:v>463.79999999998296</c:v>
                      </c:pt>
                      <c:pt idx="3008">
                        <c:v>463.99999999998295</c:v>
                      </c:pt>
                      <c:pt idx="3009">
                        <c:v>464.19999999998294</c:v>
                      </c:pt>
                      <c:pt idx="3010">
                        <c:v>464.39999999998292</c:v>
                      </c:pt>
                      <c:pt idx="3011">
                        <c:v>464.59999999998291</c:v>
                      </c:pt>
                      <c:pt idx="3012">
                        <c:v>464.7999999999829</c:v>
                      </c:pt>
                      <c:pt idx="3013">
                        <c:v>464.99999999998289</c:v>
                      </c:pt>
                      <c:pt idx="3014">
                        <c:v>465.19999999998288</c:v>
                      </c:pt>
                      <c:pt idx="3015">
                        <c:v>465.39999999998287</c:v>
                      </c:pt>
                      <c:pt idx="3016">
                        <c:v>465.59999999998286</c:v>
                      </c:pt>
                      <c:pt idx="3017">
                        <c:v>465.79999999998284</c:v>
                      </c:pt>
                      <c:pt idx="3018">
                        <c:v>465.99999999998283</c:v>
                      </c:pt>
                      <c:pt idx="3019">
                        <c:v>466.19999999998282</c:v>
                      </c:pt>
                      <c:pt idx="3020">
                        <c:v>466.39999999998281</c:v>
                      </c:pt>
                      <c:pt idx="3021">
                        <c:v>466.5999999999828</c:v>
                      </c:pt>
                      <c:pt idx="3022">
                        <c:v>466.79999999998279</c:v>
                      </c:pt>
                      <c:pt idx="3023">
                        <c:v>466.99999999998278</c:v>
                      </c:pt>
                      <c:pt idx="3024">
                        <c:v>467.19999999998277</c:v>
                      </c:pt>
                      <c:pt idx="3025">
                        <c:v>467.39999999998275</c:v>
                      </c:pt>
                      <c:pt idx="3026">
                        <c:v>467.59999999998274</c:v>
                      </c:pt>
                      <c:pt idx="3027">
                        <c:v>467.79999999998273</c:v>
                      </c:pt>
                      <c:pt idx="3028">
                        <c:v>467.99999999998272</c:v>
                      </c:pt>
                      <c:pt idx="3029">
                        <c:v>468.19999999998271</c:v>
                      </c:pt>
                      <c:pt idx="3030">
                        <c:v>468.3999999999827</c:v>
                      </c:pt>
                      <c:pt idx="3031">
                        <c:v>468.59999999998269</c:v>
                      </c:pt>
                      <c:pt idx="3032">
                        <c:v>468.79999999998267</c:v>
                      </c:pt>
                      <c:pt idx="3033">
                        <c:v>468.99999999998266</c:v>
                      </c:pt>
                      <c:pt idx="3034">
                        <c:v>469.19999999998265</c:v>
                      </c:pt>
                      <c:pt idx="3035">
                        <c:v>469.39999999998264</c:v>
                      </c:pt>
                      <c:pt idx="3036">
                        <c:v>469.59999999998263</c:v>
                      </c:pt>
                      <c:pt idx="3037">
                        <c:v>469.79999999998262</c:v>
                      </c:pt>
                      <c:pt idx="3038">
                        <c:v>469.99999999998261</c:v>
                      </c:pt>
                      <c:pt idx="3039">
                        <c:v>470.19999999998259</c:v>
                      </c:pt>
                      <c:pt idx="3040">
                        <c:v>470.39999999998258</c:v>
                      </c:pt>
                      <c:pt idx="3041">
                        <c:v>470.59999999998257</c:v>
                      </c:pt>
                      <c:pt idx="3042">
                        <c:v>470.79999999998256</c:v>
                      </c:pt>
                      <c:pt idx="3043">
                        <c:v>470.99999999998255</c:v>
                      </c:pt>
                      <c:pt idx="3044">
                        <c:v>471.19999999998254</c:v>
                      </c:pt>
                      <c:pt idx="3045">
                        <c:v>471.39999999998253</c:v>
                      </c:pt>
                      <c:pt idx="3046">
                        <c:v>471.59999999998251</c:v>
                      </c:pt>
                      <c:pt idx="3047">
                        <c:v>471.7999999999825</c:v>
                      </c:pt>
                      <c:pt idx="3048">
                        <c:v>471.99999999998249</c:v>
                      </c:pt>
                      <c:pt idx="3049">
                        <c:v>472.19999999998248</c:v>
                      </c:pt>
                      <c:pt idx="3050">
                        <c:v>472.39999999998247</c:v>
                      </c:pt>
                      <c:pt idx="3051">
                        <c:v>472.59999999998246</c:v>
                      </c:pt>
                      <c:pt idx="3052">
                        <c:v>472.79999999998245</c:v>
                      </c:pt>
                      <c:pt idx="3053">
                        <c:v>472.99999999998244</c:v>
                      </c:pt>
                      <c:pt idx="3054">
                        <c:v>473.19999999998242</c:v>
                      </c:pt>
                      <c:pt idx="3055">
                        <c:v>473.39999999998241</c:v>
                      </c:pt>
                      <c:pt idx="3056">
                        <c:v>473.5999999999824</c:v>
                      </c:pt>
                      <c:pt idx="3057">
                        <c:v>473.79999999998239</c:v>
                      </c:pt>
                      <c:pt idx="3058">
                        <c:v>473.99999999998238</c:v>
                      </c:pt>
                      <c:pt idx="3059">
                        <c:v>474.19999999998237</c:v>
                      </c:pt>
                      <c:pt idx="3060">
                        <c:v>474.39999999998236</c:v>
                      </c:pt>
                      <c:pt idx="3061">
                        <c:v>474.59999999998234</c:v>
                      </c:pt>
                      <c:pt idx="3062">
                        <c:v>474.79999999998233</c:v>
                      </c:pt>
                      <c:pt idx="3063">
                        <c:v>474.99999999998232</c:v>
                      </c:pt>
                      <c:pt idx="3064">
                        <c:v>475.19999999998231</c:v>
                      </c:pt>
                      <c:pt idx="3065">
                        <c:v>475.3999999999823</c:v>
                      </c:pt>
                      <c:pt idx="3066">
                        <c:v>475.59999999998229</c:v>
                      </c:pt>
                      <c:pt idx="3067">
                        <c:v>475.79999999998228</c:v>
                      </c:pt>
                      <c:pt idx="3068">
                        <c:v>475.99999999998226</c:v>
                      </c:pt>
                      <c:pt idx="3069">
                        <c:v>476.19999999998225</c:v>
                      </c:pt>
                      <c:pt idx="3070">
                        <c:v>476.39999999998224</c:v>
                      </c:pt>
                      <c:pt idx="3071">
                        <c:v>476.59999999998223</c:v>
                      </c:pt>
                      <c:pt idx="3072">
                        <c:v>476.79999999998222</c:v>
                      </c:pt>
                      <c:pt idx="3073">
                        <c:v>476.99999999998221</c:v>
                      </c:pt>
                      <c:pt idx="3074">
                        <c:v>477.1999999999822</c:v>
                      </c:pt>
                      <c:pt idx="3075">
                        <c:v>477.39999999998219</c:v>
                      </c:pt>
                      <c:pt idx="3076">
                        <c:v>477.59999999998217</c:v>
                      </c:pt>
                      <c:pt idx="3077">
                        <c:v>477.79999999998216</c:v>
                      </c:pt>
                      <c:pt idx="3078">
                        <c:v>477.99999999998215</c:v>
                      </c:pt>
                      <c:pt idx="3079">
                        <c:v>478.19999999998214</c:v>
                      </c:pt>
                      <c:pt idx="3080">
                        <c:v>478.39999999998213</c:v>
                      </c:pt>
                      <c:pt idx="3081">
                        <c:v>478.59999999998212</c:v>
                      </c:pt>
                      <c:pt idx="3082">
                        <c:v>478.79999999998211</c:v>
                      </c:pt>
                      <c:pt idx="3083">
                        <c:v>478.99999999998209</c:v>
                      </c:pt>
                      <c:pt idx="3084">
                        <c:v>479.19999999998208</c:v>
                      </c:pt>
                      <c:pt idx="3085">
                        <c:v>479.39999999998207</c:v>
                      </c:pt>
                      <c:pt idx="3086">
                        <c:v>479.59999999998206</c:v>
                      </c:pt>
                      <c:pt idx="3087">
                        <c:v>479.79999999998205</c:v>
                      </c:pt>
                      <c:pt idx="3088">
                        <c:v>479.99999999998204</c:v>
                      </c:pt>
                      <c:pt idx="3089">
                        <c:v>480.19999999998203</c:v>
                      </c:pt>
                      <c:pt idx="3090">
                        <c:v>480.39999999998201</c:v>
                      </c:pt>
                      <c:pt idx="3091">
                        <c:v>480.599999999982</c:v>
                      </c:pt>
                      <c:pt idx="3092">
                        <c:v>480.79999999998199</c:v>
                      </c:pt>
                      <c:pt idx="3093">
                        <c:v>480.99999999998198</c:v>
                      </c:pt>
                      <c:pt idx="3094">
                        <c:v>481.19999999998197</c:v>
                      </c:pt>
                      <c:pt idx="3095">
                        <c:v>481.39999999998196</c:v>
                      </c:pt>
                      <c:pt idx="3096">
                        <c:v>481.59999999998195</c:v>
                      </c:pt>
                      <c:pt idx="3097">
                        <c:v>481.79999999998194</c:v>
                      </c:pt>
                      <c:pt idx="3098">
                        <c:v>481.99999999998192</c:v>
                      </c:pt>
                      <c:pt idx="3099">
                        <c:v>482.19999999998191</c:v>
                      </c:pt>
                      <c:pt idx="3100">
                        <c:v>482.3999999999819</c:v>
                      </c:pt>
                      <c:pt idx="3101">
                        <c:v>482.59999999998189</c:v>
                      </c:pt>
                      <c:pt idx="3102">
                        <c:v>482.79999999998188</c:v>
                      </c:pt>
                      <c:pt idx="3103">
                        <c:v>482.99999999998187</c:v>
                      </c:pt>
                      <c:pt idx="3104">
                        <c:v>483.19999999998186</c:v>
                      </c:pt>
                      <c:pt idx="3105">
                        <c:v>483.39999999998184</c:v>
                      </c:pt>
                      <c:pt idx="3106">
                        <c:v>483.59999999998183</c:v>
                      </c:pt>
                      <c:pt idx="3107">
                        <c:v>483.79999999998182</c:v>
                      </c:pt>
                      <c:pt idx="3108">
                        <c:v>483.99999999998181</c:v>
                      </c:pt>
                      <c:pt idx="3109">
                        <c:v>484.1999999999818</c:v>
                      </c:pt>
                      <c:pt idx="3110">
                        <c:v>484.39999999998179</c:v>
                      </c:pt>
                      <c:pt idx="3111">
                        <c:v>484.59999999998178</c:v>
                      </c:pt>
                      <c:pt idx="3112">
                        <c:v>484.79999999998176</c:v>
                      </c:pt>
                      <c:pt idx="3113">
                        <c:v>484.99999999998175</c:v>
                      </c:pt>
                      <c:pt idx="3114">
                        <c:v>485.19999999998174</c:v>
                      </c:pt>
                      <c:pt idx="3115">
                        <c:v>485.39999999998173</c:v>
                      </c:pt>
                      <c:pt idx="3116">
                        <c:v>485.59999999998172</c:v>
                      </c:pt>
                      <c:pt idx="3117">
                        <c:v>485.79999999998171</c:v>
                      </c:pt>
                      <c:pt idx="3118">
                        <c:v>485.9999999999817</c:v>
                      </c:pt>
                      <c:pt idx="3119">
                        <c:v>486.19999999998169</c:v>
                      </c:pt>
                      <c:pt idx="3120">
                        <c:v>486.39999999998167</c:v>
                      </c:pt>
                      <c:pt idx="3121">
                        <c:v>486.59999999998166</c:v>
                      </c:pt>
                      <c:pt idx="3122">
                        <c:v>486.79999999998165</c:v>
                      </c:pt>
                      <c:pt idx="3123">
                        <c:v>486.99999999998164</c:v>
                      </c:pt>
                      <c:pt idx="3124">
                        <c:v>487.19999999998163</c:v>
                      </c:pt>
                      <c:pt idx="3125">
                        <c:v>487.39999999998162</c:v>
                      </c:pt>
                      <c:pt idx="3126">
                        <c:v>487.59999999998161</c:v>
                      </c:pt>
                      <c:pt idx="3127">
                        <c:v>487.79999999998159</c:v>
                      </c:pt>
                      <c:pt idx="3128">
                        <c:v>487.99999999998158</c:v>
                      </c:pt>
                      <c:pt idx="3129">
                        <c:v>488.19999999998157</c:v>
                      </c:pt>
                      <c:pt idx="3130">
                        <c:v>488.39999999998156</c:v>
                      </c:pt>
                      <c:pt idx="3131">
                        <c:v>488.59999999998155</c:v>
                      </c:pt>
                      <c:pt idx="3132">
                        <c:v>488.79999999998154</c:v>
                      </c:pt>
                      <c:pt idx="3133">
                        <c:v>488.99999999998153</c:v>
                      </c:pt>
                      <c:pt idx="3134">
                        <c:v>489.19999999998151</c:v>
                      </c:pt>
                      <c:pt idx="3135">
                        <c:v>489.3999999999815</c:v>
                      </c:pt>
                      <c:pt idx="3136">
                        <c:v>489.59999999998149</c:v>
                      </c:pt>
                      <c:pt idx="3137">
                        <c:v>489.79999999998148</c:v>
                      </c:pt>
                      <c:pt idx="3138">
                        <c:v>489.99999999998147</c:v>
                      </c:pt>
                      <c:pt idx="3139">
                        <c:v>490.19999999998146</c:v>
                      </c:pt>
                      <c:pt idx="3140">
                        <c:v>490.39999999998145</c:v>
                      </c:pt>
                      <c:pt idx="3141">
                        <c:v>490.59999999998143</c:v>
                      </c:pt>
                      <c:pt idx="3142">
                        <c:v>490.79999999998142</c:v>
                      </c:pt>
                      <c:pt idx="3143">
                        <c:v>490.99999999998141</c:v>
                      </c:pt>
                      <c:pt idx="3144">
                        <c:v>491.1999999999814</c:v>
                      </c:pt>
                      <c:pt idx="3145">
                        <c:v>491.39999999998139</c:v>
                      </c:pt>
                      <c:pt idx="3146">
                        <c:v>491.59999999998138</c:v>
                      </c:pt>
                      <c:pt idx="3147">
                        <c:v>491.79999999998137</c:v>
                      </c:pt>
                      <c:pt idx="3148">
                        <c:v>491.99999999998136</c:v>
                      </c:pt>
                      <c:pt idx="3149">
                        <c:v>492.19999999998134</c:v>
                      </c:pt>
                      <c:pt idx="3150">
                        <c:v>492.39999999998133</c:v>
                      </c:pt>
                      <c:pt idx="3151">
                        <c:v>492.59999999998132</c:v>
                      </c:pt>
                      <c:pt idx="3152">
                        <c:v>492.79999999998131</c:v>
                      </c:pt>
                      <c:pt idx="3153">
                        <c:v>492.9999999999813</c:v>
                      </c:pt>
                      <c:pt idx="3154">
                        <c:v>493.19999999998129</c:v>
                      </c:pt>
                      <c:pt idx="3155">
                        <c:v>493.39999999998128</c:v>
                      </c:pt>
                      <c:pt idx="3156">
                        <c:v>493.59999999998126</c:v>
                      </c:pt>
                      <c:pt idx="3157">
                        <c:v>493.79999999998125</c:v>
                      </c:pt>
                      <c:pt idx="3158">
                        <c:v>493.99999999998124</c:v>
                      </c:pt>
                      <c:pt idx="3159">
                        <c:v>494.19999999998123</c:v>
                      </c:pt>
                      <c:pt idx="3160">
                        <c:v>494.39999999998122</c:v>
                      </c:pt>
                      <c:pt idx="3161">
                        <c:v>494.59999999998121</c:v>
                      </c:pt>
                      <c:pt idx="3162">
                        <c:v>494.7999999999812</c:v>
                      </c:pt>
                      <c:pt idx="3163">
                        <c:v>494.99999999998118</c:v>
                      </c:pt>
                      <c:pt idx="3164">
                        <c:v>495.19999999998117</c:v>
                      </c:pt>
                      <c:pt idx="3165">
                        <c:v>495.39999999998116</c:v>
                      </c:pt>
                      <c:pt idx="3166">
                        <c:v>495.59999999998115</c:v>
                      </c:pt>
                      <c:pt idx="3167">
                        <c:v>495.79999999998114</c:v>
                      </c:pt>
                      <c:pt idx="3168">
                        <c:v>495.99999999998113</c:v>
                      </c:pt>
                      <c:pt idx="3169">
                        <c:v>496.19999999998112</c:v>
                      </c:pt>
                      <c:pt idx="3170">
                        <c:v>496.39999999998111</c:v>
                      </c:pt>
                      <c:pt idx="3171">
                        <c:v>496.59999999998109</c:v>
                      </c:pt>
                      <c:pt idx="3172">
                        <c:v>496.79999999998108</c:v>
                      </c:pt>
                      <c:pt idx="3173">
                        <c:v>496.99999999998107</c:v>
                      </c:pt>
                      <c:pt idx="3174">
                        <c:v>497.19999999998106</c:v>
                      </c:pt>
                      <c:pt idx="3175">
                        <c:v>497.39999999998105</c:v>
                      </c:pt>
                      <c:pt idx="3176">
                        <c:v>497.59999999998104</c:v>
                      </c:pt>
                      <c:pt idx="3177">
                        <c:v>497.79999999998103</c:v>
                      </c:pt>
                      <c:pt idx="3178">
                        <c:v>497.99999999998101</c:v>
                      </c:pt>
                      <c:pt idx="3179">
                        <c:v>498.199999999981</c:v>
                      </c:pt>
                      <c:pt idx="3180">
                        <c:v>498.39999999998099</c:v>
                      </c:pt>
                      <c:pt idx="3181">
                        <c:v>498.59999999998098</c:v>
                      </c:pt>
                      <c:pt idx="3182">
                        <c:v>498.79999999998097</c:v>
                      </c:pt>
                      <c:pt idx="3183">
                        <c:v>498.99999999998096</c:v>
                      </c:pt>
                      <c:pt idx="3184">
                        <c:v>499.19999999998095</c:v>
                      </c:pt>
                      <c:pt idx="3185">
                        <c:v>499.39999999998093</c:v>
                      </c:pt>
                      <c:pt idx="3186">
                        <c:v>499.59999999998092</c:v>
                      </c:pt>
                      <c:pt idx="3187">
                        <c:v>499.79999999998091</c:v>
                      </c:pt>
                      <c:pt idx="3188">
                        <c:v>499.9999999999809</c:v>
                      </c:pt>
                      <c:pt idx="3189">
                        <c:v>500.19999999998089</c:v>
                      </c:pt>
                      <c:pt idx="3190">
                        <c:v>500.39999999998088</c:v>
                      </c:pt>
                      <c:pt idx="3191">
                        <c:v>500.59999999998087</c:v>
                      </c:pt>
                      <c:pt idx="3192">
                        <c:v>500.79999999998086</c:v>
                      </c:pt>
                      <c:pt idx="3193">
                        <c:v>500.99999999998084</c:v>
                      </c:pt>
                      <c:pt idx="3194">
                        <c:v>501.19999999998083</c:v>
                      </c:pt>
                      <c:pt idx="3195">
                        <c:v>501.39999999998082</c:v>
                      </c:pt>
                      <c:pt idx="3196">
                        <c:v>501.59999999998081</c:v>
                      </c:pt>
                      <c:pt idx="3197">
                        <c:v>501.7999999999808</c:v>
                      </c:pt>
                      <c:pt idx="3198">
                        <c:v>501.99999999998079</c:v>
                      </c:pt>
                      <c:pt idx="3199">
                        <c:v>502.19999999998078</c:v>
                      </c:pt>
                      <c:pt idx="3200">
                        <c:v>502.39999999998076</c:v>
                      </c:pt>
                      <c:pt idx="3201">
                        <c:v>502.59999999998075</c:v>
                      </c:pt>
                      <c:pt idx="3202">
                        <c:v>502.79999999998074</c:v>
                      </c:pt>
                      <c:pt idx="3203">
                        <c:v>502.99999999998073</c:v>
                      </c:pt>
                      <c:pt idx="3204">
                        <c:v>503.19999999998072</c:v>
                      </c:pt>
                      <c:pt idx="3205">
                        <c:v>503.39999999998071</c:v>
                      </c:pt>
                      <c:pt idx="3206">
                        <c:v>503.5999999999807</c:v>
                      </c:pt>
                      <c:pt idx="3207">
                        <c:v>503.79999999998068</c:v>
                      </c:pt>
                      <c:pt idx="3208">
                        <c:v>503.99999999998067</c:v>
                      </c:pt>
                      <c:pt idx="3209">
                        <c:v>504.19999999998066</c:v>
                      </c:pt>
                      <c:pt idx="3210">
                        <c:v>504.39999999998065</c:v>
                      </c:pt>
                      <c:pt idx="3211">
                        <c:v>504.59999999998064</c:v>
                      </c:pt>
                      <c:pt idx="3212">
                        <c:v>504.79999999998063</c:v>
                      </c:pt>
                      <c:pt idx="3213">
                        <c:v>504.99999999998062</c:v>
                      </c:pt>
                      <c:pt idx="3214">
                        <c:v>505.19999999998061</c:v>
                      </c:pt>
                      <c:pt idx="3215">
                        <c:v>505.39999999998059</c:v>
                      </c:pt>
                      <c:pt idx="3216">
                        <c:v>505.59999999998058</c:v>
                      </c:pt>
                      <c:pt idx="3217">
                        <c:v>505.79999999998057</c:v>
                      </c:pt>
                      <c:pt idx="3218">
                        <c:v>505.99999999998056</c:v>
                      </c:pt>
                      <c:pt idx="3219">
                        <c:v>506.19999999998055</c:v>
                      </c:pt>
                      <c:pt idx="3220">
                        <c:v>506.39999999998054</c:v>
                      </c:pt>
                      <c:pt idx="3221">
                        <c:v>506.59999999998053</c:v>
                      </c:pt>
                      <c:pt idx="3222">
                        <c:v>506.79999999998051</c:v>
                      </c:pt>
                      <c:pt idx="3223">
                        <c:v>506.9999999999805</c:v>
                      </c:pt>
                      <c:pt idx="3224">
                        <c:v>507.19999999998049</c:v>
                      </c:pt>
                      <c:pt idx="3225">
                        <c:v>507.39999999998048</c:v>
                      </c:pt>
                      <c:pt idx="3226">
                        <c:v>507.59999999998047</c:v>
                      </c:pt>
                      <c:pt idx="3227">
                        <c:v>507.79999999998046</c:v>
                      </c:pt>
                      <c:pt idx="3228">
                        <c:v>507.99999999998045</c:v>
                      </c:pt>
                      <c:pt idx="3229">
                        <c:v>508.19999999998043</c:v>
                      </c:pt>
                      <c:pt idx="3230">
                        <c:v>508.39999999998042</c:v>
                      </c:pt>
                      <c:pt idx="3231">
                        <c:v>508.59999999998041</c:v>
                      </c:pt>
                      <c:pt idx="3232">
                        <c:v>508.7999999999804</c:v>
                      </c:pt>
                      <c:pt idx="3233">
                        <c:v>508.99999999998039</c:v>
                      </c:pt>
                      <c:pt idx="3234">
                        <c:v>509.19999999998038</c:v>
                      </c:pt>
                      <c:pt idx="3235">
                        <c:v>509.39999999998037</c:v>
                      </c:pt>
                      <c:pt idx="3236">
                        <c:v>509.59999999998035</c:v>
                      </c:pt>
                      <c:pt idx="3237">
                        <c:v>509.79999999998034</c:v>
                      </c:pt>
                      <c:pt idx="3238">
                        <c:v>509.99999999998033</c:v>
                      </c:pt>
                      <c:pt idx="3239">
                        <c:v>510.19999999998032</c:v>
                      </c:pt>
                      <c:pt idx="3240">
                        <c:v>510.39999999998031</c:v>
                      </c:pt>
                      <c:pt idx="3241">
                        <c:v>510.5999999999803</c:v>
                      </c:pt>
                      <c:pt idx="3242">
                        <c:v>510.79999999998029</c:v>
                      </c:pt>
                      <c:pt idx="3243">
                        <c:v>510.99999999998028</c:v>
                      </c:pt>
                      <c:pt idx="3244">
                        <c:v>511.19999999998026</c:v>
                      </c:pt>
                      <c:pt idx="3245">
                        <c:v>511.39999999998025</c:v>
                      </c:pt>
                      <c:pt idx="3246">
                        <c:v>511.59999999998024</c:v>
                      </c:pt>
                      <c:pt idx="3247">
                        <c:v>511.79999999998023</c:v>
                      </c:pt>
                      <c:pt idx="3248">
                        <c:v>511.99999999998022</c:v>
                      </c:pt>
                      <c:pt idx="3249">
                        <c:v>512.19999999998026</c:v>
                      </c:pt>
                      <c:pt idx="3250">
                        <c:v>512.39999999998031</c:v>
                      </c:pt>
                      <c:pt idx="3251">
                        <c:v>512.59999999998035</c:v>
                      </c:pt>
                      <c:pt idx="3252">
                        <c:v>512.7999999999804</c:v>
                      </c:pt>
                      <c:pt idx="3253">
                        <c:v>512.99999999998045</c:v>
                      </c:pt>
                      <c:pt idx="3254">
                        <c:v>513.19999999998049</c:v>
                      </c:pt>
                      <c:pt idx="3255">
                        <c:v>513.39999999998054</c:v>
                      </c:pt>
                      <c:pt idx="3256">
                        <c:v>513.59999999998058</c:v>
                      </c:pt>
                      <c:pt idx="3257">
                        <c:v>513.79999999998063</c:v>
                      </c:pt>
                      <c:pt idx="3258">
                        <c:v>513.99999999998067</c:v>
                      </c:pt>
                      <c:pt idx="3259">
                        <c:v>514.19999999998072</c:v>
                      </c:pt>
                      <c:pt idx="3260">
                        <c:v>514.39999999998076</c:v>
                      </c:pt>
                      <c:pt idx="3261">
                        <c:v>514.59999999998081</c:v>
                      </c:pt>
                      <c:pt idx="3262">
                        <c:v>514.79999999998086</c:v>
                      </c:pt>
                      <c:pt idx="3263">
                        <c:v>514.9999999999809</c:v>
                      </c:pt>
                      <c:pt idx="3264">
                        <c:v>515.19999999998095</c:v>
                      </c:pt>
                      <c:pt idx="3265">
                        <c:v>515.39999999998099</c:v>
                      </c:pt>
                      <c:pt idx="3266">
                        <c:v>515.59999999998104</c:v>
                      </c:pt>
                      <c:pt idx="3267">
                        <c:v>515.79999999998108</c:v>
                      </c:pt>
                      <c:pt idx="3268">
                        <c:v>515.99999999998113</c:v>
                      </c:pt>
                      <c:pt idx="3269">
                        <c:v>516.19999999998117</c:v>
                      </c:pt>
                      <c:pt idx="3270">
                        <c:v>516.39999999998122</c:v>
                      </c:pt>
                      <c:pt idx="3271">
                        <c:v>516.59999999998126</c:v>
                      </c:pt>
                      <c:pt idx="3272">
                        <c:v>516.79999999998131</c:v>
                      </c:pt>
                      <c:pt idx="3273">
                        <c:v>516.99999999998136</c:v>
                      </c:pt>
                      <c:pt idx="3274">
                        <c:v>517.1999999999814</c:v>
                      </c:pt>
                      <c:pt idx="3275">
                        <c:v>517.39999999998145</c:v>
                      </c:pt>
                      <c:pt idx="3276">
                        <c:v>517.59999999998149</c:v>
                      </c:pt>
                      <c:pt idx="3277">
                        <c:v>517.79999999998154</c:v>
                      </c:pt>
                      <c:pt idx="3278">
                        <c:v>517.99999999998158</c:v>
                      </c:pt>
                      <c:pt idx="3279">
                        <c:v>518.19999999998163</c:v>
                      </c:pt>
                      <c:pt idx="3280">
                        <c:v>518.39999999998167</c:v>
                      </c:pt>
                      <c:pt idx="3281">
                        <c:v>518.59999999998172</c:v>
                      </c:pt>
                      <c:pt idx="3282">
                        <c:v>518.79999999998176</c:v>
                      </c:pt>
                      <c:pt idx="3283">
                        <c:v>518.99999999998181</c:v>
                      </c:pt>
                      <c:pt idx="3284">
                        <c:v>519.19999999998186</c:v>
                      </c:pt>
                      <c:pt idx="3285">
                        <c:v>519.3999999999819</c:v>
                      </c:pt>
                      <c:pt idx="3286">
                        <c:v>519.59999999998195</c:v>
                      </c:pt>
                      <c:pt idx="3287">
                        <c:v>519.79999999998199</c:v>
                      </c:pt>
                      <c:pt idx="3288">
                        <c:v>519.99999999998204</c:v>
                      </c:pt>
                      <c:pt idx="3289">
                        <c:v>520.19999999998208</c:v>
                      </c:pt>
                      <c:pt idx="3290">
                        <c:v>520.39999999998213</c:v>
                      </c:pt>
                      <c:pt idx="3291">
                        <c:v>520.59999999998217</c:v>
                      </c:pt>
                      <c:pt idx="3292">
                        <c:v>520.79999999998222</c:v>
                      </c:pt>
                      <c:pt idx="3293">
                        <c:v>520.99999999998226</c:v>
                      </c:pt>
                      <c:pt idx="3294">
                        <c:v>521.19999999998231</c:v>
                      </c:pt>
                      <c:pt idx="3295">
                        <c:v>521.39999999998236</c:v>
                      </c:pt>
                      <c:pt idx="3296">
                        <c:v>521.5999999999824</c:v>
                      </c:pt>
                      <c:pt idx="3297">
                        <c:v>521.79999999998245</c:v>
                      </c:pt>
                      <c:pt idx="3298">
                        <c:v>521.99999999998249</c:v>
                      </c:pt>
                      <c:pt idx="3299">
                        <c:v>522.19999999998254</c:v>
                      </c:pt>
                      <c:pt idx="3300">
                        <c:v>522.39999999998258</c:v>
                      </c:pt>
                      <c:pt idx="3301">
                        <c:v>522.59999999998263</c:v>
                      </c:pt>
                      <c:pt idx="3302">
                        <c:v>522.79999999998267</c:v>
                      </c:pt>
                      <c:pt idx="3303">
                        <c:v>522.99999999998272</c:v>
                      </c:pt>
                      <c:pt idx="3304">
                        <c:v>523.19999999998277</c:v>
                      </c:pt>
                      <c:pt idx="3305">
                        <c:v>523.39999999998281</c:v>
                      </c:pt>
                      <c:pt idx="3306">
                        <c:v>523.59999999998286</c:v>
                      </c:pt>
                      <c:pt idx="3307">
                        <c:v>523.7999999999829</c:v>
                      </c:pt>
                      <c:pt idx="3308">
                        <c:v>523.99999999998295</c:v>
                      </c:pt>
                      <c:pt idx="3309">
                        <c:v>524.19999999998299</c:v>
                      </c:pt>
                      <c:pt idx="3310">
                        <c:v>524.39999999998304</c:v>
                      </c:pt>
                      <c:pt idx="3311">
                        <c:v>524.59999999998308</c:v>
                      </c:pt>
                      <c:pt idx="3312">
                        <c:v>524.79999999998313</c:v>
                      </c:pt>
                      <c:pt idx="3313">
                        <c:v>524.99999999998317</c:v>
                      </c:pt>
                      <c:pt idx="3314">
                        <c:v>525.19999999998322</c:v>
                      </c:pt>
                      <c:pt idx="3315">
                        <c:v>525.39999999998327</c:v>
                      </c:pt>
                      <c:pt idx="3316">
                        <c:v>525.59999999998331</c:v>
                      </c:pt>
                      <c:pt idx="3317">
                        <c:v>525.79999999998336</c:v>
                      </c:pt>
                      <c:pt idx="3318">
                        <c:v>525.9999999999834</c:v>
                      </c:pt>
                      <c:pt idx="3319">
                        <c:v>526.19999999998345</c:v>
                      </c:pt>
                      <c:pt idx="3320">
                        <c:v>526.39999999998349</c:v>
                      </c:pt>
                      <c:pt idx="3321">
                        <c:v>526.59999999998354</c:v>
                      </c:pt>
                      <c:pt idx="3322">
                        <c:v>526.79999999998358</c:v>
                      </c:pt>
                      <c:pt idx="3323">
                        <c:v>526.99999999998363</c:v>
                      </c:pt>
                      <c:pt idx="3324">
                        <c:v>527.19999999998367</c:v>
                      </c:pt>
                      <c:pt idx="3325">
                        <c:v>527.39999999998372</c:v>
                      </c:pt>
                      <c:pt idx="3326">
                        <c:v>527.59999999998377</c:v>
                      </c:pt>
                      <c:pt idx="3327">
                        <c:v>527.79999999998381</c:v>
                      </c:pt>
                      <c:pt idx="3328">
                        <c:v>527.99999999998386</c:v>
                      </c:pt>
                      <c:pt idx="3329">
                        <c:v>528.1999999999839</c:v>
                      </c:pt>
                      <c:pt idx="3330">
                        <c:v>528.39999999998395</c:v>
                      </c:pt>
                      <c:pt idx="3331">
                        <c:v>528.59999999998399</c:v>
                      </c:pt>
                      <c:pt idx="3332">
                        <c:v>528.79999999998404</c:v>
                      </c:pt>
                      <c:pt idx="3333">
                        <c:v>528.99999999998408</c:v>
                      </c:pt>
                      <c:pt idx="3334">
                        <c:v>529.19999999998413</c:v>
                      </c:pt>
                      <c:pt idx="3335">
                        <c:v>529.39999999998417</c:v>
                      </c:pt>
                      <c:pt idx="3336">
                        <c:v>529.59999999998422</c:v>
                      </c:pt>
                      <c:pt idx="3337">
                        <c:v>529.79999999998427</c:v>
                      </c:pt>
                      <c:pt idx="3338">
                        <c:v>529.99999999998431</c:v>
                      </c:pt>
                      <c:pt idx="3339">
                        <c:v>530.19999999998436</c:v>
                      </c:pt>
                      <c:pt idx="3340">
                        <c:v>530.3999999999844</c:v>
                      </c:pt>
                      <c:pt idx="3341">
                        <c:v>530.59999999998445</c:v>
                      </c:pt>
                      <c:pt idx="3342">
                        <c:v>530.79999999998449</c:v>
                      </c:pt>
                      <c:pt idx="3343">
                        <c:v>530.99999999998454</c:v>
                      </c:pt>
                      <c:pt idx="3344">
                        <c:v>531.19999999998458</c:v>
                      </c:pt>
                      <c:pt idx="3345">
                        <c:v>531.39999999998463</c:v>
                      </c:pt>
                      <c:pt idx="3346">
                        <c:v>531.59999999998468</c:v>
                      </c:pt>
                      <c:pt idx="3347">
                        <c:v>531.79999999998472</c:v>
                      </c:pt>
                      <c:pt idx="3348">
                        <c:v>531.99999999998477</c:v>
                      </c:pt>
                      <c:pt idx="3349">
                        <c:v>532.19999999998481</c:v>
                      </c:pt>
                      <c:pt idx="3350">
                        <c:v>532.39999999998486</c:v>
                      </c:pt>
                      <c:pt idx="3351">
                        <c:v>532.5999999999849</c:v>
                      </c:pt>
                      <c:pt idx="3352">
                        <c:v>532.79999999998495</c:v>
                      </c:pt>
                      <c:pt idx="3353">
                        <c:v>532.99999999998499</c:v>
                      </c:pt>
                      <c:pt idx="3354">
                        <c:v>533.19999999998504</c:v>
                      </c:pt>
                      <c:pt idx="3355">
                        <c:v>533.39999999998508</c:v>
                      </c:pt>
                      <c:pt idx="3356">
                        <c:v>533.59999999998513</c:v>
                      </c:pt>
                      <c:pt idx="3357">
                        <c:v>533.79999999998518</c:v>
                      </c:pt>
                      <c:pt idx="3358">
                        <c:v>533.99999999998522</c:v>
                      </c:pt>
                      <c:pt idx="3359">
                        <c:v>534.19999999998527</c:v>
                      </c:pt>
                      <c:pt idx="3360">
                        <c:v>534.39999999998531</c:v>
                      </c:pt>
                      <c:pt idx="3361">
                        <c:v>534.59999999998536</c:v>
                      </c:pt>
                      <c:pt idx="3362">
                        <c:v>534.7999999999854</c:v>
                      </c:pt>
                      <c:pt idx="3363">
                        <c:v>534.99999999998545</c:v>
                      </c:pt>
                      <c:pt idx="3364">
                        <c:v>535.19999999998549</c:v>
                      </c:pt>
                      <c:pt idx="3365">
                        <c:v>535.39999999998554</c:v>
                      </c:pt>
                      <c:pt idx="3366">
                        <c:v>535.59999999998558</c:v>
                      </c:pt>
                      <c:pt idx="3367">
                        <c:v>535.79999999998563</c:v>
                      </c:pt>
                      <c:pt idx="3368">
                        <c:v>535.99999999998568</c:v>
                      </c:pt>
                      <c:pt idx="3369">
                        <c:v>536.19999999998572</c:v>
                      </c:pt>
                      <c:pt idx="3370">
                        <c:v>536.39999999998577</c:v>
                      </c:pt>
                      <c:pt idx="3371">
                        <c:v>536.59999999998581</c:v>
                      </c:pt>
                      <c:pt idx="3372">
                        <c:v>536.79999999998586</c:v>
                      </c:pt>
                      <c:pt idx="3373">
                        <c:v>536.9999999999859</c:v>
                      </c:pt>
                      <c:pt idx="3374">
                        <c:v>537.19999999998595</c:v>
                      </c:pt>
                      <c:pt idx="3375">
                        <c:v>537.39999999998599</c:v>
                      </c:pt>
                      <c:pt idx="3376">
                        <c:v>537.59999999998604</c:v>
                      </c:pt>
                      <c:pt idx="3377">
                        <c:v>537.79999999998608</c:v>
                      </c:pt>
                      <c:pt idx="3378">
                        <c:v>537.99999999998613</c:v>
                      </c:pt>
                      <c:pt idx="3379">
                        <c:v>538.19999999998618</c:v>
                      </c:pt>
                      <c:pt idx="3380">
                        <c:v>538.39999999998622</c:v>
                      </c:pt>
                      <c:pt idx="3381">
                        <c:v>538.59999999998627</c:v>
                      </c:pt>
                      <c:pt idx="3382">
                        <c:v>538.79999999998631</c:v>
                      </c:pt>
                      <c:pt idx="3383">
                        <c:v>538.99999999998636</c:v>
                      </c:pt>
                      <c:pt idx="3384">
                        <c:v>539.1999999999864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Quench_85K_50A!$V$17:$V$3401</c15:sqref>
                        </c15:formulaRef>
                      </c:ext>
                    </c:extLst>
                    <c:numCache>
                      <c:formatCode>0.0</c:formatCode>
                      <c:ptCount val="3385"/>
                      <c:pt idx="0">
                        <c:v>78.527000000000001</c:v>
                      </c:pt>
                      <c:pt idx="1">
                        <c:v>78.546999999999997</c:v>
                      </c:pt>
                      <c:pt idx="2">
                        <c:v>78.516999999999996</c:v>
                      </c:pt>
                      <c:pt idx="3">
                        <c:v>78.53</c:v>
                      </c:pt>
                      <c:pt idx="4">
                        <c:v>78.528000000000006</c:v>
                      </c:pt>
                      <c:pt idx="5">
                        <c:v>78.549000000000007</c:v>
                      </c:pt>
                      <c:pt idx="6">
                        <c:v>78.52</c:v>
                      </c:pt>
                      <c:pt idx="7">
                        <c:v>78.543000000000006</c:v>
                      </c:pt>
                      <c:pt idx="8">
                        <c:v>78.543000000000006</c:v>
                      </c:pt>
                      <c:pt idx="9">
                        <c:v>78.554000000000002</c:v>
                      </c:pt>
                      <c:pt idx="10">
                        <c:v>78.539000000000001</c:v>
                      </c:pt>
                      <c:pt idx="11">
                        <c:v>78.522999999999996</c:v>
                      </c:pt>
                      <c:pt idx="12">
                        <c:v>78.534999999999997</c:v>
                      </c:pt>
                      <c:pt idx="13">
                        <c:v>78.543000000000006</c:v>
                      </c:pt>
                      <c:pt idx="14">
                        <c:v>78.521000000000001</c:v>
                      </c:pt>
                      <c:pt idx="15">
                        <c:v>78.516000000000005</c:v>
                      </c:pt>
                      <c:pt idx="16">
                        <c:v>78.52</c:v>
                      </c:pt>
                      <c:pt idx="17">
                        <c:v>78.522000000000006</c:v>
                      </c:pt>
                      <c:pt idx="18">
                        <c:v>78.549000000000007</c:v>
                      </c:pt>
                      <c:pt idx="19">
                        <c:v>78.528999999999996</c:v>
                      </c:pt>
                      <c:pt idx="20">
                        <c:v>78.525000000000006</c:v>
                      </c:pt>
                      <c:pt idx="21">
                        <c:v>78.528999999999996</c:v>
                      </c:pt>
                      <c:pt idx="22">
                        <c:v>78.504999999999995</c:v>
                      </c:pt>
                      <c:pt idx="23">
                        <c:v>78.542000000000002</c:v>
                      </c:pt>
                      <c:pt idx="24">
                        <c:v>78.504999999999995</c:v>
                      </c:pt>
                      <c:pt idx="25">
                        <c:v>78.533000000000001</c:v>
                      </c:pt>
                      <c:pt idx="26">
                        <c:v>78.52</c:v>
                      </c:pt>
                      <c:pt idx="27">
                        <c:v>78.521000000000001</c:v>
                      </c:pt>
                      <c:pt idx="28">
                        <c:v>78.566999999999993</c:v>
                      </c:pt>
                      <c:pt idx="29">
                        <c:v>78.518000000000001</c:v>
                      </c:pt>
                      <c:pt idx="30">
                        <c:v>78.531999999999996</c:v>
                      </c:pt>
                      <c:pt idx="31">
                        <c:v>78.536000000000001</c:v>
                      </c:pt>
                      <c:pt idx="32">
                        <c:v>78.525000000000006</c:v>
                      </c:pt>
                      <c:pt idx="33">
                        <c:v>78.551000000000002</c:v>
                      </c:pt>
                      <c:pt idx="34">
                        <c:v>78.519000000000005</c:v>
                      </c:pt>
                      <c:pt idx="35">
                        <c:v>78.533000000000001</c:v>
                      </c:pt>
                      <c:pt idx="36">
                        <c:v>78.52</c:v>
                      </c:pt>
                      <c:pt idx="37">
                        <c:v>78.5</c:v>
                      </c:pt>
                      <c:pt idx="38">
                        <c:v>78.555999999999997</c:v>
                      </c:pt>
                      <c:pt idx="39">
                        <c:v>78.519000000000005</c:v>
                      </c:pt>
                      <c:pt idx="40">
                        <c:v>78.542000000000002</c:v>
                      </c:pt>
                      <c:pt idx="41">
                        <c:v>78.533000000000001</c:v>
                      </c:pt>
                      <c:pt idx="42">
                        <c:v>78.528999999999996</c:v>
                      </c:pt>
                      <c:pt idx="43">
                        <c:v>78.537999999999997</c:v>
                      </c:pt>
                      <c:pt idx="44">
                        <c:v>78.516000000000005</c:v>
                      </c:pt>
                      <c:pt idx="45">
                        <c:v>78.484999999999999</c:v>
                      </c:pt>
                      <c:pt idx="46">
                        <c:v>78.510000000000005</c:v>
                      </c:pt>
                      <c:pt idx="47">
                        <c:v>78.518000000000001</c:v>
                      </c:pt>
                      <c:pt idx="48">
                        <c:v>78.543000000000006</c:v>
                      </c:pt>
                      <c:pt idx="49">
                        <c:v>78.534999999999997</c:v>
                      </c:pt>
                      <c:pt idx="50">
                        <c:v>78.531999999999996</c:v>
                      </c:pt>
                      <c:pt idx="51">
                        <c:v>78.528000000000006</c:v>
                      </c:pt>
                      <c:pt idx="52">
                        <c:v>78.513000000000005</c:v>
                      </c:pt>
                      <c:pt idx="53">
                        <c:v>78.542000000000002</c:v>
                      </c:pt>
                      <c:pt idx="54">
                        <c:v>78.539000000000001</c:v>
                      </c:pt>
                      <c:pt idx="55">
                        <c:v>78.533000000000001</c:v>
                      </c:pt>
                      <c:pt idx="56">
                        <c:v>78.534000000000006</c:v>
                      </c:pt>
                      <c:pt idx="57">
                        <c:v>78.527000000000001</c:v>
                      </c:pt>
                      <c:pt idx="58">
                        <c:v>78.516000000000005</c:v>
                      </c:pt>
                      <c:pt idx="59">
                        <c:v>78.539000000000001</c:v>
                      </c:pt>
                      <c:pt idx="60">
                        <c:v>78.552999999999997</c:v>
                      </c:pt>
                      <c:pt idx="61">
                        <c:v>78.531000000000006</c:v>
                      </c:pt>
                      <c:pt idx="62">
                        <c:v>78.534000000000006</c:v>
                      </c:pt>
                      <c:pt idx="63">
                        <c:v>78.515000000000001</c:v>
                      </c:pt>
                      <c:pt idx="64">
                        <c:v>78.488</c:v>
                      </c:pt>
                      <c:pt idx="65">
                        <c:v>78.512</c:v>
                      </c:pt>
                      <c:pt idx="66">
                        <c:v>78.528999999999996</c:v>
                      </c:pt>
                      <c:pt idx="67">
                        <c:v>78.524000000000001</c:v>
                      </c:pt>
                      <c:pt idx="68">
                        <c:v>78.546000000000006</c:v>
                      </c:pt>
                      <c:pt idx="69">
                        <c:v>78.525999999999996</c:v>
                      </c:pt>
                      <c:pt idx="70">
                        <c:v>78.501999999999995</c:v>
                      </c:pt>
                      <c:pt idx="71">
                        <c:v>78.540999999999997</c:v>
                      </c:pt>
                      <c:pt idx="72">
                        <c:v>78.548000000000002</c:v>
                      </c:pt>
                      <c:pt idx="73">
                        <c:v>78.528999999999996</c:v>
                      </c:pt>
                      <c:pt idx="74">
                        <c:v>78.528000000000006</c:v>
                      </c:pt>
                      <c:pt idx="75">
                        <c:v>78.522000000000006</c:v>
                      </c:pt>
                      <c:pt idx="76">
                        <c:v>78.537000000000006</c:v>
                      </c:pt>
                      <c:pt idx="77">
                        <c:v>78.533000000000001</c:v>
                      </c:pt>
                      <c:pt idx="78">
                        <c:v>78.534999999999997</c:v>
                      </c:pt>
                      <c:pt idx="79">
                        <c:v>78.52</c:v>
                      </c:pt>
                      <c:pt idx="80">
                        <c:v>78.518000000000001</c:v>
                      </c:pt>
                      <c:pt idx="81">
                        <c:v>78.540000000000006</c:v>
                      </c:pt>
                      <c:pt idx="82">
                        <c:v>78.525999999999996</c:v>
                      </c:pt>
                      <c:pt idx="83">
                        <c:v>78.522000000000006</c:v>
                      </c:pt>
                      <c:pt idx="84">
                        <c:v>78.539000000000001</c:v>
                      </c:pt>
                      <c:pt idx="85">
                        <c:v>78.531999999999996</c:v>
                      </c:pt>
                      <c:pt idx="86">
                        <c:v>78.521000000000001</c:v>
                      </c:pt>
                      <c:pt idx="87">
                        <c:v>78.522999999999996</c:v>
                      </c:pt>
                      <c:pt idx="88">
                        <c:v>78.537000000000006</c:v>
                      </c:pt>
                      <c:pt idx="89">
                        <c:v>78.546000000000006</c:v>
                      </c:pt>
                      <c:pt idx="90">
                        <c:v>78.521000000000001</c:v>
                      </c:pt>
                      <c:pt idx="91">
                        <c:v>78.521000000000001</c:v>
                      </c:pt>
                      <c:pt idx="92">
                        <c:v>78.531999999999996</c:v>
                      </c:pt>
                      <c:pt idx="93">
                        <c:v>78.534000000000006</c:v>
                      </c:pt>
                      <c:pt idx="94">
                        <c:v>78.52</c:v>
                      </c:pt>
                      <c:pt idx="95">
                        <c:v>78.534000000000006</c:v>
                      </c:pt>
                      <c:pt idx="96">
                        <c:v>78.539000000000001</c:v>
                      </c:pt>
                      <c:pt idx="97">
                        <c:v>78.555999999999997</c:v>
                      </c:pt>
                      <c:pt idx="98">
                        <c:v>78.515000000000001</c:v>
                      </c:pt>
                      <c:pt idx="99">
                        <c:v>78.509</c:v>
                      </c:pt>
                      <c:pt idx="100">
                        <c:v>78.542000000000002</c:v>
                      </c:pt>
                      <c:pt idx="101">
                        <c:v>78.533000000000001</c:v>
                      </c:pt>
                      <c:pt idx="102">
                        <c:v>78.533000000000001</c:v>
                      </c:pt>
                      <c:pt idx="103">
                        <c:v>78.528000000000006</c:v>
                      </c:pt>
                      <c:pt idx="104">
                        <c:v>78.528000000000006</c:v>
                      </c:pt>
                      <c:pt idx="105">
                        <c:v>78.524000000000001</c:v>
                      </c:pt>
                      <c:pt idx="106">
                        <c:v>78.528000000000006</c:v>
                      </c:pt>
                      <c:pt idx="107">
                        <c:v>78.525999999999996</c:v>
                      </c:pt>
                      <c:pt idx="108">
                        <c:v>78.554000000000002</c:v>
                      </c:pt>
                      <c:pt idx="109">
                        <c:v>78.563999999999993</c:v>
                      </c:pt>
                      <c:pt idx="110">
                        <c:v>78.518000000000001</c:v>
                      </c:pt>
                      <c:pt idx="111">
                        <c:v>78.516000000000005</c:v>
                      </c:pt>
                      <c:pt idx="112">
                        <c:v>78.519000000000005</c:v>
                      </c:pt>
                      <c:pt idx="113">
                        <c:v>78.566000000000003</c:v>
                      </c:pt>
                      <c:pt idx="114">
                        <c:v>78.534999999999997</c:v>
                      </c:pt>
                      <c:pt idx="115">
                        <c:v>78.53</c:v>
                      </c:pt>
                      <c:pt idx="116">
                        <c:v>78.591999999999999</c:v>
                      </c:pt>
                      <c:pt idx="117">
                        <c:v>78.510000000000005</c:v>
                      </c:pt>
                      <c:pt idx="118">
                        <c:v>78.536000000000001</c:v>
                      </c:pt>
                      <c:pt idx="119">
                        <c:v>78.531999999999996</c:v>
                      </c:pt>
                      <c:pt idx="120">
                        <c:v>78.512</c:v>
                      </c:pt>
                      <c:pt idx="121">
                        <c:v>78.543999999999997</c:v>
                      </c:pt>
                      <c:pt idx="122">
                        <c:v>78.519000000000005</c:v>
                      </c:pt>
                      <c:pt idx="123">
                        <c:v>78.519000000000005</c:v>
                      </c:pt>
                      <c:pt idx="124">
                        <c:v>78.533000000000001</c:v>
                      </c:pt>
                      <c:pt idx="125">
                        <c:v>78.533000000000001</c:v>
                      </c:pt>
                      <c:pt idx="126">
                        <c:v>78.513999999999996</c:v>
                      </c:pt>
                      <c:pt idx="127">
                        <c:v>78.531999999999996</c:v>
                      </c:pt>
                      <c:pt idx="128">
                        <c:v>78.540000000000006</c:v>
                      </c:pt>
                      <c:pt idx="129">
                        <c:v>78.515000000000001</c:v>
                      </c:pt>
                      <c:pt idx="130">
                        <c:v>78.519000000000005</c:v>
                      </c:pt>
                      <c:pt idx="131">
                        <c:v>78.534999999999997</c:v>
                      </c:pt>
                      <c:pt idx="132">
                        <c:v>78.531000000000006</c:v>
                      </c:pt>
                      <c:pt idx="133">
                        <c:v>78.528999999999996</c:v>
                      </c:pt>
                      <c:pt idx="134">
                        <c:v>78.528000000000006</c:v>
                      </c:pt>
                      <c:pt idx="135">
                        <c:v>78.543000000000006</c:v>
                      </c:pt>
                      <c:pt idx="136">
                        <c:v>78.537999999999997</c:v>
                      </c:pt>
                      <c:pt idx="137">
                        <c:v>78.522999999999996</c:v>
                      </c:pt>
                      <c:pt idx="138">
                        <c:v>78.537000000000006</c:v>
                      </c:pt>
                      <c:pt idx="139">
                        <c:v>78.533000000000001</c:v>
                      </c:pt>
                      <c:pt idx="140">
                        <c:v>78.542000000000002</c:v>
                      </c:pt>
                      <c:pt idx="141">
                        <c:v>78.539000000000001</c:v>
                      </c:pt>
                      <c:pt idx="142">
                        <c:v>78.531000000000006</c:v>
                      </c:pt>
                      <c:pt idx="143">
                        <c:v>78.543999999999997</c:v>
                      </c:pt>
                      <c:pt idx="144">
                        <c:v>78.540000000000006</c:v>
                      </c:pt>
                      <c:pt idx="145">
                        <c:v>78.527000000000001</c:v>
                      </c:pt>
                      <c:pt idx="146">
                        <c:v>78.522999999999996</c:v>
                      </c:pt>
                      <c:pt idx="147">
                        <c:v>78.537999999999997</c:v>
                      </c:pt>
                      <c:pt idx="148">
                        <c:v>78.521000000000001</c:v>
                      </c:pt>
                      <c:pt idx="149">
                        <c:v>78.52</c:v>
                      </c:pt>
                      <c:pt idx="150">
                        <c:v>78.52</c:v>
                      </c:pt>
                      <c:pt idx="151">
                        <c:v>78.528999999999996</c:v>
                      </c:pt>
                      <c:pt idx="152">
                        <c:v>78.525000000000006</c:v>
                      </c:pt>
                      <c:pt idx="153">
                        <c:v>78.519000000000005</c:v>
                      </c:pt>
                      <c:pt idx="154">
                        <c:v>78.537999999999997</c:v>
                      </c:pt>
                      <c:pt idx="155">
                        <c:v>78.512</c:v>
                      </c:pt>
                      <c:pt idx="156">
                        <c:v>78.522000000000006</c:v>
                      </c:pt>
                      <c:pt idx="157">
                        <c:v>78.525999999999996</c:v>
                      </c:pt>
                      <c:pt idx="158">
                        <c:v>78.525000000000006</c:v>
                      </c:pt>
                      <c:pt idx="159">
                        <c:v>78.527000000000001</c:v>
                      </c:pt>
                      <c:pt idx="160">
                        <c:v>78.537999999999997</c:v>
                      </c:pt>
                      <c:pt idx="161">
                        <c:v>78.537000000000006</c:v>
                      </c:pt>
                      <c:pt idx="162">
                        <c:v>78.522000000000006</c:v>
                      </c:pt>
                      <c:pt idx="163">
                        <c:v>78.540999999999997</c:v>
                      </c:pt>
                      <c:pt idx="164">
                        <c:v>78.537999999999997</c:v>
                      </c:pt>
                      <c:pt idx="165">
                        <c:v>78.525999999999996</c:v>
                      </c:pt>
                      <c:pt idx="166">
                        <c:v>78.536000000000001</c:v>
                      </c:pt>
                      <c:pt idx="167">
                        <c:v>78.534000000000006</c:v>
                      </c:pt>
                      <c:pt idx="168">
                        <c:v>78.534000000000006</c:v>
                      </c:pt>
                      <c:pt idx="169">
                        <c:v>78.522999999999996</c:v>
                      </c:pt>
                      <c:pt idx="170">
                        <c:v>78.53</c:v>
                      </c:pt>
                      <c:pt idx="171">
                        <c:v>78.540999999999997</c:v>
                      </c:pt>
                      <c:pt idx="172">
                        <c:v>78.533000000000001</c:v>
                      </c:pt>
                      <c:pt idx="173">
                        <c:v>78.528999999999996</c:v>
                      </c:pt>
                      <c:pt idx="174">
                        <c:v>78.513000000000005</c:v>
                      </c:pt>
                      <c:pt idx="175">
                        <c:v>78.534999999999997</c:v>
                      </c:pt>
                      <c:pt idx="176">
                        <c:v>78.537000000000006</c:v>
                      </c:pt>
                      <c:pt idx="177">
                        <c:v>78.522000000000006</c:v>
                      </c:pt>
                      <c:pt idx="178">
                        <c:v>78.534999999999997</c:v>
                      </c:pt>
                      <c:pt idx="179">
                        <c:v>78.552999999999997</c:v>
                      </c:pt>
                      <c:pt idx="180">
                        <c:v>78.537000000000006</c:v>
                      </c:pt>
                      <c:pt idx="181">
                        <c:v>78.522000000000006</c:v>
                      </c:pt>
                      <c:pt idx="182">
                        <c:v>78.534000000000006</c:v>
                      </c:pt>
                      <c:pt idx="183">
                        <c:v>78.525999999999996</c:v>
                      </c:pt>
                      <c:pt idx="184">
                        <c:v>78.537000000000006</c:v>
                      </c:pt>
                      <c:pt idx="185">
                        <c:v>78.533000000000001</c:v>
                      </c:pt>
                      <c:pt idx="186">
                        <c:v>78.537999999999997</c:v>
                      </c:pt>
                      <c:pt idx="187">
                        <c:v>78.528999999999996</c:v>
                      </c:pt>
                      <c:pt idx="188">
                        <c:v>78.531999999999996</c:v>
                      </c:pt>
                      <c:pt idx="189">
                        <c:v>78.540999999999997</c:v>
                      </c:pt>
                      <c:pt idx="190">
                        <c:v>78.528999999999996</c:v>
                      </c:pt>
                      <c:pt idx="191">
                        <c:v>78.537999999999997</c:v>
                      </c:pt>
                      <c:pt idx="192">
                        <c:v>78.528000000000006</c:v>
                      </c:pt>
                      <c:pt idx="193">
                        <c:v>78.53</c:v>
                      </c:pt>
                      <c:pt idx="194">
                        <c:v>78.531000000000006</c:v>
                      </c:pt>
                      <c:pt idx="195">
                        <c:v>78.510999999999996</c:v>
                      </c:pt>
                      <c:pt idx="196">
                        <c:v>78.537999999999997</c:v>
                      </c:pt>
                      <c:pt idx="197">
                        <c:v>78.531999999999996</c:v>
                      </c:pt>
                      <c:pt idx="198">
                        <c:v>78.543000000000006</c:v>
                      </c:pt>
                      <c:pt idx="199">
                        <c:v>78.522000000000006</c:v>
                      </c:pt>
                      <c:pt idx="200">
                        <c:v>78.528000000000006</c:v>
                      </c:pt>
                      <c:pt idx="201">
                        <c:v>78.53</c:v>
                      </c:pt>
                      <c:pt idx="202">
                        <c:v>78.513000000000005</c:v>
                      </c:pt>
                      <c:pt idx="203">
                        <c:v>78.53</c:v>
                      </c:pt>
                      <c:pt idx="204">
                        <c:v>78.525999999999996</c:v>
                      </c:pt>
                      <c:pt idx="205">
                        <c:v>78.521000000000001</c:v>
                      </c:pt>
                      <c:pt idx="206">
                        <c:v>78.545000000000002</c:v>
                      </c:pt>
                      <c:pt idx="207">
                        <c:v>78.537999999999997</c:v>
                      </c:pt>
                      <c:pt idx="208">
                        <c:v>78.539000000000001</c:v>
                      </c:pt>
                      <c:pt idx="209">
                        <c:v>78.537999999999997</c:v>
                      </c:pt>
                      <c:pt idx="210">
                        <c:v>78.534000000000006</c:v>
                      </c:pt>
                      <c:pt idx="211">
                        <c:v>78.519000000000005</c:v>
                      </c:pt>
                      <c:pt idx="212">
                        <c:v>78.546999999999997</c:v>
                      </c:pt>
                      <c:pt idx="213">
                        <c:v>78.543000000000006</c:v>
                      </c:pt>
                      <c:pt idx="214">
                        <c:v>78.528999999999996</c:v>
                      </c:pt>
                      <c:pt idx="215">
                        <c:v>78.531999999999996</c:v>
                      </c:pt>
                      <c:pt idx="216">
                        <c:v>78.537999999999997</c:v>
                      </c:pt>
                      <c:pt idx="217">
                        <c:v>78.525999999999996</c:v>
                      </c:pt>
                      <c:pt idx="218">
                        <c:v>78.519000000000005</c:v>
                      </c:pt>
                      <c:pt idx="219">
                        <c:v>78.525000000000006</c:v>
                      </c:pt>
                      <c:pt idx="220">
                        <c:v>78.519000000000005</c:v>
                      </c:pt>
                      <c:pt idx="221">
                        <c:v>78.534000000000006</c:v>
                      </c:pt>
                      <c:pt idx="222">
                        <c:v>78.533000000000001</c:v>
                      </c:pt>
                      <c:pt idx="223">
                        <c:v>78.522999999999996</c:v>
                      </c:pt>
                      <c:pt idx="224">
                        <c:v>78.53</c:v>
                      </c:pt>
                      <c:pt idx="225">
                        <c:v>78.527000000000001</c:v>
                      </c:pt>
                      <c:pt idx="226">
                        <c:v>78.533000000000001</c:v>
                      </c:pt>
                      <c:pt idx="227">
                        <c:v>78.531999999999996</c:v>
                      </c:pt>
                      <c:pt idx="228">
                        <c:v>78.525999999999996</c:v>
                      </c:pt>
                      <c:pt idx="229">
                        <c:v>78.525000000000006</c:v>
                      </c:pt>
                      <c:pt idx="230">
                        <c:v>78.522999999999996</c:v>
                      </c:pt>
                      <c:pt idx="231">
                        <c:v>78.536000000000001</c:v>
                      </c:pt>
                      <c:pt idx="232">
                        <c:v>78.534999999999997</c:v>
                      </c:pt>
                      <c:pt idx="233">
                        <c:v>78.536000000000001</c:v>
                      </c:pt>
                      <c:pt idx="234">
                        <c:v>78.531999999999996</c:v>
                      </c:pt>
                      <c:pt idx="235">
                        <c:v>78.518000000000001</c:v>
                      </c:pt>
                      <c:pt idx="236">
                        <c:v>78.527000000000001</c:v>
                      </c:pt>
                      <c:pt idx="237">
                        <c:v>78.527000000000001</c:v>
                      </c:pt>
                      <c:pt idx="238">
                        <c:v>78.528000000000006</c:v>
                      </c:pt>
                      <c:pt idx="239">
                        <c:v>78.522999999999996</c:v>
                      </c:pt>
                      <c:pt idx="240">
                        <c:v>78.534000000000006</c:v>
                      </c:pt>
                      <c:pt idx="241">
                        <c:v>78.525999999999996</c:v>
                      </c:pt>
                      <c:pt idx="242">
                        <c:v>78.552999999999997</c:v>
                      </c:pt>
                      <c:pt idx="243">
                        <c:v>78.519000000000005</c:v>
                      </c:pt>
                      <c:pt idx="244">
                        <c:v>78.528999999999996</c:v>
                      </c:pt>
                      <c:pt idx="245">
                        <c:v>78.552000000000007</c:v>
                      </c:pt>
                      <c:pt idx="246">
                        <c:v>78.522000000000006</c:v>
                      </c:pt>
                      <c:pt idx="247">
                        <c:v>78.528000000000006</c:v>
                      </c:pt>
                      <c:pt idx="248">
                        <c:v>78.527000000000001</c:v>
                      </c:pt>
                      <c:pt idx="249">
                        <c:v>78.536000000000001</c:v>
                      </c:pt>
                      <c:pt idx="250">
                        <c:v>78.536000000000001</c:v>
                      </c:pt>
                      <c:pt idx="251">
                        <c:v>78.539000000000001</c:v>
                      </c:pt>
                      <c:pt idx="252">
                        <c:v>78.539000000000001</c:v>
                      </c:pt>
                      <c:pt idx="253">
                        <c:v>78.53</c:v>
                      </c:pt>
                      <c:pt idx="254">
                        <c:v>78.534000000000006</c:v>
                      </c:pt>
                      <c:pt idx="255">
                        <c:v>78.525000000000006</c:v>
                      </c:pt>
                      <c:pt idx="256">
                        <c:v>78.522999999999996</c:v>
                      </c:pt>
                      <c:pt idx="257">
                        <c:v>78.522999999999996</c:v>
                      </c:pt>
                      <c:pt idx="258">
                        <c:v>78.516000000000005</c:v>
                      </c:pt>
                      <c:pt idx="259">
                        <c:v>78.540000000000006</c:v>
                      </c:pt>
                      <c:pt idx="260">
                        <c:v>78.516000000000005</c:v>
                      </c:pt>
                      <c:pt idx="261">
                        <c:v>78.531000000000006</c:v>
                      </c:pt>
                      <c:pt idx="262">
                        <c:v>78.525999999999996</c:v>
                      </c:pt>
                      <c:pt idx="263">
                        <c:v>78.516999999999996</c:v>
                      </c:pt>
                      <c:pt idx="264">
                        <c:v>78.533000000000001</c:v>
                      </c:pt>
                      <c:pt idx="265">
                        <c:v>78.52</c:v>
                      </c:pt>
                      <c:pt idx="266">
                        <c:v>78.516000000000005</c:v>
                      </c:pt>
                      <c:pt idx="267">
                        <c:v>78.525000000000006</c:v>
                      </c:pt>
                      <c:pt idx="268">
                        <c:v>78.539000000000001</c:v>
                      </c:pt>
                      <c:pt idx="269">
                        <c:v>78.540999999999997</c:v>
                      </c:pt>
                      <c:pt idx="270">
                        <c:v>78.534000000000006</c:v>
                      </c:pt>
                      <c:pt idx="271">
                        <c:v>78.534999999999997</c:v>
                      </c:pt>
                      <c:pt idx="272">
                        <c:v>78.536000000000001</c:v>
                      </c:pt>
                      <c:pt idx="273">
                        <c:v>78.537999999999997</c:v>
                      </c:pt>
                      <c:pt idx="274">
                        <c:v>78.513000000000005</c:v>
                      </c:pt>
                      <c:pt idx="275">
                        <c:v>78.533000000000001</c:v>
                      </c:pt>
                      <c:pt idx="276">
                        <c:v>78.543999999999997</c:v>
                      </c:pt>
                      <c:pt idx="277">
                        <c:v>78.534999999999997</c:v>
                      </c:pt>
                      <c:pt idx="278">
                        <c:v>78.522999999999996</c:v>
                      </c:pt>
                      <c:pt idx="279">
                        <c:v>78.533000000000001</c:v>
                      </c:pt>
                      <c:pt idx="280">
                        <c:v>78.527000000000001</c:v>
                      </c:pt>
                      <c:pt idx="281">
                        <c:v>78.525999999999996</c:v>
                      </c:pt>
                      <c:pt idx="282">
                        <c:v>78.525000000000006</c:v>
                      </c:pt>
                      <c:pt idx="283">
                        <c:v>78.519000000000005</c:v>
                      </c:pt>
                      <c:pt idx="284">
                        <c:v>78.534000000000006</c:v>
                      </c:pt>
                      <c:pt idx="285">
                        <c:v>78.543000000000006</c:v>
                      </c:pt>
                      <c:pt idx="286">
                        <c:v>78.518000000000001</c:v>
                      </c:pt>
                      <c:pt idx="287">
                        <c:v>78.542000000000002</c:v>
                      </c:pt>
                      <c:pt idx="288">
                        <c:v>78.527000000000001</c:v>
                      </c:pt>
                      <c:pt idx="289">
                        <c:v>78.542000000000002</c:v>
                      </c:pt>
                      <c:pt idx="290">
                        <c:v>78.534000000000006</c:v>
                      </c:pt>
                      <c:pt idx="291">
                        <c:v>78.534999999999997</c:v>
                      </c:pt>
                      <c:pt idx="292">
                        <c:v>78.543999999999997</c:v>
                      </c:pt>
                      <c:pt idx="293">
                        <c:v>78.52</c:v>
                      </c:pt>
                      <c:pt idx="294">
                        <c:v>78.543000000000006</c:v>
                      </c:pt>
                      <c:pt idx="295">
                        <c:v>78.53</c:v>
                      </c:pt>
                      <c:pt idx="296">
                        <c:v>78.540999999999997</c:v>
                      </c:pt>
                      <c:pt idx="297">
                        <c:v>78.539000000000001</c:v>
                      </c:pt>
                      <c:pt idx="298">
                        <c:v>78.53</c:v>
                      </c:pt>
                      <c:pt idx="299">
                        <c:v>78.536000000000001</c:v>
                      </c:pt>
                      <c:pt idx="300">
                        <c:v>78.518000000000001</c:v>
                      </c:pt>
                      <c:pt idx="301">
                        <c:v>78.549000000000007</c:v>
                      </c:pt>
                      <c:pt idx="302">
                        <c:v>78.519000000000005</c:v>
                      </c:pt>
                      <c:pt idx="303">
                        <c:v>78.528000000000006</c:v>
                      </c:pt>
                      <c:pt idx="304">
                        <c:v>78.542000000000002</c:v>
                      </c:pt>
                      <c:pt idx="305">
                        <c:v>78.537000000000006</c:v>
                      </c:pt>
                      <c:pt idx="306">
                        <c:v>78.522000000000006</c:v>
                      </c:pt>
                      <c:pt idx="307">
                        <c:v>78.531999999999996</c:v>
                      </c:pt>
                      <c:pt idx="308">
                        <c:v>78.534000000000006</c:v>
                      </c:pt>
                      <c:pt idx="309">
                        <c:v>78.527000000000001</c:v>
                      </c:pt>
                      <c:pt idx="310">
                        <c:v>78.534999999999997</c:v>
                      </c:pt>
                      <c:pt idx="311">
                        <c:v>78.537999999999997</c:v>
                      </c:pt>
                      <c:pt idx="312">
                        <c:v>78.533000000000001</c:v>
                      </c:pt>
                      <c:pt idx="313">
                        <c:v>78.537999999999997</c:v>
                      </c:pt>
                      <c:pt idx="314">
                        <c:v>78.539000000000001</c:v>
                      </c:pt>
                      <c:pt idx="315">
                        <c:v>78.528999999999996</c:v>
                      </c:pt>
                      <c:pt idx="316">
                        <c:v>78.534000000000006</c:v>
                      </c:pt>
                      <c:pt idx="317">
                        <c:v>78.537000000000006</c:v>
                      </c:pt>
                      <c:pt idx="318">
                        <c:v>78.524000000000001</c:v>
                      </c:pt>
                      <c:pt idx="319">
                        <c:v>78.545000000000002</c:v>
                      </c:pt>
                      <c:pt idx="320">
                        <c:v>78.537000000000006</c:v>
                      </c:pt>
                      <c:pt idx="321">
                        <c:v>78.528000000000006</c:v>
                      </c:pt>
                      <c:pt idx="322">
                        <c:v>78.536000000000001</c:v>
                      </c:pt>
                      <c:pt idx="323">
                        <c:v>78.528999999999996</c:v>
                      </c:pt>
                      <c:pt idx="324">
                        <c:v>78.522999999999996</c:v>
                      </c:pt>
                      <c:pt idx="325">
                        <c:v>78.537999999999997</c:v>
                      </c:pt>
                      <c:pt idx="326">
                        <c:v>78.531999999999996</c:v>
                      </c:pt>
                      <c:pt idx="327">
                        <c:v>78.53</c:v>
                      </c:pt>
                      <c:pt idx="328">
                        <c:v>78.522999999999996</c:v>
                      </c:pt>
                      <c:pt idx="329">
                        <c:v>78.546000000000006</c:v>
                      </c:pt>
                      <c:pt idx="330">
                        <c:v>78.534999999999997</c:v>
                      </c:pt>
                      <c:pt idx="331">
                        <c:v>78.527000000000001</c:v>
                      </c:pt>
                      <c:pt idx="332">
                        <c:v>78.537999999999997</c:v>
                      </c:pt>
                      <c:pt idx="333">
                        <c:v>78.522000000000006</c:v>
                      </c:pt>
                      <c:pt idx="334">
                        <c:v>78.534000000000006</c:v>
                      </c:pt>
                      <c:pt idx="335">
                        <c:v>78.534000000000006</c:v>
                      </c:pt>
                      <c:pt idx="336">
                        <c:v>78.546000000000006</c:v>
                      </c:pt>
                      <c:pt idx="337">
                        <c:v>78.504000000000005</c:v>
                      </c:pt>
                      <c:pt idx="338">
                        <c:v>78.534000000000006</c:v>
                      </c:pt>
                      <c:pt idx="339">
                        <c:v>78.53</c:v>
                      </c:pt>
                      <c:pt idx="340">
                        <c:v>78.53</c:v>
                      </c:pt>
                      <c:pt idx="341">
                        <c:v>78.53</c:v>
                      </c:pt>
                      <c:pt idx="342">
                        <c:v>78.525999999999996</c:v>
                      </c:pt>
                      <c:pt idx="343">
                        <c:v>78.534999999999997</c:v>
                      </c:pt>
                      <c:pt idx="344">
                        <c:v>78.528999999999996</c:v>
                      </c:pt>
                      <c:pt idx="345">
                        <c:v>78.536000000000001</c:v>
                      </c:pt>
                      <c:pt idx="346">
                        <c:v>78.524000000000001</c:v>
                      </c:pt>
                      <c:pt idx="347">
                        <c:v>78.540000000000006</c:v>
                      </c:pt>
                      <c:pt idx="348">
                        <c:v>78.537000000000006</c:v>
                      </c:pt>
                      <c:pt idx="349">
                        <c:v>78.531000000000006</c:v>
                      </c:pt>
                      <c:pt idx="350">
                        <c:v>78.539000000000001</c:v>
                      </c:pt>
                      <c:pt idx="351">
                        <c:v>78.525000000000006</c:v>
                      </c:pt>
                      <c:pt idx="352">
                        <c:v>78.525000000000006</c:v>
                      </c:pt>
                      <c:pt idx="353">
                        <c:v>78.533000000000001</c:v>
                      </c:pt>
                      <c:pt idx="354">
                        <c:v>78.545000000000002</c:v>
                      </c:pt>
                      <c:pt idx="355">
                        <c:v>78.53</c:v>
                      </c:pt>
                      <c:pt idx="356">
                        <c:v>78.521000000000001</c:v>
                      </c:pt>
                      <c:pt idx="357">
                        <c:v>78.548000000000002</c:v>
                      </c:pt>
                      <c:pt idx="358">
                        <c:v>78.534000000000006</c:v>
                      </c:pt>
                      <c:pt idx="359">
                        <c:v>78.525999999999996</c:v>
                      </c:pt>
                      <c:pt idx="360">
                        <c:v>78.537000000000006</c:v>
                      </c:pt>
                      <c:pt idx="361">
                        <c:v>78.518000000000001</c:v>
                      </c:pt>
                      <c:pt idx="362">
                        <c:v>78.533000000000001</c:v>
                      </c:pt>
                      <c:pt idx="363">
                        <c:v>78.53</c:v>
                      </c:pt>
                      <c:pt idx="364">
                        <c:v>78.528999999999996</c:v>
                      </c:pt>
                      <c:pt idx="365">
                        <c:v>78.525000000000006</c:v>
                      </c:pt>
                      <c:pt idx="366">
                        <c:v>78.524000000000001</c:v>
                      </c:pt>
                      <c:pt idx="367">
                        <c:v>78.525999999999996</c:v>
                      </c:pt>
                      <c:pt idx="368">
                        <c:v>78.540999999999997</c:v>
                      </c:pt>
                      <c:pt idx="369">
                        <c:v>78.53</c:v>
                      </c:pt>
                      <c:pt idx="370">
                        <c:v>78.533000000000001</c:v>
                      </c:pt>
                      <c:pt idx="371">
                        <c:v>78.528999999999996</c:v>
                      </c:pt>
                      <c:pt idx="372">
                        <c:v>78.528999999999996</c:v>
                      </c:pt>
                      <c:pt idx="373">
                        <c:v>78.531000000000006</c:v>
                      </c:pt>
                      <c:pt idx="374">
                        <c:v>78.552000000000007</c:v>
                      </c:pt>
                      <c:pt idx="375">
                        <c:v>78.537000000000006</c:v>
                      </c:pt>
                      <c:pt idx="376">
                        <c:v>78.522000000000006</c:v>
                      </c:pt>
                      <c:pt idx="377">
                        <c:v>78.534999999999997</c:v>
                      </c:pt>
                      <c:pt idx="378">
                        <c:v>78.534000000000006</c:v>
                      </c:pt>
                      <c:pt idx="379">
                        <c:v>78.533000000000001</c:v>
                      </c:pt>
                      <c:pt idx="380">
                        <c:v>78.539000000000001</c:v>
                      </c:pt>
                      <c:pt idx="381">
                        <c:v>78.528999999999996</c:v>
                      </c:pt>
                      <c:pt idx="382">
                        <c:v>78.527000000000001</c:v>
                      </c:pt>
                      <c:pt idx="383">
                        <c:v>78.519000000000005</c:v>
                      </c:pt>
                      <c:pt idx="384">
                        <c:v>78.534000000000006</c:v>
                      </c:pt>
                      <c:pt idx="385">
                        <c:v>78.513999999999996</c:v>
                      </c:pt>
                      <c:pt idx="386">
                        <c:v>78.528000000000006</c:v>
                      </c:pt>
                      <c:pt idx="387">
                        <c:v>78.525000000000006</c:v>
                      </c:pt>
                      <c:pt idx="388">
                        <c:v>78.522999999999996</c:v>
                      </c:pt>
                      <c:pt idx="389">
                        <c:v>78.533000000000001</c:v>
                      </c:pt>
                      <c:pt idx="390">
                        <c:v>78.534000000000006</c:v>
                      </c:pt>
                      <c:pt idx="391">
                        <c:v>78.52</c:v>
                      </c:pt>
                      <c:pt idx="392">
                        <c:v>78.531000000000006</c:v>
                      </c:pt>
                      <c:pt idx="393">
                        <c:v>78.527000000000001</c:v>
                      </c:pt>
                      <c:pt idx="394">
                        <c:v>78.53</c:v>
                      </c:pt>
                      <c:pt idx="395">
                        <c:v>78.525999999999996</c:v>
                      </c:pt>
                      <c:pt idx="396">
                        <c:v>78.53</c:v>
                      </c:pt>
                      <c:pt idx="397">
                        <c:v>78.531999999999996</c:v>
                      </c:pt>
                      <c:pt idx="398">
                        <c:v>78.537000000000006</c:v>
                      </c:pt>
                      <c:pt idx="399">
                        <c:v>78.521000000000001</c:v>
                      </c:pt>
                      <c:pt idx="400">
                        <c:v>78.528000000000006</c:v>
                      </c:pt>
                      <c:pt idx="401">
                        <c:v>78.540000000000006</c:v>
                      </c:pt>
                      <c:pt idx="402">
                        <c:v>78.525000000000006</c:v>
                      </c:pt>
                      <c:pt idx="403">
                        <c:v>78.52</c:v>
                      </c:pt>
                      <c:pt idx="404">
                        <c:v>78.534000000000006</c:v>
                      </c:pt>
                      <c:pt idx="405">
                        <c:v>78.53</c:v>
                      </c:pt>
                      <c:pt idx="406">
                        <c:v>78.531999999999996</c:v>
                      </c:pt>
                      <c:pt idx="407">
                        <c:v>78.537000000000006</c:v>
                      </c:pt>
                      <c:pt idx="408">
                        <c:v>78.524000000000001</c:v>
                      </c:pt>
                      <c:pt idx="409">
                        <c:v>78.531999999999996</c:v>
                      </c:pt>
                      <c:pt idx="410">
                        <c:v>78.527000000000001</c:v>
                      </c:pt>
                      <c:pt idx="411">
                        <c:v>78.531999999999996</c:v>
                      </c:pt>
                      <c:pt idx="412">
                        <c:v>78.518000000000001</c:v>
                      </c:pt>
                      <c:pt idx="413">
                        <c:v>78.525000000000006</c:v>
                      </c:pt>
                      <c:pt idx="414">
                        <c:v>78.527000000000001</c:v>
                      </c:pt>
                      <c:pt idx="415">
                        <c:v>78.546999999999997</c:v>
                      </c:pt>
                      <c:pt idx="416">
                        <c:v>78.536000000000001</c:v>
                      </c:pt>
                      <c:pt idx="417">
                        <c:v>78.534999999999997</c:v>
                      </c:pt>
                      <c:pt idx="418">
                        <c:v>78.521000000000001</c:v>
                      </c:pt>
                      <c:pt idx="419">
                        <c:v>78.527000000000001</c:v>
                      </c:pt>
                      <c:pt idx="420">
                        <c:v>78.531000000000006</c:v>
                      </c:pt>
                      <c:pt idx="421">
                        <c:v>78.524000000000001</c:v>
                      </c:pt>
                      <c:pt idx="422">
                        <c:v>78.545000000000002</c:v>
                      </c:pt>
                      <c:pt idx="423">
                        <c:v>78.531000000000006</c:v>
                      </c:pt>
                      <c:pt idx="424">
                        <c:v>78.534999999999997</c:v>
                      </c:pt>
                      <c:pt idx="425">
                        <c:v>78.537999999999997</c:v>
                      </c:pt>
                      <c:pt idx="426">
                        <c:v>78.528999999999996</c:v>
                      </c:pt>
                      <c:pt idx="427">
                        <c:v>78.525999999999996</c:v>
                      </c:pt>
                      <c:pt idx="428">
                        <c:v>78.543000000000006</c:v>
                      </c:pt>
                      <c:pt idx="429">
                        <c:v>78.512</c:v>
                      </c:pt>
                      <c:pt idx="430">
                        <c:v>78.533000000000001</c:v>
                      </c:pt>
                      <c:pt idx="431">
                        <c:v>78.512</c:v>
                      </c:pt>
                      <c:pt idx="432">
                        <c:v>78.525999999999996</c:v>
                      </c:pt>
                      <c:pt idx="433">
                        <c:v>78.524000000000001</c:v>
                      </c:pt>
                      <c:pt idx="434">
                        <c:v>78.525999999999996</c:v>
                      </c:pt>
                      <c:pt idx="435">
                        <c:v>78.533000000000001</c:v>
                      </c:pt>
                      <c:pt idx="436">
                        <c:v>78.516000000000005</c:v>
                      </c:pt>
                      <c:pt idx="437">
                        <c:v>78.512</c:v>
                      </c:pt>
                      <c:pt idx="438">
                        <c:v>78.53</c:v>
                      </c:pt>
                      <c:pt idx="439">
                        <c:v>78.536000000000001</c:v>
                      </c:pt>
                      <c:pt idx="440">
                        <c:v>78.534000000000006</c:v>
                      </c:pt>
                      <c:pt idx="441">
                        <c:v>78.518000000000001</c:v>
                      </c:pt>
                      <c:pt idx="442">
                        <c:v>78.521000000000001</c:v>
                      </c:pt>
                      <c:pt idx="443">
                        <c:v>78.518000000000001</c:v>
                      </c:pt>
                      <c:pt idx="444">
                        <c:v>78.533000000000001</c:v>
                      </c:pt>
                      <c:pt idx="445">
                        <c:v>78.53</c:v>
                      </c:pt>
                      <c:pt idx="446">
                        <c:v>78.533000000000001</c:v>
                      </c:pt>
                      <c:pt idx="447">
                        <c:v>78.531999999999996</c:v>
                      </c:pt>
                      <c:pt idx="448">
                        <c:v>78.516000000000005</c:v>
                      </c:pt>
                      <c:pt idx="449">
                        <c:v>78.53</c:v>
                      </c:pt>
                      <c:pt idx="450">
                        <c:v>78.537000000000006</c:v>
                      </c:pt>
                      <c:pt idx="451">
                        <c:v>78.528999999999996</c:v>
                      </c:pt>
                      <c:pt idx="452">
                        <c:v>78.525000000000006</c:v>
                      </c:pt>
                      <c:pt idx="453">
                        <c:v>78.52</c:v>
                      </c:pt>
                      <c:pt idx="454">
                        <c:v>78.516999999999996</c:v>
                      </c:pt>
                      <c:pt idx="455">
                        <c:v>78.537999999999997</c:v>
                      </c:pt>
                      <c:pt idx="456">
                        <c:v>78.534000000000006</c:v>
                      </c:pt>
                      <c:pt idx="457">
                        <c:v>78.525999999999996</c:v>
                      </c:pt>
                      <c:pt idx="458">
                        <c:v>78.543999999999997</c:v>
                      </c:pt>
                      <c:pt idx="459">
                        <c:v>78.528000000000006</c:v>
                      </c:pt>
                      <c:pt idx="460">
                        <c:v>78.528000000000006</c:v>
                      </c:pt>
                      <c:pt idx="461">
                        <c:v>78.524000000000001</c:v>
                      </c:pt>
                      <c:pt idx="462">
                        <c:v>78.534999999999997</c:v>
                      </c:pt>
                      <c:pt idx="463">
                        <c:v>78.525999999999996</c:v>
                      </c:pt>
                      <c:pt idx="464">
                        <c:v>78.525999999999996</c:v>
                      </c:pt>
                      <c:pt idx="465">
                        <c:v>78.531999999999996</c:v>
                      </c:pt>
                      <c:pt idx="466">
                        <c:v>78.524000000000001</c:v>
                      </c:pt>
                      <c:pt idx="467">
                        <c:v>78.518000000000001</c:v>
                      </c:pt>
                      <c:pt idx="468">
                        <c:v>78.513999999999996</c:v>
                      </c:pt>
                      <c:pt idx="469">
                        <c:v>78.53</c:v>
                      </c:pt>
                      <c:pt idx="470">
                        <c:v>78.548000000000002</c:v>
                      </c:pt>
                      <c:pt idx="471">
                        <c:v>78.519000000000005</c:v>
                      </c:pt>
                      <c:pt idx="472">
                        <c:v>78.528000000000006</c:v>
                      </c:pt>
                      <c:pt idx="473">
                        <c:v>78.531999999999996</c:v>
                      </c:pt>
                      <c:pt idx="474">
                        <c:v>78.524000000000001</c:v>
                      </c:pt>
                      <c:pt idx="475">
                        <c:v>78.537000000000006</c:v>
                      </c:pt>
                      <c:pt idx="476">
                        <c:v>78.513000000000005</c:v>
                      </c:pt>
                      <c:pt idx="477">
                        <c:v>78.53</c:v>
                      </c:pt>
                      <c:pt idx="478">
                        <c:v>78.525000000000006</c:v>
                      </c:pt>
                      <c:pt idx="479">
                        <c:v>78.522000000000006</c:v>
                      </c:pt>
                      <c:pt idx="480">
                        <c:v>78.524000000000001</c:v>
                      </c:pt>
                      <c:pt idx="481">
                        <c:v>78.546999999999997</c:v>
                      </c:pt>
                      <c:pt idx="482">
                        <c:v>78.528000000000006</c:v>
                      </c:pt>
                      <c:pt idx="483">
                        <c:v>78.528999999999996</c:v>
                      </c:pt>
                      <c:pt idx="484">
                        <c:v>78.528000000000006</c:v>
                      </c:pt>
                      <c:pt idx="485">
                        <c:v>78.531999999999996</c:v>
                      </c:pt>
                      <c:pt idx="486">
                        <c:v>78.537000000000006</c:v>
                      </c:pt>
                      <c:pt idx="487">
                        <c:v>78.528000000000006</c:v>
                      </c:pt>
                      <c:pt idx="488">
                        <c:v>78.546000000000006</c:v>
                      </c:pt>
                      <c:pt idx="489">
                        <c:v>78.522000000000006</c:v>
                      </c:pt>
                      <c:pt idx="490">
                        <c:v>78.528000000000006</c:v>
                      </c:pt>
                      <c:pt idx="491">
                        <c:v>78.543999999999997</c:v>
                      </c:pt>
                      <c:pt idx="492">
                        <c:v>78.540999999999997</c:v>
                      </c:pt>
                      <c:pt idx="493">
                        <c:v>78.534999999999997</c:v>
                      </c:pt>
                      <c:pt idx="494">
                        <c:v>78.510999999999996</c:v>
                      </c:pt>
                      <c:pt idx="495">
                        <c:v>78.53</c:v>
                      </c:pt>
                      <c:pt idx="496">
                        <c:v>78.534999999999997</c:v>
                      </c:pt>
                      <c:pt idx="497">
                        <c:v>78.534000000000006</c:v>
                      </c:pt>
                      <c:pt idx="498">
                        <c:v>78.537999999999997</c:v>
                      </c:pt>
                      <c:pt idx="499">
                        <c:v>78.531000000000006</c:v>
                      </c:pt>
                      <c:pt idx="500">
                        <c:v>78.528000000000006</c:v>
                      </c:pt>
                      <c:pt idx="501">
                        <c:v>78.515000000000001</c:v>
                      </c:pt>
                      <c:pt idx="502">
                        <c:v>78.543000000000006</c:v>
                      </c:pt>
                      <c:pt idx="503">
                        <c:v>78.524000000000001</c:v>
                      </c:pt>
                      <c:pt idx="504">
                        <c:v>78.522999999999996</c:v>
                      </c:pt>
                      <c:pt idx="505">
                        <c:v>78.522999999999996</c:v>
                      </c:pt>
                      <c:pt idx="506">
                        <c:v>78.531999999999996</c:v>
                      </c:pt>
                      <c:pt idx="507">
                        <c:v>78.527000000000001</c:v>
                      </c:pt>
                      <c:pt idx="508">
                        <c:v>78.512</c:v>
                      </c:pt>
                      <c:pt idx="509">
                        <c:v>78.509</c:v>
                      </c:pt>
                      <c:pt idx="510">
                        <c:v>78.549000000000007</c:v>
                      </c:pt>
                      <c:pt idx="511">
                        <c:v>78.536000000000001</c:v>
                      </c:pt>
                      <c:pt idx="512">
                        <c:v>78.531999999999996</c:v>
                      </c:pt>
                      <c:pt idx="513">
                        <c:v>78.521000000000001</c:v>
                      </c:pt>
                      <c:pt idx="514">
                        <c:v>78.540000000000006</c:v>
                      </c:pt>
                      <c:pt idx="515">
                        <c:v>78.531999999999996</c:v>
                      </c:pt>
                      <c:pt idx="516">
                        <c:v>78.525000000000006</c:v>
                      </c:pt>
                      <c:pt idx="517">
                        <c:v>78.534999999999997</c:v>
                      </c:pt>
                      <c:pt idx="518">
                        <c:v>78.528999999999996</c:v>
                      </c:pt>
                      <c:pt idx="519">
                        <c:v>78.53</c:v>
                      </c:pt>
                      <c:pt idx="520">
                        <c:v>78.536000000000001</c:v>
                      </c:pt>
                      <c:pt idx="521">
                        <c:v>78.531000000000006</c:v>
                      </c:pt>
                      <c:pt idx="522">
                        <c:v>78.524000000000001</c:v>
                      </c:pt>
                      <c:pt idx="523">
                        <c:v>78.516000000000005</c:v>
                      </c:pt>
                      <c:pt idx="524">
                        <c:v>78.531999999999996</c:v>
                      </c:pt>
                      <c:pt idx="525">
                        <c:v>78.534999999999997</c:v>
                      </c:pt>
                      <c:pt idx="526">
                        <c:v>78.525000000000006</c:v>
                      </c:pt>
                      <c:pt idx="527">
                        <c:v>78.528000000000006</c:v>
                      </c:pt>
                      <c:pt idx="528">
                        <c:v>78.522000000000006</c:v>
                      </c:pt>
                      <c:pt idx="529">
                        <c:v>78.540999999999997</c:v>
                      </c:pt>
                      <c:pt idx="530">
                        <c:v>78.540999999999997</c:v>
                      </c:pt>
                      <c:pt idx="531">
                        <c:v>78.516999999999996</c:v>
                      </c:pt>
                      <c:pt idx="532">
                        <c:v>78.540999999999997</c:v>
                      </c:pt>
                      <c:pt idx="533">
                        <c:v>78.536000000000001</c:v>
                      </c:pt>
                      <c:pt idx="534">
                        <c:v>78.537000000000006</c:v>
                      </c:pt>
                      <c:pt idx="535">
                        <c:v>78.546999999999997</c:v>
                      </c:pt>
                      <c:pt idx="536">
                        <c:v>78.528999999999996</c:v>
                      </c:pt>
                      <c:pt idx="537">
                        <c:v>78.534999999999997</c:v>
                      </c:pt>
                      <c:pt idx="538">
                        <c:v>78.539000000000001</c:v>
                      </c:pt>
                      <c:pt idx="539">
                        <c:v>78.528999999999996</c:v>
                      </c:pt>
                      <c:pt idx="540">
                        <c:v>78.524000000000001</c:v>
                      </c:pt>
                      <c:pt idx="541">
                        <c:v>78.524000000000001</c:v>
                      </c:pt>
                      <c:pt idx="542">
                        <c:v>78.522000000000006</c:v>
                      </c:pt>
                      <c:pt idx="543">
                        <c:v>78.537999999999997</c:v>
                      </c:pt>
                      <c:pt idx="544">
                        <c:v>78.513999999999996</c:v>
                      </c:pt>
                      <c:pt idx="545">
                        <c:v>78.537999999999997</c:v>
                      </c:pt>
                      <c:pt idx="546">
                        <c:v>78.534999999999997</c:v>
                      </c:pt>
                      <c:pt idx="547">
                        <c:v>78.528000000000006</c:v>
                      </c:pt>
                      <c:pt idx="548">
                        <c:v>78.516999999999996</c:v>
                      </c:pt>
                      <c:pt idx="549">
                        <c:v>78.534999999999997</c:v>
                      </c:pt>
                      <c:pt idx="550">
                        <c:v>78.537000000000006</c:v>
                      </c:pt>
                      <c:pt idx="551">
                        <c:v>78.525999999999996</c:v>
                      </c:pt>
                      <c:pt idx="552">
                        <c:v>78.525999999999996</c:v>
                      </c:pt>
                      <c:pt idx="553">
                        <c:v>78.528999999999996</c:v>
                      </c:pt>
                      <c:pt idx="554">
                        <c:v>78.554000000000002</c:v>
                      </c:pt>
                      <c:pt idx="555">
                        <c:v>78.534999999999997</c:v>
                      </c:pt>
                      <c:pt idx="556">
                        <c:v>78.543000000000006</c:v>
                      </c:pt>
                      <c:pt idx="557">
                        <c:v>78.534000000000006</c:v>
                      </c:pt>
                      <c:pt idx="558">
                        <c:v>78.534999999999997</c:v>
                      </c:pt>
                      <c:pt idx="559">
                        <c:v>78.522999999999996</c:v>
                      </c:pt>
                      <c:pt idx="560">
                        <c:v>78.539000000000001</c:v>
                      </c:pt>
                      <c:pt idx="561">
                        <c:v>78.537999999999997</c:v>
                      </c:pt>
                      <c:pt idx="562">
                        <c:v>78.528999999999996</c:v>
                      </c:pt>
                      <c:pt idx="563">
                        <c:v>78.521000000000001</c:v>
                      </c:pt>
                      <c:pt idx="564">
                        <c:v>78.531000000000006</c:v>
                      </c:pt>
                      <c:pt idx="565">
                        <c:v>78.528000000000006</c:v>
                      </c:pt>
                      <c:pt idx="566">
                        <c:v>78.528000000000006</c:v>
                      </c:pt>
                      <c:pt idx="567">
                        <c:v>78.525000000000006</c:v>
                      </c:pt>
                      <c:pt idx="568">
                        <c:v>78.512</c:v>
                      </c:pt>
                      <c:pt idx="569">
                        <c:v>78.533000000000001</c:v>
                      </c:pt>
                      <c:pt idx="570">
                        <c:v>78.552000000000007</c:v>
                      </c:pt>
                      <c:pt idx="571">
                        <c:v>78.522000000000006</c:v>
                      </c:pt>
                      <c:pt idx="572">
                        <c:v>78.528999999999996</c:v>
                      </c:pt>
                      <c:pt idx="573">
                        <c:v>78.534000000000006</c:v>
                      </c:pt>
                      <c:pt idx="574">
                        <c:v>78.527000000000001</c:v>
                      </c:pt>
                      <c:pt idx="575">
                        <c:v>78.540000000000006</c:v>
                      </c:pt>
                      <c:pt idx="576">
                        <c:v>78.524000000000001</c:v>
                      </c:pt>
                      <c:pt idx="577">
                        <c:v>78.540000000000006</c:v>
                      </c:pt>
                      <c:pt idx="578">
                        <c:v>78.531000000000006</c:v>
                      </c:pt>
                      <c:pt idx="579">
                        <c:v>78.536000000000001</c:v>
                      </c:pt>
                      <c:pt idx="580">
                        <c:v>78.533000000000001</c:v>
                      </c:pt>
                      <c:pt idx="581">
                        <c:v>78.528999999999996</c:v>
                      </c:pt>
                      <c:pt idx="582">
                        <c:v>78.515000000000001</c:v>
                      </c:pt>
                      <c:pt idx="583">
                        <c:v>78.549000000000007</c:v>
                      </c:pt>
                      <c:pt idx="584">
                        <c:v>78.537000000000006</c:v>
                      </c:pt>
                      <c:pt idx="585">
                        <c:v>78.531000000000006</c:v>
                      </c:pt>
                      <c:pt idx="586">
                        <c:v>78.528999999999996</c:v>
                      </c:pt>
                      <c:pt idx="587">
                        <c:v>78.534999999999997</c:v>
                      </c:pt>
                      <c:pt idx="588">
                        <c:v>78.518000000000001</c:v>
                      </c:pt>
                      <c:pt idx="589">
                        <c:v>78.531000000000006</c:v>
                      </c:pt>
                      <c:pt idx="590">
                        <c:v>78.546000000000006</c:v>
                      </c:pt>
                      <c:pt idx="591">
                        <c:v>78.534000000000006</c:v>
                      </c:pt>
                      <c:pt idx="592">
                        <c:v>78.525999999999996</c:v>
                      </c:pt>
                      <c:pt idx="593">
                        <c:v>78.53</c:v>
                      </c:pt>
                      <c:pt idx="594">
                        <c:v>78.525999999999996</c:v>
                      </c:pt>
                      <c:pt idx="595">
                        <c:v>78.533000000000001</c:v>
                      </c:pt>
                      <c:pt idx="596">
                        <c:v>78.534999999999997</c:v>
                      </c:pt>
                      <c:pt idx="597">
                        <c:v>78.536000000000001</c:v>
                      </c:pt>
                      <c:pt idx="598">
                        <c:v>78.531999999999996</c:v>
                      </c:pt>
                      <c:pt idx="599">
                        <c:v>78.531999999999996</c:v>
                      </c:pt>
                      <c:pt idx="600">
                        <c:v>78.534999999999997</c:v>
                      </c:pt>
                      <c:pt idx="601">
                        <c:v>78.527000000000001</c:v>
                      </c:pt>
                      <c:pt idx="602">
                        <c:v>78.531999999999996</c:v>
                      </c:pt>
                      <c:pt idx="603">
                        <c:v>78.533000000000001</c:v>
                      </c:pt>
                      <c:pt idx="604">
                        <c:v>78.531999999999996</c:v>
                      </c:pt>
                      <c:pt idx="605">
                        <c:v>78.534000000000006</c:v>
                      </c:pt>
                      <c:pt idx="606">
                        <c:v>78.528000000000006</c:v>
                      </c:pt>
                      <c:pt idx="607">
                        <c:v>78.522000000000006</c:v>
                      </c:pt>
                      <c:pt idx="608">
                        <c:v>78.522000000000006</c:v>
                      </c:pt>
                      <c:pt idx="609">
                        <c:v>78.533000000000001</c:v>
                      </c:pt>
                      <c:pt idx="610">
                        <c:v>78.521000000000001</c:v>
                      </c:pt>
                      <c:pt idx="611">
                        <c:v>78.531000000000006</c:v>
                      </c:pt>
                      <c:pt idx="612">
                        <c:v>78.524000000000001</c:v>
                      </c:pt>
                      <c:pt idx="613">
                        <c:v>78.522999999999996</c:v>
                      </c:pt>
                      <c:pt idx="614">
                        <c:v>78.534999999999997</c:v>
                      </c:pt>
                      <c:pt idx="615">
                        <c:v>78.527000000000001</c:v>
                      </c:pt>
                      <c:pt idx="616">
                        <c:v>78.522999999999996</c:v>
                      </c:pt>
                      <c:pt idx="617">
                        <c:v>78.536000000000001</c:v>
                      </c:pt>
                      <c:pt idx="618">
                        <c:v>78.528000000000006</c:v>
                      </c:pt>
                      <c:pt idx="619">
                        <c:v>78.528999999999996</c:v>
                      </c:pt>
                      <c:pt idx="620">
                        <c:v>78.540999999999997</c:v>
                      </c:pt>
                      <c:pt idx="621">
                        <c:v>78.533000000000001</c:v>
                      </c:pt>
                      <c:pt idx="622">
                        <c:v>78.531999999999996</c:v>
                      </c:pt>
                      <c:pt idx="623">
                        <c:v>78.543999999999997</c:v>
                      </c:pt>
                      <c:pt idx="624">
                        <c:v>78.540000000000006</c:v>
                      </c:pt>
                      <c:pt idx="625">
                        <c:v>78.525000000000006</c:v>
                      </c:pt>
                      <c:pt idx="626">
                        <c:v>78.528999999999996</c:v>
                      </c:pt>
                      <c:pt idx="627">
                        <c:v>78.534000000000006</c:v>
                      </c:pt>
                      <c:pt idx="628">
                        <c:v>78.540999999999997</c:v>
                      </c:pt>
                      <c:pt idx="629">
                        <c:v>78.534999999999997</c:v>
                      </c:pt>
                      <c:pt idx="630">
                        <c:v>78.5</c:v>
                      </c:pt>
                      <c:pt idx="631">
                        <c:v>78.540999999999997</c:v>
                      </c:pt>
                      <c:pt idx="632">
                        <c:v>78.512</c:v>
                      </c:pt>
                      <c:pt idx="633">
                        <c:v>78.528999999999996</c:v>
                      </c:pt>
                      <c:pt idx="634">
                        <c:v>78.522999999999996</c:v>
                      </c:pt>
                      <c:pt idx="635">
                        <c:v>78.539000000000001</c:v>
                      </c:pt>
                      <c:pt idx="636">
                        <c:v>78.513999999999996</c:v>
                      </c:pt>
                      <c:pt idx="637">
                        <c:v>78.531999999999996</c:v>
                      </c:pt>
                      <c:pt idx="638">
                        <c:v>78.537999999999997</c:v>
                      </c:pt>
                      <c:pt idx="639">
                        <c:v>78.53</c:v>
                      </c:pt>
                      <c:pt idx="640">
                        <c:v>78.534999999999997</c:v>
                      </c:pt>
                      <c:pt idx="641">
                        <c:v>78.537000000000006</c:v>
                      </c:pt>
                      <c:pt idx="642">
                        <c:v>78.528000000000006</c:v>
                      </c:pt>
                      <c:pt idx="643">
                        <c:v>78.542000000000002</c:v>
                      </c:pt>
                      <c:pt idx="644">
                        <c:v>78.546999999999997</c:v>
                      </c:pt>
                      <c:pt idx="645">
                        <c:v>78.536000000000001</c:v>
                      </c:pt>
                      <c:pt idx="646">
                        <c:v>78.533000000000001</c:v>
                      </c:pt>
                      <c:pt idx="647">
                        <c:v>78.525000000000006</c:v>
                      </c:pt>
                      <c:pt idx="648">
                        <c:v>78.539000000000001</c:v>
                      </c:pt>
                      <c:pt idx="649">
                        <c:v>78.531999999999996</c:v>
                      </c:pt>
                      <c:pt idx="650">
                        <c:v>78.533000000000001</c:v>
                      </c:pt>
                      <c:pt idx="651">
                        <c:v>78.515000000000001</c:v>
                      </c:pt>
                      <c:pt idx="652">
                        <c:v>78.531000000000006</c:v>
                      </c:pt>
                      <c:pt idx="653">
                        <c:v>78.543000000000006</c:v>
                      </c:pt>
                      <c:pt idx="654">
                        <c:v>78.528000000000006</c:v>
                      </c:pt>
                      <c:pt idx="655">
                        <c:v>78.534000000000006</c:v>
                      </c:pt>
                      <c:pt idx="656">
                        <c:v>78.515000000000001</c:v>
                      </c:pt>
                      <c:pt idx="657">
                        <c:v>78.512</c:v>
                      </c:pt>
                      <c:pt idx="658">
                        <c:v>78.521000000000001</c:v>
                      </c:pt>
                      <c:pt idx="659">
                        <c:v>78.528999999999996</c:v>
                      </c:pt>
                      <c:pt idx="660">
                        <c:v>78.518000000000001</c:v>
                      </c:pt>
                      <c:pt idx="661">
                        <c:v>78.543999999999997</c:v>
                      </c:pt>
                      <c:pt idx="662">
                        <c:v>78.516000000000005</c:v>
                      </c:pt>
                      <c:pt idx="663">
                        <c:v>78.540999999999997</c:v>
                      </c:pt>
                      <c:pt idx="664">
                        <c:v>78.524000000000001</c:v>
                      </c:pt>
                      <c:pt idx="665">
                        <c:v>78.533000000000001</c:v>
                      </c:pt>
                      <c:pt idx="666">
                        <c:v>78.542000000000002</c:v>
                      </c:pt>
                      <c:pt idx="667">
                        <c:v>78.549000000000007</c:v>
                      </c:pt>
                      <c:pt idx="668">
                        <c:v>78.524000000000001</c:v>
                      </c:pt>
                      <c:pt idx="669">
                        <c:v>78.52</c:v>
                      </c:pt>
                      <c:pt idx="670">
                        <c:v>78.552999999999997</c:v>
                      </c:pt>
                      <c:pt idx="671">
                        <c:v>78.524000000000001</c:v>
                      </c:pt>
                      <c:pt idx="672">
                        <c:v>78.516000000000005</c:v>
                      </c:pt>
                      <c:pt idx="673">
                        <c:v>78.540000000000006</c:v>
                      </c:pt>
                      <c:pt idx="674">
                        <c:v>78.528000000000006</c:v>
                      </c:pt>
                      <c:pt idx="675">
                        <c:v>78.534000000000006</c:v>
                      </c:pt>
                      <c:pt idx="676">
                        <c:v>78.537000000000006</c:v>
                      </c:pt>
                      <c:pt idx="677">
                        <c:v>78.528000000000006</c:v>
                      </c:pt>
                      <c:pt idx="678">
                        <c:v>78.53</c:v>
                      </c:pt>
                      <c:pt idx="679">
                        <c:v>78.528999999999996</c:v>
                      </c:pt>
                      <c:pt idx="680">
                        <c:v>78.533000000000001</c:v>
                      </c:pt>
                      <c:pt idx="681">
                        <c:v>78.522999999999996</c:v>
                      </c:pt>
                      <c:pt idx="682">
                        <c:v>78.527000000000001</c:v>
                      </c:pt>
                      <c:pt idx="683">
                        <c:v>78.534000000000006</c:v>
                      </c:pt>
                      <c:pt idx="684">
                        <c:v>78.545000000000002</c:v>
                      </c:pt>
                      <c:pt idx="685">
                        <c:v>78.539000000000001</c:v>
                      </c:pt>
                      <c:pt idx="686">
                        <c:v>78.533000000000001</c:v>
                      </c:pt>
                      <c:pt idx="687">
                        <c:v>78.537000000000006</c:v>
                      </c:pt>
                      <c:pt idx="688">
                        <c:v>78.536000000000001</c:v>
                      </c:pt>
                      <c:pt idx="689">
                        <c:v>78.527000000000001</c:v>
                      </c:pt>
                      <c:pt idx="690">
                        <c:v>78.540000000000006</c:v>
                      </c:pt>
                      <c:pt idx="691">
                        <c:v>78.522999999999996</c:v>
                      </c:pt>
                      <c:pt idx="692">
                        <c:v>78.548000000000002</c:v>
                      </c:pt>
                      <c:pt idx="693">
                        <c:v>78.524000000000001</c:v>
                      </c:pt>
                      <c:pt idx="694">
                        <c:v>78.540999999999997</c:v>
                      </c:pt>
                      <c:pt idx="695">
                        <c:v>78.515000000000001</c:v>
                      </c:pt>
                      <c:pt idx="696">
                        <c:v>78.539000000000001</c:v>
                      </c:pt>
                      <c:pt idx="697">
                        <c:v>78.519000000000005</c:v>
                      </c:pt>
                      <c:pt idx="698">
                        <c:v>78.56</c:v>
                      </c:pt>
                      <c:pt idx="699">
                        <c:v>78.522999999999996</c:v>
                      </c:pt>
                      <c:pt idx="700">
                        <c:v>78.519000000000005</c:v>
                      </c:pt>
                      <c:pt idx="701">
                        <c:v>78.537000000000006</c:v>
                      </c:pt>
                      <c:pt idx="702">
                        <c:v>78.53</c:v>
                      </c:pt>
                      <c:pt idx="703">
                        <c:v>78.537000000000006</c:v>
                      </c:pt>
                      <c:pt idx="704">
                        <c:v>78.522000000000006</c:v>
                      </c:pt>
                      <c:pt idx="705">
                        <c:v>78.53</c:v>
                      </c:pt>
                      <c:pt idx="706">
                        <c:v>78.536000000000001</c:v>
                      </c:pt>
                      <c:pt idx="707">
                        <c:v>78.516999999999996</c:v>
                      </c:pt>
                      <c:pt idx="708">
                        <c:v>78.534000000000006</c:v>
                      </c:pt>
                      <c:pt idx="709">
                        <c:v>78.546999999999997</c:v>
                      </c:pt>
                      <c:pt idx="710">
                        <c:v>78.522999999999996</c:v>
                      </c:pt>
                      <c:pt idx="711">
                        <c:v>78.536000000000001</c:v>
                      </c:pt>
                      <c:pt idx="712">
                        <c:v>78.543999999999997</c:v>
                      </c:pt>
                      <c:pt idx="713">
                        <c:v>78.545000000000002</c:v>
                      </c:pt>
                      <c:pt idx="714">
                        <c:v>78.531999999999996</c:v>
                      </c:pt>
                      <c:pt idx="715">
                        <c:v>78.527000000000001</c:v>
                      </c:pt>
                      <c:pt idx="716">
                        <c:v>78.531999999999996</c:v>
                      </c:pt>
                      <c:pt idx="717">
                        <c:v>78.540000000000006</c:v>
                      </c:pt>
                      <c:pt idx="718">
                        <c:v>78.545000000000002</c:v>
                      </c:pt>
                      <c:pt idx="719">
                        <c:v>78.527000000000001</c:v>
                      </c:pt>
                      <c:pt idx="720">
                        <c:v>78.533000000000001</c:v>
                      </c:pt>
                      <c:pt idx="721">
                        <c:v>78.528000000000006</c:v>
                      </c:pt>
                      <c:pt idx="722">
                        <c:v>78.537000000000006</c:v>
                      </c:pt>
                      <c:pt idx="723">
                        <c:v>78.528000000000006</c:v>
                      </c:pt>
                      <c:pt idx="724">
                        <c:v>78.531000000000006</c:v>
                      </c:pt>
                      <c:pt idx="725">
                        <c:v>78.531999999999996</c:v>
                      </c:pt>
                      <c:pt idx="726">
                        <c:v>78.507999999999996</c:v>
                      </c:pt>
                      <c:pt idx="727">
                        <c:v>78.543999999999997</c:v>
                      </c:pt>
                      <c:pt idx="728">
                        <c:v>78.537000000000006</c:v>
                      </c:pt>
                      <c:pt idx="729">
                        <c:v>78.522000000000006</c:v>
                      </c:pt>
                      <c:pt idx="730">
                        <c:v>78.534999999999997</c:v>
                      </c:pt>
                      <c:pt idx="731">
                        <c:v>78.525000000000006</c:v>
                      </c:pt>
                      <c:pt idx="732">
                        <c:v>78.534000000000006</c:v>
                      </c:pt>
                      <c:pt idx="733">
                        <c:v>78.53</c:v>
                      </c:pt>
                      <c:pt idx="734">
                        <c:v>78.527000000000001</c:v>
                      </c:pt>
                      <c:pt idx="735">
                        <c:v>78.531999999999996</c:v>
                      </c:pt>
                      <c:pt idx="736">
                        <c:v>78.525999999999996</c:v>
                      </c:pt>
                      <c:pt idx="737">
                        <c:v>78.548000000000002</c:v>
                      </c:pt>
                      <c:pt idx="738">
                        <c:v>78.533000000000001</c:v>
                      </c:pt>
                      <c:pt idx="739">
                        <c:v>78.552999999999997</c:v>
                      </c:pt>
                      <c:pt idx="740">
                        <c:v>78.528000000000006</c:v>
                      </c:pt>
                      <c:pt idx="741">
                        <c:v>78.522999999999996</c:v>
                      </c:pt>
                      <c:pt idx="742">
                        <c:v>78.549000000000007</c:v>
                      </c:pt>
                      <c:pt idx="743">
                        <c:v>78.522999999999996</c:v>
                      </c:pt>
                      <c:pt idx="744">
                        <c:v>78.534999999999997</c:v>
                      </c:pt>
                      <c:pt idx="745">
                        <c:v>78.531999999999996</c:v>
                      </c:pt>
                      <c:pt idx="746">
                        <c:v>78.555999999999997</c:v>
                      </c:pt>
                      <c:pt idx="747">
                        <c:v>78.533000000000001</c:v>
                      </c:pt>
                      <c:pt idx="748">
                        <c:v>78.528000000000006</c:v>
                      </c:pt>
                      <c:pt idx="749">
                        <c:v>78.537999999999997</c:v>
                      </c:pt>
                      <c:pt idx="750">
                        <c:v>78.525999999999996</c:v>
                      </c:pt>
                      <c:pt idx="751">
                        <c:v>78.533000000000001</c:v>
                      </c:pt>
                      <c:pt idx="752">
                        <c:v>78.546999999999997</c:v>
                      </c:pt>
                      <c:pt idx="753">
                        <c:v>78.540000000000006</c:v>
                      </c:pt>
                      <c:pt idx="754">
                        <c:v>78.543999999999997</c:v>
                      </c:pt>
                      <c:pt idx="755">
                        <c:v>78.534000000000006</c:v>
                      </c:pt>
                      <c:pt idx="756">
                        <c:v>78.527000000000001</c:v>
                      </c:pt>
                      <c:pt idx="757">
                        <c:v>78.528000000000006</c:v>
                      </c:pt>
                      <c:pt idx="758">
                        <c:v>78.516999999999996</c:v>
                      </c:pt>
                      <c:pt idx="759">
                        <c:v>78.542000000000002</c:v>
                      </c:pt>
                      <c:pt idx="760">
                        <c:v>78.522000000000006</c:v>
                      </c:pt>
                      <c:pt idx="761">
                        <c:v>78.531999999999996</c:v>
                      </c:pt>
                      <c:pt idx="762">
                        <c:v>78.525999999999996</c:v>
                      </c:pt>
                      <c:pt idx="763">
                        <c:v>78.545000000000002</c:v>
                      </c:pt>
                      <c:pt idx="764">
                        <c:v>78.536000000000001</c:v>
                      </c:pt>
                      <c:pt idx="765">
                        <c:v>78.600999999999999</c:v>
                      </c:pt>
                      <c:pt idx="766">
                        <c:v>78.540999999999997</c:v>
                      </c:pt>
                      <c:pt idx="767">
                        <c:v>78.525999999999996</c:v>
                      </c:pt>
                      <c:pt idx="768">
                        <c:v>78.531000000000006</c:v>
                      </c:pt>
                      <c:pt idx="769">
                        <c:v>78.527000000000001</c:v>
                      </c:pt>
                      <c:pt idx="770">
                        <c:v>78.531000000000006</c:v>
                      </c:pt>
                      <c:pt idx="771">
                        <c:v>78.525999999999996</c:v>
                      </c:pt>
                      <c:pt idx="772">
                        <c:v>78.533000000000001</c:v>
                      </c:pt>
                      <c:pt idx="773">
                        <c:v>78.53</c:v>
                      </c:pt>
                      <c:pt idx="774">
                        <c:v>78.537000000000006</c:v>
                      </c:pt>
                      <c:pt idx="775">
                        <c:v>78.53</c:v>
                      </c:pt>
                      <c:pt idx="776">
                        <c:v>78.546999999999997</c:v>
                      </c:pt>
                      <c:pt idx="777">
                        <c:v>78.521000000000001</c:v>
                      </c:pt>
                      <c:pt idx="778">
                        <c:v>78.528000000000006</c:v>
                      </c:pt>
                      <c:pt idx="779">
                        <c:v>78.537000000000006</c:v>
                      </c:pt>
                      <c:pt idx="780">
                        <c:v>78.539000000000001</c:v>
                      </c:pt>
                      <c:pt idx="781">
                        <c:v>78.537000000000006</c:v>
                      </c:pt>
                      <c:pt idx="782">
                        <c:v>78.516000000000005</c:v>
                      </c:pt>
                      <c:pt idx="783">
                        <c:v>78.557000000000002</c:v>
                      </c:pt>
                      <c:pt idx="784">
                        <c:v>78.528000000000006</c:v>
                      </c:pt>
                      <c:pt idx="785">
                        <c:v>78.531000000000006</c:v>
                      </c:pt>
                      <c:pt idx="786">
                        <c:v>78.525000000000006</c:v>
                      </c:pt>
                      <c:pt idx="787">
                        <c:v>78.540000000000006</c:v>
                      </c:pt>
                      <c:pt idx="788">
                        <c:v>78.540000000000006</c:v>
                      </c:pt>
                      <c:pt idx="789">
                        <c:v>78.534999999999997</c:v>
                      </c:pt>
                      <c:pt idx="790">
                        <c:v>78.537999999999997</c:v>
                      </c:pt>
                      <c:pt idx="791">
                        <c:v>78.533000000000001</c:v>
                      </c:pt>
                      <c:pt idx="792">
                        <c:v>78.536000000000001</c:v>
                      </c:pt>
                      <c:pt idx="793">
                        <c:v>78.546999999999997</c:v>
                      </c:pt>
                      <c:pt idx="794">
                        <c:v>78.52</c:v>
                      </c:pt>
                      <c:pt idx="795">
                        <c:v>78.537000000000006</c:v>
                      </c:pt>
                      <c:pt idx="796">
                        <c:v>78.521000000000001</c:v>
                      </c:pt>
                      <c:pt idx="797">
                        <c:v>78.525999999999996</c:v>
                      </c:pt>
                      <c:pt idx="798">
                        <c:v>78.533000000000001</c:v>
                      </c:pt>
                      <c:pt idx="799">
                        <c:v>78.53</c:v>
                      </c:pt>
                      <c:pt idx="800">
                        <c:v>78.531000000000006</c:v>
                      </c:pt>
                      <c:pt idx="801">
                        <c:v>78.534000000000006</c:v>
                      </c:pt>
                      <c:pt idx="802">
                        <c:v>78.537000000000006</c:v>
                      </c:pt>
                      <c:pt idx="803">
                        <c:v>78.536000000000001</c:v>
                      </c:pt>
                      <c:pt idx="804">
                        <c:v>78.542000000000002</c:v>
                      </c:pt>
                      <c:pt idx="805">
                        <c:v>78.536000000000001</c:v>
                      </c:pt>
                      <c:pt idx="806">
                        <c:v>78.515000000000001</c:v>
                      </c:pt>
                      <c:pt idx="807">
                        <c:v>78.528000000000006</c:v>
                      </c:pt>
                      <c:pt idx="808">
                        <c:v>78.522999999999996</c:v>
                      </c:pt>
                      <c:pt idx="809">
                        <c:v>78.527000000000001</c:v>
                      </c:pt>
                      <c:pt idx="810">
                        <c:v>78.537999999999997</c:v>
                      </c:pt>
                      <c:pt idx="811">
                        <c:v>78.534999999999997</c:v>
                      </c:pt>
                      <c:pt idx="812">
                        <c:v>78.539000000000001</c:v>
                      </c:pt>
                      <c:pt idx="813">
                        <c:v>78.546000000000006</c:v>
                      </c:pt>
                      <c:pt idx="814">
                        <c:v>78.533000000000001</c:v>
                      </c:pt>
                      <c:pt idx="815">
                        <c:v>78.531000000000006</c:v>
                      </c:pt>
                      <c:pt idx="816">
                        <c:v>78.534000000000006</c:v>
                      </c:pt>
                      <c:pt idx="817">
                        <c:v>78.539000000000001</c:v>
                      </c:pt>
                      <c:pt idx="818">
                        <c:v>78.522999999999996</c:v>
                      </c:pt>
                      <c:pt idx="819">
                        <c:v>78.527000000000001</c:v>
                      </c:pt>
                      <c:pt idx="820">
                        <c:v>78.527000000000001</c:v>
                      </c:pt>
                      <c:pt idx="821">
                        <c:v>78.543999999999997</c:v>
                      </c:pt>
                      <c:pt idx="822">
                        <c:v>78.555999999999997</c:v>
                      </c:pt>
                      <c:pt idx="823">
                        <c:v>78.546999999999997</c:v>
                      </c:pt>
                      <c:pt idx="824">
                        <c:v>78.527000000000001</c:v>
                      </c:pt>
                      <c:pt idx="825">
                        <c:v>78.534999999999997</c:v>
                      </c:pt>
                      <c:pt idx="826">
                        <c:v>78.528000000000006</c:v>
                      </c:pt>
                      <c:pt idx="827">
                        <c:v>78.527000000000001</c:v>
                      </c:pt>
                      <c:pt idx="828">
                        <c:v>78.543000000000006</c:v>
                      </c:pt>
                      <c:pt idx="829">
                        <c:v>78.525999999999996</c:v>
                      </c:pt>
                      <c:pt idx="830">
                        <c:v>78.551000000000002</c:v>
                      </c:pt>
                      <c:pt idx="831">
                        <c:v>78.525000000000006</c:v>
                      </c:pt>
                      <c:pt idx="832">
                        <c:v>78.55</c:v>
                      </c:pt>
                      <c:pt idx="833">
                        <c:v>78.534999999999997</c:v>
                      </c:pt>
                      <c:pt idx="834">
                        <c:v>78.539000000000001</c:v>
                      </c:pt>
                      <c:pt idx="835">
                        <c:v>78.528999999999996</c:v>
                      </c:pt>
                      <c:pt idx="836">
                        <c:v>78.561000000000007</c:v>
                      </c:pt>
                      <c:pt idx="837">
                        <c:v>78.555999999999997</c:v>
                      </c:pt>
                      <c:pt idx="838">
                        <c:v>78.540000000000006</c:v>
                      </c:pt>
                      <c:pt idx="839">
                        <c:v>78.545000000000002</c:v>
                      </c:pt>
                      <c:pt idx="840">
                        <c:v>78.524000000000001</c:v>
                      </c:pt>
                      <c:pt idx="841">
                        <c:v>78.525000000000006</c:v>
                      </c:pt>
                      <c:pt idx="842">
                        <c:v>78.543000000000006</c:v>
                      </c:pt>
                      <c:pt idx="843">
                        <c:v>78.536000000000001</c:v>
                      </c:pt>
                      <c:pt idx="844">
                        <c:v>78.540999999999997</c:v>
                      </c:pt>
                      <c:pt idx="845">
                        <c:v>78.546000000000006</c:v>
                      </c:pt>
                      <c:pt idx="846">
                        <c:v>78.534999999999997</c:v>
                      </c:pt>
                      <c:pt idx="847">
                        <c:v>78.542000000000002</c:v>
                      </c:pt>
                      <c:pt idx="848">
                        <c:v>78.545000000000002</c:v>
                      </c:pt>
                      <c:pt idx="849">
                        <c:v>78.555000000000007</c:v>
                      </c:pt>
                      <c:pt idx="850">
                        <c:v>78.528000000000006</c:v>
                      </c:pt>
                      <c:pt idx="851">
                        <c:v>78.56</c:v>
                      </c:pt>
                      <c:pt idx="852">
                        <c:v>78.539000000000001</c:v>
                      </c:pt>
                      <c:pt idx="853">
                        <c:v>78.540999999999997</c:v>
                      </c:pt>
                      <c:pt idx="854">
                        <c:v>78.56</c:v>
                      </c:pt>
                      <c:pt idx="855">
                        <c:v>78.548000000000002</c:v>
                      </c:pt>
                      <c:pt idx="856">
                        <c:v>78.546000000000006</c:v>
                      </c:pt>
                      <c:pt idx="857">
                        <c:v>78.548000000000002</c:v>
                      </c:pt>
                      <c:pt idx="858">
                        <c:v>78.548000000000002</c:v>
                      </c:pt>
                      <c:pt idx="859">
                        <c:v>78.542000000000002</c:v>
                      </c:pt>
                      <c:pt idx="860">
                        <c:v>78.536000000000001</c:v>
                      </c:pt>
                      <c:pt idx="861">
                        <c:v>78.551000000000002</c:v>
                      </c:pt>
                      <c:pt idx="862">
                        <c:v>78.536000000000001</c:v>
                      </c:pt>
                      <c:pt idx="863">
                        <c:v>78.552000000000007</c:v>
                      </c:pt>
                      <c:pt idx="864">
                        <c:v>78.542000000000002</c:v>
                      </c:pt>
                      <c:pt idx="865">
                        <c:v>78.548000000000002</c:v>
                      </c:pt>
                      <c:pt idx="866">
                        <c:v>78.548000000000002</c:v>
                      </c:pt>
                      <c:pt idx="867">
                        <c:v>78.540000000000006</c:v>
                      </c:pt>
                      <c:pt idx="868">
                        <c:v>78.536000000000001</c:v>
                      </c:pt>
                      <c:pt idx="869">
                        <c:v>78.545000000000002</c:v>
                      </c:pt>
                      <c:pt idx="870">
                        <c:v>78.543999999999997</c:v>
                      </c:pt>
                      <c:pt idx="871">
                        <c:v>78.546999999999997</c:v>
                      </c:pt>
                      <c:pt idx="872">
                        <c:v>78.542000000000002</c:v>
                      </c:pt>
                      <c:pt idx="873">
                        <c:v>78.540999999999997</c:v>
                      </c:pt>
                      <c:pt idx="874">
                        <c:v>78.546999999999997</c:v>
                      </c:pt>
                      <c:pt idx="875">
                        <c:v>78.569999999999993</c:v>
                      </c:pt>
                      <c:pt idx="876">
                        <c:v>78.53</c:v>
                      </c:pt>
                      <c:pt idx="877">
                        <c:v>78.545000000000002</c:v>
                      </c:pt>
                      <c:pt idx="878">
                        <c:v>78.546999999999997</c:v>
                      </c:pt>
                      <c:pt idx="879">
                        <c:v>78.552000000000007</c:v>
                      </c:pt>
                      <c:pt idx="880">
                        <c:v>78.558000000000007</c:v>
                      </c:pt>
                      <c:pt idx="881">
                        <c:v>78.551000000000002</c:v>
                      </c:pt>
                      <c:pt idx="882">
                        <c:v>78.56</c:v>
                      </c:pt>
                      <c:pt idx="883">
                        <c:v>78.555999999999997</c:v>
                      </c:pt>
                      <c:pt idx="884">
                        <c:v>78.554000000000002</c:v>
                      </c:pt>
                      <c:pt idx="885">
                        <c:v>78.554000000000002</c:v>
                      </c:pt>
                      <c:pt idx="886">
                        <c:v>78.552000000000007</c:v>
                      </c:pt>
                      <c:pt idx="887">
                        <c:v>78.554000000000002</c:v>
                      </c:pt>
                      <c:pt idx="888">
                        <c:v>78.546999999999997</c:v>
                      </c:pt>
                      <c:pt idx="889">
                        <c:v>78.558000000000007</c:v>
                      </c:pt>
                      <c:pt idx="890">
                        <c:v>78.555999999999997</c:v>
                      </c:pt>
                      <c:pt idx="891">
                        <c:v>78.542000000000002</c:v>
                      </c:pt>
                      <c:pt idx="892">
                        <c:v>78.564999999999998</c:v>
                      </c:pt>
                      <c:pt idx="893">
                        <c:v>78.557000000000002</c:v>
                      </c:pt>
                      <c:pt idx="894">
                        <c:v>78.558000000000007</c:v>
                      </c:pt>
                      <c:pt idx="895">
                        <c:v>78.557000000000002</c:v>
                      </c:pt>
                      <c:pt idx="896">
                        <c:v>78.557000000000002</c:v>
                      </c:pt>
                      <c:pt idx="897">
                        <c:v>78.543999999999997</c:v>
                      </c:pt>
                      <c:pt idx="898">
                        <c:v>78.558000000000007</c:v>
                      </c:pt>
                      <c:pt idx="899">
                        <c:v>78.561999999999998</c:v>
                      </c:pt>
                      <c:pt idx="900">
                        <c:v>78.563000000000002</c:v>
                      </c:pt>
                      <c:pt idx="901">
                        <c:v>78.55</c:v>
                      </c:pt>
                      <c:pt idx="902">
                        <c:v>78.572000000000003</c:v>
                      </c:pt>
                      <c:pt idx="903">
                        <c:v>78.563999999999993</c:v>
                      </c:pt>
                      <c:pt idx="904">
                        <c:v>78.581000000000003</c:v>
                      </c:pt>
                      <c:pt idx="905">
                        <c:v>78.606999999999999</c:v>
                      </c:pt>
                      <c:pt idx="906">
                        <c:v>78.563999999999993</c:v>
                      </c:pt>
                      <c:pt idx="907">
                        <c:v>78.567999999999998</c:v>
                      </c:pt>
                      <c:pt idx="908">
                        <c:v>78.572000000000003</c:v>
                      </c:pt>
                      <c:pt idx="909">
                        <c:v>78.575000000000003</c:v>
                      </c:pt>
                      <c:pt idx="910">
                        <c:v>78.567999999999998</c:v>
                      </c:pt>
                      <c:pt idx="911">
                        <c:v>78.563999999999993</c:v>
                      </c:pt>
                      <c:pt idx="912">
                        <c:v>78.578000000000003</c:v>
                      </c:pt>
                      <c:pt idx="913">
                        <c:v>78.561000000000007</c:v>
                      </c:pt>
                      <c:pt idx="914">
                        <c:v>78.557000000000002</c:v>
                      </c:pt>
                      <c:pt idx="915">
                        <c:v>78.567999999999998</c:v>
                      </c:pt>
                      <c:pt idx="916">
                        <c:v>78.548000000000002</c:v>
                      </c:pt>
                      <c:pt idx="917">
                        <c:v>78.578000000000003</c:v>
                      </c:pt>
                      <c:pt idx="918">
                        <c:v>78.572999999999993</c:v>
                      </c:pt>
                      <c:pt idx="919">
                        <c:v>78.581999999999994</c:v>
                      </c:pt>
                      <c:pt idx="920">
                        <c:v>78.582999999999998</c:v>
                      </c:pt>
                      <c:pt idx="921">
                        <c:v>78.578000000000003</c:v>
                      </c:pt>
                      <c:pt idx="922">
                        <c:v>78.578000000000003</c:v>
                      </c:pt>
                      <c:pt idx="923">
                        <c:v>78.564999999999998</c:v>
                      </c:pt>
                      <c:pt idx="924">
                        <c:v>78.588999999999999</c:v>
                      </c:pt>
                      <c:pt idx="925">
                        <c:v>78.593999999999994</c:v>
                      </c:pt>
                      <c:pt idx="926">
                        <c:v>78.600999999999999</c:v>
                      </c:pt>
                      <c:pt idx="927">
                        <c:v>78.596000000000004</c:v>
                      </c:pt>
                      <c:pt idx="928">
                        <c:v>78.594999999999999</c:v>
                      </c:pt>
                      <c:pt idx="929">
                        <c:v>78.575000000000003</c:v>
                      </c:pt>
                      <c:pt idx="930">
                        <c:v>78.619</c:v>
                      </c:pt>
                      <c:pt idx="931">
                        <c:v>78.590999999999994</c:v>
                      </c:pt>
                      <c:pt idx="932">
                        <c:v>78.584999999999994</c:v>
                      </c:pt>
                      <c:pt idx="933">
                        <c:v>78.578000000000003</c:v>
                      </c:pt>
                      <c:pt idx="934">
                        <c:v>78.572999999999993</c:v>
                      </c:pt>
                      <c:pt idx="935">
                        <c:v>78.584999999999994</c:v>
                      </c:pt>
                      <c:pt idx="936">
                        <c:v>78.611999999999995</c:v>
                      </c:pt>
                      <c:pt idx="937">
                        <c:v>78.584999999999994</c:v>
                      </c:pt>
                      <c:pt idx="938">
                        <c:v>78.581000000000003</c:v>
                      </c:pt>
                      <c:pt idx="939">
                        <c:v>78.591999999999999</c:v>
                      </c:pt>
                      <c:pt idx="940">
                        <c:v>78.585999999999999</c:v>
                      </c:pt>
                      <c:pt idx="941">
                        <c:v>78.582999999999998</c:v>
                      </c:pt>
                      <c:pt idx="942">
                        <c:v>78.597999999999999</c:v>
                      </c:pt>
                      <c:pt idx="943">
                        <c:v>78.596999999999994</c:v>
                      </c:pt>
                      <c:pt idx="944">
                        <c:v>78.606999999999999</c:v>
                      </c:pt>
                      <c:pt idx="945">
                        <c:v>78.61</c:v>
                      </c:pt>
                      <c:pt idx="946">
                        <c:v>78.599000000000004</c:v>
                      </c:pt>
                      <c:pt idx="947">
                        <c:v>78.608999999999995</c:v>
                      </c:pt>
                      <c:pt idx="948">
                        <c:v>78.594999999999999</c:v>
                      </c:pt>
                      <c:pt idx="949">
                        <c:v>78.605000000000004</c:v>
                      </c:pt>
                      <c:pt idx="950">
                        <c:v>78.599999999999994</c:v>
                      </c:pt>
                      <c:pt idx="951">
                        <c:v>78.593000000000004</c:v>
                      </c:pt>
                      <c:pt idx="952">
                        <c:v>78.596000000000004</c:v>
                      </c:pt>
                      <c:pt idx="953">
                        <c:v>78.596999999999994</c:v>
                      </c:pt>
                      <c:pt idx="954">
                        <c:v>78.602999999999994</c:v>
                      </c:pt>
                      <c:pt idx="955">
                        <c:v>78.605999999999995</c:v>
                      </c:pt>
                      <c:pt idx="956">
                        <c:v>78.605000000000004</c:v>
                      </c:pt>
                      <c:pt idx="957">
                        <c:v>78.593999999999994</c:v>
                      </c:pt>
                      <c:pt idx="958">
                        <c:v>78.61</c:v>
                      </c:pt>
                      <c:pt idx="959">
                        <c:v>78.61</c:v>
                      </c:pt>
                      <c:pt idx="960">
                        <c:v>78.599000000000004</c:v>
                      </c:pt>
                      <c:pt idx="961">
                        <c:v>78.603999999999999</c:v>
                      </c:pt>
                      <c:pt idx="962">
                        <c:v>78.626999999999995</c:v>
                      </c:pt>
                      <c:pt idx="963">
                        <c:v>78.605999999999995</c:v>
                      </c:pt>
                      <c:pt idx="964">
                        <c:v>78.614000000000004</c:v>
                      </c:pt>
                      <c:pt idx="965">
                        <c:v>78.626999999999995</c:v>
                      </c:pt>
                      <c:pt idx="966">
                        <c:v>78.614999999999995</c:v>
                      </c:pt>
                      <c:pt idx="967">
                        <c:v>78.614000000000004</c:v>
                      </c:pt>
                      <c:pt idx="968">
                        <c:v>78.613</c:v>
                      </c:pt>
                      <c:pt idx="969">
                        <c:v>78.613</c:v>
                      </c:pt>
                      <c:pt idx="970">
                        <c:v>78.631</c:v>
                      </c:pt>
                      <c:pt idx="971">
                        <c:v>78.637</c:v>
                      </c:pt>
                      <c:pt idx="972">
                        <c:v>78.626000000000005</c:v>
                      </c:pt>
                      <c:pt idx="973">
                        <c:v>78.632000000000005</c:v>
                      </c:pt>
                      <c:pt idx="974">
                        <c:v>78.625</c:v>
                      </c:pt>
                      <c:pt idx="975">
                        <c:v>78.628</c:v>
                      </c:pt>
                      <c:pt idx="976">
                        <c:v>78.614000000000004</c:v>
                      </c:pt>
                      <c:pt idx="977">
                        <c:v>78.628</c:v>
                      </c:pt>
                      <c:pt idx="978">
                        <c:v>78.629000000000005</c:v>
                      </c:pt>
                      <c:pt idx="979">
                        <c:v>78.697999999999993</c:v>
                      </c:pt>
                      <c:pt idx="980">
                        <c:v>78.638000000000005</c:v>
                      </c:pt>
                      <c:pt idx="981">
                        <c:v>78.622</c:v>
                      </c:pt>
                      <c:pt idx="982">
                        <c:v>78.644000000000005</c:v>
                      </c:pt>
                      <c:pt idx="983">
                        <c:v>78.605999999999995</c:v>
                      </c:pt>
                      <c:pt idx="984">
                        <c:v>78.629000000000005</c:v>
                      </c:pt>
                      <c:pt idx="985">
                        <c:v>78.647000000000006</c:v>
                      </c:pt>
                      <c:pt idx="986">
                        <c:v>78.638999999999996</c:v>
                      </c:pt>
                      <c:pt idx="987">
                        <c:v>78.641000000000005</c:v>
                      </c:pt>
                      <c:pt idx="988">
                        <c:v>78.635999999999996</c:v>
                      </c:pt>
                      <c:pt idx="989">
                        <c:v>78.629000000000005</c:v>
                      </c:pt>
                      <c:pt idx="990">
                        <c:v>78.643000000000001</c:v>
                      </c:pt>
                      <c:pt idx="991">
                        <c:v>78.644999999999996</c:v>
                      </c:pt>
                      <c:pt idx="992">
                        <c:v>78.653000000000006</c:v>
                      </c:pt>
                      <c:pt idx="993">
                        <c:v>78.647999999999996</c:v>
                      </c:pt>
                      <c:pt idx="994">
                        <c:v>78.641999999999996</c:v>
                      </c:pt>
                      <c:pt idx="995">
                        <c:v>78.647000000000006</c:v>
                      </c:pt>
                      <c:pt idx="996">
                        <c:v>78.647000000000006</c:v>
                      </c:pt>
                      <c:pt idx="997">
                        <c:v>78.671000000000006</c:v>
                      </c:pt>
                      <c:pt idx="998">
                        <c:v>78.64</c:v>
                      </c:pt>
                      <c:pt idx="999">
                        <c:v>78.641999999999996</c:v>
                      </c:pt>
                      <c:pt idx="1000">
                        <c:v>78.668000000000006</c:v>
                      </c:pt>
                      <c:pt idx="1001">
                        <c:v>78.649000000000001</c:v>
                      </c:pt>
                      <c:pt idx="1002">
                        <c:v>78.656999999999996</c:v>
                      </c:pt>
                      <c:pt idx="1003">
                        <c:v>78.649000000000001</c:v>
                      </c:pt>
                      <c:pt idx="1004">
                        <c:v>78.661000000000001</c:v>
                      </c:pt>
                      <c:pt idx="1005">
                        <c:v>78.661000000000001</c:v>
                      </c:pt>
                      <c:pt idx="1006">
                        <c:v>78.671999999999997</c:v>
                      </c:pt>
                      <c:pt idx="1007">
                        <c:v>78.662000000000006</c:v>
                      </c:pt>
                      <c:pt idx="1008">
                        <c:v>78.655000000000001</c:v>
                      </c:pt>
                      <c:pt idx="1009">
                        <c:v>78.64</c:v>
                      </c:pt>
                      <c:pt idx="1010">
                        <c:v>78.665000000000006</c:v>
                      </c:pt>
                      <c:pt idx="1011">
                        <c:v>78.653999999999996</c:v>
                      </c:pt>
                      <c:pt idx="1012">
                        <c:v>78.677999999999997</c:v>
                      </c:pt>
                      <c:pt idx="1013">
                        <c:v>78.661000000000001</c:v>
                      </c:pt>
                      <c:pt idx="1014">
                        <c:v>78.668000000000006</c:v>
                      </c:pt>
                      <c:pt idx="1015">
                        <c:v>78.664000000000001</c:v>
                      </c:pt>
                      <c:pt idx="1016">
                        <c:v>78.688999999999993</c:v>
                      </c:pt>
                      <c:pt idx="1017">
                        <c:v>78.686999999999998</c:v>
                      </c:pt>
                      <c:pt idx="1018">
                        <c:v>78.677000000000007</c:v>
                      </c:pt>
                      <c:pt idx="1019">
                        <c:v>78.694999999999993</c:v>
                      </c:pt>
                      <c:pt idx="1020">
                        <c:v>78.677000000000007</c:v>
                      </c:pt>
                      <c:pt idx="1021">
                        <c:v>78.674999999999997</c:v>
                      </c:pt>
                      <c:pt idx="1022">
                        <c:v>78.686999999999998</c:v>
                      </c:pt>
                      <c:pt idx="1023">
                        <c:v>78.700999999999993</c:v>
                      </c:pt>
                      <c:pt idx="1024">
                        <c:v>78.674000000000007</c:v>
                      </c:pt>
                      <c:pt idx="1025">
                        <c:v>78.692999999999998</c:v>
                      </c:pt>
                      <c:pt idx="1026">
                        <c:v>78.674000000000007</c:v>
                      </c:pt>
                      <c:pt idx="1027">
                        <c:v>78.712999999999994</c:v>
                      </c:pt>
                      <c:pt idx="1028">
                        <c:v>78.700999999999993</c:v>
                      </c:pt>
                      <c:pt idx="1029">
                        <c:v>78.697000000000003</c:v>
                      </c:pt>
                      <c:pt idx="1030">
                        <c:v>78.7</c:v>
                      </c:pt>
                      <c:pt idx="1031">
                        <c:v>78.704999999999998</c:v>
                      </c:pt>
                      <c:pt idx="1032">
                        <c:v>78.700999999999993</c:v>
                      </c:pt>
                      <c:pt idx="1033">
                        <c:v>78.698999999999998</c:v>
                      </c:pt>
                      <c:pt idx="1034">
                        <c:v>78.703000000000003</c:v>
                      </c:pt>
                      <c:pt idx="1035">
                        <c:v>78.713999999999999</c:v>
                      </c:pt>
                      <c:pt idx="1036">
                        <c:v>78.709000000000003</c:v>
                      </c:pt>
                      <c:pt idx="1037">
                        <c:v>78.701999999999998</c:v>
                      </c:pt>
                      <c:pt idx="1038">
                        <c:v>78.703999999999994</c:v>
                      </c:pt>
                      <c:pt idx="1039">
                        <c:v>78.715999999999994</c:v>
                      </c:pt>
                      <c:pt idx="1040">
                        <c:v>78.725999999999999</c:v>
                      </c:pt>
                      <c:pt idx="1041">
                        <c:v>78.706000000000003</c:v>
                      </c:pt>
                      <c:pt idx="1042">
                        <c:v>78.709999999999994</c:v>
                      </c:pt>
                      <c:pt idx="1043">
                        <c:v>78.706999999999994</c:v>
                      </c:pt>
                      <c:pt idx="1044">
                        <c:v>78.757000000000005</c:v>
                      </c:pt>
                      <c:pt idx="1045">
                        <c:v>78.736999999999995</c:v>
                      </c:pt>
                      <c:pt idx="1046">
                        <c:v>78.725999999999999</c:v>
                      </c:pt>
                      <c:pt idx="1047">
                        <c:v>78.706999999999994</c:v>
                      </c:pt>
                      <c:pt idx="1048">
                        <c:v>78.73</c:v>
                      </c:pt>
                      <c:pt idx="1049">
                        <c:v>78.725999999999999</c:v>
                      </c:pt>
                      <c:pt idx="1050">
                        <c:v>78.757000000000005</c:v>
                      </c:pt>
                      <c:pt idx="1051">
                        <c:v>78.739000000000004</c:v>
                      </c:pt>
                      <c:pt idx="1052">
                        <c:v>78.738</c:v>
                      </c:pt>
                      <c:pt idx="1053">
                        <c:v>78.739999999999995</c:v>
                      </c:pt>
                      <c:pt idx="1054">
                        <c:v>78.721000000000004</c:v>
                      </c:pt>
                      <c:pt idx="1055">
                        <c:v>78.744</c:v>
                      </c:pt>
                      <c:pt idx="1056">
                        <c:v>78.744</c:v>
                      </c:pt>
                      <c:pt idx="1057">
                        <c:v>78.742999999999995</c:v>
                      </c:pt>
                      <c:pt idx="1058">
                        <c:v>78.757999999999996</c:v>
                      </c:pt>
                      <c:pt idx="1059">
                        <c:v>78.745999999999995</c:v>
                      </c:pt>
                      <c:pt idx="1060">
                        <c:v>78.751000000000005</c:v>
                      </c:pt>
                      <c:pt idx="1061">
                        <c:v>78.745000000000005</c:v>
                      </c:pt>
                      <c:pt idx="1062">
                        <c:v>78.747</c:v>
                      </c:pt>
                      <c:pt idx="1063">
                        <c:v>78.751999999999995</c:v>
                      </c:pt>
                      <c:pt idx="1064">
                        <c:v>78.775000000000006</c:v>
                      </c:pt>
                      <c:pt idx="1065">
                        <c:v>78.754999999999995</c:v>
                      </c:pt>
                      <c:pt idx="1066">
                        <c:v>78.748000000000005</c:v>
                      </c:pt>
                      <c:pt idx="1067">
                        <c:v>78.760999999999996</c:v>
                      </c:pt>
                      <c:pt idx="1068">
                        <c:v>78.777000000000001</c:v>
                      </c:pt>
                      <c:pt idx="1069">
                        <c:v>78.769000000000005</c:v>
                      </c:pt>
                      <c:pt idx="1070">
                        <c:v>78.777000000000001</c:v>
                      </c:pt>
                      <c:pt idx="1071">
                        <c:v>78.768000000000001</c:v>
                      </c:pt>
                      <c:pt idx="1072">
                        <c:v>78.777000000000001</c:v>
                      </c:pt>
                      <c:pt idx="1073">
                        <c:v>78.784999999999997</c:v>
                      </c:pt>
                      <c:pt idx="1074">
                        <c:v>78.781000000000006</c:v>
                      </c:pt>
                      <c:pt idx="1075">
                        <c:v>78.781999999999996</c:v>
                      </c:pt>
                      <c:pt idx="1076">
                        <c:v>78.786000000000001</c:v>
                      </c:pt>
                      <c:pt idx="1077">
                        <c:v>78.784999999999997</c:v>
                      </c:pt>
                      <c:pt idx="1078">
                        <c:v>78.778000000000006</c:v>
                      </c:pt>
                      <c:pt idx="1079">
                        <c:v>78.796999999999997</c:v>
                      </c:pt>
                      <c:pt idx="1080">
                        <c:v>78.793999999999997</c:v>
                      </c:pt>
                      <c:pt idx="1081">
                        <c:v>78.8</c:v>
                      </c:pt>
                      <c:pt idx="1082">
                        <c:v>78.781999999999996</c:v>
                      </c:pt>
                      <c:pt idx="1083">
                        <c:v>78.790999999999997</c:v>
                      </c:pt>
                      <c:pt idx="1084">
                        <c:v>78.819999999999993</c:v>
                      </c:pt>
                      <c:pt idx="1085">
                        <c:v>78.798000000000002</c:v>
                      </c:pt>
                      <c:pt idx="1086">
                        <c:v>78.790000000000006</c:v>
                      </c:pt>
                      <c:pt idx="1087">
                        <c:v>78.784999999999997</c:v>
                      </c:pt>
                      <c:pt idx="1088">
                        <c:v>78.798000000000002</c:v>
                      </c:pt>
                      <c:pt idx="1089">
                        <c:v>78.799000000000007</c:v>
                      </c:pt>
                      <c:pt idx="1090">
                        <c:v>78.805000000000007</c:v>
                      </c:pt>
                      <c:pt idx="1091">
                        <c:v>78.798000000000002</c:v>
                      </c:pt>
                      <c:pt idx="1092">
                        <c:v>78.834000000000003</c:v>
                      </c:pt>
                      <c:pt idx="1093">
                        <c:v>78.838999999999999</c:v>
                      </c:pt>
                      <c:pt idx="1094">
                        <c:v>78.805999999999997</c:v>
                      </c:pt>
                      <c:pt idx="1095">
                        <c:v>78.802000000000007</c:v>
                      </c:pt>
                      <c:pt idx="1096">
                        <c:v>78.796000000000006</c:v>
                      </c:pt>
                      <c:pt idx="1097">
                        <c:v>78.828999999999994</c:v>
                      </c:pt>
                      <c:pt idx="1098">
                        <c:v>78.805000000000007</c:v>
                      </c:pt>
                      <c:pt idx="1099">
                        <c:v>78.825000000000003</c:v>
                      </c:pt>
                      <c:pt idx="1100">
                        <c:v>78.834999999999994</c:v>
                      </c:pt>
                      <c:pt idx="1101">
                        <c:v>78.831999999999994</c:v>
                      </c:pt>
                      <c:pt idx="1102">
                        <c:v>78.837999999999994</c:v>
                      </c:pt>
                      <c:pt idx="1103">
                        <c:v>78.820999999999998</c:v>
                      </c:pt>
                      <c:pt idx="1104">
                        <c:v>78.858000000000004</c:v>
                      </c:pt>
                      <c:pt idx="1105">
                        <c:v>78.835999999999999</c:v>
                      </c:pt>
                      <c:pt idx="1106">
                        <c:v>78.831000000000003</c:v>
                      </c:pt>
                      <c:pt idx="1107">
                        <c:v>78.820999999999998</c:v>
                      </c:pt>
                      <c:pt idx="1108">
                        <c:v>78.844999999999999</c:v>
                      </c:pt>
                      <c:pt idx="1109">
                        <c:v>78.86</c:v>
                      </c:pt>
                      <c:pt idx="1110">
                        <c:v>78.852999999999994</c:v>
                      </c:pt>
                      <c:pt idx="1111">
                        <c:v>78.843000000000004</c:v>
                      </c:pt>
                      <c:pt idx="1112">
                        <c:v>78.849999999999994</c:v>
                      </c:pt>
                      <c:pt idx="1113">
                        <c:v>78.835999999999999</c:v>
                      </c:pt>
                      <c:pt idx="1114">
                        <c:v>78.87</c:v>
                      </c:pt>
                      <c:pt idx="1115">
                        <c:v>78.856999999999999</c:v>
                      </c:pt>
                      <c:pt idx="1116">
                        <c:v>78.864999999999995</c:v>
                      </c:pt>
                      <c:pt idx="1117">
                        <c:v>78.872</c:v>
                      </c:pt>
                      <c:pt idx="1118">
                        <c:v>78.870999999999995</c:v>
                      </c:pt>
                      <c:pt idx="1119">
                        <c:v>78.853999999999999</c:v>
                      </c:pt>
                      <c:pt idx="1120">
                        <c:v>78.864000000000004</c:v>
                      </c:pt>
                      <c:pt idx="1121">
                        <c:v>78.86</c:v>
                      </c:pt>
                      <c:pt idx="1122">
                        <c:v>78.888999999999996</c:v>
                      </c:pt>
                      <c:pt idx="1123">
                        <c:v>78.88</c:v>
                      </c:pt>
                      <c:pt idx="1124">
                        <c:v>78.893000000000001</c:v>
                      </c:pt>
                      <c:pt idx="1125">
                        <c:v>78.881</c:v>
                      </c:pt>
                      <c:pt idx="1126">
                        <c:v>78.878</c:v>
                      </c:pt>
                      <c:pt idx="1127">
                        <c:v>78.881</c:v>
                      </c:pt>
                      <c:pt idx="1128">
                        <c:v>78.884</c:v>
                      </c:pt>
                      <c:pt idx="1129">
                        <c:v>78.896000000000001</c:v>
                      </c:pt>
                      <c:pt idx="1130">
                        <c:v>78.900000000000006</c:v>
                      </c:pt>
                      <c:pt idx="1131">
                        <c:v>78.891000000000005</c:v>
                      </c:pt>
                      <c:pt idx="1132">
                        <c:v>78.894000000000005</c:v>
                      </c:pt>
                      <c:pt idx="1133">
                        <c:v>78.906999999999996</c:v>
                      </c:pt>
                      <c:pt idx="1134">
                        <c:v>78.914000000000001</c:v>
                      </c:pt>
                      <c:pt idx="1135">
                        <c:v>78.906999999999996</c:v>
                      </c:pt>
                      <c:pt idx="1136">
                        <c:v>78.897999999999996</c:v>
                      </c:pt>
                      <c:pt idx="1137">
                        <c:v>78.905000000000001</c:v>
                      </c:pt>
                      <c:pt idx="1138">
                        <c:v>78.906999999999996</c:v>
                      </c:pt>
                      <c:pt idx="1139">
                        <c:v>78.915999999999997</c:v>
                      </c:pt>
                      <c:pt idx="1140">
                        <c:v>78.909000000000006</c:v>
                      </c:pt>
                      <c:pt idx="1141">
                        <c:v>78.921000000000006</c:v>
                      </c:pt>
                      <c:pt idx="1142">
                        <c:v>78.924999999999997</c:v>
                      </c:pt>
                      <c:pt idx="1143">
                        <c:v>78.929000000000002</c:v>
                      </c:pt>
                      <c:pt idx="1144">
                        <c:v>78.927000000000007</c:v>
                      </c:pt>
                      <c:pt idx="1145">
                        <c:v>78.926000000000002</c:v>
                      </c:pt>
                      <c:pt idx="1146">
                        <c:v>78.936000000000007</c:v>
                      </c:pt>
                      <c:pt idx="1147">
                        <c:v>78.917000000000002</c:v>
                      </c:pt>
                      <c:pt idx="1148">
                        <c:v>78.947000000000003</c:v>
                      </c:pt>
                      <c:pt idx="1149">
                        <c:v>78.938000000000002</c:v>
                      </c:pt>
                      <c:pt idx="1150">
                        <c:v>78.933000000000007</c:v>
                      </c:pt>
                      <c:pt idx="1151">
                        <c:v>78.956999999999994</c:v>
                      </c:pt>
                      <c:pt idx="1152">
                        <c:v>78.942999999999998</c:v>
                      </c:pt>
                      <c:pt idx="1153">
                        <c:v>78.944000000000003</c:v>
                      </c:pt>
                      <c:pt idx="1154">
                        <c:v>78.95</c:v>
                      </c:pt>
                      <c:pt idx="1155">
                        <c:v>78.950999999999993</c:v>
                      </c:pt>
                      <c:pt idx="1156">
                        <c:v>78.945999999999998</c:v>
                      </c:pt>
                      <c:pt idx="1157">
                        <c:v>78.962000000000003</c:v>
                      </c:pt>
                      <c:pt idx="1158">
                        <c:v>78.977999999999994</c:v>
                      </c:pt>
                      <c:pt idx="1159">
                        <c:v>78.962999999999994</c:v>
                      </c:pt>
                      <c:pt idx="1160">
                        <c:v>78.965000000000003</c:v>
                      </c:pt>
                      <c:pt idx="1161">
                        <c:v>78.968000000000004</c:v>
                      </c:pt>
                      <c:pt idx="1162">
                        <c:v>78.989999999999995</c:v>
                      </c:pt>
                      <c:pt idx="1163">
                        <c:v>78.989999999999995</c:v>
                      </c:pt>
                      <c:pt idx="1164">
                        <c:v>78.975999999999999</c:v>
                      </c:pt>
                      <c:pt idx="1165">
                        <c:v>78.965000000000003</c:v>
                      </c:pt>
                      <c:pt idx="1166">
                        <c:v>78.989999999999995</c:v>
                      </c:pt>
                      <c:pt idx="1167">
                        <c:v>78.968999999999994</c:v>
                      </c:pt>
                      <c:pt idx="1168">
                        <c:v>78.953999999999994</c:v>
                      </c:pt>
                      <c:pt idx="1169">
                        <c:v>79.028999999999996</c:v>
                      </c:pt>
                      <c:pt idx="1170">
                        <c:v>78.994</c:v>
                      </c:pt>
                      <c:pt idx="1171">
                        <c:v>78.983000000000004</c:v>
                      </c:pt>
                      <c:pt idx="1172">
                        <c:v>78.978999999999999</c:v>
                      </c:pt>
                      <c:pt idx="1173">
                        <c:v>78.977000000000004</c:v>
                      </c:pt>
                      <c:pt idx="1174">
                        <c:v>78.998999999999995</c:v>
                      </c:pt>
                      <c:pt idx="1175">
                        <c:v>79.004999999999995</c:v>
                      </c:pt>
                      <c:pt idx="1176">
                        <c:v>78.988</c:v>
                      </c:pt>
                      <c:pt idx="1177">
                        <c:v>79.007999999999996</c:v>
                      </c:pt>
                      <c:pt idx="1178">
                        <c:v>79.010999999999996</c:v>
                      </c:pt>
                      <c:pt idx="1179">
                        <c:v>79.016000000000005</c:v>
                      </c:pt>
                      <c:pt idx="1180">
                        <c:v>79.004000000000005</c:v>
                      </c:pt>
                      <c:pt idx="1181">
                        <c:v>79.016999999999996</c:v>
                      </c:pt>
                      <c:pt idx="1182">
                        <c:v>79.031000000000006</c:v>
                      </c:pt>
                      <c:pt idx="1183">
                        <c:v>79.046999999999997</c:v>
                      </c:pt>
                      <c:pt idx="1184">
                        <c:v>79.018000000000001</c:v>
                      </c:pt>
                      <c:pt idx="1185">
                        <c:v>79.016999999999996</c:v>
                      </c:pt>
                      <c:pt idx="1186">
                        <c:v>79.037000000000006</c:v>
                      </c:pt>
                      <c:pt idx="1187">
                        <c:v>79.037999999999997</c:v>
                      </c:pt>
                      <c:pt idx="1188">
                        <c:v>79.036000000000001</c:v>
                      </c:pt>
                      <c:pt idx="1189">
                        <c:v>79.040999999999997</c:v>
                      </c:pt>
                      <c:pt idx="1190">
                        <c:v>79.033000000000001</c:v>
                      </c:pt>
                      <c:pt idx="1191">
                        <c:v>79.046999999999997</c:v>
                      </c:pt>
                      <c:pt idx="1192">
                        <c:v>79.039000000000001</c:v>
                      </c:pt>
                      <c:pt idx="1193">
                        <c:v>79.05</c:v>
                      </c:pt>
                      <c:pt idx="1194">
                        <c:v>79.046000000000006</c:v>
                      </c:pt>
                      <c:pt idx="1195">
                        <c:v>79.075000000000003</c:v>
                      </c:pt>
                      <c:pt idx="1196">
                        <c:v>79.054000000000002</c:v>
                      </c:pt>
                      <c:pt idx="1197">
                        <c:v>79.078999999999994</c:v>
                      </c:pt>
                      <c:pt idx="1198">
                        <c:v>79.076999999999998</c:v>
                      </c:pt>
                      <c:pt idx="1199">
                        <c:v>79.075999999999993</c:v>
                      </c:pt>
                      <c:pt idx="1200">
                        <c:v>79.052000000000007</c:v>
                      </c:pt>
                      <c:pt idx="1201">
                        <c:v>79.090999999999994</c:v>
                      </c:pt>
                      <c:pt idx="1202">
                        <c:v>79.08</c:v>
                      </c:pt>
                      <c:pt idx="1203">
                        <c:v>79.078999999999994</c:v>
                      </c:pt>
                      <c:pt idx="1204">
                        <c:v>79.072999999999993</c:v>
                      </c:pt>
                      <c:pt idx="1205">
                        <c:v>79.075999999999993</c:v>
                      </c:pt>
                      <c:pt idx="1206">
                        <c:v>79.105000000000004</c:v>
                      </c:pt>
                      <c:pt idx="1207">
                        <c:v>79.081000000000003</c:v>
                      </c:pt>
                      <c:pt idx="1208">
                        <c:v>79.09</c:v>
                      </c:pt>
                      <c:pt idx="1209">
                        <c:v>79.084999999999994</c:v>
                      </c:pt>
                      <c:pt idx="1210">
                        <c:v>79.108000000000004</c:v>
                      </c:pt>
                      <c:pt idx="1211">
                        <c:v>79.100999999999999</c:v>
                      </c:pt>
                      <c:pt idx="1212">
                        <c:v>79.093999999999994</c:v>
                      </c:pt>
                      <c:pt idx="1213">
                        <c:v>79.097999999999999</c:v>
                      </c:pt>
                      <c:pt idx="1214">
                        <c:v>79.085999999999999</c:v>
                      </c:pt>
                      <c:pt idx="1215">
                        <c:v>79.111999999999995</c:v>
                      </c:pt>
                      <c:pt idx="1216">
                        <c:v>79.119</c:v>
                      </c:pt>
                      <c:pt idx="1217">
                        <c:v>79.119</c:v>
                      </c:pt>
                      <c:pt idx="1218">
                        <c:v>79.105000000000004</c:v>
                      </c:pt>
                      <c:pt idx="1219">
                        <c:v>79.108000000000004</c:v>
                      </c:pt>
                      <c:pt idx="1220">
                        <c:v>79.132999999999996</c:v>
                      </c:pt>
                      <c:pt idx="1221">
                        <c:v>79.13</c:v>
                      </c:pt>
                      <c:pt idx="1222">
                        <c:v>79.144000000000005</c:v>
                      </c:pt>
                      <c:pt idx="1223">
                        <c:v>79.132000000000005</c:v>
                      </c:pt>
                      <c:pt idx="1224">
                        <c:v>79.146000000000001</c:v>
                      </c:pt>
                      <c:pt idx="1225">
                        <c:v>79.093999999999994</c:v>
                      </c:pt>
                      <c:pt idx="1226">
                        <c:v>79.126999999999995</c:v>
                      </c:pt>
                      <c:pt idx="1227">
                        <c:v>79.144999999999996</c:v>
                      </c:pt>
                      <c:pt idx="1228">
                        <c:v>79.164000000000001</c:v>
                      </c:pt>
                      <c:pt idx="1229">
                        <c:v>79.150000000000006</c:v>
                      </c:pt>
                      <c:pt idx="1230">
                        <c:v>79.171999999999997</c:v>
                      </c:pt>
                      <c:pt idx="1231">
                        <c:v>79.144000000000005</c:v>
                      </c:pt>
                      <c:pt idx="1232">
                        <c:v>79.156999999999996</c:v>
                      </c:pt>
                      <c:pt idx="1233">
                        <c:v>79.16</c:v>
                      </c:pt>
                      <c:pt idx="1234">
                        <c:v>79.153999999999996</c:v>
                      </c:pt>
                      <c:pt idx="1235">
                        <c:v>79.174000000000007</c:v>
                      </c:pt>
                      <c:pt idx="1236">
                        <c:v>79.150999999999996</c:v>
                      </c:pt>
                      <c:pt idx="1237">
                        <c:v>79.149000000000001</c:v>
                      </c:pt>
                      <c:pt idx="1238">
                        <c:v>79.156000000000006</c:v>
                      </c:pt>
                      <c:pt idx="1239">
                        <c:v>79.165999999999997</c:v>
                      </c:pt>
                      <c:pt idx="1240">
                        <c:v>79.191000000000003</c:v>
                      </c:pt>
                      <c:pt idx="1241">
                        <c:v>79.183000000000007</c:v>
                      </c:pt>
                      <c:pt idx="1242">
                        <c:v>79.195999999999998</c:v>
                      </c:pt>
                      <c:pt idx="1243">
                        <c:v>79.186999999999998</c:v>
                      </c:pt>
                      <c:pt idx="1244">
                        <c:v>79.180999999999997</c:v>
                      </c:pt>
                      <c:pt idx="1245">
                        <c:v>79.164000000000001</c:v>
                      </c:pt>
                      <c:pt idx="1246">
                        <c:v>79.191999999999993</c:v>
                      </c:pt>
                      <c:pt idx="1247">
                        <c:v>79.192999999999998</c:v>
                      </c:pt>
                      <c:pt idx="1248">
                        <c:v>79.197000000000003</c:v>
                      </c:pt>
                      <c:pt idx="1249">
                        <c:v>79.188999999999993</c:v>
                      </c:pt>
                      <c:pt idx="1250">
                        <c:v>79.2</c:v>
                      </c:pt>
                      <c:pt idx="1251">
                        <c:v>79.224000000000004</c:v>
                      </c:pt>
                      <c:pt idx="1252">
                        <c:v>79.216999999999999</c:v>
                      </c:pt>
                      <c:pt idx="1253">
                        <c:v>79.215999999999994</c:v>
                      </c:pt>
                      <c:pt idx="1254">
                        <c:v>79.221000000000004</c:v>
                      </c:pt>
                      <c:pt idx="1255">
                        <c:v>79.233999999999995</c:v>
                      </c:pt>
                      <c:pt idx="1256">
                        <c:v>79.215999999999994</c:v>
                      </c:pt>
                      <c:pt idx="1257">
                        <c:v>79.224000000000004</c:v>
                      </c:pt>
                      <c:pt idx="1258">
                        <c:v>79.218999999999994</c:v>
                      </c:pt>
                      <c:pt idx="1259">
                        <c:v>79.221000000000004</c:v>
                      </c:pt>
                      <c:pt idx="1260">
                        <c:v>79.242000000000004</c:v>
                      </c:pt>
                      <c:pt idx="1261">
                        <c:v>79.228999999999999</c:v>
                      </c:pt>
                      <c:pt idx="1262">
                        <c:v>79.234999999999999</c:v>
                      </c:pt>
                      <c:pt idx="1263">
                        <c:v>79.254999999999995</c:v>
                      </c:pt>
                      <c:pt idx="1264">
                        <c:v>79.257000000000005</c:v>
                      </c:pt>
                      <c:pt idx="1265">
                        <c:v>79.248000000000005</c:v>
                      </c:pt>
                      <c:pt idx="1266">
                        <c:v>79.248999999999995</c:v>
                      </c:pt>
                      <c:pt idx="1267">
                        <c:v>79.254000000000005</c:v>
                      </c:pt>
                      <c:pt idx="1268">
                        <c:v>79.248999999999995</c:v>
                      </c:pt>
                      <c:pt idx="1269">
                        <c:v>79.263000000000005</c:v>
                      </c:pt>
                      <c:pt idx="1270">
                        <c:v>79.262</c:v>
                      </c:pt>
                      <c:pt idx="1271">
                        <c:v>79.260999999999996</c:v>
                      </c:pt>
                      <c:pt idx="1272">
                        <c:v>79.263999999999996</c:v>
                      </c:pt>
                      <c:pt idx="1273">
                        <c:v>79.271000000000001</c:v>
                      </c:pt>
                      <c:pt idx="1274">
                        <c:v>79.248000000000005</c:v>
                      </c:pt>
                      <c:pt idx="1275">
                        <c:v>79.290999999999997</c:v>
                      </c:pt>
                      <c:pt idx="1276">
                        <c:v>79.277000000000001</c:v>
                      </c:pt>
                      <c:pt idx="1277">
                        <c:v>79.269000000000005</c:v>
                      </c:pt>
                      <c:pt idx="1278">
                        <c:v>79.298000000000002</c:v>
                      </c:pt>
                      <c:pt idx="1279">
                        <c:v>79.292000000000002</c:v>
                      </c:pt>
                      <c:pt idx="1280">
                        <c:v>79.326999999999998</c:v>
                      </c:pt>
                      <c:pt idx="1281">
                        <c:v>79.293999999999997</c:v>
                      </c:pt>
                      <c:pt idx="1282">
                        <c:v>79.302000000000007</c:v>
                      </c:pt>
                      <c:pt idx="1283">
                        <c:v>79.307000000000002</c:v>
                      </c:pt>
                      <c:pt idx="1284">
                        <c:v>79.304000000000002</c:v>
                      </c:pt>
                      <c:pt idx="1285">
                        <c:v>79.308000000000007</c:v>
                      </c:pt>
                      <c:pt idx="1286">
                        <c:v>79.316999999999993</c:v>
                      </c:pt>
                      <c:pt idx="1287">
                        <c:v>79.319000000000003</c:v>
                      </c:pt>
                      <c:pt idx="1288">
                        <c:v>79.325999999999993</c:v>
                      </c:pt>
                      <c:pt idx="1289">
                        <c:v>79.319000000000003</c:v>
                      </c:pt>
                      <c:pt idx="1290">
                        <c:v>79.319000000000003</c:v>
                      </c:pt>
                      <c:pt idx="1291">
                        <c:v>79.311999999999998</c:v>
                      </c:pt>
                      <c:pt idx="1292">
                        <c:v>79.31</c:v>
                      </c:pt>
                      <c:pt idx="1293">
                        <c:v>79.33</c:v>
                      </c:pt>
                      <c:pt idx="1294">
                        <c:v>79.335999999999999</c:v>
                      </c:pt>
                      <c:pt idx="1295">
                        <c:v>79.34</c:v>
                      </c:pt>
                      <c:pt idx="1296">
                        <c:v>79.334999999999994</c:v>
                      </c:pt>
                      <c:pt idx="1297">
                        <c:v>79.328000000000003</c:v>
                      </c:pt>
                      <c:pt idx="1298">
                        <c:v>79.343999999999994</c:v>
                      </c:pt>
                      <c:pt idx="1299">
                        <c:v>79.346999999999994</c:v>
                      </c:pt>
                      <c:pt idx="1300">
                        <c:v>79.355999999999995</c:v>
                      </c:pt>
                      <c:pt idx="1301">
                        <c:v>79.350999999999999</c:v>
                      </c:pt>
                      <c:pt idx="1302">
                        <c:v>79.347999999999999</c:v>
                      </c:pt>
                      <c:pt idx="1303">
                        <c:v>79.36</c:v>
                      </c:pt>
                      <c:pt idx="1304">
                        <c:v>79.372</c:v>
                      </c:pt>
                      <c:pt idx="1305">
                        <c:v>79.376999999999995</c:v>
                      </c:pt>
                      <c:pt idx="1306">
                        <c:v>79.373000000000005</c:v>
                      </c:pt>
                      <c:pt idx="1307">
                        <c:v>79.376000000000005</c:v>
                      </c:pt>
                      <c:pt idx="1308">
                        <c:v>79.391999999999996</c:v>
                      </c:pt>
                      <c:pt idx="1309">
                        <c:v>79.363</c:v>
                      </c:pt>
                      <c:pt idx="1310">
                        <c:v>79.381</c:v>
                      </c:pt>
                      <c:pt idx="1311">
                        <c:v>79.381</c:v>
                      </c:pt>
                      <c:pt idx="1312">
                        <c:v>79.385000000000005</c:v>
                      </c:pt>
                      <c:pt idx="1313">
                        <c:v>79.388999999999996</c:v>
                      </c:pt>
                      <c:pt idx="1314">
                        <c:v>79.394999999999996</c:v>
                      </c:pt>
                      <c:pt idx="1315">
                        <c:v>79.394000000000005</c:v>
                      </c:pt>
                      <c:pt idx="1316">
                        <c:v>79.394999999999996</c:v>
                      </c:pt>
                      <c:pt idx="1317">
                        <c:v>79.400000000000006</c:v>
                      </c:pt>
                      <c:pt idx="1318">
                        <c:v>79.409000000000006</c:v>
                      </c:pt>
                      <c:pt idx="1319">
                        <c:v>79.414000000000001</c:v>
                      </c:pt>
                      <c:pt idx="1320">
                        <c:v>79.41</c:v>
                      </c:pt>
                      <c:pt idx="1321">
                        <c:v>79.418999999999997</c:v>
                      </c:pt>
                      <c:pt idx="1322">
                        <c:v>79.415999999999997</c:v>
                      </c:pt>
                      <c:pt idx="1323">
                        <c:v>79.430000000000007</c:v>
                      </c:pt>
                      <c:pt idx="1324">
                        <c:v>79.415999999999997</c:v>
                      </c:pt>
                      <c:pt idx="1325">
                        <c:v>79.421999999999997</c:v>
                      </c:pt>
                      <c:pt idx="1326">
                        <c:v>79.42</c:v>
                      </c:pt>
                      <c:pt idx="1327">
                        <c:v>79.423000000000002</c:v>
                      </c:pt>
                      <c:pt idx="1328">
                        <c:v>79.462999999999994</c:v>
                      </c:pt>
                      <c:pt idx="1329">
                        <c:v>79.444999999999993</c:v>
                      </c:pt>
                      <c:pt idx="1330">
                        <c:v>79.424999999999997</c:v>
                      </c:pt>
                      <c:pt idx="1331">
                        <c:v>79.435000000000002</c:v>
                      </c:pt>
                      <c:pt idx="1332">
                        <c:v>79.438000000000002</c:v>
                      </c:pt>
                      <c:pt idx="1333">
                        <c:v>79.480999999999995</c:v>
                      </c:pt>
                      <c:pt idx="1334">
                        <c:v>79.447999999999993</c:v>
                      </c:pt>
                      <c:pt idx="1335">
                        <c:v>79.450999999999993</c:v>
                      </c:pt>
                      <c:pt idx="1336">
                        <c:v>79.451999999999998</c:v>
                      </c:pt>
                      <c:pt idx="1337">
                        <c:v>79.444999999999993</c:v>
                      </c:pt>
                      <c:pt idx="1338">
                        <c:v>79.465999999999994</c:v>
                      </c:pt>
                      <c:pt idx="1339">
                        <c:v>79.457999999999998</c:v>
                      </c:pt>
                      <c:pt idx="1340">
                        <c:v>79.457999999999998</c:v>
                      </c:pt>
                      <c:pt idx="1341">
                        <c:v>79.519000000000005</c:v>
                      </c:pt>
                      <c:pt idx="1342">
                        <c:v>79.459999999999994</c:v>
                      </c:pt>
                      <c:pt idx="1343">
                        <c:v>79.466999999999999</c:v>
                      </c:pt>
                      <c:pt idx="1344">
                        <c:v>79.480999999999995</c:v>
                      </c:pt>
                      <c:pt idx="1345">
                        <c:v>79.484999999999999</c:v>
                      </c:pt>
                      <c:pt idx="1346">
                        <c:v>79.486999999999995</c:v>
                      </c:pt>
                      <c:pt idx="1347">
                        <c:v>79.486999999999995</c:v>
                      </c:pt>
                      <c:pt idx="1348">
                        <c:v>79.488</c:v>
                      </c:pt>
                      <c:pt idx="1349">
                        <c:v>79.492000000000004</c:v>
                      </c:pt>
                      <c:pt idx="1350">
                        <c:v>79.501999999999995</c:v>
                      </c:pt>
                      <c:pt idx="1351">
                        <c:v>79.501000000000005</c:v>
                      </c:pt>
                      <c:pt idx="1352">
                        <c:v>79.507000000000005</c:v>
                      </c:pt>
                      <c:pt idx="1353">
                        <c:v>79.516999999999996</c:v>
                      </c:pt>
                      <c:pt idx="1354">
                        <c:v>79.498000000000005</c:v>
                      </c:pt>
                      <c:pt idx="1355">
                        <c:v>79.501000000000005</c:v>
                      </c:pt>
                      <c:pt idx="1356">
                        <c:v>79.510000000000005</c:v>
                      </c:pt>
                      <c:pt idx="1357">
                        <c:v>79.527000000000001</c:v>
                      </c:pt>
                      <c:pt idx="1358">
                        <c:v>79.506</c:v>
                      </c:pt>
                      <c:pt idx="1359">
                        <c:v>79.52</c:v>
                      </c:pt>
                      <c:pt idx="1360">
                        <c:v>79.536000000000001</c:v>
                      </c:pt>
                      <c:pt idx="1361">
                        <c:v>79.516999999999996</c:v>
                      </c:pt>
                      <c:pt idx="1362">
                        <c:v>79.546999999999997</c:v>
                      </c:pt>
                      <c:pt idx="1363">
                        <c:v>79.545000000000002</c:v>
                      </c:pt>
                      <c:pt idx="1364">
                        <c:v>79.546000000000006</c:v>
                      </c:pt>
                      <c:pt idx="1365">
                        <c:v>79.533000000000001</c:v>
                      </c:pt>
                      <c:pt idx="1366">
                        <c:v>79.557000000000002</c:v>
                      </c:pt>
                      <c:pt idx="1367">
                        <c:v>79.533000000000001</c:v>
                      </c:pt>
                      <c:pt idx="1368">
                        <c:v>79.546000000000006</c:v>
                      </c:pt>
                      <c:pt idx="1369">
                        <c:v>79.549000000000007</c:v>
                      </c:pt>
                      <c:pt idx="1370">
                        <c:v>79.564999999999998</c:v>
                      </c:pt>
                      <c:pt idx="1371">
                        <c:v>79.561999999999998</c:v>
                      </c:pt>
                      <c:pt idx="1372">
                        <c:v>79.569000000000003</c:v>
                      </c:pt>
                      <c:pt idx="1373">
                        <c:v>79.561999999999998</c:v>
                      </c:pt>
                      <c:pt idx="1374">
                        <c:v>79.570999999999998</c:v>
                      </c:pt>
                      <c:pt idx="1375">
                        <c:v>79.539000000000001</c:v>
                      </c:pt>
                      <c:pt idx="1376">
                        <c:v>79.578000000000003</c:v>
                      </c:pt>
                      <c:pt idx="1377">
                        <c:v>79.58</c:v>
                      </c:pt>
                      <c:pt idx="1378">
                        <c:v>79.587000000000003</c:v>
                      </c:pt>
                      <c:pt idx="1379">
                        <c:v>79.540999999999997</c:v>
                      </c:pt>
                      <c:pt idx="1380">
                        <c:v>79.614999999999995</c:v>
                      </c:pt>
                      <c:pt idx="1381">
                        <c:v>79.606999999999999</c:v>
                      </c:pt>
                      <c:pt idx="1382">
                        <c:v>79.606999999999999</c:v>
                      </c:pt>
                      <c:pt idx="1383">
                        <c:v>79.597999999999999</c:v>
                      </c:pt>
                      <c:pt idx="1384">
                        <c:v>79.578999999999994</c:v>
                      </c:pt>
                      <c:pt idx="1385">
                        <c:v>79.59</c:v>
                      </c:pt>
                      <c:pt idx="1386">
                        <c:v>79.61</c:v>
                      </c:pt>
                      <c:pt idx="1387">
                        <c:v>79.617999999999995</c:v>
                      </c:pt>
                      <c:pt idx="1388">
                        <c:v>79.608999999999995</c:v>
                      </c:pt>
                      <c:pt idx="1389">
                        <c:v>79.611999999999995</c:v>
                      </c:pt>
                      <c:pt idx="1390">
                        <c:v>79.623999999999995</c:v>
                      </c:pt>
                      <c:pt idx="1391">
                        <c:v>79.629000000000005</c:v>
                      </c:pt>
                      <c:pt idx="1392">
                        <c:v>79.617000000000004</c:v>
                      </c:pt>
                      <c:pt idx="1393">
                        <c:v>79.625</c:v>
                      </c:pt>
                      <c:pt idx="1394">
                        <c:v>79.637</c:v>
                      </c:pt>
                      <c:pt idx="1395">
                        <c:v>79.626999999999995</c:v>
                      </c:pt>
                      <c:pt idx="1396">
                        <c:v>79.634</c:v>
                      </c:pt>
                      <c:pt idx="1397">
                        <c:v>79.638999999999996</c:v>
                      </c:pt>
                      <c:pt idx="1398">
                        <c:v>79.647000000000006</c:v>
                      </c:pt>
                      <c:pt idx="1399">
                        <c:v>79.66</c:v>
                      </c:pt>
                      <c:pt idx="1400">
                        <c:v>79.649000000000001</c:v>
                      </c:pt>
                      <c:pt idx="1401">
                        <c:v>79.652000000000001</c:v>
                      </c:pt>
                      <c:pt idx="1402">
                        <c:v>79.665999999999997</c:v>
                      </c:pt>
                      <c:pt idx="1403">
                        <c:v>79.650000000000006</c:v>
                      </c:pt>
                      <c:pt idx="1404">
                        <c:v>79.653000000000006</c:v>
                      </c:pt>
                      <c:pt idx="1405">
                        <c:v>79.659000000000006</c:v>
                      </c:pt>
                      <c:pt idx="1406">
                        <c:v>79.700999999999993</c:v>
                      </c:pt>
                      <c:pt idx="1407">
                        <c:v>79.673000000000002</c:v>
                      </c:pt>
                      <c:pt idx="1408">
                        <c:v>79.653000000000006</c:v>
                      </c:pt>
                      <c:pt idx="1409">
                        <c:v>79.679000000000002</c:v>
                      </c:pt>
                      <c:pt idx="1410">
                        <c:v>79.694999999999993</c:v>
                      </c:pt>
                      <c:pt idx="1411">
                        <c:v>79.698999999999998</c:v>
                      </c:pt>
                      <c:pt idx="1412">
                        <c:v>79.713999999999999</c:v>
                      </c:pt>
                      <c:pt idx="1413">
                        <c:v>79.710999999999999</c:v>
                      </c:pt>
                      <c:pt idx="1414">
                        <c:v>79.688000000000002</c:v>
                      </c:pt>
                      <c:pt idx="1415">
                        <c:v>79.695999999999998</c:v>
                      </c:pt>
                      <c:pt idx="1416">
                        <c:v>79.69</c:v>
                      </c:pt>
                      <c:pt idx="1417">
                        <c:v>79.721999999999994</c:v>
                      </c:pt>
                      <c:pt idx="1418">
                        <c:v>79.718000000000004</c:v>
                      </c:pt>
                      <c:pt idx="1419">
                        <c:v>79.712000000000003</c:v>
                      </c:pt>
                      <c:pt idx="1420">
                        <c:v>79.697999999999993</c:v>
                      </c:pt>
                      <c:pt idx="1421">
                        <c:v>79.716999999999999</c:v>
                      </c:pt>
                      <c:pt idx="1422">
                        <c:v>79.727000000000004</c:v>
                      </c:pt>
                      <c:pt idx="1423">
                        <c:v>79.721000000000004</c:v>
                      </c:pt>
                      <c:pt idx="1424">
                        <c:v>79.721000000000004</c:v>
                      </c:pt>
                      <c:pt idx="1425">
                        <c:v>79.721999999999994</c:v>
                      </c:pt>
                      <c:pt idx="1426">
                        <c:v>79.733000000000004</c:v>
                      </c:pt>
                      <c:pt idx="1427">
                        <c:v>79.725999999999999</c:v>
                      </c:pt>
                      <c:pt idx="1428">
                        <c:v>79.734999999999999</c:v>
                      </c:pt>
                      <c:pt idx="1429">
                        <c:v>79.730999999999995</c:v>
                      </c:pt>
                      <c:pt idx="1430">
                        <c:v>79.757000000000005</c:v>
                      </c:pt>
                      <c:pt idx="1431">
                        <c:v>79.777000000000001</c:v>
                      </c:pt>
                      <c:pt idx="1432">
                        <c:v>79.745000000000005</c:v>
                      </c:pt>
                      <c:pt idx="1433">
                        <c:v>79.727999999999994</c:v>
                      </c:pt>
                      <c:pt idx="1434">
                        <c:v>79.751999999999995</c:v>
                      </c:pt>
                      <c:pt idx="1435">
                        <c:v>79.766999999999996</c:v>
                      </c:pt>
                      <c:pt idx="1436">
                        <c:v>79.754999999999995</c:v>
                      </c:pt>
                      <c:pt idx="1437">
                        <c:v>79.760999999999996</c:v>
                      </c:pt>
                      <c:pt idx="1438">
                        <c:v>79.778999999999996</c:v>
                      </c:pt>
                      <c:pt idx="1439">
                        <c:v>79.762</c:v>
                      </c:pt>
                      <c:pt idx="1440">
                        <c:v>79.769000000000005</c:v>
                      </c:pt>
                      <c:pt idx="1441">
                        <c:v>79.792000000000002</c:v>
                      </c:pt>
                      <c:pt idx="1442">
                        <c:v>79.771000000000001</c:v>
                      </c:pt>
                      <c:pt idx="1443">
                        <c:v>79.790999999999997</c:v>
                      </c:pt>
                      <c:pt idx="1444">
                        <c:v>79.765000000000001</c:v>
                      </c:pt>
                      <c:pt idx="1445">
                        <c:v>79.763999999999996</c:v>
                      </c:pt>
                      <c:pt idx="1446">
                        <c:v>79.796000000000006</c:v>
                      </c:pt>
                      <c:pt idx="1447">
                        <c:v>79.790999999999997</c:v>
                      </c:pt>
                      <c:pt idx="1448">
                        <c:v>79.786000000000001</c:v>
                      </c:pt>
                      <c:pt idx="1449">
                        <c:v>79.790999999999997</c:v>
                      </c:pt>
                      <c:pt idx="1450">
                        <c:v>79.805999999999997</c:v>
                      </c:pt>
                      <c:pt idx="1451">
                        <c:v>79.820999999999998</c:v>
                      </c:pt>
                      <c:pt idx="1452">
                        <c:v>79.802000000000007</c:v>
                      </c:pt>
                      <c:pt idx="1453">
                        <c:v>79.805000000000007</c:v>
                      </c:pt>
                      <c:pt idx="1454">
                        <c:v>79.799000000000007</c:v>
                      </c:pt>
                      <c:pt idx="1455">
                        <c:v>79.804000000000002</c:v>
                      </c:pt>
                      <c:pt idx="1456">
                        <c:v>79.822000000000003</c:v>
                      </c:pt>
                      <c:pt idx="1457">
                        <c:v>79.807000000000002</c:v>
                      </c:pt>
                      <c:pt idx="1458">
                        <c:v>79.820999999999998</c:v>
                      </c:pt>
                      <c:pt idx="1459">
                        <c:v>79.876999999999995</c:v>
                      </c:pt>
                      <c:pt idx="1460">
                        <c:v>79.802999999999997</c:v>
                      </c:pt>
                      <c:pt idx="1461">
                        <c:v>79.816999999999993</c:v>
                      </c:pt>
                      <c:pt idx="1462">
                        <c:v>79.831000000000003</c:v>
                      </c:pt>
                      <c:pt idx="1463">
                        <c:v>79.796999999999997</c:v>
                      </c:pt>
                      <c:pt idx="1464">
                        <c:v>79.841999999999999</c:v>
                      </c:pt>
                      <c:pt idx="1465">
                        <c:v>79.84</c:v>
                      </c:pt>
                      <c:pt idx="1466">
                        <c:v>79.852000000000004</c:v>
                      </c:pt>
                      <c:pt idx="1467">
                        <c:v>79.826999999999998</c:v>
                      </c:pt>
                      <c:pt idx="1468">
                        <c:v>79.87</c:v>
                      </c:pt>
                      <c:pt idx="1469">
                        <c:v>79.873000000000005</c:v>
                      </c:pt>
                      <c:pt idx="1470">
                        <c:v>79.858000000000004</c:v>
                      </c:pt>
                      <c:pt idx="1471">
                        <c:v>79.876000000000005</c:v>
                      </c:pt>
                      <c:pt idx="1472">
                        <c:v>79.863</c:v>
                      </c:pt>
                      <c:pt idx="1473">
                        <c:v>79.864999999999995</c:v>
                      </c:pt>
                      <c:pt idx="1474">
                        <c:v>79.861999999999995</c:v>
                      </c:pt>
                      <c:pt idx="1475">
                        <c:v>79.872</c:v>
                      </c:pt>
                      <c:pt idx="1476">
                        <c:v>79.884</c:v>
                      </c:pt>
                      <c:pt idx="1477">
                        <c:v>79.869</c:v>
                      </c:pt>
                      <c:pt idx="1478">
                        <c:v>79.887</c:v>
                      </c:pt>
                      <c:pt idx="1479">
                        <c:v>79.888999999999996</c:v>
                      </c:pt>
                      <c:pt idx="1480">
                        <c:v>79.884</c:v>
                      </c:pt>
                      <c:pt idx="1481">
                        <c:v>79.891999999999996</c:v>
                      </c:pt>
                      <c:pt idx="1482">
                        <c:v>79.893000000000001</c:v>
                      </c:pt>
                      <c:pt idx="1483">
                        <c:v>79.906999999999996</c:v>
                      </c:pt>
                      <c:pt idx="1484">
                        <c:v>79.900000000000006</c:v>
                      </c:pt>
                      <c:pt idx="1485">
                        <c:v>79.875</c:v>
                      </c:pt>
                      <c:pt idx="1486">
                        <c:v>79.897999999999996</c:v>
                      </c:pt>
                      <c:pt idx="1487">
                        <c:v>79.921000000000006</c:v>
                      </c:pt>
                      <c:pt idx="1488">
                        <c:v>79.921999999999997</c:v>
                      </c:pt>
                      <c:pt idx="1489">
                        <c:v>79.927999999999997</c:v>
                      </c:pt>
                      <c:pt idx="1490">
                        <c:v>79.915000000000006</c:v>
                      </c:pt>
                      <c:pt idx="1491">
                        <c:v>79.918999999999997</c:v>
                      </c:pt>
                      <c:pt idx="1492">
                        <c:v>79.933999999999997</c:v>
                      </c:pt>
                      <c:pt idx="1493">
                        <c:v>79.933000000000007</c:v>
                      </c:pt>
                      <c:pt idx="1494">
                        <c:v>79.932000000000002</c:v>
                      </c:pt>
                      <c:pt idx="1495">
                        <c:v>79.921000000000006</c:v>
                      </c:pt>
                      <c:pt idx="1496">
                        <c:v>79.938000000000002</c:v>
                      </c:pt>
                      <c:pt idx="1497">
                        <c:v>79.956000000000003</c:v>
                      </c:pt>
                      <c:pt idx="1498">
                        <c:v>79.92</c:v>
                      </c:pt>
                      <c:pt idx="1499">
                        <c:v>79.944999999999993</c:v>
                      </c:pt>
                      <c:pt idx="1500">
                        <c:v>79.947999999999993</c:v>
                      </c:pt>
                      <c:pt idx="1501">
                        <c:v>79.959000000000003</c:v>
                      </c:pt>
                      <c:pt idx="1502">
                        <c:v>79.933999999999997</c:v>
                      </c:pt>
                      <c:pt idx="1503">
                        <c:v>79.954999999999998</c:v>
                      </c:pt>
                      <c:pt idx="1504">
                        <c:v>79.951999999999998</c:v>
                      </c:pt>
                      <c:pt idx="1505">
                        <c:v>79.936999999999998</c:v>
                      </c:pt>
                      <c:pt idx="1506">
                        <c:v>79.948999999999998</c:v>
                      </c:pt>
                      <c:pt idx="1507">
                        <c:v>79.947999999999993</c:v>
                      </c:pt>
                      <c:pt idx="1508">
                        <c:v>79.965999999999994</c:v>
                      </c:pt>
                      <c:pt idx="1509">
                        <c:v>79.968000000000004</c:v>
                      </c:pt>
                      <c:pt idx="1510">
                        <c:v>79.945999999999998</c:v>
                      </c:pt>
                      <c:pt idx="1511">
                        <c:v>79.994</c:v>
                      </c:pt>
                      <c:pt idx="1512">
                        <c:v>79.977000000000004</c:v>
                      </c:pt>
                      <c:pt idx="1513">
                        <c:v>79.98</c:v>
                      </c:pt>
                      <c:pt idx="1514">
                        <c:v>79.94</c:v>
                      </c:pt>
                      <c:pt idx="1515">
                        <c:v>79.986000000000004</c:v>
                      </c:pt>
                      <c:pt idx="1516">
                        <c:v>79.983999999999995</c:v>
                      </c:pt>
                      <c:pt idx="1517">
                        <c:v>80.004000000000005</c:v>
                      </c:pt>
                      <c:pt idx="1518">
                        <c:v>79.992000000000004</c:v>
                      </c:pt>
                      <c:pt idx="1519">
                        <c:v>79.968999999999994</c:v>
                      </c:pt>
                      <c:pt idx="1520">
                        <c:v>80.004999999999995</c:v>
                      </c:pt>
                      <c:pt idx="1521">
                        <c:v>79.981999999999999</c:v>
                      </c:pt>
                      <c:pt idx="1522">
                        <c:v>80.006</c:v>
                      </c:pt>
                      <c:pt idx="1523">
                        <c:v>80.022999999999996</c:v>
                      </c:pt>
                      <c:pt idx="1524">
                        <c:v>80.03</c:v>
                      </c:pt>
                      <c:pt idx="1525">
                        <c:v>79.998999999999995</c:v>
                      </c:pt>
                      <c:pt idx="1526">
                        <c:v>80.012</c:v>
                      </c:pt>
                      <c:pt idx="1527">
                        <c:v>80.012</c:v>
                      </c:pt>
                      <c:pt idx="1528">
                        <c:v>80.022000000000006</c:v>
                      </c:pt>
                      <c:pt idx="1529">
                        <c:v>80.028000000000006</c:v>
                      </c:pt>
                      <c:pt idx="1530">
                        <c:v>80.040000000000006</c:v>
                      </c:pt>
                      <c:pt idx="1531">
                        <c:v>80.022999999999996</c:v>
                      </c:pt>
                      <c:pt idx="1532">
                        <c:v>80.06</c:v>
                      </c:pt>
                      <c:pt idx="1533">
                        <c:v>80.025999999999996</c:v>
                      </c:pt>
                      <c:pt idx="1534">
                        <c:v>80.037999999999997</c:v>
                      </c:pt>
                      <c:pt idx="1535">
                        <c:v>80.028999999999996</c:v>
                      </c:pt>
                      <c:pt idx="1536">
                        <c:v>80.055000000000007</c:v>
                      </c:pt>
                      <c:pt idx="1537">
                        <c:v>80.061000000000007</c:v>
                      </c:pt>
                      <c:pt idx="1538">
                        <c:v>80.024000000000001</c:v>
                      </c:pt>
                      <c:pt idx="1539">
                        <c:v>80.03</c:v>
                      </c:pt>
                      <c:pt idx="1540">
                        <c:v>80.058999999999997</c:v>
                      </c:pt>
                      <c:pt idx="1541">
                        <c:v>80.051000000000002</c:v>
                      </c:pt>
                      <c:pt idx="1542">
                        <c:v>80.063999999999993</c:v>
                      </c:pt>
                      <c:pt idx="1543">
                        <c:v>80.057000000000002</c:v>
                      </c:pt>
                      <c:pt idx="1544">
                        <c:v>80.061999999999998</c:v>
                      </c:pt>
                      <c:pt idx="1545">
                        <c:v>80.058000000000007</c:v>
                      </c:pt>
                      <c:pt idx="1546">
                        <c:v>80.078000000000003</c:v>
                      </c:pt>
                      <c:pt idx="1547">
                        <c:v>80.084000000000003</c:v>
                      </c:pt>
                      <c:pt idx="1548">
                        <c:v>80.084000000000003</c:v>
                      </c:pt>
                      <c:pt idx="1549">
                        <c:v>80.111999999999995</c:v>
                      </c:pt>
                      <c:pt idx="1550">
                        <c:v>80.061999999999998</c:v>
                      </c:pt>
                      <c:pt idx="1551">
                        <c:v>80.093999999999994</c:v>
                      </c:pt>
                      <c:pt idx="1552">
                        <c:v>80.105000000000004</c:v>
                      </c:pt>
                      <c:pt idx="1553">
                        <c:v>80.099000000000004</c:v>
                      </c:pt>
                      <c:pt idx="1554">
                        <c:v>80.100999999999999</c:v>
                      </c:pt>
                      <c:pt idx="1555">
                        <c:v>80.093999999999994</c:v>
                      </c:pt>
                      <c:pt idx="1556">
                        <c:v>80.084000000000003</c:v>
                      </c:pt>
                      <c:pt idx="1557">
                        <c:v>80.103999999999999</c:v>
                      </c:pt>
                      <c:pt idx="1558">
                        <c:v>80.111999999999995</c:v>
                      </c:pt>
                      <c:pt idx="1559">
                        <c:v>80.105000000000004</c:v>
                      </c:pt>
                      <c:pt idx="1560">
                        <c:v>80.108000000000004</c:v>
                      </c:pt>
                      <c:pt idx="1561">
                        <c:v>80.119</c:v>
                      </c:pt>
                      <c:pt idx="1562">
                        <c:v>80.096999999999994</c:v>
                      </c:pt>
                      <c:pt idx="1563">
                        <c:v>80.11</c:v>
                      </c:pt>
                      <c:pt idx="1564">
                        <c:v>80.14</c:v>
                      </c:pt>
                      <c:pt idx="1565">
                        <c:v>80.123999999999995</c:v>
                      </c:pt>
                      <c:pt idx="1566">
                        <c:v>80.091999999999999</c:v>
                      </c:pt>
                      <c:pt idx="1567">
                        <c:v>80.132999999999996</c:v>
                      </c:pt>
                      <c:pt idx="1568">
                        <c:v>80.144999999999996</c:v>
                      </c:pt>
                      <c:pt idx="1569">
                        <c:v>80.155000000000001</c:v>
                      </c:pt>
                      <c:pt idx="1570">
                        <c:v>80.152000000000001</c:v>
                      </c:pt>
                      <c:pt idx="1571">
                        <c:v>80.138000000000005</c:v>
                      </c:pt>
                      <c:pt idx="1572">
                        <c:v>80.162999999999997</c:v>
                      </c:pt>
                      <c:pt idx="1573">
                        <c:v>80.126000000000005</c:v>
                      </c:pt>
                      <c:pt idx="1574">
                        <c:v>80.180999999999997</c:v>
                      </c:pt>
                      <c:pt idx="1575">
                        <c:v>80.13</c:v>
                      </c:pt>
                      <c:pt idx="1576">
                        <c:v>80.167000000000002</c:v>
                      </c:pt>
                      <c:pt idx="1577">
                        <c:v>80.174999999999997</c:v>
                      </c:pt>
                      <c:pt idx="1578">
                        <c:v>80.147999999999996</c:v>
                      </c:pt>
                      <c:pt idx="1579">
                        <c:v>80.162000000000006</c:v>
                      </c:pt>
                      <c:pt idx="1580">
                        <c:v>80.155000000000001</c:v>
                      </c:pt>
                      <c:pt idx="1581">
                        <c:v>80.141999999999996</c:v>
                      </c:pt>
                      <c:pt idx="1582">
                        <c:v>80.180000000000007</c:v>
                      </c:pt>
                      <c:pt idx="1583">
                        <c:v>80.17</c:v>
                      </c:pt>
                      <c:pt idx="1584">
                        <c:v>80.159000000000006</c:v>
                      </c:pt>
                      <c:pt idx="1585">
                        <c:v>80.171000000000006</c:v>
                      </c:pt>
                      <c:pt idx="1586">
                        <c:v>80.165999999999997</c:v>
                      </c:pt>
                      <c:pt idx="1587">
                        <c:v>80.186000000000007</c:v>
                      </c:pt>
                      <c:pt idx="1588">
                        <c:v>80.185000000000002</c:v>
                      </c:pt>
                      <c:pt idx="1589">
                        <c:v>80.194999999999993</c:v>
                      </c:pt>
                      <c:pt idx="1590">
                        <c:v>80.176000000000002</c:v>
                      </c:pt>
                      <c:pt idx="1591">
                        <c:v>80.173000000000002</c:v>
                      </c:pt>
                      <c:pt idx="1592">
                        <c:v>80.194999999999993</c:v>
                      </c:pt>
                      <c:pt idx="1593">
                        <c:v>80.218000000000004</c:v>
                      </c:pt>
                      <c:pt idx="1594">
                        <c:v>80.203000000000003</c:v>
                      </c:pt>
                      <c:pt idx="1595">
                        <c:v>80.204999999999998</c:v>
                      </c:pt>
                      <c:pt idx="1596">
                        <c:v>80.212000000000003</c:v>
                      </c:pt>
                      <c:pt idx="1597">
                        <c:v>80.218000000000004</c:v>
                      </c:pt>
                      <c:pt idx="1598">
                        <c:v>80.218999999999994</c:v>
                      </c:pt>
                      <c:pt idx="1599">
                        <c:v>80.206000000000003</c:v>
                      </c:pt>
                      <c:pt idx="1600">
                        <c:v>80.224999999999994</c:v>
                      </c:pt>
                      <c:pt idx="1601">
                        <c:v>80.259</c:v>
                      </c:pt>
                      <c:pt idx="1602">
                        <c:v>80.25</c:v>
                      </c:pt>
                      <c:pt idx="1603">
                        <c:v>80.174000000000007</c:v>
                      </c:pt>
                      <c:pt idx="1604">
                        <c:v>80.221999999999994</c:v>
                      </c:pt>
                      <c:pt idx="1605">
                        <c:v>80.234999999999999</c:v>
                      </c:pt>
                      <c:pt idx="1606">
                        <c:v>80.256</c:v>
                      </c:pt>
                      <c:pt idx="1607">
                        <c:v>80.236999999999995</c:v>
                      </c:pt>
                      <c:pt idx="1608">
                        <c:v>80.239000000000004</c:v>
                      </c:pt>
                      <c:pt idx="1609">
                        <c:v>80.248999999999995</c:v>
                      </c:pt>
                      <c:pt idx="1610">
                        <c:v>80.245999999999995</c:v>
                      </c:pt>
                      <c:pt idx="1611">
                        <c:v>80.259</c:v>
                      </c:pt>
                      <c:pt idx="1612">
                        <c:v>80.259</c:v>
                      </c:pt>
                      <c:pt idx="1613">
                        <c:v>80.245000000000005</c:v>
                      </c:pt>
                      <c:pt idx="1614">
                        <c:v>80.263000000000005</c:v>
                      </c:pt>
                      <c:pt idx="1615">
                        <c:v>80.227999999999994</c:v>
                      </c:pt>
                      <c:pt idx="1616">
                        <c:v>80.263999999999996</c:v>
                      </c:pt>
                      <c:pt idx="1617">
                        <c:v>80.286000000000001</c:v>
                      </c:pt>
                      <c:pt idx="1618">
                        <c:v>80.272000000000006</c:v>
                      </c:pt>
                      <c:pt idx="1619">
                        <c:v>80.25</c:v>
                      </c:pt>
                      <c:pt idx="1620">
                        <c:v>80.277000000000001</c:v>
                      </c:pt>
                      <c:pt idx="1621">
                        <c:v>80.274000000000001</c:v>
                      </c:pt>
                      <c:pt idx="1622">
                        <c:v>80.251000000000005</c:v>
                      </c:pt>
                      <c:pt idx="1623">
                        <c:v>80.257999999999996</c:v>
                      </c:pt>
                      <c:pt idx="1624">
                        <c:v>80.283000000000001</c:v>
                      </c:pt>
                      <c:pt idx="1625">
                        <c:v>80.254000000000005</c:v>
                      </c:pt>
                      <c:pt idx="1626">
                        <c:v>80.293000000000006</c:v>
                      </c:pt>
                      <c:pt idx="1627">
                        <c:v>80.27</c:v>
                      </c:pt>
                      <c:pt idx="1628">
                        <c:v>80.278000000000006</c:v>
                      </c:pt>
                      <c:pt idx="1629">
                        <c:v>80.328000000000003</c:v>
                      </c:pt>
                      <c:pt idx="1630">
                        <c:v>80.292000000000002</c:v>
                      </c:pt>
                      <c:pt idx="1631">
                        <c:v>80.305999999999997</c:v>
                      </c:pt>
                      <c:pt idx="1632">
                        <c:v>80.298000000000002</c:v>
                      </c:pt>
                      <c:pt idx="1633">
                        <c:v>80.284999999999997</c:v>
                      </c:pt>
                      <c:pt idx="1634">
                        <c:v>80.307000000000002</c:v>
                      </c:pt>
                      <c:pt idx="1635">
                        <c:v>80.317999999999998</c:v>
                      </c:pt>
                      <c:pt idx="1636">
                        <c:v>80.31</c:v>
                      </c:pt>
                      <c:pt idx="1637">
                        <c:v>80.313999999999993</c:v>
                      </c:pt>
                      <c:pt idx="1638">
                        <c:v>80.316999999999993</c:v>
                      </c:pt>
                      <c:pt idx="1639">
                        <c:v>80.322999999999993</c:v>
                      </c:pt>
                      <c:pt idx="1640">
                        <c:v>80.320999999999998</c:v>
                      </c:pt>
                      <c:pt idx="1641">
                        <c:v>80.326999999999998</c:v>
                      </c:pt>
                      <c:pt idx="1642">
                        <c:v>80.31</c:v>
                      </c:pt>
                      <c:pt idx="1643">
                        <c:v>80.302000000000007</c:v>
                      </c:pt>
                      <c:pt idx="1644">
                        <c:v>80.302999999999997</c:v>
                      </c:pt>
                      <c:pt idx="1645">
                        <c:v>80.319999999999993</c:v>
                      </c:pt>
                      <c:pt idx="1646">
                        <c:v>80.334000000000003</c:v>
                      </c:pt>
                      <c:pt idx="1647">
                        <c:v>80.344999999999999</c:v>
                      </c:pt>
                      <c:pt idx="1648">
                        <c:v>80.343000000000004</c:v>
                      </c:pt>
                      <c:pt idx="1649">
                        <c:v>80.343999999999994</c:v>
                      </c:pt>
                      <c:pt idx="1650">
                        <c:v>80.358000000000004</c:v>
                      </c:pt>
                      <c:pt idx="1651">
                        <c:v>80.349000000000004</c:v>
                      </c:pt>
                      <c:pt idx="1652">
                        <c:v>80.349000000000004</c:v>
                      </c:pt>
                      <c:pt idx="1653">
                        <c:v>80.375</c:v>
                      </c:pt>
                      <c:pt idx="1654">
                        <c:v>80.364000000000004</c:v>
                      </c:pt>
                      <c:pt idx="1655">
                        <c:v>80.334999999999994</c:v>
                      </c:pt>
                      <c:pt idx="1656">
                        <c:v>80.334999999999994</c:v>
                      </c:pt>
                      <c:pt idx="1657">
                        <c:v>80.358999999999995</c:v>
                      </c:pt>
                      <c:pt idx="1658">
                        <c:v>80.376000000000005</c:v>
                      </c:pt>
                      <c:pt idx="1659">
                        <c:v>80.38</c:v>
                      </c:pt>
                      <c:pt idx="1660">
                        <c:v>80.37</c:v>
                      </c:pt>
                      <c:pt idx="1661">
                        <c:v>80.367999999999995</c:v>
                      </c:pt>
                      <c:pt idx="1662">
                        <c:v>80.352000000000004</c:v>
                      </c:pt>
                      <c:pt idx="1663">
                        <c:v>80.346999999999994</c:v>
                      </c:pt>
                      <c:pt idx="1664">
                        <c:v>80.378</c:v>
                      </c:pt>
                      <c:pt idx="1665">
                        <c:v>80.378</c:v>
                      </c:pt>
                      <c:pt idx="1666">
                        <c:v>80.378</c:v>
                      </c:pt>
                      <c:pt idx="1667">
                        <c:v>80.384</c:v>
                      </c:pt>
                      <c:pt idx="1668">
                        <c:v>80.373999999999995</c:v>
                      </c:pt>
                      <c:pt idx="1669">
                        <c:v>80.394000000000005</c:v>
                      </c:pt>
                      <c:pt idx="1670">
                        <c:v>80.405000000000001</c:v>
                      </c:pt>
                      <c:pt idx="1671">
                        <c:v>80.415000000000006</c:v>
                      </c:pt>
                      <c:pt idx="1672">
                        <c:v>80.421999999999997</c:v>
                      </c:pt>
                      <c:pt idx="1673">
                        <c:v>80.369</c:v>
                      </c:pt>
                      <c:pt idx="1674">
                        <c:v>80.430000000000007</c:v>
                      </c:pt>
                      <c:pt idx="1675">
                        <c:v>80.403000000000006</c:v>
                      </c:pt>
                      <c:pt idx="1676">
                        <c:v>80.41</c:v>
                      </c:pt>
                      <c:pt idx="1677">
                        <c:v>80.397999999999996</c:v>
                      </c:pt>
                      <c:pt idx="1678">
                        <c:v>80.426000000000002</c:v>
                      </c:pt>
                      <c:pt idx="1679">
                        <c:v>80.409000000000006</c:v>
                      </c:pt>
                      <c:pt idx="1680">
                        <c:v>80.41</c:v>
                      </c:pt>
                      <c:pt idx="1681">
                        <c:v>80.384</c:v>
                      </c:pt>
                      <c:pt idx="1682">
                        <c:v>80.418000000000006</c:v>
                      </c:pt>
                      <c:pt idx="1683">
                        <c:v>80.427000000000007</c:v>
                      </c:pt>
                      <c:pt idx="1684">
                        <c:v>80.411000000000001</c:v>
                      </c:pt>
                      <c:pt idx="1685">
                        <c:v>80.427000000000007</c:v>
                      </c:pt>
                      <c:pt idx="1686">
                        <c:v>80.441000000000003</c:v>
                      </c:pt>
                      <c:pt idx="1687">
                        <c:v>80.435000000000002</c:v>
                      </c:pt>
                      <c:pt idx="1688">
                        <c:v>80.408000000000001</c:v>
                      </c:pt>
                      <c:pt idx="1689">
                        <c:v>80.448999999999998</c:v>
                      </c:pt>
                      <c:pt idx="1690">
                        <c:v>80.441000000000003</c:v>
                      </c:pt>
                      <c:pt idx="1691">
                        <c:v>80.453000000000003</c:v>
                      </c:pt>
                      <c:pt idx="1692">
                        <c:v>80.441000000000003</c:v>
                      </c:pt>
                      <c:pt idx="1693">
                        <c:v>80.429000000000002</c:v>
                      </c:pt>
                      <c:pt idx="1694">
                        <c:v>80.481999999999999</c:v>
                      </c:pt>
                      <c:pt idx="1695">
                        <c:v>80.465999999999994</c:v>
                      </c:pt>
                      <c:pt idx="1696">
                        <c:v>80.450999999999993</c:v>
                      </c:pt>
                      <c:pt idx="1697">
                        <c:v>80.447999999999993</c:v>
                      </c:pt>
                      <c:pt idx="1698">
                        <c:v>80.465999999999994</c:v>
                      </c:pt>
                      <c:pt idx="1699">
                        <c:v>80.471000000000004</c:v>
                      </c:pt>
                      <c:pt idx="1700">
                        <c:v>80.463999999999999</c:v>
                      </c:pt>
                      <c:pt idx="1701">
                        <c:v>80.448999999999998</c:v>
                      </c:pt>
                      <c:pt idx="1702">
                        <c:v>80.474999999999994</c:v>
                      </c:pt>
                      <c:pt idx="1703">
                        <c:v>80.459000000000003</c:v>
                      </c:pt>
                      <c:pt idx="1704">
                        <c:v>80.477999999999994</c:v>
                      </c:pt>
                      <c:pt idx="1705">
                        <c:v>80.465000000000003</c:v>
                      </c:pt>
                      <c:pt idx="1706">
                        <c:v>80.480999999999995</c:v>
                      </c:pt>
                      <c:pt idx="1707">
                        <c:v>80.503</c:v>
                      </c:pt>
                      <c:pt idx="1708">
                        <c:v>80.460999999999999</c:v>
                      </c:pt>
                      <c:pt idx="1709">
                        <c:v>80.471999999999994</c:v>
                      </c:pt>
                      <c:pt idx="1710">
                        <c:v>80.486999999999995</c:v>
                      </c:pt>
                      <c:pt idx="1711">
                        <c:v>80.488</c:v>
                      </c:pt>
                      <c:pt idx="1712">
                        <c:v>80.483999999999995</c:v>
                      </c:pt>
                      <c:pt idx="1713">
                        <c:v>80.504999999999995</c:v>
                      </c:pt>
                      <c:pt idx="1714">
                        <c:v>80.491</c:v>
                      </c:pt>
                      <c:pt idx="1715">
                        <c:v>80.486000000000004</c:v>
                      </c:pt>
                      <c:pt idx="1716">
                        <c:v>80.501999999999995</c:v>
                      </c:pt>
                      <c:pt idx="1717">
                        <c:v>80.515000000000001</c:v>
                      </c:pt>
                      <c:pt idx="1718">
                        <c:v>80.501999999999995</c:v>
                      </c:pt>
                      <c:pt idx="1719">
                        <c:v>80.534999999999997</c:v>
                      </c:pt>
                      <c:pt idx="1720">
                        <c:v>80.497</c:v>
                      </c:pt>
                      <c:pt idx="1721">
                        <c:v>80.471999999999994</c:v>
                      </c:pt>
                      <c:pt idx="1722">
                        <c:v>80.494</c:v>
                      </c:pt>
                      <c:pt idx="1723">
                        <c:v>80.528000000000006</c:v>
                      </c:pt>
                      <c:pt idx="1724">
                        <c:v>80.531000000000006</c:v>
                      </c:pt>
                      <c:pt idx="1725">
                        <c:v>80.518000000000001</c:v>
                      </c:pt>
                      <c:pt idx="1726">
                        <c:v>80.492999999999995</c:v>
                      </c:pt>
                      <c:pt idx="1727">
                        <c:v>80.52</c:v>
                      </c:pt>
                      <c:pt idx="1728">
                        <c:v>80.531000000000006</c:v>
                      </c:pt>
                      <c:pt idx="1729">
                        <c:v>80.539000000000001</c:v>
                      </c:pt>
                      <c:pt idx="1730">
                        <c:v>80.533000000000001</c:v>
                      </c:pt>
                      <c:pt idx="1731">
                        <c:v>80.542000000000002</c:v>
                      </c:pt>
                      <c:pt idx="1732">
                        <c:v>80.537999999999997</c:v>
                      </c:pt>
                      <c:pt idx="1733">
                        <c:v>80.507999999999996</c:v>
                      </c:pt>
                      <c:pt idx="1734">
                        <c:v>80.540000000000006</c:v>
                      </c:pt>
                      <c:pt idx="1735">
                        <c:v>80.558999999999997</c:v>
                      </c:pt>
                      <c:pt idx="1736">
                        <c:v>80.572000000000003</c:v>
                      </c:pt>
                      <c:pt idx="1737">
                        <c:v>80.581000000000003</c:v>
                      </c:pt>
                      <c:pt idx="1738">
                        <c:v>80.533000000000001</c:v>
                      </c:pt>
                      <c:pt idx="1739">
                        <c:v>80.525000000000006</c:v>
                      </c:pt>
                      <c:pt idx="1740">
                        <c:v>80.537999999999997</c:v>
                      </c:pt>
                      <c:pt idx="1741">
                        <c:v>80.552000000000007</c:v>
                      </c:pt>
                      <c:pt idx="1742">
                        <c:v>80.551000000000002</c:v>
                      </c:pt>
                      <c:pt idx="1743">
                        <c:v>80.563999999999993</c:v>
                      </c:pt>
                      <c:pt idx="1744">
                        <c:v>80.561999999999998</c:v>
                      </c:pt>
                      <c:pt idx="1745">
                        <c:v>80.543999999999997</c:v>
                      </c:pt>
                      <c:pt idx="1746">
                        <c:v>80.554000000000002</c:v>
                      </c:pt>
                      <c:pt idx="1747">
                        <c:v>80.597999999999999</c:v>
                      </c:pt>
                      <c:pt idx="1748">
                        <c:v>80.596999999999994</c:v>
                      </c:pt>
                      <c:pt idx="1749">
                        <c:v>80.569000000000003</c:v>
                      </c:pt>
                      <c:pt idx="1750">
                        <c:v>80.564999999999998</c:v>
                      </c:pt>
                      <c:pt idx="1751">
                        <c:v>80.578000000000003</c:v>
                      </c:pt>
                      <c:pt idx="1752">
                        <c:v>80.537000000000006</c:v>
                      </c:pt>
                      <c:pt idx="1753">
                        <c:v>80.611999999999995</c:v>
                      </c:pt>
                      <c:pt idx="1754">
                        <c:v>80.596000000000004</c:v>
                      </c:pt>
                      <c:pt idx="1755">
                        <c:v>80.591999999999999</c:v>
                      </c:pt>
                      <c:pt idx="1756">
                        <c:v>80.619</c:v>
                      </c:pt>
                      <c:pt idx="1757">
                        <c:v>80.61</c:v>
                      </c:pt>
                      <c:pt idx="1758">
                        <c:v>80.584000000000003</c:v>
                      </c:pt>
                      <c:pt idx="1759">
                        <c:v>80.587999999999994</c:v>
                      </c:pt>
                      <c:pt idx="1760">
                        <c:v>80.602000000000004</c:v>
                      </c:pt>
                      <c:pt idx="1761">
                        <c:v>80.620999999999995</c:v>
                      </c:pt>
                      <c:pt idx="1762">
                        <c:v>80.584999999999994</c:v>
                      </c:pt>
                      <c:pt idx="1763">
                        <c:v>80.596999999999994</c:v>
                      </c:pt>
                      <c:pt idx="1764">
                        <c:v>80.606999999999999</c:v>
                      </c:pt>
                      <c:pt idx="1765">
                        <c:v>80.622</c:v>
                      </c:pt>
                      <c:pt idx="1766">
                        <c:v>80.596000000000004</c:v>
                      </c:pt>
                      <c:pt idx="1767">
                        <c:v>80.617999999999995</c:v>
                      </c:pt>
                      <c:pt idx="1768">
                        <c:v>80.605999999999995</c:v>
                      </c:pt>
                      <c:pt idx="1769">
                        <c:v>80.617000000000004</c:v>
                      </c:pt>
                      <c:pt idx="1770">
                        <c:v>80.614999999999995</c:v>
                      </c:pt>
                      <c:pt idx="1771">
                        <c:v>80.643000000000001</c:v>
                      </c:pt>
                      <c:pt idx="1772">
                        <c:v>80.626000000000005</c:v>
                      </c:pt>
                      <c:pt idx="1773">
                        <c:v>80.603999999999999</c:v>
                      </c:pt>
                      <c:pt idx="1774">
                        <c:v>80.593000000000004</c:v>
                      </c:pt>
                      <c:pt idx="1775">
                        <c:v>80.638999999999996</c:v>
                      </c:pt>
                      <c:pt idx="1776">
                        <c:v>80.653000000000006</c:v>
                      </c:pt>
                      <c:pt idx="1777">
                        <c:v>80.652000000000001</c:v>
                      </c:pt>
                      <c:pt idx="1778">
                        <c:v>80.641999999999996</c:v>
                      </c:pt>
                      <c:pt idx="1779">
                        <c:v>80.64</c:v>
                      </c:pt>
                      <c:pt idx="1780">
                        <c:v>80.623000000000005</c:v>
                      </c:pt>
                      <c:pt idx="1781">
                        <c:v>80.623000000000005</c:v>
                      </c:pt>
                      <c:pt idx="1782">
                        <c:v>80.650999999999996</c:v>
                      </c:pt>
                      <c:pt idx="1783">
                        <c:v>80.647999999999996</c:v>
                      </c:pt>
                      <c:pt idx="1784">
                        <c:v>80.674000000000007</c:v>
                      </c:pt>
                      <c:pt idx="1785">
                        <c:v>80.637</c:v>
                      </c:pt>
                      <c:pt idx="1786">
                        <c:v>80.637</c:v>
                      </c:pt>
                      <c:pt idx="1787">
                        <c:v>80.665999999999997</c:v>
                      </c:pt>
                      <c:pt idx="1788">
                        <c:v>80.653000000000006</c:v>
                      </c:pt>
                      <c:pt idx="1789">
                        <c:v>80.656999999999996</c:v>
                      </c:pt>
                      <c:pt idx="1790">
                        <c:v>80.652000000000001</c:v>
                      </c:pt>
                      <c:pt idx="1791">
                        <c:v>80.655000000000001</c:v>
                      </c:pt>
                      <c:pt idx="1792">
                        <c:v>80.644000000000005</c:v>
                      </c:pt>
                      <c:pt idx="1793">
                        <c:v>80.647999999999996</c:v>
                      </c:pt>
                      <c:pt idx="1794">
                        <c:v>80.661000000000001</c:v>
                      </c:pt>
                      <c:pt idx="1795">
                        <c:v>80.676000000000002</c:v>
                      </c:pt>
                      <c:pt idx="1796">
                        <c:v>80.697000000000003</c:v>
                      </c:pt>
                      <c:pt idx="1797">
                        <c:v>80.691000000000003</c:v>
                      </c:pt>
                      <c:pt idx="1798">
                        <c:v>80.647000000000006</c:v>
                      </c:pt>
                      <c:pt idx="1799">
                        <c:v>80.683999999999997</c:v>
                      </c:pt>
                      <c:pt idx="1800">
                        <c:v>80.683000000000007</c:v>
                      </c:pt>
                      <c:pt idx="1801">
                        <c:v>80.697000000000003</c:v>
                      </c:pt>
                      <c:pt idx="1802">
                        <c:v>80.677999999999997</c:v>
                      </c:pt>
                      <c:pt idx="1803">
                        <c:v>80.685000000000002</c:v>
                      </c:pt>
                      <c:pt idx="1804">
                        <c:v>80.688000000000002</c:v>
                      </c:pt>
                      <c:pt idx="1805">
                        <c:v>80.673000000000002</c:v>
                      </c:pt>
                      <c:pt idx="1806">
                        <c:v>80.697000000000003</c:v>
                      </c:pt>
                      <c:pt idx="1807">
                        <c:v>80.677999999999997</c:v>
                      </c:pt>
                      <c:pt idx="1808">
                        <c:v>80.673000000000002</c:v>
                      </c:pt>
                      <c:pt idx="1809">
                        <c:v>80.701999999999998</c:v>
                      </c:pt>
                      <c:pt idx="1810">
                        <c:v>80.677000000000007</c:v>
                      </c:pt>
                      <c:pt idx="1811">
                        <c:v>80.715000000000003</c:v>
                      </c:pt>
                      <c:pt idx="1812">
                        <c:v>80.704999999999998</c:v>
                      </c:pt>
                      <c:pt idx="1813">
                        <c:v>80.688000000000002</c:v>
                      </c:pt>
                      <c:pt idx="1814">
                        <c:v>80.701999999999998</c:v>
                      </c:pt>
                      <c:pt idx="1815">
                        <c:v>80.727000000000004</c:v>
                      </c:pt>
                      <c:pt idx="1816">
                        <c:v>80.718999999999994</c:v>
                      </c:pt>
                      <c:pt idx="1817">
                        <c:v>80.716999999999999</c:v>
                      </c:pt>
                      <c:pt idx="1818">
                        <c:v>80.713999999999999</c:v>
                      </c:pt>
                      <c:pt idx="1819">
                        <c:v>80.721000000000004</c:v>
                      </c:pt>
                      <c:pt idx="1820">
                        <c:v>80.692999999999998</c:v>
                      </c:pt>
                      <c:pt idx="1821">
                        <c:v>80.727999999999994</c:v>
                      </c:pt>
                      <c:pt idx="1822">
                        <c:v>80.721000000000004</c:v>
                      </c:pt>
                      <c:pt idx="1823">
                        <c:v>80.709000000000003</c:v>
                      </c:pt>
                      <c:pt idx="1824">
                        <c:v>80.742000000000004</c:v>
                      </c:pt>
                      <c:pt idx="1825">
                        <c:v>80.736999999999995</c:v>
                      </c:pt>
                      <c:pt idx="1826">
                        <c:v>80.718999999999994</c:v>
                      </c:pt>
                      <c:pt idx="1827">
                        <c:v>80.715999999999994</c:v>
                      </c:pt>
                      <c:pt idx="1828">
                        <c:v>80.733999999999995</c:v>
                      </c:pt>
                      <c:pt idx="1829">
                        <c:v>80.724000000000004</c:v>
                      </c:pt>
                      <c:pt idx="1830">
                        <c:v>80.760999999999996</c:v>
                      </c:pt>
                      <c:pt idx="1831">
                        <c:v>80.725999999999999</c:v>
                      </c:pt>
                      <c:pt idx="1832">
                        <c:v>80.728999999999999</c:v>
                      </c:pt>
                      <c:pt idx="1833">
                        <c:v>80.712000000000003</c:v>
                      </c:pt>
                      <c:pt idx="1834">
                        <c:v>80.745000000000005</c:v>
                      </c:pt>
                      <c:pt idx="1835">
                        <c:v>80.739999999999995</c:v>
                      </c:pt>
                      <c:pt idx="1836">
                        <c:v>80.772000000000006</c:v>
                      </c:pt>
                      <c:pt idx="1837">
                        <c:v>80.736999999999995</c:v>
                      </c:pt>
                      <c:pt idx="1838">
                        <c:v>80.721000000000004</c:v>
                      </c:pt>
                      <c:pt idx="1839">
                        <c:v>80.745000000000005</c:v>
                      </c:pt>
                      <c:pt idx="1840">
                        <c:v>80.765000000000001</c:v>
                      </c:pt>
                      <c:pt idx="1841">
                        <c:v>80.778000000000006</c:v>
                      </c:pt>
                      <c:pt idx="1842">
                        <c:v>80.756</c:v>
                      </c:pt>
                      <c:pt idx="1843">
                        <c:v>80.762</c:v>
                      </c:pt>
                      <c:pt idx="1844">
                        <c:v>80.763000000000005</c:v>
                      </c:pt>
                      <c:pt idx="1845">
                        <c:v>80.77</c:v>
                      </c:pt>
                      <c:pt idx="1846">
                        <c:v>80.763000000000005</c:v>
                      </c:pt>
                      <c:pt idx="1847">
                        <c:v>80.757999999999996</c:v>
                      </c:pt>
                      <c:pt idx="1848">
                        <c:v>80.781999999999996</c:v>
                      </c:pt>
                      <c:pt idx="1849">
                        <c:v>80.777000000000001</c:v>
                      </c:pt>
                      <c:pt idx="1850">
                        <c:v>80.754000000000005</c:v>
                      </c:pt>
                      <c:pt idx="1851">
                        <c:v>80.730999999999995</c:v>
                      </c:pt>
                      <c:pt idx="1852">
                        <c:v>80.772999999999996</c:v>
                      </c:pt>
                      <c:pt idx="1853">
                        <c:v>80.81</c:v>
                      </c:pt>
                      <c:pt idx="1854">
                        <c:v>80.811999999999998</c:v>
                      </c:pt>
                      <c:pt idx="1855">
                        <c:v>80.786000000000001</c:v>
                      </c:pt>
                      <c:pt idx="1856">
                        <c:v>80.789000000000001</c:v>
                      </c:pt>
                      <c:pt idx="1857">
                        <c:v>80.760999999999996</c:v>
                      </c:pt>
                      <c:pt idx="1858">
                        <c:v>80.840999999999994</c:v>
                      </c:pt>
                      <c:pt idx="1859">
                        <c:v>80.772000000000006</c:v>
                      </c:pt>
                      <c:pt idx="1860">
                        <c:v>80.835999999999999</c:v>
                      </c:pt>
                      <c:pt idx="1861">
                        <c:v>80.786000000000001</c:v>
                      </c:pt>
                      <c:pt idx="1862">
                        <c:v>80.814999999999998</c:v>
                      </c:pt>
                      <c:pt idx="1863">
                        <c:v>80.756</c:v>
                      </c:pt>
                      <c:pt idx="1864">
                        <c:v>80.831000000000003</c:v>
                      </c:pt>
                      <c:pt idx="1865">
                        <c:v>80.811999999999998</c:v>
                      </c:pt>
                      <c:pt idx="1866">
                        <c:v>80.813000000000002</c:v>
                      </c:pt>
                      <c:pt idx="1867">
                        <c:v>80.8</c:v>
                      </c:pt>
                      <c:pt idx="1868">
                        <c:v>80.802000000000007</c:v>
                      </c:pt>
                      <c:pt idx="1869">
                        <c:v>80.817999999999998</c:v>
                      </c:pt>
                      <c:pt idx="1870">
                        <c:v>80.805999999999997</c:v>
                      </c:pt>
                      <c:pt idx="1871">
                        <c:v>80.822999999999993</c:v>
                      </c:pt>
                      <c:pt idx="1872">
                        <c:v>80.798000000000002</c:v>
                      </c:pt>
                      <c:pt idx="1873">
                        <c:v>80.819000000000003</c:v>
                      </c:pt>
                      <c:pt idx="1874">
                        <c:v>80.817999999999998</c:v>
                      </c:pt>
                      <c:pt idx="1875">
                        <c:v>80.823999999999998</c:v>
                      </c:pt>
                      <c:pt idx="1876">
                        <c:v>80.831000000000003</c:v>
                      </c:pt>
                      <c:pt idx="1877">
                        <c:v>80.840999999999994</c:v>
                      </c:pt>
                      <c:pt idx="1878">
                        <c:v>80.814999999999998</c:v>
                      </c:pt>
                      <c:pt idx="1879">
                        <c:v>80.819000000000003</c:v>
                      </c:pt>
                      <c:pt idx="1880">
                        <c:v>80.823999999999998</c:v>
                      </c:pt>
                      <c:pt idx="1881">
                        <c:v>80.831000000000003</c:v>
                      </c:pt>
                      <c:pt idx="1882">
                        <c:v>80.83</c:v>
                      </c:pt>
                      <c:pt idx="1883">
                        <c:v>80.831999999999994</c:v>
                      </c:pt>
                      <c:pt idx="1884">
                        <c:v>80.841999999999999</c:v>
                      </c:pt>
                      <c:pt idx="1885">
                        <c:v>80.828000000000003</c:v>
                      </c:pt>
                      <c:pt idx="1886">
                        <c:v>80.81</c:v>
                      </c:pt>
                      <c:pt idx="1887">
                        <c:v>80.843999999999994</c:v>
                      </c:pt>
                      <c:pt idx="1888">
                        <c:v>80.83</c:v>
                      </c:pt>
                      <c:pt idx="1889">
                        <c:v>80.823999999999998</c:v>
                      </c:pt>
                      <c:pt idx="1890">
                        <c:v>80.822999999999993</c:v>
                      </c:pt>
                      <c:pt idx="1891">
                        <c:v>80.849999999999994</c:v>
                      </c:pt>
                      <c:pt idx="1892">
                        <c:v>80.826999999999998</c:v>
                      </c:pt>
                      <c:pt idx="1893">
                        <c:v>80.855999999999995</c:v>
                      </c:pt>
                      <c:pt idx="1894">
                        <c:v>80.867999999999995</c:v>
                      </c:pt>
                      <c:pt idx="1895">
                        <c:v>80.841999999999999</c:v>
                      </c:pt>
                      <c:pt idx="1896">
                        <c:v>80.844999999999999</c:v>
                      </c:pt>
                      <c:pt idx="1897">
                        <c:v>80.847999999999999</c:v>
                      </c:pt>
                      <c:pt idx="1898">
                        <c:v>80.861000000000004</c:v>
                      </c:pt>
                      <c:pt idx="1899">
                        <c:v>80.864999999999995</c:v>
                      </c:pt>
                      <c:pt idx="1900">
                        <c:v>80.852999999999994</c:v>
                      </c:pt>
                      <c:pt idx="1901">
                        <c:v>80.869</c:v>
                      </c:pt>
                      <c:pt idx="1902">
                        <c:v>80.875</c:v>
                      </c:pt>
                      <c:pt idx="1903">
                        <c:v>80.811000000000007</c:v>
                      </c:pt>
                      <c:pt idx="1904">
                        <c:v>80.863</c:v>
                      </c:pt>
                      <c:pt idx="1905">
                        <c:v>80.882999999999996</c:v>
                      </c:pt>
                      <c:pt idx="1906">
                        <c:v>80.872</c:v>
                      </c:pt>
                      <c:pt idx="1907">
                        <c:v>80.89</c:v>
                      </c:pt>
                      <c:pt idx="1908">
                        <c:v>80.873999999999995</c:v>
                      </c:pt>
                      <c:pt idx="1909">
                        <c:v>80.867999999999995</c:v>
                      </c:pt>
                      <c:pt idx="1910">
                        <c:v>80.855999999999995</c:v>
                      </c:pt>
                      <c:pt idx="1911">
                        <c:v>80.872</c:v>
                      </c:pt>
                      <c:pt idx="1912">
                        <c:v>80.893000000000001</c:v>
                      </c:pt>
                      <c:pt idx="1913">
                        <c:v>80.853999999999999</c:v>
                      </c:pt>
                      <c:pt idx="1914">
                        <c:v>80.894000000000005</c:v>
                      </c:pt>
                      <c:pt idx="1915">
                        <c:v>80.885999999999996</c:v>
                      </c:pt>
                      <c:pt idx="1916">
                        <c:v>80.900000000000006</c:v>
                      </c:pt>
                      <c:pt idx="1917">
                        <c:v>80.918999999999997</c:v>
                      </c:pt>
                      <c:pt idx="1918">
                        <c:v>80.900000000000006</c:v>
                      </c:pt>
                      <c:pt idx="1919">
                        <c:v>80.864000000000004</c:v>
                      </c:pt>
                      <c:pt idx="1920">
                        <c:v>80.900999999999996</c:v>
                      </c:pt>
                      <c:pt idx="1921">
                        <c:v>80.897000000000006</c:v>
                      </c:pt>
                      <c:pt idx="1922">
                        <c:v>80.924999999999997</c:v>
                      </c:pt>
                      <c:pt idx="1923">
                        <c:v>80.927999999999997</c:v>
                      </c:pt>
                      <c:pt idx="1924">
                        <c:v>80.921000000000006</c:v>
                      </c:pt>
                      <c:pt idx="1925">
                        <c:v>80.900999999999996</c:v>
                      </c:pt>
                      <c:pt idx="1926">
                        <c:v>80.918999999999997</c:v>
                      </c:pt>
                      <c:pt idx="1927">
                        <c:v>80.923000000000002</c:v>
                      </c:pt>
                      <c:pt idx="1928">
                        <c:v>80.875</c:v>
                      </c:pt>
                      <c:pt idx="1929">
                        <c:v>80.921999999999997</c:v>
                      </c:pt>
                      <c:pt idx="1930">
                        <c:v>80.897000000000006</c:v>
                      </c:pt>
                      <c:pt idx="1931">
                        <c:v>80.884</c:v>
                      </c:pt>
                      <c:pt idx="1932">
                        <c:v>80.915000000000006</c:v>
                      </c:pt>
                      <c:pt idx="1933">
                        <c:v>80.91</c:v>
                      </c:pt>
                      <c:pt idx="1934">
                        <c:v>80.903999999999996</c:v>
                      </c:pt>
                      <c:pt idx="1935">
                        <c:v>80.926000000000002</c:v>
                      </c:pt>
                      <c:pt idx="1936">
                        <c:v>80.915999999999997</c:v>
                      </c:pt>
                      <c:pt idx="1937">
                        <c:v>80.927000000000007</c:v>
                      </c:pt>
                      <c:pt idx="1938">
                        <c:v>80.921999999999997</c:v>
                      </c:pt>
                      <c:pt idx="1939">
                        <c:v>80.891000000000005</c:v>
                      </c:pt>
                      <c:pt idx="1940">
                        <c:v>80.902000000000001</c:v>
                      </c:pt>
                      <c:pt idx="1941">
                        <c:v>80.938000000000002</c:v>
                      </c:pt>
                      <c:pt idx="1942">
                        <c:v>80.915000000000006</c:v>
                      </c:pt>
                      <c:pt idx="1943">
                        <c:v>80.903999999999996</c:v>
                      </c:pt>
                      <c:pt idx="1944">
                        <c:v>80.924000000000007</c:v>
                      </c:pt>
                      <c:pt idx="1945">
                        <c:v>80.933000000000007</c:v>
                      </c:pt>
                      <c:pt idx="1946">
                        <c:v>80.950999999999993</c:v>
                      </c:pt>
                      <c:pt idx="1947">
                        <c:v>80.935000000000002</c:v>
                      </c:pt>
                      <c:pt idx="1948">
                        <c:v>80.926000000000002</c:v>
                      </c:pt>
                      <c:pt idx="1949">
                        <c:v>80.92</c:v>
                      </c:pt>
                      <c:pt idx="1950">
                        <c:v>80.956999999999994</c:v>
                      </c:pt>
                      <c:pt idx="1951">
                        <c:v>80.956999999999994</c:v>
                      </c:pt>
                      <c:pt idx="1952">
                        <c:v>80.932000000000002</c:v>
                      </c:pt>
                      <c:pt idx="1953">
                        <c:v>80.956000000000003</c:v>
                      </c:pt>
                      <c:pt idx="1954">
                        <c:v>80.953000000000003</c:v>
                      </c:pt>
                      <c:pt idx="1955">
                        <c:v>80.935000000000002</c:v>
                      </c:pt>
                      <c:pt idx="1956">
                        <c:v>80.945999999999998</c:v>
                      </c:pt>
                      <c:pt idx="1957">
                        <c:v>80.953999999999994</c:v>
                      </c:pt>
                      <c:pt idx="1958">
                        <c:v>80.960999999999999</c:v>
                      </c:pt>
                      <c:pt idx="1959">
                        <c:v>80.977000000000004</c:v>
                      </c:pt>
                      <c:pt idx="1960">
                        <c:v>80.941000000000003</c:v>
                      </c:pt>
                      <c:pt idx="1961">
                        <c:v>80.959999999999994</c:v>
                      </c:pt>
                      <c:pt idx="1962">
                        <c:v>80.929000000000002</c:v>
                      </c:pt>
                      <c:pt idx="1963">
                        <c:v>80.965999999999994</c:v>
                      </c:pt>
                      <c:pt idx="1964">
                        <c:v>80.960999999999999</c:v>
                      </c:pt>
                      <c:pt idx="1965">
                        <c:v>80.975999999999999</c:v>
                      </c:pt>
                      <c:pt idx="1966">
                        <c:v>80.950999999999993</c:v>
                      </c:pt>
                      <c:pt idx="1967">
                        <c:v>80.957999999999998</c:v>
                      </c:pt>
                      <c:pt idx="1968">
                        <c:v>80.918999999999997</c:v>
                      </c:pt>
                      <c:pt idx="1969">
                        <c:v>80.971000000000004</c:v>
                      </c:pt>
                      <c:pt idx="1970">
                        <c:v>80.981999999999999</c:v>
                      </c:pt>
                      <c:pt idx="1971">
                        <c:v>80.977000000000004</c:v>
                      </c:pt>
                      <c:pt idx="1972">
                        <c:v>80.971999999999994</c:v>
                      </c:pt>
                      <c:pt idx="1973">
                        <c:v>80.977999999999994</c:v>
                      </c:pt>
                      <c:pt idx="1974">
                        <c:v>80.948999999999998</c:v>
                      </c:pt>
                      <c:pt idx="1975">
                        <c:v>80.983000000000004</c:v>
                      </c:pt>
                      <c:pt idx="1976">
                        <c:v>80.992000000000004</c:v>
                      </c:pt>
                      <c:pt idx="1977">
                        <c:v>80.981999999999999</c:v>
                      </c:pt>
                      <c:pt idx="1978">
                        <c:v>80.971999999999994</c:v>
                      </c:pt>
                      <c:pt idx="1979">
                        <c:v>80.980999999999995</c:v>
                      </c:pt>
                      <c:pt idx="1980">
                        <c:v>80.988</c:v>
                      </c:pt>
                      <c:pt idx="1981">
                        <c:v>80.992000000000004</c:v>
                      </c:pt>
                      <c:pt idx="1982">
                        <c:v>80.998999999999995</c:v>
                      </c:pt>
                      <c:pt idx="1983">
                        <c:v>81.006</c:v>
                      </c:pt>
                      <c:pt idx="1984">
                        <c:v>80.995999999999995</c:v>
                      </c:pt>
                      <c:pt idx="1985">
                        <c:v>81.019000000000005</c:v>
                      </c:pt>
                      <c:pt idx="1986">
                        <c:v>81.010000000000005</c:v>
                      </c:pt>
                      <c:pt idx="1987">
                        <c:v>80.995999999999995</c:v>
                      </c:pt>
                      <c:pt idx="1988">
                        <c:v>80.986999999999995</c:v>
                      </c:pt>
                      <c:pt idx="1989">
                        <c:v>81.001999999999995</c:v>
                      </c:pt>
                      <c:pt idx="1990">
                        <c:v>80.995999999999995</c:v>
                      </c:pt>
                      <c:pt idx="1991">
                        <c:v>81.004000000000005</c:v>
                      </c:pt>
                      <c:pt idx="1992">
                        <c:v>80.992000000000004</c:v>
                      </c:pt>
                      <c:pt idx="1993">
                        <c:v>80.983999999999995</c:v>
                      </c:pt>
                      <c:pt idx="1994">
                        <c:v>81.012</c:v>
                      </c:pt>
                      <c:pt idx="1995">
                        <c:v>81.004999999999995</c:v>
                      </c:pt>
                      <c:pt idx="1996">
                        <c:v>81.006</c:v>
                      </c:pt>
                      <c:pt idx="1997">
                        <c:v>80.989999999999995</c:v>
                      </c:pt>
                      <c:pt idx="1998">
                        <c:v>80.963999999999999</c:v>
                      </c:pt>
                      <c:pt idx="1999">
                        <c:v>81.021000000000001</c:v>
                      </c:pt>
                      <c:pt idx="2000">
                        <c:v>81.021000000000001</c:v>
                      </c:pt>
                      <c:pt idx="2001">
                        <c:v>80.981999999999999</c:v>
                      </c:pt>
                      <c:pt idx="2002">
                        <c:v>81.006</c:v>
                      </c:pt>
                      <c:pt idx="2003">
                        <c:v>81.004999999999995</c:v>
                      </c:pt>
                      <c:pt idx="2004">
                        <c:v>81.034000000000006</c:v>
                      </c:pt>
                      <c:pt idx="2005">
                        <c:v>81.016000000000005</c:v>
                      </c:pt>
                      <c:pt idx="2006">
                        <c:v>81.034000000000006</c:v>
                      </c:pt>
                      <c:pt idx="2007">
                        <c:v>81.031999999999996</c:v>
                      </c:pt>
                      <c:pt idx="2008">
                        <c:v>81</c:v>
                      </c:pt>
                      <c:pt idx="2009">
                        <c:v>81</c:v>
                      </c:pt>
                      <c:pt idx="2010">
                        <c:v>81.018000000000001</c:v>
                      </c:pt>
                      <c:pt idx="2011">
                        <c:v>81.024000000000001</c:v>
                      </c:pt>
                      <c:pt idx="2012">
                        <c:v>81.03</c:v>
                      </c:pt>
                      <c:pt idx="2013">
                        <c:v>81.033000000000001</c:v>
                      </c:pt>
                      <c:pt idx="2014">
                        <c:v>81.034000000000006</c:v>
                      </c:pt>
                      <c:pt idx="2015">
                        <c:v>81.018000000000001</c:v>
                      </c:pt>
                      <c:pt idx="2016">
                        <c:v>81.042000000000002</c:v>
                      </c:pt>
                      <c:pt idx="2017">
                        <c:v>81.028000000000006</c:v>
                      </c:pt>
                      <c:pt idx="2018">
                        <c:v>81.037000000000006</c:v>
                      </c:pt>
                      <c:pt idx="2019">
                        <c:v>81.082999999999998</c:v>
                      </c:pt>
                      <c:pt idx="2020">
                        <c:v>81.016999999999996</c:v>
                      </c:pt>
                      <c:pt idx="2021">
                        <c:v>81.001999999999995</c:v>
                      </c:pt>
                      <c:pt idx="2022">
                        <c:v>81.039000000000001</c:v>
                      </c:pt>
                      <c:pt idx="2023">
                        <c:v>81.075000000000003</c:v>
                      </c:pt>
                      <c:pt idx="2024">
                        <c:v>81.072000000000003</c:v>
                      </c:pt>
                      <c:pt idx="2025">
                        <c:v>81.037000000000006</c:v>
                      </c:pt>
                      <c:pt idx="2026">
                        <c:v>81.040000000000006</c:v>
                      </c:pt>
                      <c:pt idx="2027">
                        <c:v>81.043000000000006</c:v>
                      </c:pt>
                      <c:pt idx="2028">
                        <c:v>81.048000000000002</c:v>
                      </c:pt>
                      <c:pt idx="2029">
                        <c:v>81.058999999999997</c:v>
                      </c:pt>
                      <c:pt idx="2030">
                        <c:v>81.048000000000002</c:v>
                      </c:pt>
                      <c:pt idx="2031">
                        <c:v>81.057000000000002</c:v>
                      </c:pt>
                      <c:pt idx="2032">
                        <c:v>81.052999999999997</c:v>
                      </c:pt>
                      <c:pt idx="2033">
                        <c:v>81.028999999999996</c:v>
                      </c:pt>
                      <c:pt idx="2034">
                        <c:v>81.072000000000003</c:v>
                      </c:pt>
                      <c:pt idx="2035">
                        <c:v>81.070999999999998</c:v>
                      </c:pt>
                      <c:pt idx="2036">
                        <c:v>81.066999999999993</c:v>
                      </c:pt>
                      <c:pt idx="2037">
                        <c:v>81.061000000000007</c:v>
                      </c:pt>
                      <c:pt idx="2038">
                        <c:v>81.066999999999993</c:v>
                      </c:pt>
                      <c:pt idx="2039">
                        <c:v>81.067999999999998</c:v>
                      </c:pt>
                      <c:pt idx="2040">
                        <c:v>81.054000000000002</c:v>
                      </c:pt>
                      <c:pt idx="2041">
                        <c:v>81.069999999999993</c:v>
                      </c:pt>
                      <c:pt idx="2042">
                        <c:v>81.073999999999998</c:v>
                      </c:pt>
                      <c:pt idx="2043">
                        <c:v>81.094999999999999</c:v>
                      </c:pt>
                      <c:pt idx="2044">
                        <c:v>81.093999999999994</c:v>
                      </c:pt>
                      <c:pt idx="2045">
                        <c:v>81.058999999999997</c:v>
                      </c:pt>
                      <c:pt idx="2046">
                        <c:v>81.093999999999994</c:v>
                      </c:pt>
                      <c:pt idx="2047">
                        <c:v>81.090999999999994</c:v>
                      </c:pt>
                      <c:pt idx="2048">
                        <c:v>81.085999999999999</c:v>
                      </c:pt>
                      <c:pt idx="2049">
                        <c:v>81.066000000000003</c:v>
                      </c:pt>
                      <c:pt idx="2050">
                        <c:v>81.076999999999998</c:v>
                      </c:pt>
                      <c:pt idx="2051">
                        <c:v>81.081999999999994</c:v>
                      </c:pt>
                      <c:pt idx="2052">
                        <c:v>81.085999999999999</c:v>
                      </c:pt>
                      <c:pt idx="2053">
                        <c:v>81.087000000000003</c:v>
                      </c:pt>
                      <c:pt idx="2054">
                        <c:v>81.090999999999994</c:v>
                      </c:pt>
                      <c:pt idx="2055">
                        <c:v>81.096000000000004</c:v>
                      </c:pt>
                      <c:pt idx="2056">
                        <c:v>81.076999999999998</c:v>
                      </c:pt>
                      <c:pt idx="2057">
                        <c:v>81.088999999999999</c:v>
                      </c:pt>
                      <c:pt idx="2058">
                        <c:v>81.093999999999994</c:v>
                      </c:pt>
                      <c:pt idx="2059">
                        <c:v>81.113</c:v>
                      </c:pt>
                      <c:pt idx="2060">
                        <c:v>81.072999999999993</c:v>
                      </c:pt>
                      <c:pt idx="2061">
                        <c:v>81.081999999999994</c:v>
                      </c:pt>
                      <c:pt idx="2062">
                        <c:v>81.100999999999999</c:v>
                      </c:pt>
                      <c:pt idx="2063">
                        <c:v>81.105000000000004</c:v>
                      </c:pt>
                      <c:pt idx="2064">
                        <c:v>81.099999999999994</c:v>
                      </c:pt>
                      <c:pt idx="2065">
                        <c:v>81.103999999999999</c:v>
                      </c:pt>
                      <c:pt idx="2066">
                        <c:v>81.111000000000004</c:v>
                      </c:pt>
                      <c:pt idx="2067">
                        <c:v>81.096000000000004</c:v>
                      </c:pt>
                      <c:pt idx="2068">
                        <c:v>81.103999999999999</c:v>
                      </c:pt>
                      <c:pt idx="2069">
                        <c:v>81.108999999999995</c:v>
                      </c:pt>
                      <c:pt idx="2070">
                        <c:v>81.105999999999995</c:v>
                      </c:pt>
                      <c:pt idx="2071">
                        <c:v>81.117000000000004</c:v>
                      </c:pt>
                      <c:pt idx="2072">
                        <c:v>81.105000000000004</c:v>
                      </c:pt>
                      <c:pt idx="2073">
                        <c:v>81.081000000000003</c:v>
                      </c:pt>
                      <c:pt idx="2074">
                        <c:v>81.102999999999994</c:v>
                      </c:pt>
                      <c:pt idx="2075">
                        <c:v>81.137</c:v>
                      </c:pt>
                      <c:pt idx="2076">
                        <c:v>81.126000000000005</c:v>
                      </c:pt>
                      <c:pt idx="2077">
                        <c:v>81.102000000000004</c:v>
                      </c:pt>
                      <c:pt idx="2078">
                        <c:v>81.114000000000004</c:v>
                      </c:pt>
                      <c:pt idx="2079">
                        <c:v>81.097999999999999</c:v>
                      </c:pt>
                      <c:pt idx="2080">
                        <c:v>81.117000000000004</c:v>
                      </c:pt>
                      <c:pt idx="2081">
                        <c:v>81.132999999999996</c:v>
                      </c:pt>
                      <c:pt idx="2082">
                        <c:v>81.143000000000001</c:v>
                      </c:pt>
                      <c:pt idx="2083">
                        <c:v>81.113</c:v>
                      </c:pt>
                      <c:pt idx="2084">
                        <c:v>81.12</c:v>
                      </c:pt>
                      <c:pt idx="2085">
                        <c:v>81.099999999999994</c:v>
                      </c:pt>
                      <c:pt idx="2086">
                        <c:v>81.132999999999996</c:v>
                      </c:pt>
                      <c:pt idx="2087">
                        <c:v>81.138000000000005</c:v>
                      </c:pt>
                      <c:pt idx="2088">
                        <c:v>81.141000000000005</c:v>
                      </c:pt>
                      <c:pt idx="2089">
                        <c:v>81.117999999999995</c:v>
                      </c:pt>
                      <c:pt idx="2090">
                        <c:v>81.119</c:v>
                      </c:pt>
                      <c:pt idx="2091">
                        <c:v>81.138999999999996</c:v>
                      </c:pt>
                      <c:pt idx="2092">
                        <c:v>81.111999999999995</c:v>
                      </c:pt>
                      <c:pt idx="2093">
                        <c:v>81.131</c:v>
                      </c:pt>
                      <c:pt idx="2094">
                        <c:v>81.13</c:v>
                      </c:pt>
                      <c:pt idx="2095">
                        <c:v>81.132000000000005</c:v>
                      </c:pt>
                      <c:pt idx="2096">
                        <c:v>81.128</c:v>
                      </c:pt>
                      <c:pt idx="2097">
                        <c:v>81.132000000000005</c:v>
                      </c:pt>
                      <c:pt idx="2098">
                        <c:v>81.138000000000005</c:v>
                      </c:pt>
                      <c:pt idx="2099">
                        <c:v>81.138000000000005</c:v>
                      </c:pt>
                      <c:pt idx="2100">
                        <c:v>81.144999999999996</c:v>
                      </c:pt>
                      <c:pt idx="2101">
                        <c:v>81.153999999999996</c:v>
                      </c:pt>
                      <c:pt idx="2102">
                        <c:v>81.146000000000001</c:v>
                      </c:pt>
                      <c:pt idx="2103">
                        <c:v>81.150000000000006</c:v>
                      </c:pt>
                      <c:pt idx="2104">
                        <c:v>81.147999999999996</c:v>
                      </c:pt>
                      <c:pt idx="2105">
                        <c:v>81.146000000000001</c:v>
                      </c:pt>
                      <c:pt idx="2106">
                        <c:v>81.141000000000005</c:v>
                      </c:pt>
                      <c:pt idx="2107">
                        <c:v>81.144000000000005</c:v>
                      </c:pt>
                      <c:pt idx="2108">
                        <c:v>81.147000000000006</c:v>
                      </c:pt>
                      <c:pt idx="2109">
                        <c:v>81.141999999999996</c:v>
                      </c:pt>
                      <c:pt idx="2110">
                        <c:v>81.156999999999996</c:v>
                      </c:pt>
                      <c:pt idx="2111">
                        <c:v>81.167000000000002</c:v>
                      </c:pt>
                      <c:pt idx="2112">
                        <c:v>81.174999999999997</c:v>
                      </c:pt>
                      <c:pt idx="2113">
                        <c:v>81.122</c:v>
                      </c:pt>
                      <c:pt idx="2114">
                        <c:v>81.147000000000006</c:v>
                      </c:pt>
                      <c:pt idx="2115">
                        <c:v>81.162999999999997</c:v>
                      </c:pt>
                      <c:pt idx="2116">
                        <c:v>81.161000000000001</c:v>
                      </c:pt>
                      <c:pt idx="2117">
                        <c:v>81.147000000000006</c:v>
                      </c:pt>
                      <c:pt idx="2118">
                        <c:v>81.149000000000001</c:v>
                      </c:pt>
                      <c:pt idx="2119">
                        <c:v>81.144000000000005</c:v>
                      </c:pt>
                      <c:pt idx="2120">
                        <c:v>81.162000000000006</c:v>
                      </c:pt>
                      <c:pt idx="2121">
                        <c:v>81.167000000000002</c:v>
                      </c:pt>
                      <c:pt idx="2122">
                        <c:v>81.179000000000002</c:v>
                      </c:pt>
                      <c:pt idx="2123">
                        <c:v>81.144000000000005</c:v>
                      </c:pt>
                      <c:pt idx="2124">
                        <c:v>81.19</c:v>
                      </c:pt>
                      <c:pt idx="2125">
                        <c:v>81.161000000000001</c:v>
                      </c:pt>
                      <c:pt idx="2126">
                        <c:v>81.150999999999996</c:v>
                      </c:pt>
                      <c:pt idx="2127">
                        <c:v>81.179000000000002</c:v>
                      </c:pt>
                      <c:pt idx="2128">
                        <c:v>81.186000000000007</c:v>
                      </c:pt>
                      <c:pt idx="2129">
                        <c:v>81.171999999999997</c:v>
                      </c:pt>
                      <c:pt idx="2130">
                        <c:v>81.177000000000007</c:v>
                      </c:pt>
                      <c:pt idx="2131">
                        <c:v>81.153999999999996</c:v>
                      </c:pt>
                      <c:pt idx="2132">
                        <c:v>81.183999999999997</c:v>
                      </c:pt>
                      <c:pt idx="2133">
                        <c:v>81.176000000000002</c:v>
                      </c:pt>
                      <c:pt idx="2134">
                        <c:v>81.176000000000002</c:v>
                      </c:pt>
                      <c:pt idx="2135">
                        <c:v>81.173000000000002</c:v>
                      </c:pt>
                      <c:pt idx="2136">
                        <c:v>81.198999999999998</c:v>
                      </c:pt>
                      <c:pt idx="2137">
                        <c:v>81.153000000000006</c:v>
                      </c:pt>
                      <c:pt idx="2138">
                        <c:v>81.13</c:v>
                      </c:pt>
                      <c:pt idx="2139">
                        <c:v>81.183000000000007</c:v>
                      </c:pt>
                      <c:pt idx="2140">
                        <c:v>81.197999999999993</c:v>
                      </c:pt>
                      <c:pt idx="2141">
                        <c:v>81.188999999999993</c:v>
                      </c:pt>
                      <c:pt idx="2142">
                        <c:v>81.192999999999998</c:v>
                      </c:pt>
                      <c:pt idx="2143">
                        <c:v>81.177999999999997</c:v>
                      </c:pt>
                      <c:pt idx="2144">
                        <c:v>81.192999999999998</c:v>
                      </c:pt>
                      <c:pt idx="2145">
                        <c:v>81.180999999999997</c:v>
                      </c:pt>
                      <c:pt idx="2146">
                        <c:v>81.201999999999998</c:v>
                      </c:pt>
                      <c:pt idx="2147">
                        <c:v>81.188000000000002</c:v>
                      </c:pt>
                      <c:pt idx="2148">
                        <c:v>81.191999999999993</c:v>
                      </c:pt>
                      <c:pt idx="2149">
                        <c:v>81.233000000000004</c:v>
                      </c:pt>
                      <c:pt idx="2150">
                        <c:v>81.180000000000007</c:v>
                      </c:pt>
                      <c:pt idx="2151">
                        <c:v>81.206000000000003</c:v>
                      </c:pt>
                      <c:pt idx="2152">
                        <c:v>81.201999999999998</c:v>
                      </c:pt>
                      <c:pt idx="2153">
                        <c:v>81.203999999999994</c:v>
                      </c:pt>
                      <c:pt idx="2154">
                        <c:v>81.194000000000003</c:v>
                      </c:pt>
                      <c:pt idx="2155">
                        <c:v>81.191999999999993</c:v>
                      </c:pt>
                      <c:pt idx="2156">
                        <c:v>81.188999999999993</c:v>
                      </c:pt>
                      <c:pt idx="2157">
                        <c:v>81.177000000000007</c:v>
                      </c:pt>
                      <c:pt idx="2158">
                        <c:v>81.174999999999997</c:v>
                      </c:pt>
                      <c:pt idx="2159">
                        <c:v>81.2</c:v>
                      </c:pt>
                      <c:pt idx="2160">
                        <c:v>81.201999999999998</c:v>
                      </c:pt>
                      <c:pt idx="2161">
                        <c:v>81.215000000000003</c:v>
                      </c:pt>
                      <c:pt idx="2162">
                        <c:v>81.185000000000002</c:v>
                      </c:pt>
                      <c:pt idx="2163">
                        <c:v>81.198999999999998</c:v>
                      </c:pt>
                      <c:pt idx="2164">
                        <c:v>81.228999999999999</c:v>
                      </c:pt>
                      <c:pt idx="2165">
                        <c:v>81.239000000000004</c:v>
                      </c:pt>
                      <c:pt idx="2166">
                        <c:v>81.180000000000007</c:v>
                      </c:pt>
                      <c:pt idx="2167">
                        <c:v>81.191999999999993</c:v>
                      </c:pt>
                      <c:pt idx="2168">
                        <c:v>81.215000000000003</c:v>
                      </c:pt>
                      <c:pt idx="2169">
                        <c:v>81.221000000000004</c:v>
                      </c:pt>
                      <c:pt idx="2170">
                        <c:v>81.216999999999999</c:v>
                      </c:pt>
                      <c:pt idx="2171">
                        <c:v>81.209000000000003</c:v>
                      </c:pt>
                      <c:pt idx="2172">
                        <c:v>81.177999999999997</c:v>
                      </c:pt>
                      <c:pt idx="2173">
                        <c:v>81.22</c:v>
                      </c:pt>
                      <c:pt idx="2174">
                        <c:v>81.227999999999994</c:v>
                      </c:pt>
                      <c:pt idx="2175">
                        <c:v>81.194999999999993</c:v>
                      </c:pt>
                      <c:pt idx="2176">
                        <c:v>81.233999999999995</c:v>
                      </c:pt>
                      <c:pt idx="2177">
                        <c:v>81.201999999999998</c:v>
                      </c:pt>
                      <c:pt idx="2178">
                        <c:v>81.197999999999993</c:v>
                      </c:pt>
                      <c:pt idx="2179">
                        <c:v>81.204999999999998</c:v>
                      </c:pt>
                      <c:pt idx="2180">
                        <c:v>81.198999999999998</c:v>
                      </c:pt>
                      <c:pt idx="2181">
                        <c:v>81.233999999999995</c:v>
                      </c:pt>
                      <c:pt idx="2182">
                        <c:v>81.215999999999994</c:v>
                      </c:pt>
                      <c:pt idx="2183">
                        <c:v>81.228999999999999</c:v>
                      </c:pt>
                      <c:pt idx="2184">
                        <c:v>81.210999999999999</c:v>
                      </c:pt>
                      <c:pt idx="2185">
                        <c:v>81.227000000000004</c:v>
                      </c:pt>
                      <c:pt idx="2186">
                        <c:v>81.22</c:v>
                      </c:pt>
                      <c:pt idx="2187">
                        <c:v>81.216999999999999</c:v>
                      </c:pt>
                      <c:pt idx="2188">
                        <c:v>81.239000000000004</c:v>
                      </c:pt>
                      <c:pt idx="2189">
                        <c:v>81.244</c:v>
                      </c:pt>
                      <c:pt idx="2190">
                        <c:v>81.210999999999999</c:v>
                      </c:pt>
                      <c:pt idx="2191">
                        <c:v>81.215000000000003</c:v>
                      </c:pt>
                      <c:pt idx="2192">
                        <c:v>81.230999999999995</c:v>
                      </c:pt>
                      <c:pt idx="2193">
                        <c:v>81.248999999999995</c:v>
                      </c:pt>
                      <c:pt idx="2194">
                        <c:v>81.212999999999994</c:v>
                      </c:pt>
                      <c:pt idx="2195">
                        <c:v>81.233999999999995</c:v>
                      </c:pt>
                      <c:pt idx="2196">
                        <c:v>81.209999999999994</c:v>
                      </c:pt>
                      <c:pt idx="2197">
                        <c:v>81.234999999999999</c:v>
                      </c:pt>
                      <c:pt idx="2198">
                        <c:v>81.239999999999995</c:v>
                      </c:pt>
                      <c:pt idx="2199">
                        <c:v>81.230999999999995</c:v>
                      </c:pt>
                      <c:pt idx="2200">
                        <c:v>81.241</c:v>
                      </c:pt>
                      <c:pt idx="2201">
                        <c:v>81.253</c:v>
                      </c:pt>
                      <c:pt idx="2202">
                        <c:v>81.192999999999998</c:v>
                      </c:pt>
                      <c:pt idx="2203">
                        <c:v>81.227999999999994</c:v>
                      </c:pt>
                      <c:pt idx="2204">
                        <c:v>81.260000000000005</c:v>
                      </c:pt>
                      <c:pt idx="2205">
                        <c:v>81.248000000000005</c:v>
                      </c:pt>
                      <c:pt idx="2206">
                        <c:v>81.213999999999999</c:v>
                      </c:pt>
                      <c:pt idx="2207">
                        <c:v>81.260999999999996</c:v>
                      </c:pt>
                      <c:pt idx="2208">
                        <c:v>81.233999999999995</c:v>
                      </c:pt>
                      <c:pt idx="2209">
                        <c:v>81.218999999999994</c:v>
                      </c:pt>
                      <c:pt idx="2210">
                        <c:v>81.247</c:v>
                      </c:pt>
                      <c:pt idx="2211">
                        <c:v>81.251000000000005</c:v>
                      </c:pt>
                      <c:pt idx="2212">
                        <c:v>81.272000000000006</c:v>
                      </c:pt>
                      <c:pt idx="2213">
                        <c:v>81.251000000000005</c:v>
                      </c:pt>
                      <c:pt idx="2214">
                        <c:v>81.241</c:v>
                      </c:pt>
                      <c:pt idx="2215">
                        <c:v>81.215999999999994</c:v>
                      </c:pt>
                      <c:pt idx="2216">
                        <c:v>81.259</c:v>
                      </c:pt>
                      <c:pt idx="2217">
                        <c:v>81.254000000000005</c:v>
                      </c:pt>
                      <c:pt idx="2218">
                        <c:v>81.25</c:v>
                      </c:pt>
                      <c:pt idx="2219">
                        <c:v>81.257999999999996</c:v>
                      </c:pt>
                      <c:pt idx="2220">
                        <c:v>81.247</c:v>
                      </c:pt>
                      <c:pt idx="2221">
                        <c:v>81.254999999999995</c:v>
                      </c:pt>
                      <c:pt idx="2222">
                        <c:v>81.263000000000005</c:v>
                      </c:pt>
                      <c:pt idx="2223">
                        <c:v>81.248000000000005</c:v>
                      </c:pt>
                      <c:pt idx="2224">
                        <c:v>81.245000000000005</c:v>
                      </c:pt>
                      <c:pt idx="2225">
                        <c:v>81.260000000000005</c:v>
                      </c:pt>
                      <c:pt idx="2226">
                        <c:v>81.257000000000005</c:v>
                      </c:pt>
                      <c:pt idx="2227">
                        <c:v>81.247</c:v>
                      </c:pt>
                      <c:pt idx="2228">
                        <c:v>81.266999999999996</c:v>
                      </c:pt>
                      <c:pt idx="2229">
                        <c:v>81.269000000000005</c:v>
                      </c:pt>
                      <c:pt idx="2230">
                        <c:v>81.257000000000005</c:v>
                      </c:pt>
                      <c:pt idx="2231">
                        <c:v>81.275000000000006</c:v>
                      </c:pt>
                      <c:pt idx="2232">
                        <c:v>81.27</c:v>
                      </c:pt>
                      <c:pt idx="2233">
                        <c:v>81.266999999999996</c:v>
                      </c:pt>
                      <c:pt idx="2234">
                        <c:v>81.245999999999995</c:v>
                      </c:pt>
                      <c:pt idx="2235">
                        <c:v>81.245999999999995</c:v>
                      </c:pt>
                      <c:pt idx="2236">
                        <c:v>81.269000000000005</c:v>
                      </c:pt>
                      <c:pt idx="2237">
                        <c:v>81.266000000000005</c:v>
                      </c:pt>
                      <c:pt idx="2238">
                        <c:v>81.260000000000005</c:v>
                      </c:pt>
                      <c:pt idx="2239">
                        <c:v>81.260000000000005</c:v>
                      </c:pt>
                      <c:pt idx="2240">
                        <c:v>81.269000000000005</c:v>
                      </c:pt>
                      <c:pt idx="2241">
                        <c:v>81.299000000000007</c:v>
                      </c:pt>
                      <c:pt idx="2242">
                        <c:v>81.263000000000005</c:v>
                      </c:pt>
                      <c:pt idx="2243">
                        <c:v>81.262</c:v>
                      </c:pt>
                      <c:pt idx="2244">
                        <c:v>81.277000000000001</c:v>
                      </c:pt>
                      <c:pt idx="2245">
                        <c:v>81.278999999999996</c:v>
                      </c:pt>
                      <c:pt idx="2246">
                        <c:v>81.278000000000006</c:v>
                      </c:pt>
                      <c:pt idx="2247">
                        <c:v>81.284000000000006</c:v>
                      </c:pt>
                      <c:pt idx="2248">
                        <c:v>81.278999999999996</c:v>
                      </c:pt>
                      <c:pt idx="2249">
                        <c:v>81.272000000000006</c:v>
                      </c:pt>
                      <c:pt idx="2250">
                        <c:v>81.275000000000006</c:v>
                      </c:pt>
                      <c:pt idx="2251">
                        <c:v>81.3</c:v>
                      </c:pt>
                      <c:pt idx="2252">
                        <c:v>81.304000000000002</c:v>
                      </c:pt>
                      <c:pt idx="2253">
                        <c:v>81.278999999999996</c:v>
                      </c:pt>
                      <c:pt idx="2254">
                        <c:v>81.234999999999999</c:v>
                      </c:pt>
                      <c:pt idx="2255">
                        <c:v>81.260999999999996</c:v>
                      </c:pt>
                      <c:pt idx="2256">
                        <c:v>81.31</c:v>
                      </c:pt>
                      <c:pt idx="2257">
                        <c:v>81.290999999999997</c:v>
                      </c:pt>
                      <c:pt idx="2258">
                        <c:v>81.283000000000001</c:v>
                      </c:pt>
                      <c:pt idx="2259">
                        <c:v>81.287999999999997</c:v>
                      </c:pt>
                      <c:pt idx="2260">
                        <c:v>81.254999999999995</c:v>
                      </c:pt>
                      <c:pt idx="2261">
                        <c:v>81.272999999999996</c:v>
                      </c:pt>
                      <c:pt idx="2262">
                        <c:v>81.287999999999997</c:v>
                      </c:pt>
                      <c:pt idx="2263">
                        <c:v>81.308999999999997</c:v>
                      </c:pt>
                      <c:pt idx="2264">
                        <c:v>81.290000000000006</c:v>
                      </c:pt>
                      <c:pt idx="2265">
                        <c:v>81.290999999999997</c:v>
                      </c:pt>
                      <c:pt idx="2266">
                        <c:v>81.290000000000006</c:v>
                      </c:pt>
                      <c:pt idx="2267">
                        <c:v>81.293000000000006</c:v>
                      </c:pt>
                      <c:pt idx="2268">
                        <c:v>81.331999999999994</c:v>
                      </c:pt>
                      <c:pt idx="2269">
                        <c:v>81.305000000000007</c:v>
                      </c:pt>
                      <c:pt idx="2270">
                        <c:v>81.319999999999993</c:v>
                      </c:pt>
                      <c:pt idx="2271">
                        <c:v>81.293000000000006</c:v>
                      </c:pt>
                      <c:pt idx="2272">
                        <c:v>81.286000000000001</c:v>
                      </c:pt>
                      <c:pt idx="2273">
                        <c:v>81.275000000000006</c:v>
                      </c:pt>
                      <c:pt idx="2274">
                        <c:v>81.269000000000005</c:v>
                      </c:pt>
                      <c:pt idx="2275">
                        <c:v>81.313000000000002</c:v>
                      </c:pt>
                      <c:pt idx="2276">
                        <c:v>81.274000000000001</c:v>
                      </c:pt>
                      <c:pt idx="2277">
                        <c:v>81.298000000000002</c:v>
                      </c:pt>
                      <c:pt idx="2278">
                        <c:v>81.308999999999997</c:v>
                      </c:pt>
                      <c:pt idx="2279">
                        <c:v>81.296000000000006</c:v>
                      </c:pt>
                      <c:pt idx="2280">
                        <c:v>81.31</c:v>
                      </c:pt>
                      <c:pt idx="2281">
                        <c:v>81.302999999999997</c:v>
                      </c:pt>
                      <c:pt idx="2282">
                        <c:v>81.284000000000006</c:v>
                      </c:pt>
                      <c:pt idx="2283">
                        <c:v>81.34</c:v>
                      </c:pt>
                      <c:pt idx="2284">
                        <c:v>81.260999999999996</c:v>
                      </c:pt>
                      <c:pt idx="2285">
                        <c:v>81.311000000000007</c:v>
                      </c:pt>
                      <c:pt idx="2286">
                        <c:v>81.295000000000002</c:v>
                      </c:pt>
                      <c:pt idx="2287">
                        <c:v>81.305000000000007</c:v>
                      </c:pt>
                      <c:pt idx="2288">
                        <c:v>81.31</c:v>
                      </c:pt>
                      <c:pt idx="2289">
                        <c:v>81.323999999999998</c:v>
                      </c:pt>
                      <c:pt idx="2290">
                        <c:v>81.305000000000007</c:v>
                      </c:pt>
                      <c:pt idx="2291">
                        <c:v>81.33</c:v>
                      </c:pt>
                      <c:pt idx="2292">
                        <c:v>81.314999999999998</c:v>
                      </c:pt>
                      <c:pt idx="2293">
                        <c:v>81.326999999999998</c:v>
                      </c:pt>
                      <c:pt idx="2294">
                        <c:v>81.298000000000002</c:v>
                      </c:pt>
                      <c:pt idx="2295">
                        <c:v>81.298000000000002</c:v>
                      </c:pt>
                      <c:pt idx="2296">
                        <c:v>81.302999999999997</c:v>
                      </c:pt>
                      <c:pt idx="2297">
                        <c:v>81.317999999999998</c:v>
                      </c:pt>
                      <c:pt idx="2298">
                        <c:v>81.314999999999998</c:v>
                      </c:pt>
                      <c:pt idx="2299">
                        <c:v>81.343000000000004</c:v>
                      </c:pt>
                      <c:pt idx="2300">
                        <c:v>81.301000000000002</c:v>
                      </c:pt>
                      <c:pt idx="2301">
                        <c:v>81.31</c:v>
                      </c:pt>
                      <c:pt idx="2302">
                        <c:v>81.326999999999998</c:v>
                      </c:pt>
                      <c:pt idx="2303">
                        <c:v>81.319999999999993</c:v>
                      </c:pt>
                      <c:pt idx="2304">
                        <c:v>81.296000000000006</c:v>
                      </c:pt>
                      <c:pt idx="2305">
                        <c:v>81.331999999999994</c:v>
                      </c:pt>
                      <c:pt idx="2306">
                        <c:v>81.302999999999997</c:v>
                      </c:pt>
                      <c:pt idx="2307">
                        <c:v>81.277000000000001</c:v>
                      </c:pt>
                      <c:pt idx="2308">
                        <c:v>81.33</c:v>
                      </c:pt>
                      <c:pt idx="2309">
                        <c:v>81.353999999999999</c:v>
                      </c:pt>
                      <c:pt idx="2310">
                        <c:v>81.334000000000003</c:v>
                      </c:pt>
                      <c:pt idx="2311">
                        <c:v>81.3</c:v>
                      </c:pt>
                      <c:pt idx="2312">
                        <c:v>81.33</c:v>
                      </c:pt>
                      <c:pt idx="2313">
                        <c:v>81.331999999999994</c:v>
                      </c:pt>
                      <c:pt idx="2314">
                        <c:v>81.334000000000003</c:v>
                      </c:pt>
                      <c:pt idx="2315">
                        <c:v>81.323999999999998</c:v>
                      </c:pt>
                      <c:pt idx="2316">
                        <c:v>81.328999999999994</c:v>
                      </c:pt>
                      <c:pt idx="2317">
                        <c:v>81.337000000000003</c:v>
                      </c:pt>
                      <c:pt idx="2318">
                        <c:v>81.296999999999997</c:v>
                      </c:pt>
                      <c:pt idx="2319">
                        <c:v>81.316000000000003</c:v>
                      </c:pt>
                      <c:pt idx="2320">
                        <c:v>81.341999999999999</c:v>
                      </c:pt>
                      <c:pt idx="2321">
                        <c:v>81.343999999999994</c:v>
                      </c:pt>
                      <c:pt idx="2322">
                        <c:v>81.341999999999999</c:v>
                      </c:pt>
                      <c:pt idx="2323">
                        <c:v>81.319000000000003</c:v>
                      </c:pt>
                      <c:pt idx="2324">
                        <c:v>81.328999999999994</c:v>
                      </c:pt>
                      <c:pt idx="2325">
                        <c:v>81.325000000000003</c:v>
                      </c:pt>
                      <c:pt idx="2326">
                        <c:v>81.316000000000003</c:v>
                      </c:pt>
                      <c:pt idx="2327">
                        <c:v>81.317999999999998</c:v>
                      </c:pt>
                      <c:pt idx="2328">
                        <c:v>81.352000000000004</c:v>
                      </c:pt>
                      <c:pt idx="2329">
                        <c:v>81.353999999999999</c:v>
                      </c:pt>
                      <c:pt idx="2330">
                        <c:v>81.356999999999999</c:v>
                      </c:pt>
                      <c:pt idx="2331">
                        <c:v>81.320999999999998</c:v>
                      </c:pt>
                      <c:pt idx="2332">
                        <c:v>81.363</c:v>
                      </c:pt>
                      <c:pt idx="2333">
                        <c:v>81.350999999999999</c:v>
                      </c:pt>
                      <c:pt idx="2334">
                        <c:v>81.331999999999994</c:v>
                      </c:pt>
                      <c:pt idx="2335">
                        <c:v>81.337999999999994</c:v>
                      </c:pt>
                      <c:pt idx="2336">
                        <c:v>81.338999999999999</c:v>
                      </c:pt>
                      <c:pt idx="2337">
                        <c:v>81.340999999999994</c:v>
                      </c:pt>
                      <c:pt idx="2338">
                        <c:v>81.331000000000003</c:v>
                      </c:pt>
                      <c:pt idx="2339">
                        <c:v>81.332999999999998</c:v>
                      </c:pt>
                      <c:pt idx="2340">
                        <c:v>81.334999999999994</c:v>
                      </c:pt>
                      <c:pt idx="2341">
                        <c:v>81.337000000000003</c:v>
                      </c:pt>
                      <c:pt idx="2342">
                        <c:v>81.346999999999994</c:v>
                      </c:pt>
                      <c:pt idx="2343">
                        <c:v>81.325999999999993</c:v>
                      </c:pt>
                      <c:pt idx="2344">
                        <c:v>81.313999999999993</c:v>
                      </c:pt>
                      <c:pt idx="2345">
                        <c:v>81.344999999999999</c:v>
                      </c:pt>
                      <c:pt idx="2346">
                        <c:v>81.31</c:v>
                      </c:pt>
                      <c:pt idx="2347">
                        <c:v>81.325000000000003</c:v>
                      </c:pt>
                      <c:pt idx="2348">
                        <c:v>81.376999999999995</c:v>
                      </c:pt>
                      <c:pt idx="2349">
                        <c:v>81.334999999999994</c:v>
                      </c:pt>
                      <c:pt idx="2350">
                        <c:v>81.346000000000004</c:v>
                      </c:pt>
                      <c:pt idx="2351">
                        <c:v>81.367999999999995</c:v>
                      </c:pt>
                      <c:pt idx="2352">
                        <c:v>81.361000000000004</c:v>
                      </c:pt>
                      <c:pt idx="2353">
                        <c:v>81.337999999999994</c:v>
                      </c:pt>
                      <c:pt idx="2354">
                        <c:v>81.343000000000004</c:v>
                      </c:pt>
                      <c:pt idx="2355">
                        <c:v>81.346999999999994</c:v>
                      </c:pt>
                      <c:pt idx="2356">
                        <c:v>81.347999999999999</c:v>
                      </c:pt>
                      <c:pt idx="2357">
                        <c:v>81.356999999999999</c:v>
                      </c:pt>
                      <c:pt idx="2358">
                        <c:v>81.337999999999994</c:v>
                      </c:pt>
                      <c:pt idx="2359">
                        <c:v>81.338999999999999</c:v>
                      </c:pt>
                      <c:pt idx="2360">
                        <c:v>81.356999999999999</c:v>
                      </c:pt>
                      <c:pt idx="2361">
                        <c:v>81.36</c:v>
                      </c:pt>
                      <c:pt idx="2362">
                        <c:v>81.370999999999995</c:v>
                      </c:pt>
                      <c:pt idx="2363">
                        <c:v>81.358999999999995</c:v>
                      </c:pt>
                      <c:pt idx="2364">
                        <c:v>81.349999999999994</c:v>
                      </c:pt>
                      <c:pt idx="2365">
                        <c:v>81.337000000000003</c:v>
                      </c:pt>
                      <c:pt idx="2366">
                        <c:v>81.356999999999999</c:v>
                      </c:pt>
                      <c:pt idx="2367">
                        <c:v>81.37</c:v>
                      </c:pt>
                      <c:pt idx="2368">
                        <c:v>81.361000000000004</c:v>
                      </c:pt>
                      <c:pt idx="2369">
                        <c:v>81.372</c:v>
                      </c:pt>
                      <c:pt idx="2370">
                        <c:v>81.358999999999995</c:v>
                      </c:pt>
                      <c:pt idx="2371">
                        <c:v>81.331999999999994</c:v>
                      </c:pt>
                      <c:pt idx="2372">
                        <c:v>81.367000000000004</c:v>
                      </c:pt>
                      <c:pt idx="2373">
                        <c:v>81.384</c:v>
                      </c:pt>
                      <c:pt idx="2374">
                        <c:v>81.387</c:v>
                      </c:pt>
                      <c:pt idx="2375">
                        <c:v>81.344999999999999</c:v>
                      </c:pt>
                      <c:pt idx="2376">
                        <c:v>81.366</c:v>
                      </c:pt>
                      <c:pt idx="2377">
                        <c:v>81.372</c:v>
                      </c:pt>
                      <c:pt idx="2378">
                        <c:v>81.363</c:v>
                      </c:pt>
                      <c:pt idx="2379">
                        <c:v>81.361999999999995</c:v>
                      </c:pt>
                      <c:pt idx="2380">
                        <c:v>81.366</c:v>
                      </c:pt>
                      <c:pt idx="2381">
                        <c:v>81.370999999999995</c:v>
                      </c:pt>
                      <c:pt idx="2382">
                        <c:v>81.384</c:v>
                      </c:pt>
                      <c:pt idx="2383">
                        <c:v>81.364000000000004</c:v>
                      </c:pt>
                      <c:pt idx="2384">
                        <c:v>81.384</c:v>
                      </c:pt>
                      <c:pt idx="2385">
                        <c:v>81.382000000000005</c:v>
                      </c:pt>
                      <c:pt idx="2386">
                        <c:v>81.372</c:v>
                      </c:pt>
                      <c:pt idx="2387">
                        <c:v>81.367000000000004</c:v>
                      </c:pt>
                      <c:pt idx="2388">
                        <c:v>81.387</c:v>
                      </c:pt>
                      <c:pt idx="2389">
                        <c:v>81.376999999999995</c:v>
                      </c:pt>
                      <c:pt idx="2390">
                        <c:v>81.353999999999999</c:v>
                      </c:pt>
                      <c:pt idx="2391">
                        <c:v>81.379000000000005</c:v>
                      </c:pt>
                      <c:pt idx="2392">
                        <c:v>81.36</c:v>
                      </c:pt>
                      <c:pt idx="2393">
                        <c:v>81.367000000000004</c:v>
                      </c:pt>
                      <c:pt idx="2394">
                        <c:v>81.373000000000005</c:v>
                      </c:pt>
                      <c:pt idx="2395">
                        <c:v>81.363</c:v>
                      </c:pt>
                      <c:pt idx="2396">
                        <c:v>81.385999999999996</c:v>
                      </c:pt>
                      <c:pt idx="2397">
                        <c:v>81.408000000000001</c:v>
                      </c:pt>
                      <c:pt idx="2398">
                        <c:v>81.376000000000005</c:v>
                      </c:pt>
                      <c:pt idx="2399">
                        <c:v>81.372</c:v>
                      </c:pt>
                      <c:pt idx="2400">
                        <c:v>81.367999999999995</c:v>
                      </c:pt>
                      <c:pt idx="2401">
                        <c:v>81.38</c:v>
                      </c:pt>
                      <c:pt idx="2402">
                        <c:v>81.37</c:v>
                      </c:pt>
                      <c:pt idx="2403">
                        <c:v>81.369</c:v>
                      </c:pt>
                      <c:pt idx="2404">
                        <c:v>81.355000000000004</c:v>
                      </c:pt>
                      <c:pt idx="2405">
                        <c:v>81.408000000000001</c:v>
                      </c:pt>
                      <c:pt idx="2406">
                        <c:v>81.358999999999995</c:v>
                      </c:pt>
                      <c:pt idx="2407">
                        <c:v>81.399000000000001</c:v>
                      </c:pt>
                      <c:pt idx="2408">
                        <c:v>81.373000000000005</c:v>
                      </c:pt>
                      <c:pt idx="2409">
                        <c:v>81.388000000000005</c:v>
                      </c:pt>
                      <c:pt idx="2410">
                        <c:v>81.385000000000005</c:v>
                      </c:pt>
                      <c:pt idx="2411">
                        <c:v>81.385999999999996</c:v>
                      </c:pt>
                      <c:pt idx="2412">
                        <c:v>81.399000000000001</c:v>
                      </c:pt>
                      <c:pt idx="2413">
                        <c:v>81.393000000000001</c:v>
                      </c:pt>
                      <c:pt idx="2414">
                        <c:v>81.379000000000005</c:v>
                      </c:pt>
                      <c:pt idx="2415">
                        <c:v>81.382999999999996</c:v>
                      </c:pt>
                      <c:pt idx="2416">
                        <c:v>81.397999999999996</c:v>
                      </c:pt>
                      <c:pt idx="2417">
                        <c:v>81.378</c:v>
                      </c:pt>
                      <c:pt idx="2418">
                        <c:v>81.381</c:v>
                      </c:pt>
                      <c:pt idx="2419">
                        <c:v>81.400000000000006</c:v>
                      </c:pt>
                      <c:pt idx="2420">
                        <c:v>81.387</c:v>
                      </c:pt>
                      <c:pt idx="2421">
                        <c:v>81.400000000000006</c:v>
                      </c:pt>
                      <c:pt idx="2422">
                        <c:v>81.355000000000004</c:v>
                      </c:pt>
                      <c:pt idx="2423">
                        <c:v>81.376000000000005</c:v>
                      </c:pt>
                      <c:pt idx="2424">
                        <c:v>81.382000000000005</c:v>
                      </c:pt>
                      <c:pt idx="2425">
                        <c:v>81.385999999999996</c:v>
                      </c:pt>
                      <c:pt idx="2426">
                        <c:v>81.402000000000001</c:v>
                      </c:pt>
                      <c:pt idx="2427">
                        <c:v>81.388000000000005</c:v>
                      </c:pt>
                      <c:pt idx="2428">
                        <c:v>81.382999999999996</c:v>
                      </c:pt>
                      <c:pt idx="2429">
                        <c:v>81.391000000000005</c:v>
                      </c:pt>
                      <c:pt idx="2430">
                        <c:v>81.388000000000005</c:v>
                      </c:pt>
                      <c:pt idx="2431">
                        <c:v>81.39</c:v>
                      </c:pt>
                      <c:pt idx="2432">
                        <c:v>81.387</c:v>
                      </c:pt>
                      <c:pt idx="2433">
                        <c:v>81.39</c:v>
                      </c:pt>
                      <c:pt idx="2434">
                        <c:v>81.418999999999997</c:v>
                      </c:pt>
                      <c:pt idx="2435">
                        <c:v>81.375</c:v>
                      </c:pt>
                      <c:pt idx="2436">
                        <c:v>81.355999999999995</c:v>
                      </c:pt>
                      <c:pt idx="2437">
                        <c:v>81.394999999999996</c:v>
                      </c:pt>
                      <c:pt idx="2438">
                        <c:v>81.421999999999997</c:v>
                      </c:pt>
                      <c:pt idx="2439">
                        <c:v>81.391000000000005</c:v>
                      </c:pt>
                      <c:pt idx="2440">
                        <c:v>81.403999999999996</c:v>
                      </c:pt>
                      <c:pt idx="2441">
                        <c:v>81.417000000000002</c:v>
                      </c:pt>
                      <c:pt idx="2442">
                        <c:v>81.367999999999995</c:v>
                      </c:pt>
                      <c:pt idx="2443">
                        <c:v>81.391000000000005</c:v>
                      </c:pt>
                      <c:pt idx="2444">
                        <c:v>81.369</c:v>
                      </c:pt>
                      <c:pt idx="2445">
                        <c:v>81.400999999999996</c:v>
                      </c:pt>
                      <c:pt idx="2446">
                        <c:v>81.391000000000005</c:v>
                      </c:pt>
                      <c:pt idx="2447">
                        <c:v>81.39</c:v>
                      </c:pt>
                      <c:pt idx="2448">
                        <c:v>81.391999999999996</c:v>
                      </c:pt>
                      <c:pt idx="2449">
                        <c:v>81.433999999999997</c:v>
                      </c:pt>
                      <c:pt idx="2450">
                        <c:v>81.406000000000006</c:v>
                      </c:pt>
                      <c:pt idx="2451">
                        <c:v>81.411000000000001</c:v>
                      </c:pt>
                      <c:pt idx="2452">
                        <c:v>81.394999999999996</c:v>
                      </c:pt>
                      <c:pt idx="2453">
                        <c:v>81.391000000000005</c:v>
                      </c:pt>
                      <c:pt idx="2454">
                        <c:v>81.411000000000001</c:v>
                      </c:pt>
                      <c:pt idx="2455">
                        <c:v>81.396000000000001</c:v>
                      </c:pt>
                      <c:pt idx="2456">
                        <c:v>81.400000000000006</c:v>
                      </c:pt>
                      <c:pt idx="2457">
                        <c:v>81.394999999999996</c:v>
                      </c:pt>
                      <c:pt idx="2458">
                        <c:v>81.403000000000006</c:v>
                      </c:pt>
                      <c:pt idx="2459">
                        <c:v>81.400999999999996</c:v>
                      </c:pt>
                      <c:pt idx="2460">
                        <c:v>81.41</c:v>
                      </c:pt>
                      <c:pt idx="2461">
                        <c:v>81.400000000000006</c:v>
                      </c:pt>
                      <c:pt idx="2462">
                        <c:v>81.42</c:v>
                      </c:pt>
                      <c:pt idx="2463">
                        <c:v>81.384</c:v>
                      </c:pt>
                      <c:pt idx="2464">
                        <c:v>81.376999999999995</c:v>
                      </c:pt>
                      <c:pt idx="2465">
                        <c:v>81.408000000000001</c:v>
                      </c:pt>
                      <c:pt idx="2466">
                        <c:v>81.400999999999996</c:v>
                      </c:pt>
                      <c:pt idx="2467">
                        <c:v>81.405000000000001</c:v>
                      </c:pt>
                      <c:pt idx="2468">
                        <c:v>81.400000000000006</c:v>
                      </c:pt>
                      <c:pt idx="2469">
                        <c:v>81.399000000000001</c:v>
                      </c:pt>
                      <c:pt idx="2470">
                        <c:v>81.396000000000001</c:v>
                      </c:pt>
                      <c:pt idx="2471">
                        <c:v>81.394000000000005</c:v>
                      </c:pt>
                      <c:pt idx="2472">
                        <c:v>81.400000000000006</c:v>
                      </c:pt>
                      <c:pt idx="2473">
                        <c:v>81.412000000000006</c:v>
                      </c:pt>
                      <c:pt idx="2474">
                        <c:v>81.424000000000007</c:v>
                      </c:pt>
                      <c:pt idx="2475">
                        <c:v>81.381</c:v>
                      </c:pt>
                      <c:pt idx="2476">
                        <c:v>81.391000000000005</c:v>
                      </c:pt>
                      <c:pt idx="2477">
                        <c:v>81.408000000000001</c:v>
                      </c:pt>
                      <c:pt idx="2478">
                        <c:v>81.421000000000006</c:v>
                      </c:pt>
                      <c:pt idx="2479">
                        <c:v>81.408000000000001</c:v>
                      </c:pt>
                      <c:pt idx="2480">
                        <c:v>81.393000000000001</c:v>
                      </c:pt>
                      <c:pt idx="2481">
                        <c:v>81.396000000000001</c:v>
                      </c:pt>
                      <c:pt idx="2482">
                        <c:v>81.403000000000006</c:v>
                      </c:pt>
                      <c:pt idx="2483">
                        <c:v>81.412999999999997</c:v>
                      </c:pt>
                      <c:pt idx="2484">
                        <c:v>81.412000000000006</c:v>
                      </c:pt>
                      <c:pt idx="2485">
                        <c:v>81.41</c:v>
                      </c:pt>
                      <c:pt idx="2486">
                        <c:v>81.403000000000006</c:v>
                      </c:pt>
                      <c:pt idx="2487">
                        <c:v>81.391000000000005</c:v>
                      </c:pt>
                      <c:pt idx="2488">
                        <c:v>81.402000000000001</c:v>
                      </c:pt>
                      <c:pt idx="2489">
                        <c:v>81.414000000000001</c:v>
                      </c:pt>
                      <c:pt idx="2490">
                        <c:v>81.42</c:v>
                      </c:pt>
                      <c:pt idx="2491">
                        <c:v>81.417000000000002</c:v>
                      </c:pt>
                      <c:pt idx="2492">
                        <c:v>81.427999999999997</c:v>
                      </c:pt>
                      <c:pt idx="2493">
                        <c:v>81.402000000000001</c:v>
                      </c:pt>
                      <c:pt idx="2494">
                        <c:v>81.405000000000001</c:v>
                      </c:pt>
                      <c:pt idx="2495">
                        <c:v>81.399000000000001</c:v>
                      </c:pt>
                      <c:pt idx="2496">
                        <c:v>81.427999999999997</c:v>
                      </c:pt>
                      <c:pt idx="2497">
                        <c:v>81.424000000000007</c:v>
                      </c:pt>
                      <c:pt idx="2498">
                        <c:v>81.444999999999993</c:v>
                      </c:pt>
                      <c:pt idx="2499">
                        <c:v>81.424000000000007</c:v>
                      </c:pt>
                      <c:pt idx="2500">
                        <c:v>81.411000000000001</c:v>
                      </c:pt>
                      <c:pt idx="2501">
                        <c:v>81.397000000000006</c:v>
                      </c:pt>
                      <c:pt idx="2502">
                        <c:v>81.430999999999997</c:v>
                      </c:pt>
                      <c:pt idx="2503">
                        <c:v>81.426000000000002</c:v>
                      </c:pt>
                      <c:pt idx="2504">
                        <c:v>81.423000000000002</c:v>
                      </c:pt>
                      <c:pt idx="2505">
                        <c:v>81.403000000000006</c:v>
                      </c:pt>
                      <c:pt idx="2506">
                        <c:v>81.415000000000006</c:v>
                      </c:pt>
                      <c:pt idx="2507">
                        <c:v>81.421000000000006</c:v>
                      </c:pt>
                      <c:pt idx="2508">
                        <c:v>81.412000000000006</c:v>
                      </c:pt>
                      <c:pt idx="2509">
                        <c:v>81.41</c:v>
                      </c:pt>
                      <c:pt idx="2510">
                        <c:v>81.415999999999997</c:v>
                      </c:pt>
                      <c:pt idx="2511">
                        <c:v>81.42</c:v>
                      </c:pt>
                      <c:pt idx="2512">
                        <c:v>81.397999999999996</c:v>
                      </c:pt>
                      <c:pt idx="2513">
                        <c:v>81.429000000000002</c:v>
                      </c:pt>
                      <c:pt idx="2514">
                        <c:v>81.424999999999997</c:v>
                      </c:pt>
                      <c:pt idx="2515">
                        <c:v>81.427999999999997</c:v>
                      </c:pt>
                      <c:pt idx="2516">
                        <c:v>81.427000000000007</c:v>
                      </c:pt>
                      <c:pt idx="2517">
                        <c:v>81.411000000000001</c:v>
                      </c:pt>
                      <c:pt idx="2518">
                        <c:v>81.445999999999998</c:v>
                      </c:pt>
                      <c:pt idx="2519">
                        <c:v>81.436000000000007</c:v>
                      </c:pt>
                      <c:pt idx="2520">
                        <c:v>81.418999999999997</c:v>
                      </c:pt>
                      <c:pt idx="2521">
                        <c:v>81.429000000000002</c:v>
                      </c:pt>
                      <c:pt idx="2522">
                        <c:v>81.432000000000002</c:v>
                      </c:pt>
                      <c:pt idx="2523">
                        <c:v>81.405000000000001</c:v>
                      </c:pt>
                      <c:pt idx="2524">
                        <c:v>81.433000000000007</c:v>
                      </c:pt>
                      <c:pt idx="2525">
                        <c:v>81.421999999999997</c:v>
                      </c:pt>
                      <c:pt idx="2526">
                        <c:v>81.451999999999998</c:v>
                      </c:pt>
                      <c:pt idx="2527">
                        <c:v>81.418000000000006</c:v>
                      </c:pt>
                      <c:pt idx="2528">
                        <c:v>81.399000000000001</c:v>
                      </c:pt>
                      <c:pt idx="2529">
                        <c:v>81.42</c:v>
                      </c:pt>
                      <c:pt idx="2530">
                        <c:v>81.438000000000002</c:v>
                      </c:pt>
                      <c:pt idx="2531">
                        <c:v>81.427000000000007</c:v>
                      </c:pt>
                      <c:pt idx="2532">
                        <c:v>81.427999999999997</c:v>
                      </c:pt>
                      <c:pt idx="2533">
                        <c:v>81.427000000000007</c:v>
                      </c:pt>
                      <c:pt idx="2534">
                        <c:v>81.418999999999997</c:v>
                      </c:pt>
                      <c:pt idx="2535">
                        <c:v>81.44</c:v>
                      </c:pt>
                      <c:pt idx="2536">
                        <c:v>81.45</c:v>
                      </c:pt>
                      <c:pt idx="2537">
                        <c:v>81.436999999999998</c:v>
                      </c:pt>
                      <c:pt idx="2538">
                        <c:v>81.442999999999998</c:v>
                      </c:pt>
                      <c:pt idx="2539">
                        <c:v>81.427999999999997</c:v>
                      </c:pt>
                      <c:pt idx="2540">
                        <c:v>81.396000000000001</c:v>
                      </c:pt>
                      <c:pt idx="2541">
                        <c:v>81.418000000000006</c:v>
                      </c:pt>
                      <c:pt idx="2542">
                        <c:v>81.427000000000007</c:v>
                      </c:pt>
                      <c:pt idx="2543">
                        <c:v>81.435000000000002</c:v>
                      </c:pt>
                      <c:pt idx="2544">
                        <c:v>81.430999999999997</c:v>
                      </c:pt>
                      <c:pt idx="2545">
                        <c:v>81.427999999999997</c:v>
                      </c:pt>
                      <c:pt idx="2546">
                        <c:v>81.424999999999997</c:v>
                      </c:pt>
                      <c:pt idx="2547">
                        <c:v>81.424999999999997</c:v>
                      </c:pt>
                      <c:pt idx="2548">
                        <c:v>81.436999999999998</c:v>
                      </c:pt>
                      <c:pt idx="2549">
                        <c:v>81.436000000000007</c:v>
                      </c:pt>
                      <c:pt idx="2550">
                        <c:v>81.432000000000002</c:v>
                      </c:pt>
                      <c:pt idx="2551">
                        <c:v>81.45</c:v>
                      </c:pt>
                      <c:pt idx="2552">
                        <c:v>81.424000000000007</c:v>
                      </c:pt>
                      <c:pt idx="2553">
                        <c:v>81.397000000000006</c:v>
                      </c:pt>
                      <c:pt idx="2554">
                        <c:v>81.466999999999999</c:v>
                      </c:pt>
                      <c:pt idx="2555">
                        <c:v>81.459000000000003</c:v>
                      </c:pt>
                      <c:pt idx="2556">
                        <c:v>81.442999999999998</c:v>
                      </c:pt>
                      <c:pt idx="2557">
                        <c:v>81.450999999999993</c:v>
                      </c:pt>
                      <c:pt idx="2558">
                        <c:v>81.427999999999997</c:v>
                      </c:pt>
                      <c:pt idx="2559">
                        <c:v>81.447000000000003</c:v>
                      </c:pt>
                      <c:pt idx="2560">
                        <c:v>81.430999999999997</c:v>
                      </c:pt>
                      <c:pt idx="2561">
                        <c:v>81.436000000000007</c:v>
                      </c:pt>
                      <c:pt idx="2562">
                        <c:v>81.412999999999997</c:v>
                      </c:pt>
                      <c:pt idx="2563">
                        <c:v>81.417000000000002</c:v>
                      </c:pt>
                      <c:pt idx="2564">
                        <c:v>81.414000000000001</c:v>
                      </c:pt>
                      <c:pt idx="2565">
                        <c:v>81.444000000000003</c:v>
                      </c:pt>
                      <c:pt idx="2566">
                        <c:v>81.406999999999996</c:v>
                      </c:pt>
                      <c:pt idx="2567">
                        <c:v>81.435000000000002</c:v>
                      </c:pt>
                      <c:pt idx="2568">
                        <c:v>81.438999999999993</c:v>
                      </c:pt>
                      <c:pt idx="2569">
                        <c:v>81.423000000000002</c:v>
                      </c:pt>
                      <c:pt idx="2570">
                        <c:v>81.435000000000002</c:v>
                      </c:pt>
                      <c:pt idx="2571">
                        <c:v>81.44</c:v>
                      </c:pt>
                      <c:pt idx="2572">
                        <c:v>81.438000000000002</c:v>
                      </c:pt>
                      <c:pt idx="2573">
                        <c:v>81.436999999999998</c:v>
                      </c:pt>
                      <c:pt idx="2574">
                        <c:v>81.448999999999998</c:v>
                      </c:pt>
                      <c:pt idx="2575">
                        <c:v>81.429000000000002</c:v>
                      </c:pt>
                      <c:pt idx="2576">
                        <c:v>81.459000000000003</c:v>
                      </c:pt>
                      <c:pt idx="2577">
                        <c:v>81.414000000000001</c:v>
                      </c:pt>
                      <c:pt idx="2578">
                        <c:v>81.463999999999999</c:v>
                      </c:pt>
                      <c:pt idx="2579">
                        <c:v>81.447000000000003</c:v>
                      </c:pt>
                      <c:pt idx="2580">
                        <c:v>81.426000000000002</c:v>
                      </c:pt>
                      <c:pt idx="2581">
                        <c:v>81.436999999999998</c:v>
                      </c:pt>
                      <c:pt idx="2582">
                        <c:v>81.438000000000002</c:v>
                      </c:pt>
                      <c:pt idx="2583">
                        <c:v>81.42</c:v>
                      </c:pt>
                      <c:pt idx="2584">
                        <c:v>81.435000000000002</c:v>
                      </c:pt>
                      <c:pt idx="2585">
                        <c:v>81.430999999999997</c:v>
                      </c:pt>
                      <c:pt idx="2586">
                        <c:v>81.453999999999994</c:v>
                      </c:pt>
                      <c:pt idx="2587">
                        <c:v>81.429000000000002</c:v>
                      </c:pt>
                      <c:pt idx="2588">
                        <c:v>81.433999999999997</c:v>
                      </c:pt>
                      <c:pt idx="2589">
                        <c:v>81.441999999999993</c:v>
                      </c:pt>
                      <c:pt idx="2590">
                        <c:v>81.459999999999994</c:v>
                      </c:pt>
                      <c:pt idx="2591">
                        <c:v>81.444000000000003</c:v>
                      </c:pt>
                      <c:pt idx="2592">
                        <c:v>81.394999999999996</c:v>
                      </c:pt>
                      <c:pt idx="2593">
                        <c:v>81.430999999999997</c:v>
                      </c:pt>
                      <c:pt idx="2594">
                        <c:v>81.441000000000003</c:v>
                      </c:pt>
                      <c:pt idx="2595">
                        <c:v>81.456999999999994</c:v>
                      </c:pt>
                      <c:pt idx="2596">
                        <c:v>81.460999999999999</c:v>
                      </c:pt>
                      <c:pt idx="2597">
                        <c:v>81.442999999999998</c:v>
                      </c:pt>
                      <c:pt idx="2598">
                        <c:v>81.438000000000002</c:v>
                      </c:pt>
                      <c:pt idx="2599">
                        <c:v>81.438000000000002</c:v>
                      </c:pt>
                      <c:pt idx="2600">
                        <c:v>81.453999999999994</c:v>
                      </c:pt>
                      <c:pt idx="2601">
                        <c:v>81.44</c:v>
                      </c:pt>
                      <c:pt idx="2602">
                        <c:v>81.444999999999993</c:v>
                      </c:pt>
                      <c:pt idx="2603">
                        <c:v>81.456999999999994</c:v>
                      </c:pt>
                      <c:pt idx="2604">
                        <c:v>81.423000000000002</c:v>
                      </c:pt>
                      <c:pt idx="2605">
                        <c:v>81.430000000000007</c:v>
                      </c:pt>
                      <c:pt idx="2606">
                        <c:v>81.466999999999999</c:v>
                      </c:pt>
                      <c:pt idx="2607">
                        <c:v>81.44</c:v>
                      </c:pt>
                      <c:pt idx="2608">
                        <c:v>81.454999999999998</c:v>
                      </c:pt>
                      <c:pt idx="2609">
                        <c:v>81.444999999999993</c:v>
                      </c:pt>
                      <c:pt idx="2610">
                        <c:v>81.442999999999998</c:v>
                      </c:pt>
                      <c:pt idx="2611">
                        <c:v>81.444000000000003</c:v>
                      </c:pt>
                      <c:pt idx="2612">
                        <c:v>81.444000000000003</c:v>
                      </c:pt>
                      <c:pt idx="2613">
                        <c:v>81.453999999999994</c:v>
                      </c:pt>
                      <c:pt idx="2614">
                        <c:v>81.445999999999998</c:v>
                      </c:pt>
                      <c:pt idx="2615">
                        <c:v>81.451999999999998</c:v>
                      </c:pt>
                      <c:pt idx="2616">
                        <c:v>81.418999999999997</c:v>
                      </c:pt>
                      <c:pt idx="2617">
                        <c:v>81.457999999999998</c:v>
                      </c:pt>
                      <c:pt idx="2618">
                        <c:v>81.492000000000004</c:v>
                      </c:pt>
                      <c:pt idx="2619">
                        <c:v>81.418000000000006</c:v>
                      </c:pt>
                      <c:pt idx="2620">
                        <c:v>81.436999999999998</c:v>
                      </c:pt>
                      <c:pt idx="2621">
                        <c:v>81.442999999999998</c:v>
                      </c:pt>
                      <c:pt idx="2622">
                        <c:v>81.447000000000003</c:v>
                      </c:pt>
                      <c:pt idx="2623">
                        <c:v>81.462000000000003</c:v>
                      </c:pt>
                      <c:pt idx="2624">
                        <c:v>81.447000000000003</c:v>
                      </c:pt>
                      <c:pt idx="2625">
                        <c:v>81.453000000000003</c:v>
                      </c:pt>
                      <c:pt idx="2626">
                        <c:v>81.435000000000002</c:v>
                      </c:pt>
                      <c:pt idx="2627">
                        <c:v>81.45</c:v>
                      </c:pt>
                      <c:pt idx="2628">
                        <c:v>81.444000000000003</c:v>
                      </c:pt>
                      <c:pt idx="2629">
                        <c:v>81.432000000000002</c:v>
                      </c:pt>
                      <c:pt idx="2630">
                        <c:v>81.459999999999994</c:v>
                      </c:pt>
                      <c:pt idx="2631">
                        <c:v>81.448999999999998</c:v>
                      </c:pt>
                      <c:pt idx="2632">
                        <c:v>81.442999999999998</c:v>
                      </c:pt>
                      <c:pt idx="2633">
                        <c:v>81.453000000000003</c:v>
                      </c:pt>
                      <c:pt idx="2634">
                        <c:v>81.480999999999995</c:v>
                      </c:pt>
                      <c:pt idx="2635">
                        <c:v>81.462000000000003</c:v>
                      </c:pt>
                      <c:pt idx="2636">
                        <c:v>81.492000000000004</c:v>
                      </c:pt>
                      <c:pt idx="2637">
                        <c:v>81.459999999999994</c:v>
                      </c:pt>
                      <c:pt idx="2638">
                        <c:v>81.436999999999998</c:v>
                      </c:pt>
                      <c:pt idx="2639">
                        <c:v>81.459000000000003</c:v>
                      </c:pt>
                      <c:pt idx="2640">
                        <c:v>81.453000000000003</c:v>
                      </c:pt>
                      <c:pt idx="2641">
                        <c:v>81.415000000000006</c:v>
                      </c:pt>
                      <c:pt idx="2642">
                        <c:v>81.471000000000004</c:v>
                      </c:pt>
                      <c:pt idx="2643">
                        <c:v>81.477999999999994</c:v>
                      </c:pt>
                      <c:pt idx="2644">
                        <c:v>81.418999999999997</c:v>
                      </c:pt>
                      <c:pt idx="2645">
                        <c:v>81.453999999999994</c:v>
                      </c:pt>
                      <c:pt idx="2646">
                        <c:v>81.45</c:v>
                      </c:pt>
                      <c:pt idx="2647">
                        <c:v>81.463999999999999</c:v>
                      </c:pt>
                      <c:pt idx="2648">
                        <c:v>81.460999999999999</c:v>
                      </c:pt>
                      <c:pt idx="2649">
                        <c:v>81.45</c:v>
                      </c:pt>
                      <c:pt idx="2650">
                        <c:v>81.430000000000007</c:v>
                      </c:pt>
                      <c:pt idx="2651">
                        <c:v>81.441000000000003</c:v>
                      </c:pt>
                      <c:pt idx="2652">
                        <c:v>81.457999999999998</c:v>
                      </c:pt>
                      <c:pt idx="2653">
                        <c:v>81.454999999999998</c:v>
                      </c:pt>
                      <c:pt idx="2654">
                        <c:v>81.462000000000003</c:v>
                      </c:pt>
                      <c:pt idx="2655">
                        <c:v>81.459999999999994</c:v>
                      </c:pt>
                      <c:pt idx="2656">
                        <c:v>81.432000000000002</c:v>
                      </c:pt>
                      <c:pt idx="2657">
                        <c:v>81.442999999999998</c:v>
                      </c:pt>
                      <c:pt idx="2658">
                        <c:v>81.462000000000003</c:v>
                      </c:pt>
                      <c:pt idx="2659">
                        <c:v>81.462000000000003</c:v>
                      </c:pt>
                      <c:pt idx="2660">
                        <c:v>81.460999999999999</c:v>
                      </c:pt>
                      <c:pt idx="2661">
                        <c:v>81.460999999999999</c:v>
                      </c:pt>
                      <c:pt idx="2662">
                        <c:v>81.444999999999993</c:v>
                      </c:pt>
                      <c:pt idx="2663">
                        <c:v>81.450999999999993</c:v>
                      </c:pt>
                      <c:pt idx="2664">
                        <c:v>81.441999999999993</c:v>
                      </c:pt>
                      <c:pt idx="2665">
                        <c:v>81.456000000000003</c:v>
                      </c:pt>
                      <c:pt idx="2666">
                        <c:v>81.462999999999994</c:v>
                      </c:pt>
                      <c:pt idx="2667">
                        <c:v>81.477999999999994</c:v>
                      </c:pt>
                      <c:pt idx="2668">
                        <c:v>81.450999999999993</c:v>
                      </c:pt>
                      <c:pt idx="2669">
                        <c:v>81.421000000000006</c:v>
                      </c:pt>
                      <c:pt idx="2670">
                        <c:v>81.462000000000003</c:v>
                      </c:pt>
                      <c:pt idx="2671">
                        <c:v>81.459999999999994</c:v>
                      </c:pt>
                      <c:pt idx="2672">
                        <c:v>81.463999999999999</c:v>
                      </c:pt>
                      <c:pt idx="2673">
                        <c:v>81.460999999999999</c:v>
                      </c:pt>
                      <c:pt idx="2674">
                        <c:v>81.427000000000007</c:v>
                      </c:pt>
                      <c:pt idx="2675">
                        <c:v>81.447000000000003</c:v>
                      </c:pt>
                      <c:pt idx="2676">
                        <c:v>81.457999999999998</c:v>
                      </c:pt>
                      <c:pt idx="2677">
                        <c:v>81.468999999999994</c:v>
                      </c:pt>
                      <c:pt idx="2678">
                        <c:v>81.462999999999994</c:v>
                      </c:pt>
                      <c:pt idx="2679">
                        <c:v>81.444000000000003</c:v>
                      </c:pt>
                      <c:pt idx="2680">
                        <c:v>81.450999999999993</c:v>
                      </c:pt>
                      <c:pt idx="2681">
                        <c:v>81.44</c:v>
                      </c:pt>
                      <c:pt idx="2682">
                        <c:v>81.472999999999999</c:v>
                      </c:pt>
                      <c:pt idx="2683">
                        <c:v>81.471000000000004</c:v>
                      </c:pt>
                      <c:pt idx="2684">
                        <c:v>81.447000000000003</c:v>
                      </c:pt>
                      <c:pt idx="2685">
                        <c:v>81.421000000000006</c:v>
                      </c:pt>
                      <c:pt idx="2686">
                        <c:v>81.459999999999994</c:v>
                      </c:pt>
                      <c:pt idx="2687">
                        <c:v>81.465000000000003</c:v>
                      </c:pt>
                      <c:pt idx="2688">
                        <c:v>81.456000000000003</c:v>
                      </c:pt>
                      <c:pt idx="2689">
                        <c:v>81.444000000000003</c:v>
                      </c:pt>
                      <c:pt idx="2690">
                        <c:v>81.483000000000004</c:v>
                      </c:pt>
                      <c:pt idx="2691">
                        <c:v>81.448999999999998</c:v>
                      </c:pt>
                      <c:pt idx="2692">
                        <c:v>81.447000000000003</c:v>
                      </c:pt>
                      <c:pt idx="2693">
                        <c:v>81.447999999999993</c:v>
                      </c:pt>
                      <c:pt idx="2694">
                        <c:v>81.414000000000001</c:v>
                      </c:pt>
                      <c:pt idx="2695">
                        <c:v>81.45</c:v>
                      </c:pt>
                      <c:pt idx="2696">
                        <c:v>81.441999999999993</c:v>
                      </c:pt>
                      <c:pt idx="2697">
                        <c:v>81.451999999999998</c:v>
                      </c:pt>
                      <c:pt idx="2698">
                        <c:v>81.47</c:v>
                      </c:pt>
                      <c:pt idx="2699">
                        <c:v>81.450999999999993</c:v>
                      </c:pt>
                      <c:pt idx="2700">
                        <c:v>81.457999999999998</c:v>
                      </c:pt>
                      <c:pt idx="2701">
                        <c:v>81.465999999999994</c:v>
                      </c:pt>
                      <c:pt idx="2702">
                        <c:v>81.453999999999994</c:v>
                      </c:pt>
                      <c:pt idx="2703">
                        <c:v>81.429000000000002</c:v>
                      </c:pt>
                      <c:pt idx="2704">
                        <c:v>81.432000000000002</c:v>
                      </c:pt>
                      <c:pt idx="2705">
                        <c:v>81.495000000000005</c:v>
                      </c:pt>
                      <c:pt idx="2706">
                        <c:v>81.468000000000004</c:v>
                      </c:pt>
                      <c:pt idx="2707">
                        <c:v>81.47</c:v>
                      </c:pt>
                      <c:pt idx="2708">
                        <c:v>81.459000000000003</c:v>
                      </c:pt>
                      <c:pt idx="2709">
                        <c:v>81.433999999999997</c:v>
                      </c:pt>
                      <c:pt idx="2710">
                        <c:v>81.441999999999993</c:v>
                      </c:pt>
                      <c:pt idx="2711">
                        <c:v>81.465000000000003</c:v>
                      </c:pt>
                      <c:pt idx="2712">
                        <c:v>81.456999999999994</c:v>
                      </c:pt>
                      <c:pt idx="2713">
                        <c:v>81.436000000000007</c:v>
                      </c:pt>
                      <c:pt idx="2714">
                        <c:v>81.474999999999994</c:v>
                      </c:pt>
                      <c:pt idx="2715">
                        <c:v>81.457999999999998</c:v>
                      </c:pt>
                      <c:pt idx="2716">
                        <c:v>81.456999999999994</c:v>
                      </c:pt>
                      <c:pt idx="2717">
                        <c:v>81.468999999999994</c:v>
                      </c:pt>
                      <c:pt idx="2718">
                        <c:v>81.466999999999999</c:v>
                      </c:pt>
                      <c:pt idx="2719">
                        <c:v>81.491</c:v>
                      </c:pt>
                      <c:pt idx="2720">
                        <c:v>81.456000000000003</c:v>
                      </c:pt>
                      <c:pt idx="2721">
                        <c:v>81.433000000000007</c:v>
                      </c:pt>
                      <c:pt idx="2722">
                        <c:v>81.475999999999999</c:v>
                      </c:pt>
                      <c:pt idx="2723">
                        <c:v>81.45</c:v>
                      </c:pt>
                      <c:pt idx="2724">
                        <c:v>81.501000000000005</c:v>
                      </c:pt>
                      <c:pt idx="2725">
                        <c:v>81.477000000000004</c:v>
                      </c:pt>
                      <c:pt idx="2726">
                        <c:v>81.454999999999998</c:v>
                      </c:pt>
                      <c:pt idx="2727">
                        <c:v>81.448999999999998</c:v>
                      </c:pt>
                      <c:pt idx="2728">
                        <c:v>81.447999999999993</c:v>
                      </c:pt>
                      <c:pt idx="2729">
                        <c:v>81.462000000000003</c:v>
                      </c:pt>
                      <c:pt idx="2730">
                        <c:v>81.463999999999999</c:v>
                      </c:pt>
                      <c:pt idx="2731">
                        <c:v>81.465999999999994</c:v>
                      </c:pt>
                      <c:pt idx="2732">
                        <c:v>81.450999999999993</c:v>
                      </c:pt>
                      <c:pt idx="2733">
                        <c:v>81.471000000000004</c:v>
                      </c:pt>
                      <c:pt idx="2734">
                        <c:v>81.495999999999995</c:v>
                      </c:pt>
                      <c:pt idx="2735">
                        <c:v>81.483000000000004</c:v>
                      </c:pt>
                      <c:pt idx="2736">
                        <c:v>81.460999999999999</c:v>
                      </c:pt>
                      <c:pt idx="2737">
                        <c:v>81.453999999999994</c:v>
                      </c:pt>
                      <c:pt idx="2738">
                        <c:v>81.454999999999998</c:v>
                      </c:pt>
                      <c:pt idx="2739">
                        <c:v>81.465000000000003</c:v>
                      </c:pt>
                      <c:pt idx="2740">
                        <c:v>81.460999999999999</c:v>
                      </c:pt>
                      <c:pt idx="2741">
                        <c:v>81.462999999999994</c:v>
                      </c:pt>
                      <c:pt idx="2742">
                        <c:v>81.466999999999999</c:v>
                      </c:pt>
                      <c:pt idx="2743">
                        <c:v>81.465000000000003</c:v>
                      </c:pt>
                      <c:pt idx="2744">
                        <c:v>81.495000000000005</c:v>
                      </c:pt>
                      <c:pt idx="2745">
                        <c:v>81.447999999999993</c:v>
                      </c:pt>
                      <c:pt idx="2746">
                        <c:v>81.483999999999995</c:v>
                      </c:pt>
                      <c:pt idx="2747">
                        <c:v>81.451999999999998</c:v>
                      </c:pt>
                      <c:pt idx="2748">
                        <c:v>81.475999999999999</c:v>
                      </c:pt>
                      <c:pt idx="2749">
                        <c:v>81.457999999999998</c:v>
                      </c:pt>
                      <c:pt idx="2750">
                        <c:v>81.453999999999994</c:v>
                      </c:pt>
                      <c:pt idx="2751">
                        <c:v>81.451999999999998</c:v>
                      </c:pt>
                      <c:pt idx="2752">
                        <c:v>81.506</c:v>
                      </c:pt>
                      <c:pt idx="2753">
                        <c:v>81.447000000000003</c:v>
                      </c:pt>
                      <c:pt idx="2754">
                        <c:v>81.447999999999993</c:v>
                      </c:pt>
                      <c:pt idx="2755">
                        <c:v>81.466999999999999</c:v>
                      </c:pt>
                      <c:pt idx="2756">
                        <c:v>81.474999999999994</c:v>
                      </c:pt>
                      <c:pt idx="2757">
                        <c:v>81.459000000000003</c:v>
                      </c:pt>
                      <c:pt idx="2758">
                        <c:v>81.456999999999994</c:v>
                      </c:pt>
                      <c:pt idx="2759">
                        <c:v>81.478999999999999</c:v>
                      </c:pt>
                      <c:pt idx="2760">
                        <c:v>81.462999999999994</c:v>
                      </c:pt>
                      <c:pt idx="2761">
                        <c:v>81.45</c:v>
                      </c:pt>
                      <c:pt idx="2762">
                        <c:v>81.463999999999999</c:v>
                      </c:pt>
                      <c:pt idx="2763">
                        <c:v>81.465000000000003</c:v>
                      </c:pt>
                      <c:pt idx="2764">
                        <c:v>81.450999999999993</c:v>
                      </c:pt>
                      <c:pt idx="2765">
                        <c:v>81.45</c:v>
                      </c:pt>
                      <c:pt idx="2766">
                        <c:v>81.459000000000003</c:v>
                      </c:pt>
                      <c:pt idx="2767">
                        <c:v>81.453999999999994</c:v>
                      </c:pt>
                      <c:pt idx="2768">
                        <c:v>81.474000000000004</c:v>
                      </c:pt>
                      <c:pt idx="2769">
                        <c:v>81.456999999999994</c:v>
                      </c:pt>
                      <c:pt idx="2770">
                        <c:v>81.468999999999994</c:v>
                      </c:pt>
                      <c:pt idx="2771">
                        <c:v>81.48</c:v>
                      </c:pt>
                      <c:pt idx="2772">
                        <c:v>81.424000000000007</c:v>
                      </c:pt>
                      <c:pt idx="2773">
                        <c:v>81.438999999999993</c:v>
                      </c:pt>
                      <c:pt idx="2774">
                        <c:v>81.468999999999994</c:v>
                      </c:pt>
                      <c:pt idx="2775">
                        <c:v>81.480999999999995</c:v>
                      </c:pt>
                      <c:pt idx="2776">
                        <c:v>81.475999999999999</c:v>
                      </c:pt>
                      <c:pt idx="2777">
                        <c:v>81.47</c:v>
                      </c:pt>
                      <c:pt idx="2778">
                        <c:v>81.468999999999994</c:v>
                      </c:pt>
                      <c:pt idx="2779">
                        <c:v>81.451999999999998</c:v>
                      </c:pt>
                      <c:pt idx="2780">
                        <c:v>81.480999999999995</c:v>
                      </c:pt>
                      <c:pt idx="2781">
                        <c:v>81.460999999999999</c:v>
                      </c:pt>
                      <c:pt idx="2782">
                        <c:v>81.492000000000004</c:v>
                      </c:pt>
                      <c:pt idx="2783">
                        <c:v>81.477999999999994</c:v>
                      </c:pt>
                      <c:pt idx="2784">
                        <c:v>81.450999999999993</c:v>
                      </c:pt>
                      <c:pt idx="2785">
                        <c:v>81.44</c:v>
                      </c:pt>
                      <c:pt idx="2786">
                        <c:v>81.462000000000003</c:v>
                      </c:pt>
                      <c:pt idx="2787">
                        <c:v>81.441999999999993</c:v>
                      </c:pt>
                      <c:pt idx="2788">
                        <c:v>81.465999999999994</c:v>
                      </c:pt>
                      <c:pt idx="2789">
                        <c:v>81.475999999999999</c:v>
                      </c:pt>
                      <c:pt idx="2790">
                        <c:v>81.468000000000004</c:v>
                      </c:pt>
                      <c:pt idx="2791">
                        <c:v>81.462000000000003</c:v>
                      </c:pt>
                      <c:pt idx="2792">
                        <c:v>81.451999999999998</c:v>
                      </c:pt>
                      <c:pt idx="2793">
                        <c:v>81.47</c:v>
                      </c:pt>
                      <c:pt idx="2794">
                        <c:v>81.462999999999994</c:v>
                      </c:pt>
                      <c:pt idx="2795">
                        <c:v>81.456000000000003</c:v>
                      </c:pt>
                      <c:pt idx="2796">
                        <c:v>81.483000000000004</c:v>
                      </c:pt>
                      <c:pt idx="2797">
                        <c:v>81.447000000000003</c:v>
                      </c:pt>
                      <c:pt idx="2798">
                        <c:v>81.471999999999994</c:v>
                      </c:pt>
                      <c:pt idx="2799">
                        <c:v>81.486999999999995</c:v>
                      </c:pt>
                      <c:pt idx="2800">
                        <c:v>81.486000000000004</c:v>
                      </c:pt>
                      <c:pt idx="2801">
                        <c:v>81.484999999999999</c:v>
                      </c:pt>
                      <c:pt idx="2802">
                        <c:v>81.450999999999993</c:v>
                      </c:pt>
                      <c:pt idx="2803">
                        <c:v>81.484999999999999</c:v>
                      </c:pt>
                      <c:pt idx="2804">
                        <c:v>81.460999999999999</c:v>
                      </c:pt>
                      <c:pt idx="2805">
                        <c:v>81.472999999999999</c:v>
                      </c:pt>
                      <c:pt idx="2806">
                        <c:v>81.468999999999994</c:v>
                      </c:pt>
                      <c:pt idx="2807">
                        <c:v>81.465000000000003</c:v>
                      </c:pt>
                      <c:pt idx="2808">
                        <c:v>81.468999999999994</c:v>
                      </c:pt>
                      <c:pt idx="2809">
                        <c:v>81.457999999999998</c:v>
                      </c:pt>
                      <c:pt idx="2810">
                        <c:v>81.450999999999993</c:v>
                      </c:pt>
                      <c:pt idx="2811">
                        <c:v>81.504999999999995</c:v>
                      </c:pt>
                      <c:pt idx="2812">
                        <c:v>81.460999999999999</c:v>
                      </c:pt>
                      <c:pt idx="2813">
                        <c:v>81.468000000000004</c:v>
                      </c:pt>
                      <c:pt idx="2814">
                        <c:v>81.456999999999994</c:v>
                      </c:pt>
                      <c:pt idx="2815">
                        <c:v>81.462000000000003</c:v>
                      </c:pt>
                      <c:pt idx="2816">
                        <c:v>81.492999999999995</c:v>
                      </c:pt>
                      <c:pt idx="2817">
                        <c:v>81.465999999999994</c:v>
                      </c:pt>
                      <c:pt idx="2818">
                        <c:v>81.463999999999999</c:v>
                      </c:pt>
                      <c:pt idx="2819">
                        <c:v>81.468000000000004</c:v>
                      </c:pt>
                      <c:pt idx="2820">
                        <c:v>81.468000000000004</c:v>
                      </c:pt>
                      <c:pt idx="2821">
                        <c:v>81.47</c:v>
                      </c:pt>
                      <c:pt idx="2822">
                        <c:v>81.471999999999994</c:v>
                      </c:pt>
                      <c:pt idx="2823">
                        <c:v>81.478999999999999</c:v>
                      </c:pt>
                      <c:pt idx="2824">
                        <c:v>81.456000000000003</c:v>
                      </c:pt>
                      <c:pt idx="2825">
                        <c:v>81.462999999999994</c:v>
                      </c:pt>
                      <c:pt idx="2826">
                        <c:v>81.459999999999994</c:v>
                      </c:pt>
                      <c:pt idx="2827">
                        <c:v>81.456999999999994</c:v>
                      </c:pt>
                      <c:pt idx="2828">
                        <c:v>81.48</c:v>
                      </c:pt>
                      <c:pt idx="2829">
                        <c:v>81.457999999999998</c:v>
                      </c:pt>
                      <c:pt idx="2830">
                        <c:v>81.474999999999994</c:v>
                      </c:pt>
                      <c:pt idx="2831">
                        <c:v>81.457999999999998</c:v>
                      </c:pt>
                      <c:pt idx="2832">
                        <c:v>81.466999999999999</c:v>
                      </c:pt>
                      <c:pt idx="2833">
                        <c:v>81.466999999999999</c:v>
                      </c:pt>
                      <c:pt idx="2834">
                        <c:v>81.474999999999994</c:v>
                      </c:pt>
                      <c:pt idx="2835">
                        <c:v>81.466999999999999</c:v>
                      </c:pt>
                      <c:pt idx="2836">
                        <c:v>81.474000000000004</c:v>
                      </c:pt>
                      <c:pt idx="2837">
                        <c:v>81.45</c:v>
                      </c:pt>
                      <c:pt idx="2838">
                        <c:v>81.427000000000007</c:v>
                      </c:pt>
                      <c:pt idx="2839">
                        <c:v>81.462000000000003</c:v>
                      </c:pt>
                      <c:pt idx="2840">
                        <c:v>81.475999999999999</c:v>
                      </c:pt>
                      <c:pt idx="2841">
                        <c:v>81.468999999999994</c:v>
                      </c:pt>
                      <c:pt idx="2842">
                        <c:v>81.468999999999994</c:v>
                      </c:pt>
                      <c:pt idx="2843">
                        <c:v>81.463999999999999</c:v>
                      </c:pt>
                      <c:pt idx="2844">
                        <c:v>81.468999999999994</c:v>
                      </c:pt>
                      <c:pt idx="2845">
                        <c:v>81.468000000000004</c:v>
                      </c:pt>
                      <c:pt idx="2846">
                        <c:v>81.472999999999999</c:v>
                      </c:pt>
                      <c:pt idx="2847">
                        <c:v>81.468000000000004</c:v>
                      </c:pt>
                      <c:pt idx="2848">
                        <c:v>81.465999999999994</c:v>
                      </c:pt>
                      <c:pt idx="2849">
                        <c:v>81.47</c:v>
                      </c:pt>
                      <c:pt idx="2850">
                        <c:v>81.475999999999999</c:v>
                      </c:pt>
                      <c:pt idx="2851">
                        <c:v>81.463999999999999</c:v>
                      </c:pt>
                      <c:pt idx="2852">
                        <c:v>81.477999999999994</c:v>
                      </c:pt>
                      <c:pt idx="2853">
                        <c:v>81.444999999999993</c:v>
                      </c:pt>
                      <c:pt idx="2854">
                        <c:v>81.465000000000003</c:v>
                      </c:pt>
                      <c:pt idx="2855">
                        <c:v>81.488</c:v>
                      </c:pt>
                      <c:pt idx="2856">
                        <c:v>81.478999999999999</c:v>
                      </c:pt>
                      <c:pt idx="2857">
                        <c:v>81.447000000000003</c:v>
                      </c:pt>
                      <c:pt idx="2858">
                        <c:v>81.444999999999993</c:v>
                      </c:pt>
                      <c:pt idx="2859">
                        <c:v>81.454999999999998</c:v>
                      </c:pt>
                      <c:pt idx="2860">
                        <c:v>81.486999999999995</c:v>
                      </c:pt>
                      <c:pt idx="2861">
                        <c:v>81.462999999999994</c:v>
                      </c:pt>
                      <c:pt idx="2862">
                        <c:v>81.471000000000004</c:v>
                      </c:pt>
                      <c:pt idx="2863">
                        <c:v>81.474999999999994</c:v>
                      </c:pt>
                      <c:pt idx="2864">
                        <c:v>81.47</c:v>
                      </c:pt>
                      <c:pt idx="2865">
                        <c:v>81.447000000000003</c:v>
                      </c:pt>
                      <c:pt idx="2866">
                        <c:v>81.456000000000003</c:v>
                      </c:pt>
                      <c:pt idx="2867">
                        <c:v>81.47</c:v>
                      </c:pt>
                      <c:pt idx="2868">
                        <c:v>81.492000000000004</c:v>
                      </c:pt>
                      <c:pt idx="2869">
                        <c:v>81.465000000000003</c:v>
                      </c:pt>
                      <c:pt idx="2870">
                        <c:v>81.453999999999994</c:v>
                      </c:pt>
                      <c:pt idx="2871">
                        <c:v>81.462000000000003</c:v>
                      </c:pt>
                      <c:pt idx="2872">
                        <c:v>81.477999999999994</c:v>
                      </c:pt>
                      <c:pt idx="2873">
                        <c:v>81.466999999999999</c:v>
                      </c:pt>
                      <c:pt idx="2874">
                        <c:v>81.462000000000003</c:v>
                      </c:pt>
                      <c:pt idx="2875">
                        <c:v>81.506</c:v>
                      </c:pt>
                      <c:pt idx="2876">
                        <c:v>81.433999999999997</c:v>
                      </c:pt>
                      <c:pt idx="2877">
                        <c:v>81.444000000000003</c:v>
                      </c:pt>
                      <c:pt idx="2878">
                        <c:v>81.444000000000003</c:v>
                      </c:pt>
                      <c:pt idx="2879">
                        <c:v>81.475999999999999</c:v>
                      </c:pt>
                      <c:pt idx="2880">
                        <c:v>81.475999999999999</c:v>
                      </c:pt>
                      <c:pt idx="2881">
                        <c:v>81.465000000000003</c:v>
                      </c:pt>
                      <c:pt idx="2882">
                        <c:v>81.474000000000004</c:v>
                      </c:pt>
                      <c:pt idx="2883">
                        <c:v>81.463999999999999</c:v>
                      </c:pt>
                      <c:pt idx="2884">
                        <c:v>81.462999999999994</c:v>
                      </c:pt>
                      <c:pt idx="2885">
                        <c:v>81.463999999999999</c:v>
                      </c:pt>
                      <c:pt idx="2886">
                        <c:v>81.456000000000003</c:v>
                      </c:pt>
                      <c:pt idx="2887">
                        <c:v>81.481999999999999</c:v>
                      </c:pt>
                      <c:pt idx="2888">
                        <c:v>81.48</c:v>
                      </c:pt>
                      <c:pt idx="2889">
                        <c:v>81.441999999999993</c:v>
                      </c:pt>
                      <c:pt idx="2890">
                        <c:v>81.45</c:v>
                      </c:pt>
                      <c:pt idx="2891">
                        <c:v>81.459999999999994</c:v>
                      </c:pt>
                      <c:pt idx="2892">
                        <c:v>81.486000000000004</c:v>
                      </c:pt>
                      <c:pt idx="2893">
                        <c:v>81.47</c:v>
                      </c:pt>
                      <c:pt idx="2894">
                        <c:v>81.454999999999998</c:v>
                      </c:pt>
                      <c:pt idx="2895">
                        <c:v>81.454999999999998</c:v>
                      </c:pt>
                      <c:pt idx="2896">
                        <c:v>81.472999999999999</c:v>
                      </c:pt>
                      <c:pt idx="2897">
                        <c:v>81.450999999999993</c:v>
                      </c:pt>
                      <c:pt idx="2898">
                        <c:v>81.474000000000004</c:v>
                      </c:pt>
                      <c:pt idx="2899">
                        <c:v>81.475999999999999</c:v>
                      </c:pt>
                      <c:pt idx="2900">
                        <c:v>81.489000000000004</c:v>
                      </c:pt>
                      <c:pt idx="2901">
                        <c:v>81.478999999999999</c:v>
                      </c:pt>
                      <c:pt idx="2902">
                        <c:v>81.430000000000007</c:v>
                      </c:pt>
                      <c:pt idx="2903">
                        <c:v>81.457999999999998</c:v>
                      </c:pt>
                      <c:pt idx="2904">
                        <c:v>81.495999999999995</c:v>
                      </c:pt>
                      <c:pt idx="2905">
                        <c:v>81.481999999999999</c:v>
                      </c:pt>
                      <c:pt idx="2906">
                        <c:v>81.457999999999998</c:v>
                      </c:pt>
                      <c:pt idx="2907">
                        <c:v>81.441999999999993</c:v>
                      </c:pt>
                      <c:pt idx="2908">
                        <c:v>81.471000000000004</c:v>
                      </c:pt>
                      <c:pt idx="2909">
                        <c:v>81.459999999999994</c:v>
                      </c:pt>
                      <c:pt idx="2910">
                        <c:v>81.471000000000004</c:v>
                      </c:pt>
                      <c:pt idx="2911">
                        <c:v>81.459000000000003</c:v>
                      </c:pt>
                      <c:pt idx="2912">
                        <c:v>81.471999999999994</c:v>
                      </c:pt>
                      <c:pt idx="2913">
                        <c:v>81.459999999999994</c:v>
                      </c:pt>
                      <c:pt idx="2914">
                        <c:v>81.436999999999998</c:v>
                      </c:pt>
                      <c:pt idx="2915">
                        <c:v>81.441999999999993</c:v>
                      </c:pt>
                      <c:pt idx="2916">
                        <c:v>81.471999999999994</c:v>
                      </c:pt>
                      <c:pt idx="2917">
                        <c:v>81.474999999999994</c:v>
                      </c:pt>
                      <c:pt idx="2918">
                        <c:v>81.459000000000003</c:v>
                      </c:pt>
                      <c:pt idx="2919">
                        <c:v>81.466999999999999</c:v>
                      </c:pt>
                      <c:pt idx="2920">
                        <c:v>81.462000000000003</c:v>
                      </c:pt>
                      <c:pt idx="2921">
                        <c:v>81.465000000000003</c:v>
                      </c:pt>
                      <c:pt idx="2922">
                        <c:v>81.465999999999994</c:v>
                      </c:pt>
                      <c:pt idx="2923">
                        <c:v>81.456000000000003</c:v>
                      </c:pt>
                      <c:pt idx="2924">
                        <c:v>81.435000000000002</c:v>
                      </c:pt>
                      <c:pt idx="2925">
                        <c:v>81.492000000000004</c:v>
                      </c:pt>
                      <c:pt idx="2926">
                        <c:v>81.445999999999998</c:v>
                      </c:pt>
                      <c:pt idx="2927">
                        <c:v>81.448999999999998</c:v>
                      </c:pt>
                      <c:pt idx="2928">
                        <c:v>81.501999999999995</c:v>
                      </c:pt>
                      <c:pt idx="2929">
                        <c:v>81.441999999999993</c:v>
                      </c:pt>
                      <c:pt idx="2930">
                        <c:v>81.441999999999993</c:v>
                      </c:pt>
                      <c:pt idx="2931">
                        <c:v>81.453999999999994</c:v>
                      </c:pt>
                      <c:pt idx="2932">
                        <c:v>81.466999999999999</c:v>
                      </c:pt>
                      <c:pt idx="2933">
                        <c:v>81.465000000000003</c:v>
                      </c:pt>
                      <c:pt idx="2934">
                        <c:v>81.45</c:v>
                      </c:pt>
                      <c:pt idx="2935">
                        <c:v>81.44</c:v>
                      </c:pt>
                      <c:pt idx="2936">
                        <c:v>81.447000000000003</c:v>
                      </c:pt>
                      <c:pt idx="2937">
                        <c:v>81.460999999999999</c:v>
                      </c:pt>
                      <c:pt idx="2938">
                        <c:v>81.474999999999994</c:v>
                      </c:pt>
                      <c:pt idx="2939">
                        <c:v>81.447999999999993</c:v>
                      </c:pt>
                      <c:pt idx="2940">
                        <c:v>81.489999999999995</c:v>
                      </c:pt>
                      <c:pt idx="2941">
                        <c:v>81.451999999999998</c:v>
                      </c:pt>
                      <c:pt idx="2942">
                        <c:v>81.430000000000007</c:v>
                      </c:pt>
                      <c:pt idx="2943">
                        <c:v>81.45</c:v>
                      </c:pt>
                      <c:pt idx="2944">
                        <c:v>81.462999999999994</c:v>
                      </c:pt>
                      <c:pt idx="2945">
                        <c:v>81.466999999999999</c:v>
                      </c:pt>
                      <c:pt idx="2946">
                        <c:v>81.459000000000003</c:v>
                      </c:pt>
                      <c:pt idx="2947">
                        <c:v>81.454999999999998</c:v>
                      </c:pt>
                      <c:pt idx="2948">
                        <c:v>81.453999999999994</c:v>
                      </c:pt>
                      <c:pt idx="2949">
                        <c:v>81.459000000000003</c:v>
                      </c:pt>
                      <c:pt idx="2950">
                        <c:v>81.475999999999999</c:v>
                      </c:pt>
                      <c:pt idx="2951">
                        <c:v>81.453999999999994</c:v>
                      </c:pt>
                      <c:pt idx="2952">
                        <c:v>81.463999999999999</c:v>
                      </c:pt>
                      <c:pt idx="2953">
                        <c:v>81.447000000000003</c:v>
                      </c:pt>
                      <c:pt idx="2954">
                        <c:v>81.397999999999996</c:v>
                      </c:pt>
                      <c:pt idx="2955">
                        <c:v>81.466999999999999</c:v>
                      </c:pt>
                      <c:pt idx="2956">
                        <c:v>81.466999999999999</c:v>
                      </c:pt>
                      <c:pt idx="2957">
                        <c:v>81.47</c:v>
                      </c:pt>
                      <c:pt idx="2958">
                        <c:v>81.450999999999993</c:v>
                      </c:pt>
                      <c:pt idx="2959">
                        <c:v>81.447000000000003</c:v>
                      </c:pt>
                      <c:pt idx="2960">
                        <c:v>81.47</c:v>
                      </c:pt>
                      <c:pt idx="2961">
                        <c:v>81.459999999999994</c:v>
                      </c:pt>
                      <c:pt idx="2962">
                        <c:v>81.456000000000003</c:v>
                      </c:pt>
                      <c:pt idx="2963">
                        <c:v>81.474999999999994</c:v>
                      </c:pt>
                      <c:pt idx="2964">
                        <c:v>81.465999999999994</c:v>
                      </c:pt>
                      <c:pt idx="2965">
                        <c:v>81.450999999999993</c:v>
                      </c:pt>
                      <c:pt idx="2966">
                        <c:v>81.447000000000003</c:v>
                      </c:pt>
                      <c:pt idx="2967">
                        <c:v>81.48</c:v>
                      </c:pt>
                      <c:pt idx="2968">
                        <c:v>81.47</c:v>
                      </c:pt>
                      <c:pt idx="2969">
                        <c:v>81.468000000000004</c:v>
                      </c:pt>
                      <c:pt idx="2970">
                        <c:v>81.447000000000003</c:v>
                      </c:pt>
                      <c:pt idx="2971">
                        <c:v>81.462000000000003</c:v>
                      </c:pt>
                      <c:pt idx="2972">
                        <c:v>81.459999999999994</c:v>
                      </c:pt>
                      <c:pt idx="2973">
                        <c:v>81.44</c:v>
                      </c:pt>
                      <c:pt idx="2974">
                        <c:v>81.45</c:v>
                      </c:pt>
                      <c:pt idx="2975">
                        <c:v>81.453999999999994</c:v>
                      </c:pt>
                      <c:pt idx="2976">
                        <c:v>81.453999999999994</c:v>
                      </c:pt>
                      <c:pt idx="2977">
                        <c:v>81.462000000000003</c:v>
                      </c:pt>
                      <c:pt idx="2978">
                        <c:v>81.447000000000003</c:v>
                      </c:pt>
                      <c:pt idx="2979">
                        <c:v>81.448999999999998</c:v>
                      </c:pt>
                      <c:pt idx="2980">
                        <c:v>81.460999999999999</c:v>
                      </c:pt>
                      <c:pt idx="2981">
                        <c:v>81.478999999999999</c:v>
                      </c:pt>
                      <c:pt idx="2982">
                        <c:v>81.438000000000002</c:v>
                      </c:pt>
                      <c:pt idx="2983">
                        <c:v>81.445999999999998</c:v>
                      </c:pt>
                      <c:pt idx="2984">
                        <c:v>81.450999999999993</c:v>
                      </c:pt>
                      <c:pt idx="2985">
                        <c:v>81.474999999999994</c:v>
                      </c:pt>
                      <c:pt idx="2986">
                        <c:v>81.453999999999994</c:v>
                      </c:pt>
                      <c:pt idx="2987">
                        <c:v>81.459000000000003</c:v>
                      </c:pt>
                      <c:pt idx="2988">
                        <c:v>81.45</c:v>
                      </c:pt>
                      <c:pt idx="2989">
                        <c:v>81.471000000000004</c:v>
                      </c:pt>
                      <c:pt idx="2990">
                        <c:v>81.462999999999994</c:v>
                      </c:pt>
                      <c:pt idx="2991">
                        <c:v>81.44</c:v>
                      </c:pt>
                      <c:pt idx="2992">
                        <c:v>81.447999999999993</c:v>
                      </c:pt>
                      <c:pt idx="2993">
                        <c:v>81.44</c:v>
                      </c:pt>
                      <c:pt idx="2994">
                        <c:v>81.44</c:v>
                      </c:pt>
                      <c:pt idx="2995">
                        <c:v>81.44</c:v>
                      </c:pt>
                      <c:pt idx="2996">
                        <c:v>81.465999999999994</c:v>
                      </c:pt>
                      <c:pt idx="2997">
                        <c:v>81.468000000000004</c:v>
                      </c:pt>
                      <c:pt idx="2998">
                        <c:v>81.444000000000003</c:v>
                      </c:pt>
                      <c:pt idx="2999">
                        <c:v>81.459999999999994</c:v>
                      </c:pt>
                      <c:pt idx="3000">
                        <c:v>81.457999999999998</c:v>
                      </c:pt>
                      <c:pt idx="3001">
                        <c:v>81.456000000000003</c:v>
                      </c:pt>
                      <c:pt idx="3002">
                        <c:v>81.450999999999993</c:v>
                      </c:pt>
                      <c:pt idx="3003">
                        <c:v>81.457999999999998</c:v>
                      </c:pt>
                      <c:pt idx="3004">
                        <c:v>81.477000000000004</c:v>
                      </c:pt>
                      <c:pt idx="3005">
                        <c:v>81.424999999999997</c:v>
                      </c:pt>
                      <c:pt idx="3006">
                        <c:v>81.456999999999994</c:v>
                      </c:pt>
                      <c:pt idx="3007">
                        <c:v>81.450999999999993</c:v>
                      </c:pt>
                      <c:pt idx="3008">
                        <c:v>81.471999999999994</c:v>
                      </c:pt>
                      <c:pt idx="3009">
                        <c:v>81.475999999999999</c:v>
                      </c:pt>
                      <c:pt idx="3010">
                        <c:v>81.459999999999994</c:v>
                      </c:pt>
                      <c:pt idx="3011">
                        <c:v>81.438000000000002</c:v>
                      </c:pt>
                      <c:pt idx="3012">
                        <c:v>81.442999999999998</c:v>
                      </c:pt>
                      <c:pt idx="3013">
                        <c:v>81.441000000000003</c:v>
                      </c:pt>
                      <c:pt idx="3014">
                        <c:v>81.454999999999998</c:v>
                      </c:pt>
                      <c:pt idx="3015">
                        <c:v>81.447000000000003</c:v>
                      </c:pt>
                      <c:pt idx="3016">
                        <c:v>81.507000000000005</c:v>
                      </c:pt>
                      <c:pt idx="3017">
                        <c:v>81.444000000000003</c:v>
                      </c:pt>
                      <c:pt idx="3018">
                        <c:v>81.444000000000003</c:v>
                      </c:pt>
                      <c:pt idx="3019">
                        <c:v>81.451999999999998</c:v>
                      </c:pt>
                      <c:pt idx="3020">
                        <c:v>81.466999999999999</c:v>
                      </c:pt>
                      <c:pt idx="3021">
                        <c:v>81.474999999999994</c:v>
                      </c:pt>
                      <c:pt idx="3022">
                        <c:v>81.445999999999998</c:v>
                      </c:pt>
                      <c:pt idx="3023">
                        <c:v>81.441999999999993</c:v>
                      </c:pt>
                      <c:pt idx="3024">
                        <c:v>81.436000000000007</c:v>
                      </c:pt>
                      <c:pt idx="3025">
                        <c:v>81.44</c:v>
                      </c:pt>
                      <c:pt idx="3026">
                        <c:v>81.465000000000003</c:v>
                      </c:pt>
                      <c:pt idx="3027">
                        <c:v>81.436000000000007</c:v>
                      </c:pt>
                      <c:pt idx="3028">
                        <c:v>81.465999999999994</c:v>
                      </c:pt>
                      <c:pt idx="3029">
                        <c:v>81.465999999999994</c:v>
                      </c:pt>
                      <c:pt idx="3030">
                        <c:v>81.426000000000002</c:v>
                      </c:pt>
                      <c:pt idx="3031">
                        <c:v>81.44</c:v>
                      </c:pt>
                      <c:pt idx="3032">
                        <c:v>81.478999999999999</c:v>
                      </c:pt>
                      <c:pt idx="3033">
                        <c:v>81.460999999999999</c:v>
                      </c:pt>
                      <c:pt idx="3034">
                        <c:v>81.441000000000003</c:v>
                      </c:pt>
                      <c:pt idx="3035">
                        <c:v>81.456999999999994</c:v>
                      </c:pt>
                      <c:pt idx="3036">
                        <c:v>81.447000000000003</c:v>
                      </c:pt>
                      <c:pt idx="3037">
                        <c:v>81.442999999999998</c:v>
                      </c:pt>
                      <c:pt idx="3038">
                        <c:v>81.459000000000003</c:v>
                      </c:pt>
                      <c:pt idx="3039">
                        <c:v>81.45</c:v>
                      </c:pt>
                      <c:pt idx="3040">
                        <c:v>81.435000000000002</c:v>
                      </c:pt>
                      <c:pt idx="3041">
                        <c:v>81.448999999999998</c:v>
                      </c:pt>
                      <c:pt idx="3042">
                        <c:v>81.45</c:v>
                      </c:pt>
                      <c:pt idx="3043">
                        <c:v>81.435000000000002</c:v>
                      </c:pt>
                      <c:pt idx="3044">
                        <c:v>81.472999999999999</c:v>
                      </c:pt>
                      <c:pt idx="3045">
                        <c:v>81.441999999999993</c:v>
                      </c:pt>
                      <c:pt idx="3046">
                        <c:v>81.44</c:v>
                      </c:pt>
                      <c:pt idx="3047">
                        <c:v>81.453000000000003</c:v>
                      </c:pt>
                      <c:pt idx="3048">
                        <c:v>81.475999999999999</c:v>
                      </c:pt>
                      <c:pt idx="3049">
                        <c:v>81.447000000000003</c:v>
                      </c:pt>
                      <c:pt idx="3050">
                        <c:v>81.442999999999998</c:v>
                      </c:pt>
                      <c:pt idx="3051">
                        <c:v>81.445999999999998</c:v>
                      </c:pt>
                      <c:pt idx="3052">
                        <c:v>81.438000000000002</c:v>
                      </c:pt>
                      <c:pt idx="3053">
                        <c:v>81.453000000000003</c:v>
                      </c:pt>
                      <c:pt idx="3054">
                        <c:v>81.444999999999993</c:v>
                      </c:pt>
                      <c:pt idx="3055">
                        <c:v>81.459999999999994</c:v>
                      </c:pt>
                      <c:pt idx="3056">
                        <c:v>81.45</c:v>
                      </c:pt>
                      <c:pt idx="3057">
                        <c:v>81.448999999999998</c:v>
                      </c:pt>
                      <c:pt idx="3058">
                        <c:v>81.427999999999997</c:v>
                      </c:pt>
                      <c:pt idx="3059">
                        <c:v>81.432000000000002</c:v>
                      </c:pt>
                      <c:pt idx="3060">
                        <c:v>81.444999999999993</c:v>
                      </c:pt>
                      <c:pt idx="3061">
                        <c:v>81.448999999999998</c:v>
                      </c:pt>
                      <c:pt idx="3062">
                        <c:v>81.454999999999998</c:v>
                      </c:pt>
                      <c:pt idx="3063">
                        <c:v>81.438999999999993</c:v>
                      </c:pt>
                      <c:pt idx="3064">
                        <c:v>81.44</c:v>
                      </c:pt>
                      <c:pt idx="3065">
                        <c:v>81.457999999999998</c:v>
                      </c:pt>
                      <c:pt idx="3066">
                        <c:v>81.451999999999998</c:v>
                      </c:pt>
                      <c:pt idx="3067">
                        <c:v>81.462000000000003</c:v>
                      </c:pt>
                      <c:pt idx="3068">
                        <c:v>81.454999999999998</c:v>
                      </c:pt>
                      <c:pt idx="3069">
                        <c:v>81.456999999999994</c:v>
                      </c:pt>
                      <c:pt idx="3070">
                        <c:v>81.418000000000006</c:v>
                      </c:pt>
                      <c:pt idx="3071">
                        <c:v>81.427999999999997</c:v>
                      </c:pt>
                      <c:pt idx="3072">
                        <c:v>81.454999999999998</c:v>
                      </c:pt>
                      <c:pt idx="3073">
                        <c:v>81.453999999999994</c:v>
                      </c:pt>
                      <c:pt idx="3074">
                        <c:v>81.451999999999998</c:v>
                      </c:pt>
                      <c:pt idx="3075">
                        <c:v>81.427999999999997</c:v>
                      </c:pt>
                      <c:pt idx="3076">
                        <c:v>81.433000000000007</c:v>
                      </c:pt>
                      <c:pt idx="3077">
                        <c:v>81.450999999999993</c:v>
                      </c:pt>
                      <c:pt idx="3078">
                        <c:v>81.441000000000003</c:v>
                      </c:pt>
                      <c:pt idx="3079">
                        <c:v>81.444999999999993</c:v>
                      </c:pt>
                      <c:pt idx="3080">
                        <c:v>81.45</c:v>
                      </c:pt>
                      <c:pt idx="3081">
                        <c:v>81.427000000000007</c:v>
                      </c:pt>
                      <c:pt idx="3082">
                        <c:v>81.433999999999997</c:v>
                      </c:pt>
                      <c:pt idx="3083">
                        <c:v>81.424000000000007</c:v>
                      </c:pt>
                      <c:pt idx="3084">
                        <c:v>81.474000000000004</c:v>
                      </c:pt>
                      <c:pt idx="3085">
                        <c:v>81.447000000000003</c:v>
                      </c:pt>
                      <c:pt idx="3086">
                        <c:v>81.445999999999998</c:v>
                      </c:pt>
                      <c:pt idx="3087">
                        <c:v>81.465999999999994</c:v>
                      </c:pt>
                      <c:pt idx="3088">
                        <c:v>81.444999999999993</c:v>
                      </c:pt>
                      <c:pt idx="3089">
                        <c:v>81.444999999999993</c:v>
                      </c:pt>
                      <c:pt idx="3090">
                        <c:v>81.44</c:v>
                      </c:pt>
                      <c:pt idx="3091">
                        <c:v>81.44</c:v>
                      </c:pt>
                      <c:pt idx="3092">
                        <c:v>81.45</c:v>
                      </c:pt>
                      <c:pt idx="3093">
                        <c:v>81.444999999999993</c:v>
                      </c:pt>
                      <c:pt idx="3094">
                        <c:v>81.441999999999993</c:v>
                      </c:pt>
                      <c:pt idx="3095">
                        <c:v>81.444999999999993</c:v>
                      </c:pt>
                      <c:pt idx="3096">
                        <c:v>81.481999999999999</c:v>
                      </c:pt>
                      <c:pt idx="3097">
                        <c:v>81.444999999999993</c:v>
                      </c:pt>
                      <c:pt idx="3098">
                        <c:v>81.427000000000007</c:v>
                      </c:pt>
                      <c:pt idx="3099">
                        <c:v>81.444999999999993</c:v>
                      </c:pt>
                      <c:pt idx="3100">
                        <c:v>81.450999999999993</c:v>
                      </c:pt>
                      <c:pt idx="3101">
                        <c:v>81.448999999999998</c:v>
                      </c:pt>
                      <c:pt idx="3102">
                        <c:v>81.445999999999998</c:v>
                      </c:pt>
                      <c:pt idx="3103">
                        <c:v>81.427000000000007</c:v>
                      </c:pt>
                      <c:pt idx="3104">
                        <c:v>81.447000000000003</c:v>
                      </c:pt>
                      <c:pt idx="3105">
                        <c:v>81.445999999999998</c:v>
                      </c:pt>
                      <c:pt idx="3106">
                        <c:v>81.456000000000003</c:v>
                      </c:pt>
                      <c:pt idx="3107">
                        <c:v>81.435000000000002</c:v>
                      </c:pt>
                      <c:pt idx="3108">
                        <c:v>81.456999999999994</c:v>
                      </c:pt>
                      <c:pt idx="3109">
                        <c:v>81.445999999999998</c:v>
                      </c:pt>
                      <c:pt idx="3110">
                        <c:v>81.421000000000006</c:v>
                      </c:pt>
                      <c:pt idx="3111">
                        <c:v>81.468000000000004</c:v>
                      </c:pt>
                      <c:pt idx="3112">
                        <c:v>81.448999999999998</c:v>
                      </c:pt>
                      <c:pt idx="3113">
                        <c:v>81.438000000000002</c:v>
                      </c:pt>
                      <c:pt idx="3114">
                        <c:v>81.475999999999999</c:v>
                      </c:pt>
                      <c:pt idx="3115">
                        <c:v>81.438999999999993</c:v>
                      </c:pt>
                      <c:pt idx="3116">
                        <c:v>81.44</c:v>
                      </c:pt>
                      <c:pt idx="3117">
                        <c:v>81.441000000000003</c:v>
                      </c:pt>
                      <c:pt idx="3118">
                        <c:v>81.442999999999998</c:v>
                      </c:pt>
                      <c:pt idx="3119">
                        <c:v>81.433999999999997</c:v>
                      </c:pt>
                      <c:pt idx="3120">
                        <c:v>81.456999999999994</c:v>
                      </c:pt>
                      <c:pt idx="3121">
                        <c:v>81.453999999999994</c:v>
                      </c:pt>
                      <c:pt idx="3122">
                        <c:v>81.376999999999995</c:v>
                      </c:pt>
                      <c:pt idx="3123">
                        <c:v>81.421999999999997</c:v>
                      </c:pt>
                      <c:pt idx="3124">
                        <c:v>81.453999999999994</c:v>
                      </c:pt>
                      <c:pt idx="3125">
                        <c:v>81.468999999999994</c:v>
                      </c:pt>
                      <c:pt idx="3126">
                        <c:v>81.459000000000003</c:v>
                      </c:pt>
                      <c:pt idx="3127">
                        <c:v>81.436999999999998</c:v>
                      </c:pt>
                      <c:pt idx="3128">
                        <c:v>81.451999999999998</c:v>
                      </c:pt>
                      <c:pt idx="3129">
                        <c:v>81.424999999999997</c:v>
                      </c:pt>
                      <c:pt idx="3130">
                        <c:v>81.432000000000002</c:v>
                      </c:pt>
                      <c:pt idx="3131">
                        <c:v>81.447999999999993</c:v>
                      </c:pt>
                      <c:pt idx="3132">
                        <c:v>81.471000000000004</c:v>
                      </c:pt>
                      <c:pt idx="3133">
                        <c:v>81.406999999999996</c:v>
                      </c:pt>
                      <c:pt idx="3134">
                        <c:v>81.400999999999996</c:v>
                      </c:pt>
                      <c:pt idx="3135">
                        <c:v>81.424999999999997</c:v>
                      </c:pt>
                      <c:pt idx="3136">
                        <c:v>81.412000000000006</c:v>
                      </c:pt>
                      <c:pt idx="3137">
                        <c:v>81.441999999999993</c:v>
                      </c:pt>
                      <c:pt idx="3138">
                        <c:v>81.438000000000002</c:v>
                      </c:pt>
                      <c:pt idx="3139">
                        <c:v>81.435000000000002</c:v>
                      </c:pt>
                      <c:pt idx="3140">
                        <c:v>81.430999999999997</c:v>
                      </c:pt>
                      <c:pt idx="3141">
                        <c:v>81.429000000000002</c:v>
                      </c:pt>
                      <c:pt idx="3142">
                        <c:v>81.414000000000001</c:v>
                      </c:pt>
                      <c:pt idx="3143">
                        <c:v>81.433999999999997</c:v>
                      </c:pt>
                      <c:pt idx="3144">
                        <c:v>81.427999999999997</c:v>
                      </c:pt>
                      <c:pt idx="3145">
                        <c:v>81.451999999999998</c:v>
                      </c:pt>
                      <c:pt idx="3146">
                        <c:v>81.427999999999997</c:v>
                      </c:pt>
                      <c:pt idx="3147">
                        <c:v>81.418000000000006</c:v>
                      </c:pt>
                      <c:pt idx="3148">
                        <c:v>81.463999999999999</c:v>
                      </c:pt>
                      <c:pt idx="3149">
                        <c:v>81.438999999999993</c:v>
                      </c:pt>
                      <c:pt idx="3150">
                        <c:v>81.433000000000007</c:v>
                      </c:pt>
                      <c:pt idx="3151">
                        <c:v>81.429000000000002</c:v>
                      </c:pt>
                      <c:pt idx="3152">
                        <c:v>81.421000000000006</c:v>
                      </c:pt>
                      <c:pt idx="3153">
                        <c:v>81.441000000000003</c:v>
                      </c:pt>
                      <c:pt idx="3154">
                        <c:v>81.436000000000007</c:v>
                      </c:pt>
                      <c:pt idx="3155">
                        <c:v>81.44</c:v>
                      </c:pt>
                      <c:pt idx="3156">
                        <c:v>81.427999999999997</c:v>
                      </c:pt>
                      <c:pt idx="3157">
                        <c:v>81.411000000000001</c:v>
                      </c:pt>
                      <c:pt idx="3158">
                        <c:v>81.436999999999998</c:v>
                      </c:pt>
                      <c:pt idx="3159">
                        <c:v>81.412000000000006</c:v>
                      </c:pt>
                      <c:pt idx="3160">
                        <c:v>81.418999999999997</c:v>
                      </c:pt>
                      <c:pt idx="3161">
                        <c:v>81.436000000000007</c:v>
                      </c:pt>
                      <c:pt idx="3162">
                        <c:v>81.384</c:v>
                      </c:pt>
                      <c:pt idx="3163">
                        <c:v>81.418999999999997</c:v>
                      </c:pt>
                      <c:pt idx="3164">
                        <c:v>81.438999999999993</c:v>
                      </c:pt>
                      <c:pt idx="3165">
                        <c:v>81.438999999999993</c:v>
                      </c:pt>
                      <c:pt idx="3166">
                        <c:v>81.433000000000007</c:v>
                      </c:pt>
                      <c:pt idx="3167">
                        <c:v>81.432000000000002</c:v>
                      </c:pt>
                      <c:pt idx="3168">
                        <c:v>81.445999999999998</c:v>
                      </c:pt>
                      <c:pt idx="3169">
                        <c:v>81.430000000000007</c:v>
                      </c:pt>
                      <c:pt idx="3170">
                        <c:v>81.388000000000005</c:v>
                      </c:pt>
                      <c:pt idx="3171">
                        <c:v>81.427000000000007</c:v>
                      </c:pt>
                      <c:pt idx="3172">
                        <c:v>81.45</c:v>
                      </c:pt>
                      <c:pt idx="3173">
                        <c:v>81.445999999999998</c:v>
                      </c:pt>
                      <c:pt idx="3174">
                        <c:v>81.400000000000006</c:v>
                      </c:pt>
                      <c:pt idx="3175">
                        <c:v>81.430000000000007</c:v>
                      </c:pt>
                      <c:pt idx="3176">
                        <c:v>81.427999999999997</c:v>
                      </c:pt>
                      <c:pt idx="3177">
                        <c:v>81.448999999999998</c:v>
                      </c:pt>
                      <c:pt idx="3178">
                        <c:v>81.430000000000007</c:v>
                      </c:pt>
                      <c:pt idx="3179">
                        <c:v>81.406000000000006</c:v>
                      </c:pt>
                      <c:pt idx="3180">
                        <c:v>81.418000000000006</c:v>
                      </c:pt>
                      <c:pt idx="3181">
                        <c:v>81.415999999999997</c:v>
                      </c:pt>
                      <c:pt idx="3182">
                        <c:v>81.430000000000007</c:v>
                      </c:pt>
                      <c:pt idx="3183">
                        <c:v>81.430999999999997</c:v>
                      </c:pt>
                      <c:pt idx="3184">
                        <c:v>81.438000000000002</c:v>
                      </c:pt>
                      <c:pt idx="3185">
                        <c:v>81.438000000000002</c:v>
                      </c:pt>
                      <c:pt idx="3186">
                        <c:v>81.402000000000001</c:v>
                      </c:pt>
                      <c:pt idx="3187">
                        <c:v>81.426000000000002</c:v>
                      </c:pt>
                      <c:pt idx="3188">
                        <c:v>81.432000000000002</c:v>
                      </c:pt>
                      <c:pt idx="3189">
                        <c:v>81.432000000000002</c:v>
                      </c:pt>
                      <c:pt idx="3190">
                        <c:v>81.429000000000002</c:v>
                      </c:pt>
                      <c:pt idx="3191">
                        <c:v>81.415000000000006</c:v>
                      </c:pt>
                      <c:pt idx="3192">
                        <c:v>81.418999999999997</c:v>
                      </c:pt>
                      <c:pt idx="3193">
                        <c:v>81.433000000000007</c:v>
                      </c:pt>
                      <c:pt idx="3194">
                        <c:v>81.438999999999993</c:v>
                      </c:pt>
                      <c:pt idx="3195">
                        <c:v>81.42</c:v>
                      </c:pt>
                      <c:pt idx="3196">
                        <c:v>81.423000000000002</c:v>
                      </c:pt>
                      <c:pt idx="3197">
                        <c:v>81.441999999999993</c:v>
                      </c:pt>
                      <c:pt idx="3198">
                        <c:v>81.42</c:v>
                      </c:pt>
                      <c:pt idx="3199">
                        <c:v>81.397999999999996</c:v>
                      </c:pt>
                      <c:pt idx="3200">
                        <c:v>81.411000000000001</c:v>
                      </c:pt>
                      <c:pt idx="3201">
                        <c:v>81.421000000000006</c:v>
                      </c:pt>
                      <c:pt idx="3202">
                        <c:v>81.427999999999997</c:v>
                      </c:pt>
                      <c:pt idx="3203">
                        <c:v>81.418999999999997</c:v>
                      </c:pt>
                      <c:pt idx="3204">
                        <c:v>81.408000000000001</c:v>
                      </c:pt>
                      <c:pt idx="3205">
                        <c:v>81.415000000000006</c:v>
                      </c:pt>
                      <c:pt idx="3206">
                        <c:v>81.424000000000007</c:v>
                      </c:pt>
                      <c:pt idx="3207">
                        <c:v>81.426000000000002</c:v>
                      </c:pt>
                      <c:pt idx="3208">
                        <c:v>81.426000000000002</c:v>
                      </c:pt>
                      <c:pt idx="3209">
                        <c:v>81.417000000000002</c:v>
                      </c:pt>
                      <c:pt idx="3210">
                        <c:v>81.430000000000007</c:v>
                      </c:pt>
                      <c:pt idx="3211">
                        <c:v>81.391999999999996</c:v>
                      </c:pt>
                      <c:pt idx="3212">
                        <c:v>81.430000000000007</c:v>
                      </c:pt>
                      <c:pt idx="3213">
                        <c:v>81.456000000000003</c:v>
                      </c:pt>
                      <c:pt idx="3214">
                        <c:v>81.408000000000001</c:v>
                      </c:pt>
                      <c:pt idx="3215">
                        <c:v>81.384</c:v>
                      </c:pt>
                      <c:pt idx="3216">
                        <c:v>81.411000000000001</c:v>
                      </c:pt>
                      <c:pt idx="3217">
                        <c:v>81.42</c:v>
                      </c:pt>
                      <c:pt idx="3218">
                        <c:v>81.423000000000002</c:v>
                      </c:pt>
                      <c:pt idx="3219">
                        <c:v>81.415999999999997</c:v>
                      </c:pt>
                      <c:pt idx="3220">
                        <c:v>81.394999999999996</c:v>
                      </c:pt>
                      <c:pt idx="3221">
                        <c:v>81.409000000000006</c:v>
                      </c:pt>
                      <c:pt idx="3222">
                        <c:v>81.415000000000006</c:v>
                      </c:pt>
                      <c:pt idx="3223">
                        <c:v>81.415000000000006</c:v>
                      </c:pt>
                      <c:pt idx="3224">
                        <c:v>81.406000000000006</c:v>
                      </c:pt>
                      <c:pt idx="3225">
                        <c:v>81.430000000000007</c:v>
                      </c:pt>
                      <c:pt idx="3226">
                        <c:v>81.417000000000002</c:v>
                      </c:pt>
                      <c:pt idx="3227">
                        <c:v>81.402000000000001</c:v>
                      </c:pt>
                      <c:pt idx="3228">
                        <c:v>81.42</c:v>
                      </c:pt>
                      <c:pt idx="3229">
                        <c:v>81.433999999999997</c:v>
                      </c:pt>
                      <c:pt idx="3230">
                        <c:v>81.391000000000005</c:v>
                      </c:pt>
                      <c:pt idx="3231">
                        <c:v>81.418999999999997</c:v>
                      </c:pt>
                      <c:pt idx="3232">
                        <c:v>81.424999999999997</c:v>
                      </c:pt>
                      <c:pt idx="3233">
                        <c:v>81.415000000000006</c:v>
                      </c:pt>
                      <c:pt idx="3234">
                        <c:v>81.424999999999997</c:v>
                      </c:pt>
                      <c:pt idx="3235">
                        <c:v>81.430999999999997</c:v>
                      </c:pt>
                      <c:pt idx="3236">
                        <c:v>81.433999999999997</c:v>
                      </c:pt>
                      <c:pt idx="3237">
                        <c:v>81.433000000000007</c:v>
                      </c:pt>
                      <c:pt idx="3238">
                        <c:v>81.403000000000006</c:v>
                      </c:pt>
                      <c:pt idx="3239">
                        <c:v>81.373999999999995</c:v>
                      </c:pt>
                      <c:pt idx="3240">
                        <c:v>81.400000000000006</c:v>
                      </c:pt>
                      <c:pt idx="3241">
                        <c:v>81.433999999999997</c:v>
                      </c:pt>
                      <c:pt idx="3242">
                        <c:v>81.421000000000006</c:v>
                      </c:pt>
                      <c:pt idx="3243">
                        <c:v>81.41</c:v>
                      </c:pt>
                      <c:pt idx="3244">
                        <c:v>81.412999999999997</c:v>
                      </c:pt>
                      <c:pt idx="3245">
                        <c:v>81.414000000000001</c:v>
                      </c:pt>
                      <c:pt idx="3246">
                        <c:v>81.415000000000006</c:v>
                      </c:pt>
                      <c:pt idx="3247">
                        <c:v>81.418999999999997</c:v>
                      </c:pt>
                      <c:pt idx="3248">
                        <c:v>81.426000000000002</c:v>
                      </c:pt>
                      <c:pt idx="3249">
                        <c:v>81.423000000000002</c:v>
                      </c:pt>
                      <c:pt idx="3250">
                        <c:v>81.414000000000001</c:v>
                      </c:pt>
                      <c:pt idx="3251">
                        <c:v>81.385999999999996</c:v>
                      </c:pt>
                      <c:pt idx="3252">
                        <c:v>81.418000000000006</c:v>
                      </c:pt>
                      <c:pt idx="3253">
                        <c:v>81.441999999999993</c:v>
                      </c:pt>
                      <c:pt idx="3254">
                        <c:v>81.417000000000002</c:v>
                      </c:pt>
                      <c:pt idx="3255">
                        <c:v>81.412000000000006</c:v>
                      </c:pt>
                      <c:pt idx="3256">
                        <c:v>81.427000000000007</c:v>
                      </c:pt>
                      <c:pt idx="3257">
                        <c:v>81.421999999999997</c:v>
                      </c:pt>
                      <c:pt idx="3258">
                        <c:v>81.403999999999996</c:v>
                      </c:pt>
                      <c:pt idx="3259">
                        <c:v>81.399000000000001</c:v>
                      </c:pt>
                      <c:pt idx="3260">
                        <c:v>81.418000000000006</c:v>
                      </c:pt>
                      <c:pt idx="3261">
                        <c:v>81.415999999999997</c:v>
                      </c:pt>
                      <c:pt idx="3262">
                        <c:v>81.400999999999996</c:v>
                      </c:pt>
                      <c:pt idx="3263">
                        <c:v>81.391999999999996</c:v>
                      </c:pt>
                      <c:pt idx="3264">
                        <c:v>81.429000000000002</c:v>
                      </c:pt>
                      <c:pt idx="3265">
                        <c:v>81.433000000000007</c:v>
                      </c:pt>
                      <c:pt idx="3266">
                        <c:v>81.400000000000006</c:v>
                      </c:pt>
                      <c:pt idx="3267">
                        <c:v>81.403000000000006</c:v>
                      </c:pt>
                      <c:pt idx="3268">
                        <c:v>81.405000000000001</c:v>
                      </c:pt>
                      <c:pt idx="3269">
                        <c:v>81.408000000000001</c:v>
                      </c:pt>
                      <c:pt idx="3270">
                        <c:v>81.421000000000006</c:v>
                      </c:pt>
                      <c:pt idx="3271">
                        <c:v>81.406999999999996</c:v>
                      </c:pt>
                      <c:pt idx="3272">
                        <c:v>81.396000000000001</c:v>
                      </c:pt>
                      <c:pt idx="3273">
                        <c:v>81.414000000000001</c:v>
                      </c:pt>
                      <c:pt idx="3274">
                        <c:v>81.415000000000006</c:v>
                      </c:pt>
                      <c:pt idx="3275">
                        <c:v>81.427999999999997</c:v>
                      </c:pt>
                      <c:pt idx="3276">
                        <c:v>81.41</c:v>
                      </c:pt>
                      <c:pt idx="3277">
                        <c:v>81.424999999999997</c:v>
                      </c:pt>
                      <c:pt idx="3278">
                        <c:v>81.403000000000006</c:v>
                      </c:pt>
                      <c:pt idx="3279">
                        <c:v>81.403999999999996</c:v>
                      </c:pt>
                      <c:pt idx="3280">
                        <c:v>81.39</c:v>
                      </c:pt>
                      <c:pt idx="3281">
                        <c:v>81.412999999999997</c:v>
                      </c:pt>
                      <c:pt idx="3282">
                        <c:v>81.403000000000006</c:v>
                      </c:pt>
                      <c:pt idx="3283">
                        <c:v>81.41</c:v>
                      </c:pt>
                      <c:pt idx="3284">
                        <c:v>81.412000000000006</c:v>
                      </c:pt>
                      <c:pt idx="3285">
                        <c:v>81.405000000000001</c:v>
                      </c:pt>
                      <c:pt idx="3286">
                        <c:v>81.403999999999996</c:v>
                      </c:pt>
                      <c:pt idx="3287">
                        <c:v>81.402000000000001</c:v>
                      </c:pt>
                      <c:pt idx="3288">
                        <c:v>81.409000000000006</c:v>
                      </c:pt>
                      <c:pt idx="3289">
                        <c:v>81.424000000000007</c:v>
                      </c:pt>
                      <c:pt idx="3290">
                        <c:v>81.39</c:v>
                      </c:pt>
                      <c:pt idx="3291">
                        <c:v>81.373999999999995</c:v>
                      </c:pt>
                      <c:pt idx="3292">
                        <c:v>81.399000000000001</c:v>
                      </c:pt>
                      <c:pt idx="3293">
                        <c:v>81.42</c:v>
                      </c:pt>
                      <c:pt idx="3294">
                        <c:v>81.426000000000002</c:v>
                      </c:pt>
                      <c:pt idx="3295">
                        <c:v>81.421999999999997</c:v>
                      </c:pt>
                      <c:pt idx="3296">
                        <c:v>81.396000000000001</c:v>
                      </c:pt>
                      <c:pt idx="3297">
                        <c:v>81.394999999999996</c:v>
                      </c:pt>
                      <c:pt idx="3298">
                        <c:v>81.400999999999996</c:v>
                      </c:pt>
                      <c:pt idx="3299">
                        <c:v>81.400999999999996</c:v>
                      </c:pt>
                      <c:pt idx="3300">
                        <c:v>81.403999999999996</c:v>
                      </c:pt>
                      <c:pt idx="3301">
                        <c:v>81.414000000000001</c:v>
                      </c:pt>
                      <c:pt idx="3302">
                        <c:v>81.421999999999997</c:v>
                      </c:pt>
                      <c:pt idx="3303">
                        <c:v>81.375</c:v>
                      </c:pt>
                      <c:pt idx="3304">
                        <c:v>81.408000000000001</c:v>
                      </c:pt>
                      <c:pt idx="3305">
                        <c:v>81.412999999999997</c:v>
                      </c:pt>
                      <c:pt idx="3306">
                        <c:v>81.408000000000001</c:v>
                      </c:pt>
                      <c:pt idx="3307">
                        <c:v>81.396000000000001</c:v>
                      </c:pt>
                      <c:pt idx="3308">
                        <c:v>81.397999999999996</c:v>
                      </c:pt>
                      <c:pt idx="3309">
                        <c:v>81.391000000000005</c:v>
                      </c:pt>
                      <c:pt idx="3310">
                        <c:v>81.400000000000006</c:v>
                      </c:pt>
                      <c:pt idx="3311">
                        <c:v>81.397000000000006</c:v>
                      </c:pt>
                      <c:pt idx="3312">
                        <c:v>81.393000000000001</c:v>
                      </c:pt>
                      <c:pt idx="3313">
                        <c:v>81.412999999999997</c:v>
                      </c:pt>
                      <c:pt idx="3314">
                        <c:v>81.415000000000006</c:v>
                      </c:pt>
                      <c:pt idx="3315">
                        <c:v>81.373999999999995</c:v>
                      </c:pt>
                      <c:pt idx="3316">
                        <c:v>81.394000000000005</c:v>
                      </c:pt>
                      <c:pt idx="3317">
                        <c:v>81.412000000000006</c:v>
                      </c:pt>
                      <c:pt idx="3318">
                        <c:v>81.409000000000006</c:v>
                      </c:pt>
                      <c:pt idx="3319">
                        <c:v>81.400999999999996</c:v>
                      </c:pt>
                      <c:pt idx="3320">
                        <c:v>81.39</c:v>
                      </c:pt>
                      <c:pt idx="3321">
                        <c:v>81.403000000000006</c:v>
                      </c:pt>
                      <c:pt idx="3322">
                        <c:v>81.382000000000005</c:v>
                      </c:pt>
                      <c:pt idx="3323">
                        <c:v>81.403000000000006</c:v>
                      </c:pt>
                      <c:pt idx="3324">
                        <c:v>81.394999999999996</c:v>
                      </c:pt>
                      <c:pt idx="3325">
                        <c:v>81.385999999999996</c:v>
                      </c:pt>
                      <c:pt idx="3326">
                        <c:v>81.394999999999996</c:v>
                      </c:pt>
                      <c:pt idx="3327">
                        <c:v>81.402000000000001</c:v>
                      </c:pt>
                      <c:pt idx="3328">
                        <c:v>81.388999999999996</c:v>
                      </c:pt>
                      <c:pt idx="3329">
                        <c:v>81.403999999999996</c:v>
                      </c:pt>
                      <c:pt idx="3330">
                        <c:v>81.394999999999996</c:v>
                      </c:pt>
                      <c:pt idx="3331">
                        <c:v>81.375</c:v>
                      </c:pt>
                      <c:pt idx="3332">
                        <c:v>81.388999999999996</c:v>
                      </c:pt>
                      <c:pt idx="3333">
                        <c:v>81.397999999999996</c:v>
                      </c:pt>
                      <c:pt idx="3334">
                        <c:v>81.408000000000001</c:v>
                      </c:pt>
                      <c:pt idx="3335">
                        <c:v>81.397999999999996</c:v>
                      </c:pt>
                      <c:pt idx="3336">
                        <c:v>81.397999999999996</c:v>
                      </c:pt>
                      <c:pt idx="3337">
                        <c:v>81.397000000000006</c:v>
                      </c:pt>
                      <c:pt idx="3338">
                        <c:v>81.400000000000006</c:v>
                      </c:pt>
                      <c:pt idx="3339">
                        <c:v>81.393000000000001</c:v>
                      </c:pt>
                      <c:pt idx="3340">
                        <c:v>81.382000000000005</c:v>
                      </c:pt>
                      <c:pt idx="3341">
                        <c:v>81.393000000000001</c:v>
                      </c:pt>
                      <c:pt idx="3342">
                        <c:v>81.418000000000006</c:v>
                      </c:pt>
                      <c:pt idx="3343">
                        <c:v>81.381</c:v>
                      </c:pt>
                      <c:pt idx="3344">
                        <c:v>81.373999999999995</c:v>
                      </c:pt>
                      <c:pt idx="3345">
                        <c:v>81.397999999999996</c:v>
                      </c:pt>
                      <c:pt idx="3346">
                        <c:v>81.391999999999996</c:v>
                      </c:pt>
                      <c:pt idx="3347">
                        <c:v>81.397000000000006</c:v>
                      </c:pt>
                      <c:pt idx="3348">
                        <c:v>81.381</c:v>
                      </c:pt>
                      <c:pt idx="3349">
                        <c:v>81.378</c:v>
                      </c:pt>
                      <c:pt idx="3350">
                        <c:v>81.382000000000005</c:v>
                      </c:pt>
                      <c:pt idx="3351">
                        <c:v>81.400000000000006</c:v>
                      </c:pt>
                      <c:pt idx="3352">
                        <c:v>81.400999999999996</c:v>
                      </c:pt>
                      <c:pt idx="3353">
                        <c:v>81.397000000000006</c:v>
                      </c:pt>
                      <c:pt idx="3354">
                        <c:v>81.400000000000006</c:v>
                      </c:pt>
                      <c:pt idx="3355">
                        <c:v>81.381</c:v>
                      </c:pt>
                      <c:pt idx="3356">
                        <c:v>81.349999999999994</c:v>
                      </c:pt>
                      <c:pt idx="3357">
                        <c:v>81.397999999999996</c:v>
                      </c:pt>
                      <c:pt idx="3358">
                        <c:v>81.393000000000001</c:v>
                      </c:pt>
                      <c:pt idx="3359">
                        <c:v>81.391000000000005</c:v>
                      </c:pt>
                      <c:pt idx="3360">
                        <c:v>81.384</c:v>
                      </c:pt>
                      <c:pt idx="3361">
                        <c:v>81.376999999999995</c:v>
                      </c:pt>
                      <c:pt idx="3362">
                        <c:v>81.391999999999996</c:v>
                      </c:pt>
                      <c:pt idx="3363">
                        <c:v>81.385000000000005</c:v>
                      </c:pt>
                      <c:pt idx="3364">
                        <c:v>81.385999999999996</c:v>
                      </c:pt>
                      <c:pt idx="3365">
                        <c:v>81.388000000000005</c:v>
                      </c:pt>
                      <c:pt idx="3366">
                        <c:v>81.411000000000001</c:v>
                      </c:pt>
                      <c:pt idx="3367">
                        <c:v>81.370999999999995</c:v>
                      </c:pt>
                      <c:pt idx="3368">
                        <c:v>81.376999999999995</c:v>
                      </c:pt>
                      <c:pt idx="3369">
                        <c:v>81.385999999999996</c:v>
                      </c:pt>
                      <c:pt idx="3370">
                        <c:v>81.391999999999996</c:v>
                      </c:pt>
                      <c:pt idx="3371">
                        <c:v>81.388999999999996</c:v>
                      </c:pt>
                      <c:pt idx="3372">
                        <c:v>81.385000000000005</c:v>
                      </c:pt>
                      <c:pt idx="3373">
                        <c:v>81.391000000000005</c:v>
                      </c:pt>
                      <c:pt idx="3374">
                        <c:v>81.394000000000005</c:v>
                      </c:pt>
                      <c:pt idx="3375">
                        <c:v>81.38</c:v>
                      </c:pt>
                      <c:pt idx="3376">
                        <c:v>81.385999999999996</c:v>
                      </c:pt>
                      <c:pt idx="3377">
                        <c:v>81.376999999999995</c:v>
                      </c:pt>
                      <c:pt idx="3378">
                        <c:v>81.382000000000005</c:v>
                      </c:pt>
                      <c:pt idx="3379">
                        <c:v>81.384</c:v>
                      </c:pt>
                      <c:pt idx="3380">
                        <c:v>81.363</c:v>
                      </c:pt>
                      <c:pt idx="3381">
                        <c:v>81.403000000000006</c:v>
                      </c:pt>
                      <c:pt idx="3382">
                        <c:v>81.408000000000001</c:v>
                      </c:pt>
                      <c:pt idx="3383">
                        <c:v>81.382999999999996</c:v>
                      </c:pt>
                      <c:pt idx="3384">
                        <c:v>81.364999999999995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CDEA-4407-A2C6-B5839C836DA9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Quench_85K_50A!$Y$16</c15:sqref>
                        </c15:formulaRef>
                      </c:ext>
                    </c:extLst>
                    <c:strCache>
                      <c:ptCount val="1"/>
                      <c:pt idx="0">
                        <c:v>CP_d</c:v>
                      </c:pt>
                    </c:strCache>
                  </c:strRef>
                </c:tx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Quench_85K_50A!$S$17:$S$3401</c15:sqref>
                        </c15:formulaRef>
                      </c:ext>
                    </c:extLst>
                    <c:numCache>
                      <c:formatCode>0.00E+00</c:formatCode>
                      <c:ptCount val="3385"/>
                      <c:pt idx="0">
                        <c:v>-137.6</c:v>
                      </c:pt>
                      <c:pt idx="1">
                        <c:v>-137.4</c:v>
                      </c:pt>
                      <c:pt idx="2">
                        <c:v>-137.20000000000002</c:v>
                      </c:pt>
                      <c:pt idx="3">
                        <c:v>-137.00000000000003</c:v>
                      </c:pt>
                      <c:pt idx="4">
                        <c:v>-136.80000000000004</c:v>
                      </c:pt>
                      <c:pt idx="5">
                        <c:v>-136.60000000000005</c:v>
                      </c:pt>
                      <c:pt idx="6">
                        <c:v>-136.40000000000006</c:v>
                      </c:pt>
                      <c:pt idx="7">
                        <c:v>-136.20000000000007</c:v>
                      </c:pt>
                      <c:pt idx="8">
                        <c:v>-136.00000000000009</c:v>
                      </c:pt>
                      <c:pt idx="9">
                        <c:v>-135.8000000000001</c:v>
                      </c:pt>
                      <c:pt idx="10">
                        <c:v>-135.60000000000011</c:v>
                      </c:pt>
                      <c:pt idx="11">
                        <c:v>-135.40000000000012</c:v>
                      </c:pt>
                      <c:pt idx="12">
                        <c:v>-135.20000000000013</c:v>
                      </c:pt>
                      <c:pt idx="13">
                        <c:v>-135.00000000000014</c:v>
                      </c:pt>
                      <c:pt idx="14">
                        <c:v>-134.80000000000015</c:v>
                      </c:pt>
                      <c:pt idx="15">
                        <c:v>-134.60000000000016</c:v>
                      </c:pt>
                      <c:pt idx="16">
                        <c:v>-134.40000000000018</c:v>
                      </c:pt>
                      <c:pt idx="17">
                        <c:v>-134.20000000000019</c:v>
                      </c:pt>
                      <c:pt idx="18">
                        <c:v>-134.0000000000002</c:v>
                      </c:pt>
                      <c:pt idx="19">
                        <c:v>-133.80000000000021</c:v>
                      </c:pt>
                      <c:pt idx="20">
                        <c:v>-133.60000000000022</c:v>
                      </c:pt>
                      <c:pt idx="21">
                        <c:v>-133.40000000000023</c:v>
                      </c:pt>
                      <c:pt idx="22">
                        <c:v>-133.20000000000024</c:v>
                      </c:pt>
                      <c:pt idx="23">
                        <c:v>-133.00000000000026</c:v>
                      </c:pt>
                      <c:pt idx="24">
                        <c:v>-132.80000000000027</c:v>
                      </c:pt>
                      <c:pt idx="25">
                        <c:v>-132.60000000000028</c:v>
                      </c:pt>
                      <c:pt idx="26">
                        <c:v>-132.40000000000029</c:v>
                      </c:pt>
                      <c:pt idx="27">
                        <c:v>-132.2000000000003</c:v>
                      </c:pt>
                      <c:pt idx="28">
                        <c:v>-132.00000000000031</c:v>
                      </c:pt>
                      <c:pt idx="29">
                        <c:v>-131.80000000000032</c:v>
                      </c:pt>
                      <c:pt idx="30">
                        <c:v>-131.60000000000034</c:v>
                      </c:pt>
                      <c:pt idx="31">
                        <c:v>-131.40000000000035</c:v>
                      </c:pt>
                      <c:pt idx="32">
                        <c:v>-131.20000000000036</c:v>
                      </c:pt>
                      <c:pt idx="33">
                        <c:v>-131.00000000000037</c:v>
                      </c:pt>
                      <c:pt idx="34">
                        <c:v>-130.80000000000038</c:v>
                      </c:pt>
                      <c:pt idx="35">
                        <c:v>-130.60000000000039</c:v>
                      </c:pt>
                      <c:pt idx="36">
                        <c:v>-130.4000000000004</c:v>
                      </c:pt>
                      <c:pt idx="37">
                        <c:v>-130.20000000000041</c:v>
                      </c:pt>
                      <c:pt idx="38">
                        <c:v>-130.00000000000043</c:v>
                      </c:pt>
                      <c:pt idx="39">
                        <c:v>-129.80000000000044</c:v>
                      </c:pt>
                      <c:pt idx="40">
                        <c:v>-129.60000000000045</c:v>
                      </c:pt>
                      <c:pt idx="41">
                        <c:v>-129.40000000000046</c:v>
                      </c:pt>
                      <c:pt idx="42">
                        <c:v>-129.20000000000047</c:v>
                      </c:pt>
                      <c:pt idx="43">
                        <c:v>-129.00000000000048</c:v>
                      </c:pt>
                      <c:pt idx="44">
                        <c:v>-128.80000000000049</c:v>
                      </c:pt>
                      <c:pt idx="45">
                        <c:v>-128.60000000000051</c:v>
                      </c:pt>
                      <c:pt idx="46">
                        <c:v>-128.40000000000052</c:v>
                      </c:pt>
                      <c:pt idx="47">
                        <c:v>-128.20000000000053</c:v>
                      </c:pt>
                      <c:pt idx="48">
                        <c:v>-128.00000000000054</c:v>
                      </c:pt>
                      <c:pt idx="49">
                        <c:v>-127.80000000000054</c:v>
                      </c:pt>
                      <c:pt idx="50">
                        <c:v>-127.60000000000053</c:v>
                      </c:pt>
                      <c:pt idx="51">
                        <c:v>-127.40000000000053</c:v>
                      </c:pt>
                      <c:pt idx="52">
                        <c:v>-127.20000000000053</c:v>
                      </c:pt>
                      <c:pt idx="53">
                        <c:v>-127.00000000000053</c:v>
                      </c:pt>
                      <c:pt idx="54">
                        <c:v>-126.80000000000052</c:v>
                      </c:pt>
                      <c:pt idx="55">
                        <c:v>-126.60000000000052</c:v>
                      </c:pt>
                      <c:pt idx="56">
                        <c:v>-126.40000000000052</c:v>
                      </c:pt>
                      <c:pt idx="57">
                        <c:v>-126.20000000000051</c:v>
                      </c:pt>
                      <c:pt idx="58">
                        <c:v>-126.00000000000051</c:v>
                      </c:pt>
                      <c:pt idx="59">
                        <c:v>-125.80000000000051</c:v>
                      </c:pt>
                      <c:pt idx="60">
                        <c:v>-125.60000000000051</c:v>
                      </c:pt>
                      <c:pt idx="61">
                        <c:v>-125.4000000000005</c:v>
                      </c:pt>
                      <c:pt idx="62">
                        <c:v>-125.2000000000005</c:v>
                      </c:pt>
                      <c:pt idx="63">
                        <c:v>-125.0000000000005</c:v>
                      </c:pt>
                      <c:pt idx="64">
                        <c:v>-124.80000000000049</c:v>
                      </c:pt>
                      <c:pt idx="65">
                        <c:v>-124.60000000000049</c:v>
                      </c:pt>
                      <c:pt idx="66">
                        <c:v>-124.40000000000049</c:v>
                      </c:pt>
                      <c:pt idx="67">
                        <c:v>-124.20000000000049</c:v>
                      </c:pt>
                      <c:pt idx="68">
                        <c:v>-124.00000000000048</c:v>
                      </c:pt>
                      <c:pt idx="69">
                        <c:v>-123.80000000000048</c:v>
                      </c:pt>
                      <c:pt idx="70">
                        <c:v>-123.60000000000048</c:v>
                      </c:pt>
                      <c:pt idx="71">
                        <c:v>-123.40000000000047</c:v>
                      </c:pt>
                      <c:pt idx="72">
                        <c:v>-123.20000000000047</c:v>
                      </c:pt>
                      <c:pt idx="73">
                        <c:v>-123.00000000000047</c:v>
                      </c:pt>
                      <c:pt idx="74">
                        <c:v>-122.80000000000047</c:v>
                      </c:pt>
                      <c:pt idx="75">
                        <c:v>-122.60000000000046</c:v>
                      </c:pt>
                      <c:pt idx="76">
                        <c:v>-122.40000000000046</c:v>
                      </c:pt>
                      <c:pt idx="77">
                        <c:v>-122.20000000000046</c:v>
                      </c:pt>
                      <c:pt idx="78">
                        <c:v>-122.00000000000045</c:v>
                      </c:pt>
                      <c:pt idx="79">
                        <c:v>-121.80000000000045</c:v>
                      </c:pt>
                      <c:pt idx="80">
                        <c:v>-121.60000000000045</c:v>
                      </c:pt>
                      <c:pt idx="81">
                        <c:v>-121.40000000000045</c:v>
                      </c:pt>
                      <c:pt idx="82">
                        <c:v>-121.20000000000044</c:v>
                      </c:pt>
                      <c:pt idx="83">
                        <c:v>-121.00000000000044</c:v>
                      </c:pt>
                      <c:pt idx="84">
                        <c:v>-120.80000000000044</c:v>
                      </c:pt>
                      <c:pt idx="85">
                        <c:v>-120.60000000000043</c:v>
                      </c:pt>
                      <c:pt idx="86">
                        <c:v>-120.40000000000043</c:v>
                      </c:pt>
                      <c:pt idx="87">
                        <c:v>-120.20000000000043</c:v>
                      </c:pt>
                      <c:pt idx="88">
                        <c:v>-120.00000000000043</c:v>
                      </c:pt>
                      <c:pt idx="89">
                        <c:v>-119.80000000000042</c:v>
                      </c:pt>
                      <c:pt idx="90">
                        <c:v>-119.60000000000042</c:v>
                      </c:pt>
                      <c:pt idx="91">
                        <c:v>-119.40000000000042</c:v>
                      </c:pt>
                      <c:pt idx="92">
                        <c:v>-119.20000000000041</c:v>
                      </c:pt>
                      <c:pt idx="93">
                        <c:v>-119.00000000000041</c:v>
                      </c:pt>
                      <c:pt idx="94">
                        <c:v>-118.80000000000041</c:v>
                      </c:pt>
                      <c:pt idx="95">
                        <c:v>-118.60000000000041</c:v>
                      </c:pt>
                      <c:pt idx="96">
                        <c:v>-118.4000000000004</c:v>
                      </c:pt>
                      <c:pt idx="97">
                        <c:v>-118.2000000000004</c:v>
                      </c:pt>
                      <c:pt idx="98">
                        <c:v>-118.0000000000004</c:v>
                      </c:pt>
                      <c:pt idx="99">
                        <c:v>-117.8000000000004</c:v>
                      </c:pt>
                      <c:pt idx="100">
                        <c:v>-117.60000000000039</c:v>
                      </c:pt>
                      <c:pt idx="101">
                        <c:v>-117.40000000000039</c:v>
                      </c:pt>
                      <c:pt idx="102">
                        <c:v>-117.20000000000039</c:v>
                      </c:pt>
                      <c:pt idx="103">
                        <c:v>-117.00000000000038</c:v>
                      </c:pt>
                      <c:pt idx="104">
                        <c:v>-116.80000000000038</c:v>
                      </c:pt>
                      <c:pt idx="105">
                        <c:v>-116.60000000000038</c:v>
                      </c:pt>
                      <c:pt idx="106">
                        <c:v>-116.40000000000038</c:v>
                      </c:pt>
                      <c:pt idx="107">
                        <c:v>-116.20000000000037</c:v>
                      </c:pt>
                      <c:pt idx="108">
                        <c:v>-116.00000000000037</c:v>
                      </c:pt>
                      <c:pt idx="109">
                        <c:v>-115.80000000000037</c:v>
                      </c:pt>
                      <c:pt idx="110">
                        <c:v>-115.60000000000036</c:v>
                      </c:pt>
                      <c:pt idx="111">
                        <c:v>-115.40000000000036</c:v>
                      </c:pt>
                      <c:pt idx="112">
                        <c:v>-115.20000000000036</c:v>
                      </c:pt>
                      <c:pt idx="113">
                        <c:v>-115.00000000000036</c:v>
                      </c:pt>
                      <c:pt idx="114">
                        <c:v>-114.80000000000035</c:v>
                      </c:pt>
                      <c:pt idx="115">
                        <c:v>-114.60000000000035</c:v>
                      </c:pt>
                      <c:pt idx="116">
                        <c:v>-114.40000000000035</c:v>
                      </c:pt>
                      <c:pt idx="117">
                        <c:v>-114.20000000000034</c:v>
                      </c:pt>
                      <c:pt idx="118">
                        <c:v>-114.00000000000034</c:v>
                      </c:pt>
                      <c:pt idx="119">
                        <c:v>-113.80000000000034</c:v>
                      </c:pt>
                      <c:pt idx="120">
                        <c:v>-113.60000000000034</c:v>
                      </c:pt>
                      <c:pt idx="121">
                        <c:v>-113.40000000000033</c:v>
                      </c:pt>
                      <c:pt idx="122">
                        <c:v>-113.20000000000033</c:v>
                      </c:pt>
                      <c:pt idx="123">
                        <c:v>-113.00000000000033</c:v>
                      </c:pt>
                      <c:pt idx="124">
                        <c:v>-112.80000000000032</c:v>
                      </c:pt>
                      <c:pt idx="125">
                        <c:v>-112.60000000000032</c:v>
                      </c:pt>
                      <c:pt idx="126">
                        <c:v>-112.40000000000032</c:v>
                      </c:pt>
                      <c:pt idx="127">
                        <c:v>-112.20000000000032</c:v>
                      </c:pt>
                      <c:pt idx="128">
                        <c:v>-112.00000000000031</c:v>
                      </c:pt>
                      <c:pt idx="129">
                        <c:v>-111.80000000000031</c:v>
                      </c:pt>
                      <c:pt idx="130">
                        <c:v>-111.60000000000031</c:v>
                      </c:pt>
                      <c:pt idx="131">
                        <c:v>-111.4000000000003</c:v>
                      </c:pt>
                      <c:pt idx="132">
                        <c:v>-111.2000000000003</c:v>
                      </c:pt>
                      <c:pt idx="133">
                        <c:v>-111.0000000000003</c:v>
                      </c:pt>
                      <c:pt idx="134">
                        <c:v>-110.8000000000003</c:v>
                      </c:pt>
                      <c:pt idx="135">
                        <c:v>-110.60000000000029</c:v>
                      </c:pt>
                      <c:pt idx="136">
                        <c:v>-110.40000000000029</c:v>
                      </c:pt>
                      <c:pt idx="137">
                        <c:v>-110.20000000000029</c:v>
                      </c:pt>
                      <c:pt idx="138">
                        <c:v>-110.00000000000028</c:v>
                      </c:pt>
                      <c:pt idx="139">
                        <c:v>-109.80000000000028</c:v>
                      </c:pt>
                      <c:pt idx="140">
                        <c:v>-109.60000000000028</c:v>
                      </c:pt>
                      <c:pt idx="141">
                        <c:v>-109.40000000000028</c:v>
                      </c:pt>
                      <c:pt idx="142">
                        <c:v>-109.20000000000027</c:v>
                      </c:pt>
                      <c:pt idx="143">
                        <c:v>-109.00000000000027</c:v>
                      </c:pt>
                      <c:pt idx="144">
                        <c:v>-108.80000000000027</c:v>
                      </c:pt>
                      <c:pt idx="145">
                        <c:v>-108.60000000000026</c:v>
                      </c:pt>
                      <c:pt idx="146">
                        <c:v>-108.40000000000026</c:v>
                      </c:pt>
                      <c:pt idx="147">
                        <c:v>-108.20000000000026</c:v>
                      </c:pt>
                      <c:pt idx="148">
                        <c:v>-108.00000000000026</c:v>
                      </c:pt>
                      <c:pt idx="149">
                        <c:v>-107.80000000000025</c:v>
                      </c:pt>
                      <c:pt idx="150">
                        <c:v>-107.60000000000025</c:v>
                      </c:pt>
                      <c:pt idx="151">
                        <c:v>-107.40000000000025</c:v>
                      </c:pt>
                      <c:pt idx="152">
                        <c:v>-107.20000000000024</c:v>
                      </c:pt>
                      <c:pt idx="153">
                        <c:v>-107.00000000000024</c:v>
                      </c:pt>
                      <c:pt idx="154">
                        <c:v>-106.80000000000024</c:v>
                      </c:pt>
                      <c:pt idx="155">
                        <c:v>-106.60000000000024</c:v>
                      </c:pt>
                      <c:pt idx="156">
                        <c:v>-106.40000000000023</c:v>
                      </c:pt>
                      <c:pt idx="157">
                        <c:v>-106.20000000000023</c:v>
                      </c:pt>
                      <c:pt idx="158">
                        <c:v>-106.00000000000023</c:v>
                      </c:pt>
                      <c:pt idx="159">
                        <c:v>-105.80000000000022</c:v>
                      </c:pt>
                      <c:pt idx="160">
                        <c:v>-105.60000000000022</c:v>
                      </c:pt>
                      <c:pt idx="161">
                        <c:v>-105.40000000000022</c:v>
                      </c:pt>
                      <c:pt idx="162">
                        <c:v>-105.20000000000022</c:v>
                      </c:pt>
                      <c:pt idx="163">
                        <c:v>-105.00000000000021</c:v>
                      </c:pt>
                      <c:pt idx="164">
                        <c:v>-104.80000000000021</c:v>
                      </c:pt>
                      <c:pt idx="165">
                        <c:v>-104.60000000000021</c:v>
                      </c:pt>
                      <c:pt idx="166">
                        <c:v>-104.4000000000002</c:v>
                      </c:pt>
                      <c:pt idx="167">
                        <c:v>-104.2000000000002</c:v>
                      </c:pt>
                      <c:pt idx="168">
                        <c:v>-104.0000000000002</c:v>
                      </c:pt>
                      <c:pt idx="169">
                        <c:v>-103.8000000000002</c:v>
                      </c:pt>
                      <c:pt idx="170">
                        <c:v>-103.60000000000019</c:v>
                      </c:pt>
                      <c:pt idx="171">
                        <c:v>-103.40000000000019</c:v>
                      </c:pt>
                      <c:pt idx="172">
                        <c:v>-103.20000000000019</c:v>
                      </c:pt>
                      <c:pt idx="173">
                        <c:v>-103.00000000000018</c:v>
                      </c:pt>
                      <c:pt idx="174">
                        <c:v>-102.80000000000018</c:v>
                      </c:pt>
                      <c:pt idx="175">
                        <c:v>-102.60000000000018</c:v>
                      </c:pt>
                      <c:pt idx="176">
                        <c:v>-102.40000000000018</c:v>
                      </c:pt>
                      <c:pt idx="177">
                        <c:v>-102.20000000000017</c:v>
                      </c:pt>
                      <c:pt idx="178">
                        <c:v>-102.00000000000017</c:v>
                      </c:pt>
                      <c:pt idx="179">
                        <c:v>-101.80000000000017</c:v>
                      </c:pt>
                      <c:pt idx="180">
                        <c:v>-101.60000000000016</c:v>
                      </c:pt>
                      <c:pt idx="181">
                        <c:v>-101.40000000000016</c:v>
                      </c:pt>
                      <c:pt idx="182">
                        <c:v>-101.20000000000016</c:v>
                      </c:pt>
                      <c:pt idx="183">
                        <c:v>-101.00000000000016</c:v>
                      </c:pt>
                      <c:pt idx="184">
                        <c:v>-100.80000000000015</c:v>
                      </c:pt>
                      <c:pt idx="185">
                        <c:v>-100.60000000000015</c:v>
                      </c:pt>
                      <c:pt idx="186">
                        <c:v>-100.40000000000015</c:v>
                      </c:pt>
                      <c:pt idx="187">
                        <c:v>-100.20000000000014</c:v>
                      </c:pt>
                      <c:pt idx="188">
                        <c:v>-100.00000000000014</c:v>
                      </c:pt>
                      <c:pt idx="189">
                        <c:v>-99.800000000000139</c:v>
                      </c:pt>
                      <c:pt idx="190">
                        <c:v>-99.600000000000136</c:v>
                      </c:pt>
                      <c:pt idx="191">
                        <c:v>-99.400000000000134</c:v>
                      </c:pt>
                      <c:pt idx="192">
                        <c:v>-99.200000000000131</c:v>
                      </c:pt>
                      <c:pt idx="193">
                        <c:v>-99.000000000000128</c:v>
                      </c:pt>
                      <c:pt idx="194">
                        <c:v>-98.800000000000125</c:v>
                      </c:pt>
                      <c:pt idx="195">
                        <c:v>-98.600000000000122</c:v>
                      </c:pt>
                      <c:pt idx="196">
                        <c:v>-98.400000000000119</c:v>
                      </c:pt>
                      <c:pt idx="197">
                        <c:v>-98.200000000000117</c:v>
                      </c:pt>
                      <c:pt idx="198">
                        <c:v>-98.000000000000114</c:v>
                      </c:pt>
                      <c:pt idx="199">
                        <c:v>-97.800000000000111</c:v>
                      </c:pt>
                      <c:pt idx="200">
                        <c:v>-97.600000000000108</c:v>
                      </c:pt>
                      <c:pt idx="201">
                        <c:v>-97.400000000000105</c:v>
                      </c:pt>
                      <c:pt idx="202">
                        <c:v>-97.200000000000102</c:v>
                      </c:pt>
                      <c:pt idx="203">
                        <c:v>-97.000000000000099</c:v>
                      </c:pt>
                      <c:pt idx="204">
                        <c:v>-96.800000000000097</c:v>
                      </c:pt>
                      <c:pt idx="205">
                        <c:v>-96.600000000000094</c:v>
                      </c:pt>
                      <c:pt idx="206">
                        <c:v>-96.400000000000091</c:v>
                      </c:pt>
                      <c:pt idx="207">
                        <c:v>-96.200000000000088</c:v>
                      </c:pt>
                      <c:pt idx="208">
                        <c:v>-96.000000000000085</c:v>
                      </c:pt>
                      <c:pt idx="209">
                        <c:v>-95.800000000000082</c:v>
                      </c:pt>
                      <c:pt idx="210">
                        <c:v>-95.60000000000008</c:v>
                      </c:pt>
                      <c:pt idx="211">
                        <c:v>-95.400000000000077</c:v>
                      </c:pt>
                      <c:pt idx="212">
                        <c:v>-95.200000000000074</c:v>
                      </c:pt>
                      <c:pt idx="213">
                        <c:v>-95.000000000000071</c:v>
                      </c:pt>
                      <c:pt idx="214">
                        <c:v>-94.800000000000068</c:v>
                      </c:pt>
                      <c:pt idx="215">
                        <c:v>-94.600000000000065</c:v>
                      </c:pt>
                      <c:pt idx="216">
                        <c:v>-94.400000000000063</c:v>
                      </c:pt>
                      <c:pt idx="217">
                        <c:v>-94.20000000000006</c:v>
                      </c:pt>
                      <c:pt idx="218">
                        <c:v>-94.000000000000057</c:v>
                      </c:pt>
                      <c:pt idx="219">
                        <c:v>-93.800000000000054</c:v>
                      </c:pt>
                      <c:pt idx="220">
                        <c:v>-93.600000000000051</c:v>
                      </c:pt>
                      <c:pt idx="221">
                        <c:v>-93.400000000000048</c:v>
                      </c:pt>
                      <c:pt idx="222">
                        <c:v>-93.200000000000045</c:v>
                      </c:pt>
                      <c:pt idx="223">
                        <c:v>-93.000000000000043</c:v>
                      </c:pt>
                      <c:pt idx="224">
                        <c:v>-92.80000000000004</c:v>
                      </c:pt>
                      <c:pt idx="225">
                        <c:v>-92.600000000000037</c:v>
                      </c:pt>
                      <c:pt idx="226">
                        <c:v>-92.400000000000034</c:v>
                      </c:pt>
                      <c:pt idx="227">
                        <c:v>-92.200000000000031</c:v>
                      </c:pt>
                      <c:pt idx="228">
                        <c:v>-92.000000000000028</c:v>
                      </c:pt>
                      <c:pt idx="229">
                        <c:v>-91.800000000000026</c:v>
                      </c:pt>
                      <c:pt idx="230">
                        <c:v>-91.600000000000023</c:v>
                      </c:pt>
                      <c:pt idx="231">
                        <c:v>-91.40000000000002</c:v>
                      </c:pt>
                      <c:pt idx="232">
                        <c:v>-91.200000000000017</c:v>
                      </c:pt>
                      <c:pt idx="233">
                        <c:v>-91.000000000000014</c:v>
                      </c:pt>
                      <c:pt idx="234">
                        <c:v>-90.800000000000011</c:v>
                      </c:pt>
                      <c:pt idx="235">
                        <c:v>-90.600000000000009</c:v>
                      </c:pt>
                      <c:pt idx="236">
                        <c:v>-90.4</c:v>
                      </c:pt>
                      <c:pt idx="237">
                        <c:v>-90.2</c:v>
                      </c:pt>
                      <c:pt idx="238">
                        <c:v>-90</c:v>
                      </c:pt>
                      <c:pt idx="239">
                        <c:v>-89.8</c:v>
                      </c:pt>
                      <c:pt idx="240">
                        <c:v>-89.6</c:v>
                      </c:pt>
                      <c:pt idx="241">
                        <c:v>-89.399999999999991</c:v>
                      </c:pt>
                      <c:pt idx="242">
                        <c:v>-89.199999999999989</c:v>
                      </c:pt>
                      <c:pt idx="243">
                        <c:v>-88.999999999999986</c:v>
                      </c:pt>
                      <c:pt idx="244">
                        <c:v>-88.799999999999983</c:v>
                      </c:pt>
                      <c:pt idx="245">
                        <c:v>-88.59999999999998</c:v>
                      </c:pt>
                      <c:pt idx="246">
                        <c:v>-88.399999999999977</c:v>
                      </c:pt>
                      <c:pt idx="247">
                        <c:v>-88.199999999999974</c:v>
                      </c:pt>
                      <c:pt idx="248">
                        <c:v>-87.999999999999972</c:v>
                      </c:pt>
                      <c:pt idx="249">
                        <c:v>-87.799999999999969</c:v>
                      </c:pt>
                      <c:pt idx="250">
                        <c:v>-87.599999999999966</c:v>
                      </c:pt>
                      <c:pt idx="251">
                        <c:v>-87.399999999999963</c:v>
                      </c:pt>
                      <c:pt idx="252">
                        <c:v>-87.19999999999996</c:v>
                      </c:pt>
                      <c:pt idx="253">
                        <c:v>-86.999999999999957</c:v>
                      </c:pt>
                      <c:pt idx="254">
                        <c:v>-86.799999999999955</c:v>
                      </c:pt>
                      <c:pt idx="255">
                        <c:v>-86.599999999999952</c:v>
                      </c:pt>
                      <c:pt idx="256">
                        <c:v>-86.399999999999949</c:v>
                      </c:pt>
                      <c:pt idx="257">
                        <c:v>-86.199999999999946</c:v>
                      </c:pt>
                      <c:pt idx="258">
                        <c:v>-85.999999999999943</c:v>
                      </c:pt>
                      <c:pt idx="259">
                        <c:v>-85.79999999999994</c:v>
                      </c:pt>
                      <c:pt idx="260">
                        <c:v>-85.599999999999937</c:v>
                      </c:pt>
                      <c:pt idx="261">
                        <c:v>-85.399999999999935</c:v>
                      </c:pt>
                      <c:pt idx="262">
                        <c:v>-85.199999999999932</c:v>
                      </c:pt>
                      <c:pt idx="263">
                        <c:v>-84.999999999999929</c:v>
                      </c:pt>
                      <c:pt idx="264">
                        <c:v>-84.799999999999926</c:v>
                      </c:pt>
                      <c:pt idx="265">
                        <c:v>-84.599999999999923</c:v>
                      </c:pt>
                      <c:pt idx="266">
                        <c:v>-84.39999999999992</c:v>
                      </c:pt>
                      <c:pt idx="267">
                        <c:v>-84.199999999999918</c:v>
                      </c:pt>
                      <c:pt idx="268">
                        <c:v>-83.999999999999915</c:v>
                      </c:pt>
                      <c:pt idx="269">
                        <c:v>-83.799999999999912</c:v>
                      </c:pt>
                      <c:pt idx="270">
                        <c:v>-83.599999999999909</c:v>
                      </c:pt>
                      <c:pt idx="271">
                        <c:v>-83.399999999999906</c:v>
                      </c:pt>
                      <c:pt idx="272">
                        <c:v>-83.199999999999903</c:v>
                      </c:pt>
                      <c:pt idx="273">
                        <c:v>-82.999999999999901</c:v>
                      </c:pt>
                      <c:pt idx="274">
                        <c:v>-82.799999999999898</c:v>
                      </c:pt>
                      <c:pt idx="275">
                        <c:v>-82.599999999999895</c:v>
                      </c:pt>
                      <c:pt idx="276">
                        <c:v>-82.399999999999892</c:v>
                      </c:pt>
                      <c:pt idx="277">
                        <c:v>-82.199999999999889</c:v>
                      </c:pt>
                      <c:pt idx="278">
                        <c:v>-81.999999999999886</c:v>
                      </c:pt>
                      <c:pt idx="279">
                        <c:v>-81.799999999999883</c:v>
                      </c:pt>
                      <c:pt idx="280">
                        <c:v>-81.599999999999881</c:v>
                      </c:pt>
                      <c:pt idx="281">
                        <c:v>-81.399999999999878</c:v>
                      </c:pt>
                      <c:pt idx="282">
                        <c:v>-81.199999999999875</c:v>
                      </c:pt>
                      <c:pt idx="283">
                        <c:v>-80.999999999999872</c:v>
                      </c:pt>
                      <c:pt idx="284">
                        <c:v>-80.799999999999869</c:v>
                      </c:pt>
                      <c:pt idx="285">
                        <c:v>-80.599999999999866</c:v>
                      </c:pt>
                      <c:pt idx="286">
                        <c:v>-80.399999999999864</c:v>
                      </c:pt>
                      <c:pt idx="287">
                        <c:v>-80.199999999999861</c:v>
                      </c:pt>
                      <c:pt idx="288">
                        <c:v>-79.999999999999858</c:v>
                      </c:pt>
                      <c:pt idx="289">
                        <c:v>-79.799999999999855</c:v>
                      </c:pt>
                      <c:pt idx="290">
                        <c:v>-79.599999999999852</c:v>
                      </c:pt>
                      <c:pt idx="291">
                        <c:v>-79.399999999999849</c:v>
                      </c:pt>
                      <c:pt idx="292">
                        <c:v>-79.199999999999847</c:v>
                      </c:pt>
                      <c:pt idx="293">
                        <c:v>-78.999999999999844</c:v>
                      </c:pt>
                      <c:pt idx="294">
                        <c:v>-78.799999999999841</c:v>
                      </c:pt>
                      <c:pt idx="295">
                        <c:v>-78.599999999999838</c:v>
                      </c:pt>
                      <c:pt idx="296">
                        <c:v>-78.399999999999835</c:v>
                      </c:pt>
                      <c:pt idx="297">
                        <c:v>-78.199999999999832</c:v>
                      </c:pt>
                      <c:pt idx="298">
                        <c:v>-77.999999999999829</c:v>
                      </c:pt>
                      <c:pt idx="299">
                        <c:v>-77.799999999999827</c:v>
                      </c:pt>
                      <c:pt idx="300">
                        <c:v>-77.599999999999824</c:v>
                      </c:pt>
                      <c:pt idx="301">
                        <c:v>-77.399999999999821</c:v>
                      </c:pt>
                      <c:pt idx="302">
                        <c:v>-77.199999999999818</c:v>
                      </c:pt>
                      <c:pt idx="303">
                        <c:v>-76.999999999999815</c:v>
                      </c:pt>
                      <c:pt idx="304">
                        <c:v>-76.799999999999812</c:v>
                      </c:pt>
                      <c:pt idx="305">
                        <c:v>-76.59999999999981</c:v>
                      </c:pt>
                      <c:pt idx="306">
                        <c:v>-76.399999999999807</c:v>
                      </c:pt>
                      <c:pt idx="307">
                        <c:v>-76.199999999999804</c:v>
                      </c:pt>
                      <c:pt idx="308">
                        <c:v>-75.999999999999801</c:v>
                      </c:pt>
                      <c:pt idx="309">
                        <c:v>-75.799999999999798</c:v>
                      </c:pt>
                      <c:pt idx="310">
                        <c:v>-75.599999999999795</c:v>
                      </c:pt>
                      <c:pt idx="311">
                        <c:v>-75.399999999999793</c:v>
                      </c:pt>
                      <c:pt idx="312">
                        <c:v>-75.19999999999979</c:v>
                      </c:pt>
                      <c:pt idx="313">
                        <c:v>-74.999999999999787</c:v>
                      </c:pt>
                      <c:pt idx="314">
                        <c:v>-74.799999999999784</c:v>
                      </c:pt>
                      <c:pt idx="315">
                        <c:v>-74.599999999999781</c:v>
                      </c:pt>
                      <c:pt idx="316">
                        <c:v>-74.399999999999778</c:v>
                      </c:pt>
                      <c:pt idx="317">
                        <c:v>-74.199999999999775</c:v>
                      </c:pt>
                      <c:pt idx="318">
                        <c:v>-73.999999999999773</c:v>
                      </c:pt>
                      <c:pt idx="319">
                        <c:v>-73.79999999999977</c:v>
                      </c:pt>
                      <c:pt idx="320">
                        <c:v>-73.599999999999767</c:v>
                      </c:pt>
                      <c:pt idx="321">
                        <c:v>-73.399999999999764</c:v>
                      </c:pt>
                      <c:pt idx="322">
                        <c:v>-73.199999999999761</c:v>
                      </c:pt>
                      <c:pt idx="323">
                        <c:v>-72.999999999999758</c:v>
                      </c:pt>
                      <c:pt idx="324">
                        <c:v>-72.799999999999756</c:v>
                      </c:pt>
                      <c:pt idx="325">
                        <c:v>-72.599999999999753</c:v>
                      </c:pt>
                      <c:pt idx="326">
                        <c:v>-72.39999999999975</c:v>
                      </c:pt>
                      <c:pt idx="327">
                        <c:v>-72.199999999999747</c:v>
                      </c:pt>
                      <c:pt idx="328">
                        <c:v>-71.999999999999744</c:v>
                      </c:pt>
                      <c:pt idx="329">
                        <c:v>-71.799999999999741</c:v>
                      </c:pt>
                      <c:pt idx="330">
                        <c:v>-71.599999999999739</c:v>
                      </c:pt>
                      <c:pt idx="331">
                        <c:v>-71.399999999999736</c:v>
                      </c:pt>
                      <c:pt idx="332">
                        <c:v>-71.199999999999733</c:v>
                      </c:pt>
                      <c:pt idx="333">
                        <c:v>-70.99999999999973</c:v>
                      </c:pt>
                      <c:pt idx="334">
                        <c:v>-70.799999999999727</c:v>
                      </c:pt>
                      <c:pt idx="335">
                        <c:v>-70.599999999999724</c:v>
                      </c:pt>
                      <c:pt idx="336">
                        <c:v>-70.399999999999721</c:v>
                      </c:pt>
                      <c:pt idx="337">
                        <c:v>-70.199999999999719</c:v>
                      </c:pt>
                      <c:pt idx="338">
                        <c:v>-69.999999999999716</c:v>
                      </c:pt>
                      <c:pt idx="339">
                        <c:v>-69.799999999999713</c:v>
                      </c:pt>
                      <c:pt idx="340">
                        <c:v>-69.59999999999971</c:v>
                      </c:pt>
                      <c:pt idx="341">
                        <c:v>-69.399999999999707</c:v>
                      </c:pt>
                      <c:pt idx="342">
                        <c:v>-69.199999999999704</c:v>
                      </c:pt>
                      <c:pt idx="343">
                        <c:v>-68.999999999999702</c:v>
                      </c:pt>
                      <c:pt idx="344">
                        <c:v>-68.799999999999699</c:v>
                      </c:pt>
                      <c:pt idx="345">
                        <c:v>-68.599999999999696</c:v>
                      </c:pt>
                      <c:pt idx="346">
                        <c:v>-68.399999999999693</c:v>
                      </c:pt>
                      <c:pt idx="347">
                        <c:v>-68.19999999999969</c:v>
                      </c:pt>
                      <c:pt idx="348">
                        <c:v>-67.999999999999687</c:v>
                      </c:pt>
                      <c:pt idx="349">
                        <c:v>-67.799999999999685</c:v>
                      </c:pt>
                      <c:pt idx="350">
                        <c:v>-67.599999999999682</c:v>
                      </c:pt>
                      <c:pt idx="351">
                        <c:v>-67.399999999999679</c:v>
                      </c:pt>
                      <c:pt idx="352">
                        <c:v>-67.199999999999676</c:v>
                      </c:pt>
                      <c:pt idx="353">
                        <c:v>-66.999999999999673</c:v>
                      </c:pt>
                      <c:pt idx="354">
                        <c:v>-66.79999999999967</c:v>
                      </c:pt>
                      <c:pt idx="355">
                        <c:v>-66.599999999999667</c:v>
                      </c:pt>
                      <c:pt idx="356">
                        <c:v>-66.399999999999665</c:v>
                      </c:pt>
                      <c:pt idx="357">
                        <c:v>-66.199999999999662</c:v>
                      </c:pt>
                      <c:pt idx="358">
                        <c:v>-65.999999999999659</c:v>
                      </c:pt>
                      <c:pt idx="359">
                        <c:v>-65.799999999999656</c:v>
                      </c:pt>
                      <c:pt idx="360">
                        <c:v>-65.599999999999653</c:v>
                      </c:pt>
                      <c:pt idx="361">
                        <c:v>-65.39999999999965</c:v>
                      </c:pt>
                      <c:pt idx="362">
                        <c:v>-65.199999999999648</c:v>
                      </c:pt>
                      <c:pt idx="363">
                        <c:v>-64.999999999999645</c:v>
                      </c:pt>
                      <c:pt idx="364">
                        <c:v>-64.799999999999642</c:v>
                      </c:pt>
                      <c:pt idx="365">
                        <c:v>-64.599999999999639</c:v>
                      </c:pt>
                      <c:pt idx="366">
                        <c:v>-64.399999999999636</c:v>
                      </c:pt>
                      <c:pt idx="367">
                        <c:v>-64.199999999999633</c:v>
                      </c:pt>
                      <c:pt idx="368">
                        <c:v>-63.999999999999631</c:v>
                      </c:pt>
                      <c:pt idx="369">
                        <c:v>-63.799999999999628</c:v>
                      </c:pt>
                      <c:pt idx="370">
                        <c:v>-63.599999999999625</c:v>
                      </c:pt>
                      <c:pt idx="371">
                        <c:v>-63.399999999999622</c:v>
                      </c:pt>
                      <c:pt idx="372">
                        <c:v>-63.199999999999619</c:v>
                      </c:pt>
                      <c:pt idx="373">
                        <c:v>-62.999999999999616</c:v>
                      </c:pt>
                      <c:pt idx="374">
                        <c:v>-62.799999999999613</c:v>
                      </c:pt>
                      <c:pt idx="375">
                        <c:v>-62.599999999999611</c:v>
                      </c:pt>
                      <c:pt idx="376">
                        <c:v>-62.399999999999608</c:v>
                      </c:pt>
                      <c:pt idx="377">
                        <c:v>-62.199999999999605</c:v>
                      </c:pt>
                      <c:pt idx="378">
                        <c:v>-61.999999999999602</c:v>
                      </c:pt>
                      <c:pt idx="379">
                        <c:v>-61.799999999999599</c:v>
                      </c:pt>
                      <c:pt idx="380">
                        <c:v>-61.599999999999596</c:v>
                      </c:pt>
                      <c:pt idx="381">
                        <c:v>-61.399999999999594</c:v>
                      </c:pt>
                      <c:pt idx="382">
                        <c:v>-61.199999999999591</c:v>
                      </c:pt>
                      <c:pt idx="383">
                        <c:v>-60.999999999999588</c:v>
                      </c:pt>
                      <c:pt idx="384">
                        <c:v>-60.799999999999585</c:v>
                      </c:pt>
                      <c:pt idx="385">
                        <c:v>-60.599999999999582</c:v>
                      </c:pt>
                      <c:pt idx="386">
                        <c:v>-60.399999999999579</c:v>
                      </c:pt>
                      <c:pt idx="387">
                        <c:v>-60.199999999999577</c:v>
                      </c:pt>
                      <c:pt idx="388">
                        <c:v>-59.999999999999574</c:v>
                      </c:pt>
                      <c:pt idx="389">
                        <c:v>-59.799999999999571</c:v>
                      </c:pt>
                      <c:pt idx="390">
                        <c:v>-59.599999999999568</c:v>
                      </c:pt>
                      <c:pt idx="391">
                        <c:v>-59.399999999999565</c:v>
                      </c:pt>
                      <c:pt idx="392">
                        <c:v>-59.199999999999562</c:v>
                      </c:pt>
                      <c:pt idx="393">
                        <c:v>-58.999999999999559</c:v>
                      </c:pt>
                      <c:pt idx="394">
                        <c:v>-58.799999999999557</c:v>
                      </c:pt>
                      <c:pt idx="395">
                        <c:v>-58.599999999999554</c:v>
                      </c:pt>
                      <c:pt idx="396">
                        <c:v>-58.399999999999551</c:v>
                      </c:pt>
                      <c:pt idx="397">
                        <c:v>-58.199999999999548</c:v>
                      </c:pt>
                      <c:pt idx="398">
                        <c:v>-57.999999999999545</c:v>
                      </c:pt>
                      <c:pt idx="399">
                        <c:v>-57.799999999999542</c:v>
                      </c:pt>
                      <c:pt idx="400">
                        <c:v>-57.59999999999954</c:v>
                      </c:pt>
                      <c:pt idx="401">
                        <c:v>-57.399999999999537</c:v>
                      </c:pt>
                      <c:pt idx="402">
                        <c:v>-57.199999999999534</c:v>
                      </c:pt>
                      <c:pt idx="403">
                        <c:v>-56.999999999999531</c:v>
                      </c:pt>
                      <c:pt idx="404">
                        <c:v>-56.799999999999528</c:v>
                      </c:pt>
                      <c:pt idx="405">
                        <c:v>-56.599999999999525</c:v>
                      </c:pt>
                      <c:pt idx="406">
                        <c:v>-56.399999999999523</c:v>
                      </c:pt>
                      <c:pt idx="407">
                        <c:v>-56.19999999999952</c:v>
                      </c:pt>
                      <c:pt idx="408">
                        <c:v>-55.999999999999517</c:v>
                      </c:pt>
                      <c:pt idx="409">
                        <c:v>-55.799999999999514</c:v>
                      </c:pt>
                      <c:pt idx="410">
                        <c:v>-55.599999999999511</c:v>
                      </c:pt>
                      <c:pt idx="411">
                        <c:v>-55.399999999999508</c:v>
                      </c:pt>
                      <c:pt idx="412">
                        <c:v>-55.199999999999505</c:v>
                      </c:pt>
                      <c:pt idx="413">
                        <c:v>-54.999999999999503</c:v>
                      </c:pt>
                      <c:pt idx="414">
                        <c:v>-54.7999999999995</c:v>
                      </c:pt>
                      <c:pt idx="415">
                        <c:v>-54.599999999999497</c:v>
                      </c:pt>
                      <c:pt idx="416">
                        <c:v>-54.399999999999494</c:v>
                      </c:pt>
                      <c:pt idx="417">
                        <c:v>-54.199999999999491</c:v>
                      </c:pt>
                      <c:pt idx="418">
                        <c:v>-53.999999999999488</c:v>
                      </c:pt>
                      <c:pt idx="419">
                        <c:v>-53.799999999999486</c:v>
                      </c:pt>
                      <c:pt idx="420">
                        <c:v>-53.599999999999483</c:v>
                      </c:pt>
                      <c:pt idx="421">
                        <c:v>-53.39999999999948</c:v>
                      </c:pt>
                      <c:pt idx="422">
                        <c:v>-53.199999999999477</c:v>
                      </c:pt>
                      <c:pt idx="423">
                        <c:v>-52.999999999999474</c:v>
                      </c:pt>
                      <c:pt idx="424">
                        <c:v>-52.799999999999471</c:v>
                      </c:pt>
                      <c:pt idx="425">
                        <c:v>-52.599999999999469</c:v>
                      </c:pt>
                      <c:pt idx="426">
                        <c:v>-52.399999999999466</c:v>
                      </c:pt>
                      <c:pt idx="427">
                        <c:v>-52.199999999999463</c:v>
                      </c:pt>
                      <c:pt idx="428">
                        <c:v>-51.99999999999946</c:v>
                      </c:pt>
                      <c:pt idx="429">
                        <c:v>-51.799999999999457</c:v>
                      </c:pt>
                      <c:pt idx="430">
                        <c:v>-51.599999999999454</c:v>
                      </c:pt>
                      <c:pt idx="431">
                        <c:v>-51.399999999999451</c:v>
                      </c:pt>
                      <c:pt idx="432">
                        <c:v>-51.199999999999449</c:v>
                      </c:pt>
                      <c:pt idx="433">
                        <c:v>-50.999999999999446</c:v>
                      </c:pt>
                      <c:pt idx="434">
                        <c:v>-50.799999999999443</c:v>
                      </c:pt>
                      <c:pt idx="435">
                        <c:v>-50.59999999999944</c:v>
                      </c:pt>
                      <c:pt idx="436">
                        <c:v>-50.399999999999437</c:v>
                      </c:pt>
                      <c:pt idx="437">
                        <c:v>-50.199999999999434</c:v>
                      </c:pt>
                      <c:pt idx="438">
                        <c:v>-49.999999999999432</c:v>
                      </c:pt>
                      <c:pt idx="439">
                        <c:v>-49.799999999999429</c:v>
                      </c:pt>
                      <c:pt idx="440">
                        <c:v>-49.599999999999426</c:v>
                      </c:pt>
                      <c:pt idx="441">
                        <c:v>-49.399999999999423</c:v>
                      </c:pt>
                      <c:pt idx="442">
                        <c:v>-49.19999999999942</c:v>
                      </c:pt>
                      <c:pt idx="443">
                        <c:v>-48.999999999999417</c:v>
                      </c:pt>
                      <c:pt idx="444">
                        <c:v>-48.799999999999415</c:v>
                      </c:pt>
                      <c:pt idx="445">
                        <c:v>-48.599999999999412</c:v>
                      </c:pt>
                      <c:pt idx="446">
                        <c:v>-48.399999999999409</c:v>
                      </c:pt>
                      <c:pt idx="447">
                        <c:v>-48.199999999999406</c:v>
                      </c:pt>
                      <c:pt idx="448">
                        <c:v>-47.999999999999403</c:v>
                      </c:pt>
                      <c:pt idx="449">
                        <c:v>-47.7999999999994</c:v>
                      </c:pt>
                      <c:pt idx="450">
                        <c:v>-47.599999999999397</c:v>
                      </c:pt>
                      <c:pt idx="451">
                        <c:v>-47.399999999999395</c:v>
                      </c:pt>
                      <c:pt idx="452">
                        <c:v>-47.199999999999392</c:v>
                      </c:pt>
                      <c:pt idx="453">
                        <c:v>-46.999999999999389</c:v>
                      </c:pt>
                      <c:pt idx="454">
                        <c:v>-46.799999999999386</c:v>
                      </c:pt>
                      <c:pt idx="455">
                        <c:v>-46.599999999999383</c:v>
                      </c:pt>
                      <c:pt idx="456">
                        <c:v>-46.39999999999938</c:v>
                      </c:pt>
                      <c:pt idx="457">
                        <c:v>-46.199999999999378</c:v>
                      </c:pt>
                      <c:pt idx="458">
                        <c:v>-45.999999999999375</c:v>
                      </c:pt>
                      <c:pt idx="459">
                        <c:v>-45.799999999999372</c:v>
                      </c:pt>
                      <c:pt idx="460">
                        <c:v>-45.599999999999369</c:v>
                      </c:pt>
                      <c:pt idx="461">
                        <c:v>-45.399999999999366</c:v>
                      </c:pt>
                      <c:pt idx="462">
                        <c:v>-45.199999999999363</c:v>
                      </c:pt>
                      <c:pt idx="463">
                        <c:v>-44.999999999999361</c:v>
                      </c:pt>
                      <c:pt idx="464">
                        <c:v>-44.799999999999358</c:v>
                      </c:pt>
                      <c:pt idx="465">
                        <c:v>-44.599999999999355</c:v>
                      </c:pt>
                      <c:pt idx="466">
                        <c:v>-44.399999999999352</c:v>
                      </c:pt>
                      <c:pt idx="467">
                        <c:v>-44.199999999999349</c:v>
                      </c:pt>
                      <c:pt idx="468">
                        <c:v>-43.999999999999346</c:v>
                      </c:pt>
                      <c:pt idx="469">
                        <c:v>-43.799999999999343</c:v>
                      </c:pt>
                      <c:pt idx="470">
                        <c:v>-43.599999999999341</c:v>
                      </c:pt>
                      <c:pt idx="471">
                        <c:v>-43.399999999999338</c:v>
                      </c:pt>
                      <c:pt idx="472">
                        <c:v>-43.199999999999335</c:v>
                      </c:pt>
                      <c:pt idx="473">
                        <c:v>-42.999999999999332</c:v>
                      </c:pt>
                      <c:pt idx="474">
                        <c:v>-42.799999999999329</c:v>
                      </c:pt>
                      <c:pt idx="475">
                        <c:v>-42.599999999999326</c:v>
                      </c:pt>
                      <c:pt idx="476">
                        <c:v>-42.399999999999324</c:v>
                      </c:pt>
                      <c:pt idx="477">
                        <c:v>-42.199999999999321</c:v>
                      </c:pt>
                      <c:pt idx="478">
                        <c:v>-41.999999999999318</c:v>
                      </c:pt>
                      <c:pt idx="479">
                        <c:v>-41.799999999999315</c:v>
                      </c:pt>
                      <c:pt idx="480">
                        <c:v>-41.599999999999312</c:v>
                      </c:pt>
                      <c:pt idx="481">
                        <c:v>-41.399999999999309</c:v>
                      </c:pt>
                      <c:pt idx="482">
                        <c:v>-41.199999999999307</c:v>
                      </c:pt>
                      <c:pt idx="483">
                        <c:v>-40.999999999999304</c:v>
                      </c:pt>
                      <c:pt idx="484">
                        <c:v>-40.799999999999301</c:v>
                      </c:pt>
                      <c:pt idx="485">
                        <c:v>-40.599999999999298</c:v>
                      </c:pt>
                      <c:pt idx="486">
                        <c:v>-40.399999999999295</c:v>
                      </c:pt>
                      <c:pt idx="487">
                        <c:v>-40.199999999999292</c:v>
                      </c:pt>
                      <c:pt idx="488">
                        <c:v>-39.999999999999289</c:v>
                      </c:pt>
                      <c:pt idx="489">
                        <c:v>-39.799999999999287</c:v>
                      </c:pt>
                      <c:pt idx="490">
                        <c:v>-39.599999999999284</c:v>
                      </c:pt>
                      <c:pt idx="491">
                        <c:v>-39.399999999999281</c:v>
                      </c:pt>
                      <c:pt idx="492">
                        <c:v>-39.199999999999278</c:v>
                      </c:pt>
                      <c:pt idx="493">
                        <c:v>-38.999999999999275</c:v>
                      </c:pt>
                      <c:pt idx="494">
                        <c:v>-38.799999999999272</c:v>
                      </c:pt>
                      <c:pt idx="495">
                        <c:v>-38.59999999999927</c:v>
                      </c:pt>
                      <c:pt idx="496">
                        <c:v>-38.399999999999267</c:v>
                      </c:pt>
                      <c:pt idx="497">
                        <c:v>-38.199999999999264</c:v>
                      </c:pt>
                      <c:pt idx="498">
                        <c:v>-37.999999999999261</c:v>
                      </c:pt>
                      <c:pt idx="499">
                        <c:v>-37.799999999999258</c:v>
                      </c:pt>
                      <c:pt idx="500">
                        <c:v>-37.599999999999255</c:v>
                      </c:pt>
                      <c:pt idx="501">
                        <c:v>-37.399999999999253</c:v>
                      </c:pt>
                      <c:pt idx="502">
                        <c:v>-37.19999999999925</c:v>
                      </c:pt>
                      <c:pt idx="503">
                        <c:v>-36.999999999999247</c:v>
                      </c:pt>
                      <c:pt idx="504">
                        <c:v>-36.799999999999244</c:v>
                      </c:pt>
                      <c:pt idx="505">
                        <c:v>-36.599999999999241</c:v>
                      </c:pt>
                      <c:pt idx="506">
                        <c:v>-36.399999999999238</c:v>
                      </c:pt>
                      <c:pt idx="507">
                        <c:v>-36.199999999999235</c:v>
                      </c:pt>
                      <c:pt idx="508">
                        <c:v>-35.999999999999233</c:v>
                      </c:pt>
                      <c:pt idx="509">
                        <c:v>-35.79999999999923</c:v>
                      </c:pt>
                      <c:pt idx="510">
                        <c:v>-35.599999999999227</c:v>
                      </c:pt>
                      <c:pt idx="511">
                        <c:v>-35.399999999999224</c:v>
                      </c:pt>
                      <c:pt idx="512">
                        <c:v>-35.199999999999221</c:v>
                      </c:pt>
                      <c:pt idx="513">
                        <c:v>-34.999999999999218</c:v>
                      </c:pt>
                      <c:pt idx="514">
                        <c:v>-34.799999999999216</c:v>
                      </c:pt>
                      <c:pt idx="515">
                        <c:v>-34.599999999999213</c:v>
                      </c:pt>
                      <c:pt idx="516">
                        <c:v>-34.39999999999921</c:v>
                      </c:pt>
                      <c:pt idx="517">
                        <c:v>-34.199999999999207</c:v>
                      </c:pt>
                      <c:pt idx="518">
                        <c:v>-33.999999999999204</c:v>
                      </c:pt>
                      <c:pt idx="519">
                        <c:v>-33.799999999999201</c:v>
                      </c:pt>
                      <c:pt idx="520">
                        <c:v>-33.599999999999199</c:v>
                      </c:pt>
                      <c:pt idx="521">
                        <c:v>-33.399999999999196</c:v>
                      </c:pt>
                      <c:pt idx="522">
                        <c:v>-33.199999999999193</c:v>
                      </c:pt>
                      <c:pt idx="523">
                        <c:v>-32.99999999999919</c:v>
                      </c:pt>
                      <c:pt idx="524">
                        <c:v>-32.799999999999187</c:v>
                      </c:pt>
                      <c:pt idx="525">
                        <c:v>-32.599999999999184</c:v>
                      </c:pt>
                      <c:pt idx="526">
                        <c:v>-32.399999999999181</c:v>
                      </c:pt>
                      <c:pt idx="527">
                        <c:v>-32.199999999999179</c:v>
                      </c:pt>
                      <c:pt idx="528">
                        <c:v>-31.999999999999179</c:v>
                      </c:pt>
                      <c:pt idx="529">
                        <c:v>-31.79999999999918</c:v>
                      </c:pt>
                      <c:pt idx="530">
                        <c:v>-31.599999999999181</c:v>
                      </c:pt>
                      <c:pt idx="531">
                        <c:v>-31.399999999999181</c:v>
                      </c:pt>
                      <c:pt idx="532">
                        <c:v>-31.199999999999182</c:v>
                      </c:pt>
                      <c:pt idx="533">
                        <c:v>-30.999999999999183</c:v>
                      </c:pt>
                      <c:pt idx="534">
                        <c:v>-30.799999999999184</c:v>
                      </c:pt>
                      <c:pt idx="535">
                        <c:v>-30.599999999999184</c:v>
                      </c:pt>
                      <c:pt idx="536">
                        <c:v>-30.399999999999185</c:v>
                      </c:pt>
                      <c:pt idx="537">
                        <c:v>-30.199999999999186</c:v>
                      </c:pt>
                      <c:pt idx="538">
                        <c:v>-29.999999999999186</c:v>
                      </c:pt>
                      <c:pt idx="539">
                        <c:v>-29.799999999999187</c:v>
                      </c:pt>
                      <c:pt idx="540">
                        <c:v>-29.599999999999188</c:v>
                      </c:pt>
                      <c:pt idx="541">
                        <c:v>-29.399999999999189</c:v>
                      </c:pt>
                      <c:pt idx="542">
                        <c:v>-29.199999999999189</c:v>
                      </c:pt>
                      <c:pt idx="543">
                        <c:v>-28.99999999999919</c:v>
                      </c:pt>
                      <c:pt idx="544">
                        <c:v>-28.799999999999191</c:v>
                      </c:pt>
                      <c:pt idx="545">
                        <c:v>-28.599999999999191</c:v>
                      </c:pt>
                      <c:pt idx="546">
                        <c:v>-28.399999999999192</c:v>
                      </c:pt>
                      <c:pt idx="547">
                        <c:v>-28.199999999999193</c:v>
                      </c:pt>
                      <c:pt idx="548">
                        <c:v>-27.999999999999194</c:v>
                      </c:pt>
                      <c:pt idx="549">
                        <c:v>-27.799999999999194</c:v>
                      </c:pt>
                      <c:pt idx="550">
                        <c:v>-27.599999999999195</c:v>
                      </c:pt>
                      <c:pt idx="551">
                        <c:v>-27.399999999999196</c:v>
                      </c:pt>
                      <c:pt idx="552">
                        <c:v>-27.199999999999196</c:v>
                      </c:pt>
                      <c:pt idx="553">
                        <c:v>-26.999999999999197</c:v>
                      </c:pt>
                      <c:pt idx="554">
                        <c:v>-26.799999999999198</c:v>
                      </c:pt>
                      <c:pt idx="555">
                        <c:v>-26.599999999999199</c:v>
                      </c:pt>
                      <c:pt idx="556">
                        <c:v>-26.399999999999199</c:v>
                      </c:pt>
                      <c:pt idx="557">
                        <c:v>-26.1999999999992</c:v>
                      </c:pt>
                      <c:pt idx="558">
                        <c:v>-25.999999999999201</c:v>
                      </c:pt>
                      <c:pt idx="559">
                        <c:v>-25.799999999999201</c:v>
                      </c:pt>
                      <c:pt idx="560">
                        <c:v>-25.599999999999202</c:v>
                      </c:pt>
                      <c:pt idx="561">
                        <c:v>-25.399999999999203</c:v>
                      </c:pt>
                      <c:pt idx="562">
                        <c:v>-25.199999999999203</c:v>
                      </c:pt>
                      <c:pt idx="563">
                        <c:v>-24.999999999999204</c:v>
                      </c:pt>
                      <c:pt idx="564">
                        <c:v>-24.799999999999205</c:v>
                      </c:pt>
                      <c:pt idx="565">
                        <c:v>-24.599999999999206</c:v>
                      </c:pt>
                      <c:pt idx="566">
                        <c:v>-24.399999999999206</c:v>
                      </c:pt>
                      <c:pt idx="567">
                        <c:v>-24.199999999999207</c:v>
                      </c:pt>
                      <c:pt idx="568">
                        <c:v>-23.999999999999208</c:v>
                      </c:pt>
                      <c:pt idx="569">
                        <c:v>-23.799999999999208</c:v>
                      </c:pt>
                      <c:pt idx="570">
                        <c:v>-23.599999999999209</c:v>
                      </c:pt>
                      <c:pt idx="571">
                        <c:v>-23.39999999999921</c:v>
                      </c:pt>
                      <c:pt idx="572">
                        <c:v>-23.199999999999211</c:v>
                      </c:pt>
                      <c:pt idx="573">
                        <c:v>-22.999999999999211</c:v>
                      </c:pt>
                      <c:pt idx="574">
                        <c:v>-22.799999999999212</c:v>
                      </c:pt>
                      <c:pt idx="575">
                        <c:v>-22.599999999999213</c:v>
                      </c:pt>
                      <c:pt idx="576">
                        <c:v>-22.399999999999213</c:v>
                      </c:pt>
                      <c:pt idx="577">
                        <c:v>-22.199999999999214</c:v>
                      </c:pt>
                      <c:pt idx="578">
                        <c:v>-21.999999999999215</c:v>
                      </c:pt>
                      <c:pt idx="579">
                        <c:v>-21.799999999999216</c:v>
                      </c:pt>
                      <c:pt idx="580">
                        <c:v>-21.599999999999216</c:v>
                      </c:pt>
                      <c:pt idx="581">
                        <c:v>-21.399999999999217</c:v>
                      </c:pt>
                      <c:pt idx="582">
                        <c:v>-21.199999999999218</c:v>
                      </c:pt>
                      <c:pt idx="583">
                        <c:v>-20.999999999999218</c:v>
                      </c:pt>
                      <c:pt idx="584">
                        <c:v>-20.799999999999219</c:v>
                      </c:pt>
                      <c:pt idx="585">
                        <c:v>-20.59999999999922</c:v>
                      </c:pt>
                      <c:pt idx="586">
                        <c:v>-20.399999999999221</c:v>
                      </c:pt>
                      <c:pt idx="587">
                        <c:v>-20.199999999999221</c:v>
                      </c:pt>
                      <c:pt idx="588">
                        <c:v>-19.999999999999222</c:v>
                      </c:pt>
                      <c:pt idx="589">
                        <c:v>-19.799999999999223</c:v>
                      </c:pt>
                      <c:pt idx="590">
                        <c:v>-19.599999999999223</c:v>
                      </c:pt>
                      <c:pt idx="591">
                        <c:v>-19.399999999999224</c:v>
                      </c:pt>
                      <c:pt idx="592">
                        <c:v>-19.199999999999225</c:v>
                      </c:pt>
                      <c:pt idx="593">
                        <c:v>-18.999999999999226</c:v>
                      </c:pt>
                      <c:pt idx="594">
                        <c:v>-18.799999999999226</c:v>
                      </c:pt>
                      <c:pt idx="595">
                        <c:v>-18.599999999999227</c:v>
                      </c:pt>
                      <c:pt idx="596">
                        <c:v>-18.399999999999228</c:v>
                      </c:pt>
                      <c:pt idx="597">
                        <c:v>-18.199999999999228</c:v>
                      </c:pt>
                      <c:pt idx="598">
                        <c:v>-17.999999999999229</c:v>
                      </c:pt>
                      <c:pt idx="599">
                        <c:v>-17.79999999999923</c:v>
                      </c:pt>
                      <c:pt idx="600">
                        <c:v>-17.59999999999923</c:v>
                      </c:pt>
                      <c:pt idx="601">
                        <c:v>-17.399999999999231</c:v>
                      </c:pt>
                      <c:pt idx="602">
                        <c:v>-17.199999999999232</c:v>
                      </c:pt>
                      <c:pt idx="603">
                        <c:v>-16.999999999999233</c:v>
                      </c:pt>
                      <c:pt idx="604">
                        <c:v>-16.799999999999233</c:v>
                      </c:pt>
                      <c:pt idx="605">
                        <c:v>-16.599999999999234</c:v>
                      </c:pt>
                      <c:pt idx="606">
                        <c:v>-16.399999999999235</c:v>
                      </c:pt>
                      <c:pt idx="607">
                        <c:v>-16.199999999999235</c:v>
                      </c:pt>
                      <c:pt idx="608">
                        <c:v>-15.999999999999236</c:v>
                      </c:pt>
                      <c:pt idx="609">
                        <c:v>-15.799999999999237</c:v>
                      </c:pt>
                      <c:pt idx="610">
                        <c:v>-15.599999999999238</c:v>
                      </c:pt>
                      <c:pt idx="611">
                        <c:v>-15.399999999999238</c:v>
                      </c:pt>
                      <c:pt idx="612">
                        <c:v>-15.199999999999239</c:v>
                      </c:pt>
                      <c:pt idx="613">
                        <c:v>-14.99999999999924</c:v>
                      </c:pt>
                      <c:pt idx="614">
                        <c:v>-14.79999999999924</c:v>
                      </c:pt>
                      <c:pt idx="615">
                        <c:v>-14.599999999999241</c:v>
                      </c:pt>
                      <c:pt idx="616">
                        <c:v>-14.399999999999242</c:v>
                      </c:pt>
                      <c:pt idx="617">
                        <c:v>-14.199999999999243</c:v>
                      </c:pt>
                      <c:pt idx="618">
                        <c:v>-13.999999999999243</c:v>
                      </c:pt>
                      <c:pt idx="619">
                        <c:v>-13.799999999999244</c:v>
                      </c:pt>
                      <c:pt idx="620">
                        <c:v>-13.599999999999245</c:v>
                      </c:pt>
                      <c:pt idx="621">
                        <c:v>-13.399999999999245</c:v>
                      </c:pt>
                      <c:pt idx="622">
                        <c:v>-13.199999999999246</c:v>
                      </c:pt>
                      <c:pt idx="623">
                        <c:v>-12.999999999999247</c:v>
                      </c:pt>
                      <c:pt idx="624">
                        <c:v>-12.799999999999248</c:v>
                      </c:pt>
                      <c:pt idx="625">
                        <c:v>-12.599999999999248</c:v>
                      </c:pt>
                      <c:pt idx="626">
                        <c:v>-12.399999999999249</c:v>
                      </c:pt>
                      <c:pt idx="627">
                        <c:v>-12.19999999999925</c:v>
                      </c:pt>
                      <c:pt idx="628">
                        <c:v>-11.99999999999925</c:v>
                      </c:pt>
                      <c:pt idx="629">
                        <c:v>-11.799999999999251</c:v>
                      </c:pt>
                      <c:pt idx="630">
                        <c:v>-11.599999999999252</c:v>
                      </c:pt>
                      <c:pt idx="631">
                        <c:v>-11.399999999999253</c:v>
                      </c:pt>
                      <c:pt idx="632">
                        <c:v>-11.199999999999253</c:v>
                      </c:pt>
                      <c:pt idx="633">
                        <c:v>-10.999999999999254</c:v>
                      </c:pt>
                      <c:pt idx="634">
                        <c:v>-10.799999999999255</c:v>
                      </c:pt>
                      <c:pt idx="635">
                        <c:v>-10.599999999999255</c:v>
                      </c:pt>
                      <c:pt idx="636">
                        <c:v>-10.399999999999256</c:v>
                      </c:pt>
                      <c:pt idx="637">
                        <c:v>-10.199999999999257</c:v>
                      </c:pt>
                      <c:pt idx="638">
                        <c:v>-9.9999999999992575</c:v>
                      </c:pt>
                      <c:pt idx="639">
                        <c:v>-9.7999999999992582</c:v>
                      </c:pt>
                      <c:pt idx="640">
                        <c:v>-9.5999999999992589</c:v>
                      </c:pt>
                      <c:pt idx="641">
                        <c:v>-9.3999999999992596</c:v>
                      </c:pt>
                      <c:pt idx="642">
                        <c:v>-9.1999999999992603</c:v>
                      </c:pt>
                      <c:pt idx="643">
                        <c:v>-8.999999999999261</c:v>
                      </c:pt>
                      <c:pt idx="644">
                        <c:v>-8.7999999999992617</c:v>
                      </c:pt>
                      <c:pt idx="645">
                        <c:v>-8.5999999999992625</c:v>
                      </c:pt>
                      <c:pt idx="646">
                        <c:v>-8.3999999999992632</c:v>
                      </c:pt>
                      <c:pt idx="647">
                        <c:v>-8.1999999999992639</c:v>
                      </c:pt>
                      <c:pt idx="648">
                        <c:v>-7.9999999999992637</c:v>
                      </c:pt>
                      <c:pt idx="649">
                        <c:v>-7.7999999999992635</c:v>
                      </c:pt>
                      <c:pt idx="650">
                        <c:v>-7.5999999999992633</c:v>
                      </c:pt>
                      <c:pt idx="651">
                        <c:v>-7.3999999999992632</c:v>
                      </c:pt>
                      <c:pt idx="652">
                        <c:v>-7.199999999999263</c:v>
                      </c:pt>
                      <c:pt idx="653">
                        <c:v>-6.9999999999992628</c:v>
                      </c:pt>
                      <c:pt idx="654">
                        <c:v>-6.7999999999992626</c:v>
                      </c:pt>
                      <c:pt idx="655">
                        <c:v>-6.5999999999992625</c:v>
                      </c:pt>
                      <c:pt idx="656">
                        <c:v>-6.3999999999992623</c:v>
                      </c:pt>
                      <c:pt idx="657">
                        <c:v>-6.1999999999992621</c:v>
                      </c:pt>
                      <c:pt idx="658">
                        <c:v>-5.9999999999992619</c:v>
                      </c:pt>
                      <c:pt idx="659">
                        <c:v>-5.7999999999992617</c:v>
                      </c:pt>
                      <c:pt idx="660">
                        <c:v>-5.5999999999992616</c:v>
                      </c:pt>
                      <c:pt idx="661">
                        <c:v>-5.3999999999992614</c:v>
                      </c:pt>
                      <c:pt idx="662">
                        <c:v>-5.1999999999992612</c:v>
                      </c:pt>
                      <c:pt idx="663">
                        <c:v>-4.999999999999261</c:v>
                      </c:pt>
                      <c:pt idx="664">
                        <c:v>-4.7999999999992609</c:v>
                      </c:pt>
                      <c:pt idx="665">
                        <c:v>-4.5999999999992607</c:v>
                      </c:pt>
                      <c:pt idx="666">
                        <c:v>-4.3999999999992605</c:v>
                      </c:pt>
                      <c:pt idx="667">
                        <c:v>-4.1999999999992603</c:v>
                      </c:pt>
                      <c:pt idx="668">
                        <c:v>-3.9999999999992601</c:v>
                      </c:pt>
                      <c:pt idx="669">
                        <c:v>-3.79999999999926</c:v>
                      </c:pt>
                      <c:pt idx="670">
                        <c:v>-3.5999999999992598</c:v>
                      </c:pt>
                      <c:pt idx="671">
                        <c:v>-3.3999999999992596</c:v>
                      </c:pt>
                      <c:pt idx="672">
                        <c:v>-3.1999999999992594</c:v>
                      </c:pt>
                      <c:pt idx="673">
                        <c:v>-2.9999999999992593</c:v>
                      </c:pt>
                      <c:pt idx="674">
                        <c:v>-2.7999999999992591</c:v>
                      </c:pt>
                      <c:pt idx="675">
                        <c:v>-2.5999999999992589</c:v>
                      </c:pt>
                      <c:pt idx="676">
                        <c:v>-2.3999999999992587</c:v>
                      </c:pt>
                      <c:pt idx="677">
                        <c:v>-2.1999999999992585</c:v>
                      </c:pt>
                      <c:pt idx="678">
                        <c:v>-1.9999999999992586</c:v>
                      </c:pt>
                      <c:pt idx="679">
                        <c:v>-1.7999999999992586</c:v>
                      </c:pt>
                      <c:pt idx="680">
                        <c:v>-1.5999999999992587</c:v>
                      </c:pt>
                      <c:pt idx="681">
                        <c:v>-1.3999999999992587</c:v>
                      </c:pt>
                      <c:pt idx="682">
                        <c:v>-1.1999999999992588</c:v>
                      </c:pt>
                      <c:pt idx="683">
                        <c:v>-0.99999999999925882</c:v>
                      </c:pt>
                      <c:pt idx="684">
                        <c:v>-0.79999999999925886</c:v>
                      </c:pt>
                      <c:pt idx="685">
                        <c:v>-0.5999999999992589</c:v>
                      </c:pt>
                      <c:pt idx="686">
                        <c:v>-0.39999999999925889</c:v>
                      </c:pt>
                      <c:pt idx="687">
                        <c:v>-0.19999999999925888</c:v>
                      </c:pt>
                      <c:pt idx="688">
                        <c:v>7.4112938008852325E-13</c:v>
                      </c:pt>
                      <c:pt idx="689">
                        <c:v>0.20000000000074114</c:v>
                      </c:pt>
                      <c:pt idx="690">
                        <c:v>0.40000000000074115</c:v>
                      </c:pt>
                      <c:pt idx="691">
                        <c:v>0.60000000000074116</c:v>
                      </c:pt>
                      <c:pt idx="692">
                        <c:v>0.80000000000074123</c:v>
                      </c:pt>
                      <c:pt idx="693">
                        <c:v>1.0000000000007412</c:v>
                      </c:pt>
                      <c:pt idx="694">
                        <c:v>1.2000000000007411</c:v>
                      </c:pt>
                      <c:pt idx="695">
                        <c:v>1.4000000000007411</c:v>
                      </c:pt>
                      <c:pt idx="696">
                        <c:v>1.6000000000007411</c:v>
                      </c:pt>
                      <c:pt idx="697">
                        <c:v>1.800000000000741</c:v>
                      </c:pt>
                      <c:pt idx="698">
                        <c:v>2.0000000000007412</c:v>
                      </c:pt>
                      <c:pt idx="699">
                        <c:v>2.2000000000007414</c:v>
                      </c:pt>
                      <c:pt idx="700">
                        <c:v>2.4000000000007415</c:v>
                      </c:pt>
                      <c:pt idx="701">
                        <c:v>2.6000000000007417</c:v>
                      </c:pt>
                      <c:pt idx="702">
                        <c:v>2.8000000000007419</c:v>
                      </c:pt>
                      <c:pt idx="703">
                        <c:v>3.0000000000007421</c:v>
                      </c:pt>
                      <c:pt idx="704">
                        <c:v>3.2000000000007423</c:v>
                      </c:pt>
                      <c:pt idx="705">
                        <c:v>3.4000000000007424</c:v>
                      </c:pt>
                      <c:pt idx="706">
                        <c:v>3.6000000000007426</c:v>
                      </c:pt>
                      <c:pt idx="707">
                        <c:v>3.8000000000007428</c:v>
                      </c:pt>
                      <c:pt idx="708">
                        <c:v>4.0000000000007425</c:v>
                      </c:pt>
                      <c:pt idx="709">
                        <c:v>4.2000000000007427</c:v>
                      </c:pt>
                      <c:pt idx="710">
                        <c:v>4.4000000000007429</c:v>
                      </c:pt>
                      <c:pt idx="711">
                        <c:v>4.6000000000007431</c:v>
                      </c:pt>
                      <c:pt idx="712">
                        <c:v>4.8000000000007432</c:v>
                      </c:pt>
                      <c:pt idx="713">
                        <c:v>5.0000000000007434</c:v>
                      </c:pt>
                      <c:pt idx="714">
                        <c:v>5.2000000000007436</c:v>
                      </c:pt>
                      <c:pt idx="715">
                        <c:v>5.4000000000007438</c:v>
                      </c:pt>
                      <c:pt idx="716">
                        <c:v>5.6000000000007439</c:v>
                      </c:pt>
                      <c:pt idx="717">
                        <c:v>5.8000000000007441</c:v>
                      </c:pt>
                      <c:pt idx="718">
                        <c:v>6.0000000000007443</c:v>
                      </c:pt>
                      <c:pt idx="719">
                        <c:v>6.2000000000007445</c:v>
                      </c:pt>
                      <c:pt idx="720">
                        <c:v>6.4000000000007446</c:v>
                      </c:pt>
                      <c:pt idx="721">
                        <c:v>6.6000000000007448</c:v>
                      </c:pt>
                      <c:pt idx="722">
                        <c:v>6.800000000000745</c:v>
                      </c:pt>
                      <c:pt idx="723">
                        <c:v>7.0000000000007452</c:v>
                      </c:pt>
                      <c:pt idx="724">
                        <c:v>7.2000000000007454</c:v>
                      </c:pt>
                      <c:pt idx="725">
                        <c:v>7.4000000000007455</c:v>
                      </c:pt>
                      <c:pt idx="726">
                        <c:v>7.6000000000007457</c:v>
                      </c:pt>
                      <c:pt idx="727">
                        <c:v>7.8000000000007459</c:v>
                      </c:pt>
                      <c:pt idx="728">
                        <c:v>8.0000000000007461</c:v>
                      </c:pt>
                      <c:pt idx="729">
                        <c:v>8.2000000000007454</c:v>
                      </c:pt>
                      <c:pt idx="730">
                        <c:v>8.4000000000007446</c:v>
                      </c:pt>
                      <c:pt idx="731">
                        <c:v>8.6000000000007439</c:v>
                      </c:pt>
                      <c:pt idx="732">
                        <c:v>8.8000000000007432</c:v>
                      </c:pt>
                      <c:pt idx="733">
                        <c:v>9.0000000000007425</c:v>
                      </c:pt>
                      <c:pt idx="734">
                        <c:v>9.2000000000007418</c:v>
                      </c:pt>
                      <c:pt idx="735">
                        <c:v>9.4000000000007411</c:v>
                      </c:pt>
                      <c:pt idx="736">
                        <c:v>9.6000000000007404</c:v>
                      </c:pt>
                      <c:pt idx="737">
                        <c:v>9.8000000000007397</c:v>
                      </c:pt>
                      <c:pt idx="738">
                        <c:v>10.000000000000739</c:v>
                      </c:pt>
                      <c:pt idx="739">
                        <c:v>10.200000000000738</c:v>
                      </c:pt>
                      <c:pt idx="740">
                        <c:v>10.400000000000738</c:v>
                      </c:pt>
                      <c:pt idx="741">
                        <c:v>10.600000000000737</c:v>
                      </c:pt>
                      <c:pt idx="742">
                        <c:v>10.800000000000736</c:v>
                      </c:pt>
                      <c:pt idx="743">
                        <c:v>11.000000000000735</c:v>
                      </c:pt>
                      <c:pt idx="744">
                        <c:v>11.200000000000735</c:v>
                      </c:pt>
                      <c:pt idx="745">
                        <c:v>11.400000000000734</c:v>
                      </c:pt>
                      <c:pt idx="746">
                        <c:v>11.600000000000733</c:v>
                      </c:pt>
                      <c:pt idx="747">
                        <c:v>11.800000000000733</c:v>
                      </c:pt>
                      <c:pt idx="748">
                        <c:v>12.000000000000732</c:v>
                      </c:pt>
                      <c:pt idx="749">
                        <c:v>12.200000000000731</c:v>
                      </c:pt>
                      <c:pt idx="750">
                        <c:v>12.40000000000073</c:v>
                      </c:pt>
                      <c:pt idx="751">
                        <c:v>12.60000000000073</c:v>
                      </c:pt>
                      <c:pt idx="752">
                        <c:v>12.800000000000729</c:v>
                      </c:pt>
                      <c:pt idx="753">
                        <c:v>13.000000000000728</c:v>
                      </c:pt>
                      <c:pt idx="754">
                        <c:v>13.200000000000728</c:v>
                      </c:pt>
                      <c:pt idx="755">
                        <c:v>13.400000000000727</c:v>
                      </c:pt>
                      <c:pt idx="756">
                        <c:v>13.600000000000726</c:v>
                      </c:pt>
                      <c:pt idx="757">
                        <c:v>13.800000000000725</c:v>
                      </c:pt>
                      <c:pt idx="758">
                        <c:v>14.000000000000725</c:v>
                      </c:pt>
                      <c:pt idx="759">
                        <c:v>14.200000000000724</c:v>
                      </c:pt>
                      <c:pt idx="760">
                        <c:v>14.400000000000723</c:v>
                      </c:pt>
                      <c:pt idx="761">
                        <c:v>14.600000000000723</c:v>
                      </c:pt>
                      <c:pt idx="762">
                        <c:v>14.800000000000722</c:v>
                      </c:pt>
                      <c:pt idx="763">
                        <c:v>15.000000000000721</c:v>
                      </c:pt>
                      <c:pt idx="764">
                        <c:v>15.20000000000072</c:v>
                      </c:pt>
                      <c:pt idx="765">
                        <c:v>15.40000000000072</c:v>
                      </c:pt>
                      <c:pt idx="766">
                        <c:v>15.600000000000719</c:v>
                      </c:pt>
                      <c:pt idx="767">
                        <c:v>15.800000000000718</c:v>
                      </c:pt>
                      <c:pt idx="768">
                        <c:v>16.000000000000718</c:v>
                      </c:pt>
                      <c:pt idx="769">
                        <c:v>16.200000000000717</c:v>
                      </c:pt>
                      <c:pt idx="770">
                        <c:v>16.400000000000716</c:v>
                      </c:pt>
                      <c:pt idx="771">
                        <c:v>16.600000000000716</c:v>
                      </c:pt>
                      <c:pt idx="772">
                        <c:v>16.800000000000715</c:v>
                      </c:pt>
                      <c:pt idx="773">
                        <c:v>17.000000000000714</c:v>
                      </c:pt>
                      <c:pt idx="774">
                        <c:v>17.200000000000713</c:v>
                      </c:pt>
                      <c:pt idx="775">
                        <c:v>17.400000000000713</c:v>
                      </c:pt>
                      <c:pt idx="776">
                        <c:v>17.600000000000712</c:v>
                      </c:pt>
                      <c:pt idx="777">
                        <c:v>17.800000000000711</c:v>
                      </c:pt>
                      <c:pt idx="778">
                        <c:v>18.000000000000711</c:v>
                      </c:pt>
                      <c:pt idx="779">
                        <c:v>18.20000000000071</c:v>
                      </c:pt>
                      <c:pt idx="780">
                        <c:v>18.400000000000709</c:v>
                      </c:pt>
                      <c:pt idx="781">
                        <c:v>18.600000000000708</c:v>
                      </c:pt>
                      <c:pt idx="782">
                        <c:v>18.800000000000708</c:v>
                      </c:pt>
                      <c:pt idx="783">
                        <c:v>19.000000000000707</c:v>
                      </c:pt>
                      <c:pt idx="784">
                        <c:v>19.200000000000706</c:v>
                      </c:pt>
                      <c:pt idx="785">
                        <c:v>19.400000000000706</c:v>
                      </c:pt>
                      <c:pt idx="786">
                        <c:v>19.600000000000705</c:v>
                      </c:pt>
                      <c:pt idx="787">
                        <c:v>19.800000000000704</c:v>
                      </c:pt>
                      <c:pt idx="788">
                        <c:v>20.000000000000703</c:v>
                      </c:pt>
                      <c:pt idx="789">
                        <c:v>20.200000000000703</c:v>
                      </c:pt>
                      <c:pt idx="790">
                        <c:v>20.400000000000702</c:v>
                      </c:pt>
                      <c:pt idx="791">
                        <c:v>20.600000000000701</c:v>
                      </c:pt>
                      <c:pt idx="792">
                        <c:v>20.800000000000701</c:v>
                      </c:pt>
                      <c:pt idx="793">
                        <c:v>21.0000000000007</c:v>
                      </c:pt>
                      <c:pt idx="794">
                        <c:v>21.200000000000699</c:v>
                      </c:pt>
                      <c:pt idx="795">
                        <c:v>21.400000000000698</c:v>
                      </c:pt>
                      <c:pt idx="796">
                        <c:v>21.600000000000698</c:v>
                      </c:pt>
                      <c:pt idx="797">
                        <c:v>21.800000000000697</c:v>
                      </c:pt>
                      <c:pt idx="798">
                        <c:v>22.000000000000696</c:v>
                      </c:pt>
                      <c:pt idx="799">
                        <c:v>22.200000000000696</c:v>
                      </c:pt>
                      <c:pt idx="800">
                        <c:v>22.400000000000695</c:v>
                      </c:pt>
                      <c:pt idx="801">
                        <c:v>22.600000000000694</c:v>
                      </c:pt>
                      <c:pt idx="802">
                        <c:v>22.800000000000693</c:v>
                      </c:pt>
                      <c:pt idx="803">
                        <c:v>23.000000000000693</c:v>
                      </c:pt>
                      <c:pt idx="804">
                        <c:v>23.200000000000692</c:v>
                      </c:pt>
                      <c:pt idx="805">
                        <c:v>23.400000000000691</c:v>
                      </c:pt>
                      <c:pt idx="806">
                        <c:v>23.600000000000691</c:v>
                      </c:pt>
                      <c:pt idx="807">
                        <c:v>23.80000000000069</c:v>
                      </c:pt>
                      <c:pt idx="808">
                        <c:v>24.000000000000689</c:v>
                      </c:pt>
                      <c:pt idx="809">
                        <c:v>24.200000000000689</c:v>
                      </c:pt>
                      <c:pt idx="810">
                        <c:v>24.400000000000688</c:v>
                      </c:pt>
                      <c:pt idx="811">
                        <c:v>24.600000000000687</c:v>
                      </c:pt>
                      <c:pt idx="812">
                        <c:v>24.800000000000686</c:v>
                      </c:pt>
                      <c:pt idx="813">
                        <c:v>25.000000000000686</c:v>
                      </c:pt>
                      <c:pt idx="814">
                        <c:v>25.200000000000685</c:v>
                      </c:pt>
                      <c:pt idx="815">
                        <c:v>25.400000000000684</c:v>
                      </c:pt>
                      <c:pt idx="816">
                        <c:v>25.600000000000684</c:v>
                      </c:pt>
                      <c:pt idx="817">
                        <c:v>25.800000000000683</c:v>
                      </c:pt>
                      <c:pt idx="818">
                        <c:v>26.000000000000682</c:v>
                      </c:pt>
                      <c:pt idx="819">
                        <c:v>26.200000000000681</c:v>
                      </c:pt>
                      <c:pt idx="820">
                        <c:v>26.400000000000681</c:v>
                      </c:pt>
                      <c:pt idx="821">
                        <c:v>26.60000000000068</c:v>
                      </c:pt>
                      <c:pt idx="822">
                        <c:v>26.800000000000679</c:v>
                      </c:pt>
                      <c:pt idx="823">
                        <c:v>27.000000000000679</c:v>
                      </c:pt>
                      <c:pt idx="824">
                        <c:v>27.200000000000678</c:v>
                      </c:pt>
                      <c:pt idx="825">
                        <c:v>27.400000000000677</c:v>
                      </c:pt>
                      <c:pt idx="826">
                        <c:v>27.600000000000676</c:v>
                      </c:pt>
                      <c:pt idx="827">
                        <c:v>27.800000000000676</c:v>
                      </c:pt>
                      <c:pt idx="828">
                        <c:v>28.000000000000675</c:v>
                      </c:pt>
                      <c:pt idx="829">
                        <c:v>28.200000000000674</c:v>
                      </c:pt>
                      <c:pt idx="830">
                        <c:v>28.400000000000674</c:v>
                      </c:pt>
                      <c:pt idx="831">
                        <c:v>28.600000000000673</c:v>
                      </c:pt>
                      <c:pt idx="832">
                        <c:v>28.800000000000672</c:v>
                      </c:pt>
                      <c:pt idx="833">
                        <c:v>29.000000000000671</c:v>
                      </c:pt>
                      <c:pt idx="834">
                        <c:v>29.200000000000671</c:v>
                      </c:pt>
                      <c:pt idx="835">
                        <c:v>29.40000000000067</c:v>
                      </c:pt>
                      <c:pt idx="836">
                        <c:v>29.600000000000669</c:v>
                      </c:pt>
                      <c:pt idx="837">
                        <c:v>29.800000000000669</c:v>
                      </c:pt>
                      <c:pt idx="838">
                        <c:v>30.000000000000668</c:v>
                      </c:pt>
                      <c:pt idx="839">
                        <c:v>30.200000000000667</c:v>
                      </c:pt>
                      <c:pt idx="840">
                        <c:v>30.400000000000666</c:v>
                      </c:pt>
                      <c:pt idx="841">
                        <c:v>30.600000000000666</c:v>
                      </c:pt>
                      <c:pt idx="842">
                        <c:v>30.800000000000665</c:v>
                      </c:pt>
                      <c:pt idx="843">
                        <c:v>31.000000000000664</c:v>
                      </c:pt>
                      <c:pt idx="844">
                        <c:v>31.200000000000664</c:v>
                      </c:pt>
                      <c:pt idx="845">
                        <c:v>31.400000000000663</c:v>
                      </c:pt>
                      <c:pt idx="846">
                        <c:v>31.600000000000662</c:v>
                      </c:pt>
                      <c:pt idx="847">
                        <c:v>31.800000000000662</c:v>
                      </c:pt>
                      <c:pt idx="848">
                        <c:v>32.000000000000661</c:v>
                      </c:pt>
                      <c:pt idx="849">
                        <c:v>32.200000000000664</c:v>
                      </c:pt>
                      <c:pt idx="850">
                        <c:v>32.400000000000666</c:v>
                      </c:pt>
                      <c:pt idx="851">
                        <c:v>32.600000000000669</c:v>
                      </c:pt>
                      <c:pt idx="852">
                        <c:v>32.800000000000672</c:v>
                      </c:pt>
                      <c:pt idx="853">
                        <c:v>33.000000000000675</c:v>
                      </c:pt>
                      <c:pt idx="854">
                        <c:v>33.200000000000678</c:v>
                      </c:pt>
                      <c:pt idx="855">
                        <c:v>33.400000000000681</c:v>
                      </c:pt>
                      <c:pt idx="856">
                        <c:v>33.600000000000684</c:v>
                      </c:pt>
                      <c:pt idx="857">
                        <c:v>33.800000000000686</c:v>
                      </c:pt>
                      <c:pt idx="858">
                        <c:v>34.000000000000689</c:v>
                      </c:pt>
                      <c:pt idx="859">
                        <c:v>34.200000000000692</c:v>
                      </c:pt>
                      <c:pt idx="860">
                        <c:v>34.400000000000695</c:v>
                      </c:pt>
                      <c:pt idx="861">
                        <c:v>34.600000000000698</c:v>
                      </c:pt>
                      <c:pt idx="862">
                        <c:v>34.800000000000701</c:v>
                      </c:pt>
                      <c:pt idx="863">
                        <c:v>35.000000000000703</c:v>
                      </c:pt>
                      <c:pt idx="864">
                        <c:v>35.200000000000706</c:v>
                      </c:pt>
                      <c:pt idx="865">
                        <c:v>35.400000000000709</c:v>
                      </c:pt>
                      <c:pt idx="866">
                        <c:v>35.600000000000712</c:v>
                      </c:pt>
                      <c:pt idx="867">
                        <c:v>35.800000000000715</c:v>
                      </c:pt>
                      <c:pt idx="868">
                        <c:v>36.000000000000718</c:v>
                      </c:pt>
                      <c:pt idx="869">
                        <c:v>36.20000000000072</c:v>
                      </c:pt>
                      <c:pt idx="870">
                        <c:v>36.400000000000723</c:v>
                      </c:pt>
                      <c:pt idx="871">
                        <c:v>36.600000000000726</c:v>
                      </c:pt>
                      <c:pt idx="872">
                        <c:v>36.800000000000729</c:v>
                      </c:pt>
                      <c:pt idx="873">
                        <c:v>37.000000000000732</c:v>
                      </c:pt>
                      <c:pt idx="874">
                        <c:v>37.200000000000735</c:v>
                      </c:pt>
                      <c:pt idx="875">
                        <c:v>37.400000000000738</c:v>
                      </c:pt>
                      <c:pt idx="876">
                        <c:v>37.60000000000074</c:v>
                      </c:pt>
                      <c:pt idx="877">
                        <c:v>37.800000000000743</c:v>
                      </c:pt>
                      <c:pt idx="878">
                        <c:v>38.000000000000746</c:v>
                      </c:pt>
                      <c:pt idx="879">
                        <c:v>38.200000000000749</c:v>
                      </c:pt>
                      <c:pt idx="880">
                        <c:v>38.400000000000752</c:v>
                      </c:pt>
                      <c:pt idx="881">
                        <c:v>38.600000000000755</c:v>
                      </c:pt>
                      <c:pt idx="882">
                        <c:v>38.800000000000757</c:v>
                      </c:pt>
                      <c:pt idx="883">
                        <c:v>39.00000000000076</c:v>
                      </c:pt>
                      <c:pt idx="884">
                        <c:v>39.200000000000763</c:v>
                      </c:pt>
                      <c:pt idx="885">
                        <c:v>39.400000000000766</c:v>
                      </c:pt>
                      <c:pt idx="886">
                        <c:v>39.600000000000769</c:v>
                      </c:pt>
                      <c:pt idx="887">
                        <c:v>39.800000000000772</c:v>
                      </c:pt>
                      <c:pt idx="888">
                        <c:v>40.000000000000774</c:v>
                      </c:pt>
                      <c:pt idx="889">
                        <c:v>40.200000000000777</c:v>
                      </c:pt>
                      <c:pt idx="890">
                        <c:v>40.40000000000078</c:v>
                      </c:pt>
                      <c:pt idx="891">
                        <c:v>40.600000000000783</c:v>
                      </c:pt>
                      <c:pt idx="892">
                        <c:v>40.800000000000786</c:v>
                      </c:pt>
                      <c:pt idx="893">
                        <c:v>41.000000000000789</c:v>
                      </c:pt>
                      <c:pt idx="894">
                        <c:v>41.200000000000792</c:v>
                      </c:pt>
                      <c:pt idx="895">
                        <c:v>41.400000000000794</c:v>
                      </c:pt>
                      <c:pt idx="896">
                        <c:v>41.600000000000797</c:v>
                      </c:pt>
                      <c:pt idx="897">
                        <c:v>41.8000000000008</c:v>
                      </c:pt>
                      <c:pt idx="898">
                        <c:v>42.000000000000803</c:v>
                      </c:pt>
                      <c:pt idx="899">
                        <c:v>42.200000000000806</c:v>
                      </c:pt>
                      <c:pt idx="900">
                        <c:v>42.400000000000809</c:v>
                      </c:pt>
                      <c:pt idx="901">
                        <c:v>42.600000000000811</c:v>
                      </c:pt>
                      <c:pt idx="902">
                        <c:v>42.800000000000814</c:v>
                      </c:pt>
                      <c:pt idx="903">
                        <c:v>43.000000000000817</c:v>
                      </c:pt>
                      <c:pt idx="904">
                        <c:v>43.20000000000082</c:v>
                      </c:pt>
                      <c:pt idx="905">
                        <c:v>43.400000000000823</c:v>
                      </c:pt>
                      <c:pt idx="906">
                        <c:v>43.600000000000826</c:v>
                      </c:pt>
                      <c:pt idx="907">
                        <c:v>43.800000000000828</c:v>
                      </c:pt>
                      <c:pt idx="908">
                        <c:v>44.000000000000831</c:v>
                      </c:pt>
                      <c:pt idx="909">
                        <c:v>44.200000000000834</c:v>
                      </c:pt>
                      <c:pt idx="910">
                        <c:v>44.400000000000837</c:v>
                      </c:pt>
                      <c:pt idx="911">
                        <c:v>44.60000000000084</c:v>
                      </c:pt>
                      <c:pt idx="912">
                        <c:v>44.800000000000843</c:v>
                      </c:pt>
                      <c:pt idx="913">
                        <c:v>45.000000000000846</c:v>
                      </c:pt>
                      <c:pt idx="914">
                        <c:v>45.200000000000848</c:v>
                      </c:pt>
                      <c:pt idx="915">
                        <c:v>45.400000000000851</c:v>
                      </c:pt>
                      <c:pt idx="916">
                        <c:v>45.600000000000854</c:v>
                      </c:pt>
                      <c:pt idx="917">
                        <c:v>45.800000000000857</c:v>
                      </c:pt>
                      <c:pt idx="918">
                        <c:v>46.00000000000086</c:v>
                      </c:pt>
                      <c:pt idx="919">
                        <c:v>46.200000000000863</c:v>
                      </c:pt>
                      <c:pt idx="920">
                        <c:v>46.400000000000865</c:v>
                      </c:pt>
                      <c:pt idx="921">
                        <c:v>46.600000000000868</c:v>
                      </c:pt>
                      <c:pt idx="922">
                        <c:v>46.800000000000871</c:v>
                      </c:pt>
                      <c:pt idx="923">
                        <c:v>47.000000000000874</c:v>
                      </c:pt>
                      <c:pt idx="924">
                        <c:v>47.200000000000877</c:v>
                      </c:pt>
                      <c:pt idx="925">
                        <c:v>47.40000000000088</c:v>
                      </c:pt>
                      <c:pt idx="926">
                        <c:v>47.600000000000882</c:v>
                      </c:pt>
                      <c:pt idx="927">
                        <c:v>47.800000000000885</c:v>
                      </c:pt>
                      <c:pt idx="928">
                        <c:v>48.000000000000888</c:v>
                      </c:pt>
                      <c:pt idx="929">
                        <c:v>48.200000000000891</c:v>
                      </c:pt>
                      <c:pt idx="930">
                        <c:v>48.400000000000894</c:v>
                      </c:pt>
                      <c:pt idx="931">
                        <c:v>48.600000000000897</c:v>
                      </c:pt>
                      <c:pt idx="932">
                        <c:v>48.8000000000009</c:v>
                      </c:pt>
                      <c:pt idx="933">
                        <c:v>49.000000000000902</c:v>
                      </c:pt>
                      <c:pt idx="934">
                        <c:v>49.200000000000905</c:v>
                      </c:pt>
                      <c:pt idx="935">
                        <c:v>49.400000000000908</c:v>
                      </c:pt>
                      <c:pt idx="936">
                        <c:v>49.600000000000911</c:v>
                      </c:pt>
                      <c:pt idx="937">
                        <c:v>49.800000000000914</c:v>
                      </c:pt>
                      <c:pt idx="938">
                        <c:v>50.000000000000917</c:v>
                      </c:pt>
                      <c:pt idx="939">
                        <c:v>50.200000000000919</c:v>
                      </c:pt>
                      <c:pt idx="940">
                        <c:v>50.400000000000922</c:v>
                      </c:pt>
                      <c:pt idx="941">
                        <c:v>50.600000000000925</c:v>
                      </c:pt>
                      <c:pt idx="942">
                        <c:v>50.800000000000928</c:v>
                      </c:pt>
                      <c:pt idx="943">
                        <c:v>51.000000000000931</c:v>
                      </c:pt>
                      <c:pt idx="944">
                        <c:v>51.200000000000934</c:v>
                      </c:pt>
                      <c:pt idx="945">
                        <c:v>51.400000000000936</c:v>
                      </c:pt>
                      <c:pt idx="946">
                        <c:v>51.600000000000939</c:v>
                      </c:pt>
                      <c:pt idx="947">
                        <c:v>51.800000000000942</c:v>
                      </c:pt>
                      <c:pt idx="948">
                        <c:v>52.000000000000945</c:v>
                      </c:pt>
                      <c:pt idx="949">
                        <c:v>52.200000000000948</c:v>
                      </c:pt>
                      <c:pt idx="950">
                        <c:v>52.400000000000951</c:v>
                      </c:pt>
                      <c:pt idx="951">
                        <c:v>52.600000000000954</c:v>
                      </c:pt>
                      <c:pt idx="952">
                        <c:v>52.800000000000956</c:v>
                      </c:pt>
                      <c:pt idx="953">
                        <c:v>53.000000000000959</c:v>
                      </c:pt>
                      <c:pt idx="954">
                        <c:v>53.200000000000962</c:v>
                      </c:pt>
                      <c:pt idx="955">
                        <c:v>53.400000000000965</c:v>
                      </c:pt>
                      <c:pt idx="956">
                        <c:v>53.600000000000968</c:v>
                      </c:pt>
                      <c:pt idx="957">
                        <c:v>53.800000000000971</c:v>
                      </c:pt>
                      <c:pt idx="958">
                        <c:v>54.000000000000973</c:v>
                      </c:pt>
                      <c:pt idx="959">
                        <c:v>54.200000000000976</c:v>
                      </c:pt>
                      <c:pt idx="960">
                        <c:v>54.400000000000979</c:v>
                      </c:pt>
                      <c:pt idx="961">
                        <c:v>54.600000000000982</c:v>
                      </c:pt>
                      <c:pt idx="962">
                        <c:v>54.800000000000985</c:v>
                      </c:pt>
                      <c:pt idx="963">
                        <c:v>55.000000000000988</c:v>
                      </c:pt>
                      <c:pt idx="964">
                        <c:v>55.20000000000099</c:v>
                      </c:pt>
                      <c:pt idx="965">
                        <c:v>55.400000000000993</c:v>
                      </c:pt>
                      <c:pt idx="966">
                        <c:v>55.600000000000996</c:v>
                      </c:pt>
                      <c:pt idx="967">
                        <c:v>55.800000000000999</c:v>
                      </c:pt>
                      <c:pt idx="968">
                        <c:v>56.000000000001002</c:v>
                      </c:pt>
                      <c:pt idx="969">
                        <c:v>56.200000000001005</c:v>
                      </c:pt>
                      <c:pt idx="970">
                        <c:v>56.400000000001008</c:v>
                      </c:pt>
                      <c:pt idx="971">
                        <c:v>56.60000000000101</c:v>
                      </c:pt>
                      <c:pt idx="972">
                        <c:v>56.800000000001013</c:v>
                      </c:pt>
                      <c:pt idx="973">
                        <c:v>57.000000000001016</c:v>
                      </c:pt>
                      <c:pt idx="974">
                        <c:v>57.200000000001019</c:v>
                      </c:pt>
                      <c:pt idx="975">
                        <c:v>57.400000000001022</c:v>
                      </c:pt>
                      <c:pt idx="976">
                        <c:v>57.600000000001025</c:v>
                      </c:pt>
                      <c:pt idx="977">
                        <c:v>57.800000000001027</c:v>
                      </c:pt>
                      <c:pt idx="978">
                        <c:v>58.00000000000103</c:v>
                      </c:pt>
                      <c:pt idx="979">
                        <c:v>58.200000000001033</c:v>
                      </c:pt>
                      <c:pt idx="980">
                        <c:v>58.400000000001036</c:v>
                      </c:pt>
                      <c:pt idx="981">
                        <c:v>58.600000000001039</c:v>
                      </c:pt>
                      <c:pt idx="982">
                        <c:v>58.800000000001042</c:v>
                      </c:pt>
                      <c:pt idx="983">
                        <c:v>59.000000000001044</c:v>
                      </c:pt>
                      <c:pt idx="984">
                        <c:v>59.200000000001047</c:v>
                      </c:pt>
                      <c:pt idx="985">
                        <c:v>59.40000000000105</c:v>
                      </c:pt>
                      <c:pt idx="986">
                        <c:v>59.600000000001053</c:v>
                      </c:pt>
                      <c:pt idx="987">
                        <c:v>59.800000000001056</c:v>
                      </c:pt>
                      <c:pt idx="988">
                        <c:v>60.000000000001059</c:v>
                      </c:pt>
                      <c:pt idx="989">
                        <c:v>60.200000000001062</c:v>
                      </c:pt>
                      <c:pt idx="990">
                        <c:v>60.400000000001064</c:v>
                      </c:pt>
                      <c:pt idx="991">
                        <c:v>60.600000000001067</c:v>
                      </c:pt>
                      <c:pt idx="992">
                        <c:v>60.80000000000107</c:v>
                      </c:pt>
                      <c:pt idx="993">
                        <c:v>61.000000000001073</c:v>
                      </c:pt>
                      <c:pt idx="994">
                        <c:v>61.200000000001076</c:v>
                      </c:pt>
                      <c:pt idx="995">
                        <c:v>61.400000000001079</c:v>
                      </c:pt>
                      <c:pt idx="996">
                        <c:v>61.600000000001081</c:v>
                      </c:pt>
                      <c:pt idx="997">
                        <c:v>61.800000000001084</c:v>
                      </c:pt>
                      <c:pt idx="998">
                        <c:v>62.000000000001087</c:v>
                      </c:pt>
                      <c:pt idx="999">
                        <c:v>62.20000000000109</c:v>
                      </c:pt>
                      <c:pt idx="1000">
                        <c:v>62.400000000001093</c:v>
                      </c:pt>
                      <c:pt idx="1001">
                        <c:v>62.600000000001096</c:v>
                      </c:pt>
                      <c:pt idx="1002">
                        <c:v>62.800000000001098</c:v>
                      </c:pt>
                      <c:pt idx="1003">
                        <c:v>63.000000000001101</c:v>
                      </c:pt>
                      <c:pt idx="1004">
                        <c:v>63.200000000001104</c:v>
                      </c:pt>
                      <c:pt idx="1005">
                        <c:v>63.400000000001107</c:v>
                      </c:pt>
                      <c:pt idx="1006">
                        <c:v>63.60000000000111</c:v>
                      </c:pt>
                      <c:pt idx="1007">
                        <c:v>63.800000000001113</c:v>
                      </c:pt>
                      <c:pt idx="1008">
                        <c:v>64.000000000001108</c:v>
                      </c:pt>
                      <c:pt idx="1009">
                        <c:v>64.200000000001111</c:v>
                      </c:pt>
                      <c:pt idx="1010">
                        <c:v>64.400000000001114</c:v>
                      </c:pt>
                      <c:pt idx="1011">
                        <c:v>64.600000000001117</c:v>
                      </c:pt>
                      <c:pt idx="1012">
                        <c:v>64.80000000000112</c:v>
                      </c:pt>
                      <c:pt idx="1013">
                        <c:v>65.000000000001123</c:v>
                      </c:pt>
                      <c:pt idx="1014">
                        <c:v>65.200000000001125</c:v>
                      </c:pt>
                      <c:pt idx="1015">
                        <c:v>65.400000000001128</c:v>
                      </c:pt>
                      <c:pt idx="1016">
                        <c:v>65.600000000001131</c:v>
                      </c:pt>
                      <c:pt idx="1017">
                        <c:v>65.800000000001134</c:v>
                      </c:pt>
                      <c:pt idx="1018">
                        <c:v>66.000000000001137</c:v>
                      </c:pt>
                      <c:pt idx="1019">
                        <c:v>66.20000000000114</c:v>
                      </c:pt>
                      <c:pt idx="1020">
                        <c:v>66.400000000001143</c:v>
                      </c:pt>
                      <c:pt idx="1021">
                        <c:v>66.600000000001145</c:v>
                      </c:pt>
                      <c:pt idx="1022">
                        <c:v>66.800000000001148</c:v>
                      </c:pt>
                      <c:pt idx="1023">
                        <c:v>67.000000000001151</c:v>
                      </c:pt>
                      <c:pt idx="1024">
                        <c:v>67.200000000001154</c:v>
                      </c:pt>
                      <c:pt idx="1025">
                        <c:v>67.400000000001157</c:v>
                      </c:pt>
                      <c:pt idx="1026">
                        <c:v>67.60000000000116</c:v>
                      </c:pt>
                      <c:pt idx="1027">
                        <c:v>67.800000000001162</c:v>
                      </c:pt>
                      <c:pt idx="1028">
                        <c:v>68.000000000001165</c:v>
                      </c:pt>
                      <c:pt idx="1029">
                        <c:v>68.200000000001168</c:v>
                      </c:pt>
                      <c:pt idx="1030">
                        <c:v>68.400000000001171</c:v>
                      </c:pt>
                      <c:pt idx="1031">
                        <c:v>68.600000000001174</c:v>
                      </c:pt>
                      <c:pt idx="1032">
                        <c:v>68.800000000001177</c:v>
                      </c:pt>
                      <c:pt idx="1033">
                        <c:v>69.00000000000118</c:v>
                      </c:pt>
                      <c:pt idx="1034">
                        <c:v>69.200000000001182</c:v>
                      </c:pt>
                      <c:pt idx="1035">
                        <c:v>69.400000000001185</c:v>
                      </c:pt>
                      <c:pt idx="1036">
                        <c:v>69.600000000001188</c:v>
                      </c:pt>
                      <c:pt idx="1037">
                        <c:v>69.800000000001191</c:v>
                      </c:pt>
                      <c:pt idx="1038">
                        <c:v>70.000000000001194</c:v>
                      </c:pt>
                      <c:pt idx="1039">
                        <c:v>70.200000000001197</c:v>
                      </c:pt>
                      <c:pt idx="1040">
                        <c:v>70.400000000001199</c:v>
                      </c:pt>
                      <c:pt idx="1041">
                        <c:v>70.600000000001202</c:v>
                      </c:pt>
                      <c:pt idx="1042">
                        <c:v>70.800000000001205</c:v>
                      </c:pt>
                      <c:pt idx="1043">
                        <c:v>71.000000000001208</c:v>
                      </c:pt>
                      <c:pt idx="1044">
                        <c:v>71.200000000001211</c:v>
                      </c:pt>
                      <c:pt idx="1045">
                        <c:v>71.400000000001214</c:v>
                      </c:pt>
                      <c:pt idx="1046">
                        <c:v>71.600000000001216</c:v>
                      </c:pt>
                      <c:pt idx="1047">
                        <c:v>71.800000000001219</c:v>
                      </c:pt>
                      <c:pt idx="1048">
                        <c:v>72.000000000001222</c:v>
                      </c:pt>
                      <c:pt idx="1049">
                        <c:v>72.200000000001225</c:v>
                      </c:pt>
                      <c:pt idx="1050">
                        <c:v>72.400000000001228</c:v>
                      </c:pt>
                      <c:pt idx="1051">
                        <c:v>72.600000000001231</c:v>
                      </c:pt>
                      <c:pt idx="1052">
                        <c:v>72.800000000001234</c:v>
                      </c:pt>
                      <c:pt idx="1053">
                        <c:v>73.000000000001236</c:v>
                      </c:pt>
                      <c:pt idx="1054">
                        <c:v>73.200000000001239</c:v>
                      </c:pt>
                      <c:pt idx="1055">
                        <c:v>73.400000000001242</c:v>
                      </c:pt>
                      <c:pt idx="1056">
                        <c:v>73.600000000001245</c:v>
                      </c:pt>
                      <c:pt idx="1057">
                        <c:v>73.800000000001248</c:v>
                      </c:pt>
                      <c:pt idx="1058">
                        <c:v>74.000000000001251</c:v>
                      </c:pt>
                      <c:pt idx="1059">
                        <c:v>74.200000000001253</c:v>
                      </c:pt>
                      <c:pt idx="1060">
                        <c:v>74.400000000001256</c:v>
                      </c:pt>
                      <c:pt idx="1061">
                        <c:v>74.600000000001259</c:v>
                      </c:pt>
                      <c:pt idx="1062">
                        <c:v>74.800000000001262</c:v>
                      </c:pt>
                      <c:pt idx="1063">
                        <c:v>75.000000000001265</c:v>
                      </c:pt>
                      <c:pt idx="1064">
                        <c:v>75.200000000001268</c:v>
                      </c:pt>
                      <c:pt idx="1065">
                        <c:v>75.40000000000127</c:v>
                      </c:pt>
                      <c:pt idx="1066">
                        <c:v>75.600000000001273</c:v>
                      </c:pt>
                      <c:pt idx="1067">
                        <c:v>75.800000000001276</c:v>
                      </c:pt>
                      <c:pt idx="1068">
                        <c:v>76.000000000001279</c:v>
                      </c:pt>
                      <c:pt idx="1069">
                        <c:v>76.200000000001282</c:v>
                      </c:pt>
                      <c:pt idx="1070">
                        <c:v>76.400000000001285</c:v>
                      </c:pt>
                      <c:pt idx="1071">
                        <c:v>76.600000000001288</c:v>
                      </c:pt>
                      <c:pt idx="1072">
                        <c:v>76.80000000000129</c:v>
                      </c:pt>
                      <c:pt idx="1073">
                        <c:v>77.000000000001293</c:v>
                      </c:pt>
                      <c:pt idx="1074">
                        <c:v>77.200000000001296</c:v>
                      </c:pt>
                      <c:pt idx="1075">
                        <c:v>77.400000000001299</c:v>
                      </c:pt>
                      <c:pt idx="1076">
                        <c:v>77.600000000001302</c:v>
                      </c:pt>
                      <c:pt idx="1077">
                        <c:v>77.800000000001305</c:v>
                      </c:pt>
                      <c:pt idx="1078">
                        <c:v>78.000000000001307</c:v>
                      </c:pt>
                      <c:pt idx="1079">
                        <c:v>78.20000000000131</c:v>
                      </c:pt>
                      <c:pt idx="1080">
                        <c:v>78.400000000001313</c:v>
                      </c:pt>
                      <c:pt idx="1081">
                        <c:v>78.600000000001316</c:v>
                      </c:pt>
                      <c:pt idx="1082">
                        <c:v>78.800000000001319</c:v>
                      </c:pt>
                      <c:pt idx="1083">
                        <c:v>79.000000000001322</c:v>
                      </c:pt>
                      <c:pt idx="1084">
                        <c:v>79.200000000001324</c:v>
                      </c:pt>
                      <c:pt idx="1085">
                        <c:v>79.400000000001327</c:v>
                      </c:pt>
                      <c:pt idx="1086">
                        <c:v>79.60000000000133</c:v>
                      </c:pt>
                      <c:pt idx="1087">
                        <c:v>79.800000000001333</c:v>
                      </c:pt>
                      <c:pt idx="1088">
                        <c:v>80.000000000001336</c:v>
                      </c:pt>
                      <c:pt idx="1089">
                        <c:v>80.200000000001339</c:v>
                      </c:pt>
                      <c:pt idx="1090">
                        <c:v>80.400000000001342</c:v>
                      </c:pt>
                      <c:pt idx="1091">
                        <c:v>80.600000000001344</c:v>
                      </c:pt>
                      <c:pt idx="1092">
                        <c:v>80.800000000001347</c:v>
                      </c:pt>
                      <c:pt idx="1093">
                        <c:v>81.00000000000135</c:v>
                      </c:pt>
                      <c:pt idx="1094">
                        <c:v>81.200000000001353</c:v>
                      </c:pt>
                      <c:pt idx="1095">
                        <c:v>81.400000000001356</c:v>
                      </c:pt>
                      <c:pt idx="1096">
                        <c:v>81.600000000001359</c:v>
                      </c:pt>
                      <c:pt idx="1097">
                        <c:v>81.800000000001361</c:v>
                      </c:pt>
                      <c:pt idx="1098">
                        <c:v>82.000000000001364</c:v>
                      </c:pt>
                      <c:pt idx="1099">
                        <c:v>82.200000000001367</c:v>
                      </c:pt>
                      <c:pt idx="1100">
                        <c:v>82.40000000000137</c:v>
                      </c:pt>
                      <c:pt idx="1101">
                        <c:v>82.600000000001373</c:v>
                      </c:pt>
                      <c:pt idx="1102">
                        <c:v>82.800000000001376</c:v>
                      </c:pt>
                      <c:pt idx="1103">
                        <c:v>83.000000000001378</c:v>
                      </c:pt>
                      <c:pt idx="1104">
                        <c:v>83.200000000001381</c:v>
                      </c:pt>
                      <c:pt idx="1105">
                        <c:v>83.400000000001384</c:v>
                      </c:pt>
                      <c:pt idx="1106">
                        <c:v>83.600000000001387</c:v>
                      </c:pt>
                      <c:pt idx="1107">
                        <c:v>83.80000000000139</c:v>
                      </c:pt>
                      <c:pt idx="1108">
                        <c:v>84.000000000001393</c:v>
                      </c:pt>
                      <c:pt idx="1109">
                        <c:v>84.200000000001396</c:v>
                      </c:pt>
                      <c:pt idx="1110">
                        <c:v>84.400000000001398</c:v>
                      </c:pt>
                      <c:pt idx="1111">
                        <c:v>84.600000000001401</c:v>
                      </c:pt>
                      <c:pt idx="1112">
                        <c:v>84.800000000001404</c:v>
                      </c:pt>
                      <c:pt idx="1113">
                        <c:v>85.000000000001407</c:v>
                      </c:pt>
                      <c:pt idx="1114">
                        <c:v>85.20000000000141</c:v>
                      </c:pt>
                      <c:pt idx="1115">
                        <c:v>85.400000000001413</c:v>
                      </c:pt>
                      <c:pt idx="1116">
                        <c:v>85.600000000001415</c:v>
                      </c:pt>
                      <c:pt idx="1117">
                        <c:v>85.800000000001418</c:v>
                      </c:pt>
                      <c:pt idx="1118">
                        <c:v>86.000000000001421</c:v>
                      </c:pt>
                      <c:pt idx="1119">
                        <c:v>86.200000000001424</c:v>
                      </c:pt>
                      <c:pt idx="1120">
                        <c:v>86.400000000001427</c:v>
                      </c:pt>
                      <c:pt idx="1121">
                        <c:v>86.60000000000143</c:v>
                      </c:pt>
                      <c:pt idx="1122">
                        <c:v>86.800000000001432</c:v>
                      </c:pt>
                      <c:pt idx="1123">
                        <c:v>87.000000000001435</c:v>
                      </c:pt>
                      <c:pt idx="1124">
                        <c:v>87.200000000001438</c:v>
                      </c:pt>
                      <c:pt idx="1125">
                        <c:v>87.400000000001441</c:v>
                      </c:pt>
                      <c:pt idx="1126">
                        <c:v>87.600000000001444</c:v>
                      </c:pt>
                      <c:pt idx="1127">
                        <c:v>87.800000000001447</c:v>
                      </c:pt>
                      <c:pt idx="1128">
                        <c:v>88.00000000000145</c:v>
                      </c:pt>
                      <c:pt idx="1129">
                        <c:v>88.200000000001452</c:v>
                      </c:pt>
                      <c:pt idx="1130">
                        <c:v>88.400000000001455</c:v>
                      </c:pt>
                      <c:pt idx="1131">
                        <c:v>88.600000000001458</c:v>
                      </c:pt>
                      <c:pt idx="1132">
                        <c:v>88.800000000001461</c:v>
                      </c:pt>
                      <c:pt idx="1133">
                        <c:v>89.000000000001464</c:v>
                      </c:pt>
                      <c:pt idx="1134">
                        <c:v>89.200000000001467</c:v>
                      </c:pt>
                      <c:pt idx="1135">
                        <c:v>89.400000000001469</c:v>
                      </c:pt>
                      <c:pt idx="1136">
                        <c:v>89.600000000001472</c:v>
                      </c:pt>
                      <c:pt idx="1137">
                        <c:v>89.800000000001475</c:v>
                      </c:pt>
                      <c:pt idx="1138">
                        <c:v>90.000000000001478</c:v>
                      </c:pt>
                      <c:pt idx="1139">
                        <c:v>90.200000000001481</c:v>
                      </c:pt>
                      <c:pt idx="1140">
                        <c:v>90.400000000001484</c:v>
                      </c:pt>
                      <c:pt idx="1141">
                        <c:v>90.600000000001486</c:v>
                      </c:pt>
                      <c:pt idx="1142">
                        <c:v>90.800000000001489</c:v>
                      </c:pt>
                      <c:pt idx="1143">
                        <c:v>91.000000000001492</c:v>
                      </c:pt>
                      <c:pt idx="1144">
                        <c:v>91.200000000001495</c:v>
                      </c:pt>
                      <c:pt idx="1145">
                        <c:v>91.400000000001498</c:v>
                      </c:pt>
                      <c:pt idx="1146">
                        <c:v>91.600000000001501</c:v>
                      </c:pt>
                      <c:pt idx="1147">
                        <c:v>91.800000000001504</c:v>
                      </c:pt>
                      <c:pt idx="1148">
                        <c:v>92.000000000001506</c:v>
                      </c:pt>
                      <c:pt idx="1149">
                        <c:v>92.200000000001509</c:v>
                      </c:pt>
                      <c:pt idx="1150">
                        <c:v>92.400000000001512</c:v>
                      </c:pt>
                      <c:pt idx="1151">
                        <c:v>92.600000000001515</c:v>
                      </c:pt>
                      <c:pt idx="1152">
                        <c:v>92.800000000001518</c:v>
                      </c:pt>
                      <c:pt idx="1153">
                        <c:v>93.000000000001521</c:v>
                      </c:pt>
                      <c:pt idx="1154">
                        <c:v>93.200000000001523</c:v>
                      </c:pt>
                      <c:pt idx="1155">
                        <c:v>93.400000000001526</c:v>
                      </c:pt>
                      <c:pt idx="1156">
                        <c:v>93.600000000001529</c:v>
                      </c:pt>
                      <c:pt idx="1157">
                        <c:v>93.800000000001532</c:v>
                      </c:pt>
                      <c:pt idx="1158">
                        <c:v>94.000000000001535</c:v>
                      </c:pt>
                      <c:pt idx="1159">
                        <c:v>94.200000000001538</c:v>
                      </c:pt>
                      <c:pt idx="1160">
                        <c:v>94.40000000000154</c:v>
                      </c:pt>
                      <c:pt idx="1161">
                        <c:v>94.600000000001543</c:v>
                      </c:pt>
                      <c:pt idx="1162">
                        <c:v>94.800000000001546</c:v>
                      </c:pt>
                      <c:pt idx="1163">
                        <c:v>95.000000000001549</c:v>
                      </c:pt>
                      <c:pt idx="1164">
                        <c:v>95.200000000001552</c:v>
                      </c:pt>
                      <c:pt idx="1165">
                        <c:v>95.400000000001555</c:v>
                      </c:pt>
                      <c:pt idx="1166">
                        <c:v>95.600000000001558</c:v>
                      </c:pt>
                      <c:pt idx="1167">
                        <c:v>95.80000000000156</c:v>
                      </c:pt>
                      <c:pt idx="1168">
                        <c:v>96.000000000001563</c:v>
                      </c:pt>
                      <c:pt idx="1169">
                        <c:v>96.200000000001566</c:v>
                      </c:pt>
                      <c:pt idx="1170">
                        <c:v>96.400000000001569</c:v>
                      </c:pt>
                      <c:pt idx="1171">
                        <c:v>96.600000000001572</c:v>
                      </c:pt>
                      <c:pt idx="1172">
                        <c:v>96.800000000001575</c:v>
                      </c:pt>
                      <c:pt idx="1173">
                        <c:v>97.000000000001577</c:v>
                      </c:pt>
                      <c:pt idx="1174">
                        <c:v>97.20000000000158</c:v>
                      </c:pt>
                      <c:pt idx="1175">
                        <c:v>97.400000000001583</c:v>
                      </c:pt>
                      <c:pt idx="1176">
                        <c:v>97.600000000001586</c:v>
                      </c:pt>
                      <c:pt idx="1177">
                        <c:v>97.800000000001589</c:v>
                      </c:pt>
                      <c:pt idx="1178">
                        <c:v>98.000000000001592</c:v>
                      </c:pt>
                      <c:pt idx="1179">
                        <c:v>98.200000000001594</c:v>
                      </c:pt>
                      <c:pt idx="1180">
                        <c:v>98.400000000001597</c:v>
                      </c:pt>
                      <c:pt idx="1181">
                        <c:v>98.6000000000016</c:v>
                      </c:pt>
                      <c:pt idx="1182">
                        <c:v>98.800000000001603</c:v>
                      </c:pt>
                      <c:pt idx="1183">
                        <c:v>99.000000000001606</c:v>
                      </c:pt>
                      <c:pt idx="1184">
                        <c:v>99.200000000001609</c:v>
                      </c:pt>
                      <c:pt idx="1185">
                        <c:v>99.400000000001612</c:v>
                      </c:pt>
                      <c:pt idx="1186">
                        <c:v>99.600000000001614</c:v>
                      </c:pt>
                      <c:pt idx="1187">
                        <c:v>99.800000000001617</c:v>
                      </c:pt>
                      <c:pt idx="1188">
                        <c:v>100.00000000000162</c:v>
                      </c:pt>
                      <c:pt idx="1189">
                        <c:v>100.20000000000162</c:v>
                      </c:pt>
                      <c:pt idx="1190">
                        <c:v>100.40000000000163</c:v>
                      </c:pt>
                      <c:pt idx="1191">
                        <c:v>100.60000000000163</c:v>
                      </c:pt>
                      <c:pt idx="1192">
                        <c:v>100.80000000000163</c:v>
                      </c:pt>
                      <c:pt idx="1193">
                        <c:v>101.00000000000163</c:v>
                      </c:pt>
                      <c:pt idx="1194">
                        <c:v>101.20000000000164</c:v>
                      </c:pt>
                      <c:pt idx="1195">
                        <c:v>101.40000000000164</c:v>
                      </c:pt>
                      <c:pt idx="1196">
                        <c:v>101.60000000000164</c:v>
                      </c:pt>
                      <c:pt idx="1197">
                        <c:v>101.80000000000165</c:v>
                      </c:pt>
                      <c:pt idx="1198">
                        <c:v>102.00000000000165</c:v>
                      </c:pt>
                      <c:pt idx="1199">
                        <c:v>102.20000000000165</c:v>
                      </c:pt>
                      <c:pt idx="1200">
                        <c:v>102.40000000000165</c:v>
                      </c:pt>
                      <c:pt idx="1201">
                        <c:v>102.60000000000166</c:v>
                      </c:pt>
                      <c:pt idx="1202">
                        <c:v>102.80000000000166</c:v>
                      </c:pt>
                      <c:pt idx="1203">
                        <c:v>103.00000000000166</c:v>
                      </c:pt>
                      <c:pt idx="1204">
                        <c:v>103.20000000000167</c:v>
                      </c:pt>
                      <c:pt idx="1205">
                        <c:v>103.40000000000167</c:v>
                      </c:pt>
                      <c:pt idx="1206">
                        <c:v>103.60000000000167</c:v>
                      </c:pt>
                      <c:pt idx="1207">
                        <c:v>103.80000000000167</c:v>
                      </c:pt>
                      <c:pt idx="1208">
                        <c:v>104.00000000000168</c:v>
                      </c:pt>
                      <c:pt idx="1209">
                        <c:v>104.20000000000168</c:v>
                      </c:pt>
                      <c:pt idx="1210">
                        <c:v>104.40000000000168</c:v>
                      </c:pt>
                      <c:pt idx="1211">
                        <c:v>104.60000000000169</c:v>
                      </c:pt>
                      <c:pt idx="1212">
                        <c:v>104.80000000000169</c:v>
                      </c:pt>
                      <c:pt idx="1213">
                        <c:v>105.00000000000169</c:v>
                      </c:pt>
                      <c:pt idx="1214">
                        <c:v>105.20000000000169</c:v>
                      </c:pt>
                      <c:pt idx="1215">
                        <c:v>105.4000000000017</c:v>
                      </c:pt>
                      <c:pt idx="1216">
                        <c:v>105.6000000000017</c:v>
                      </c:pt>
                      <c:pt idx="1217">
                        <c:v>105.8000000000017</c:v>
                      </c:pt>
                      <c:pt idx="1218">
                        <c:v>106.00000000000171</c:v>
                      </c:pt>
                      <c:pt idx="1219">
                        <c:v>106.20000000000171</c:v>
                      </c:pt>
                      <c:pt idx="1220">
                        <c:v>106.40000000000171</c:v>
                      </c:pt>
                      <c:pt idx="1221">
                        <c:v>106.60000000000171</c:v>
                      </c:pt>
                      <c:pt idx="1222">
                        <c:v>106.80000000000172</c:v>
                      </c:pt>
                      <c:pt idx="1223">
                        <c:v>107.00000000000172</c:v>
                      </c:pt>
                      <c:pt idx="1224">
                        <c:v>107.20000000000172</c:v>
                      </c:pt>
                      <c:pt idx="1225">
                        <c:v>107.40000000000173</c:v>
                      </c:pt>
                      <c:pt idx="1226">
                        <c:v>107.60000000000173</c:v>
                      </c:pt>
                      <c:pt idx="1227">
                        <c:v>107.80000000000173</c:v>
                      </c:pt>
                      <c:pt idx="1228">
                        <c:v>108.00000000000173</c:v>
                      </c:pt>
                      <c:pt idx="1229">
                        <c:v>108.20000000000174</c:v>
                      </c:pt>
                      <c:pt idx="1230">
                        <c:v>108.40000000000174</c:v>
                      </c:pt>
                      <c:pt idx="1231">
                        <c:v>108.60000000000174</c:v>
                      </c:pt>
                      <c:pt idx="1232">
                        <c:v>108.80000000000175</c:v>
                      </c:pt>
                      <c:pt idx="1233">
                        <c:v>109.00000000000175</c:v>
                      </c:pt>
                      <c:pt idx="1234">
                        <c:v>109.20000000000175</c:v>
                      </c:pt>
                      <c:pt idx="1235">
                        <c:v>109.40000000000175</c:v>
                      </c:pt>
                      <c:pt idx="1236">
                        <c:v>109.60000000000176</c:v>
                      </c:pt>
                      <c:pt idx="1237">
                        <c:v>109.80000000000176</c:v>
                      </c:pt>
                      <c:pt idx="1238">
                        <c:v>110.00000000000176</c:v>
                      </c:pt>
                      <c:pt idx="1239">
                        <c:v>110.20000000000176</c:v>
                      </c:pt>
                      <c:pt idx="1240">
                        <c:v>110.40000000000177</c:v>
                      </c:pt>
                      <c:pt idx="1241">
                        <c:v>110.60000000000177</c:v>
                      </c:pt>
                      <c:pt idx="1242">
                        <c:v>110.80000000000177</c:v>
                      </c:pt>
                      <c:pt idx="1243">
                        <c:v>111.00000000000178</c:v>
                      </c:pt>
                      <c:pt idx="1244">
                        <c:v>111.20000000000178</c:v>
                      </c:pt>
                      <c:pt idx="1245">
                        <c:v>111.40000000000178</c:v>
                      </c:pt>
                      <c:pt idx="1246">
                        <c:v>111.60000000000178</c:v>
                      </c:pt>
                      <c:pt idx="1247">
                        <c:v>111.80000000000179</c:v>
                      </c:pt>
                      <c:pt idx="1248">
                        <c:v>112.00000000000179</c:v>
                      </c:pt>
                      <c:pt idx="1249">
                        <c:v>112.20000000000179</c:v>
                      </c:pt>
                      <c:pt idx="1250">
                        <c:v>112.4000000000018</c:v>
                      </c:pt>
                      <c:pt idx="1251">
                        <c:v>112.6000000000018</c:v>
                      </c:pt>
                      <c:pt idx="1252">
                        <c:v>112.8000000000018</c:v>
                      </c:pt>
                      <c:pt idx="1253">
                        <c:v>113.0000000000018</c:v>
                      </c:pt>
                      <c:pt idx="1254">
                        <c:v>113.20000000000181</c:v>
                      </c:pt>
                      <c:pt idx="1255">
                        <c:v>113.40000000000181</c:v>
                      </c:pt>
                      <c:pt idx="1256">
                        <c:v>113.60000000000181</c:v>
                      </c:pt>
                      <c:pt idx="1257">
                        <c:v>113.80000000000182</c:v>
                      </c:pt>
                      <c:pt idx="1258">
                        <c:v>114.00000000000182</c:v>
                      </c:pt>
                      <c:pt idx="1259">
                        <c:v>114.20000000000182</c:v>
                      </c:pt>
                      <c:pt idx="1260">
                        <c:v>114.40000000000182</c:v>
                      </c:pt>
                      <c:pt idx="1261">
                        <c:v>114.60000000000183</c:v>
                      </c:pt>
                      <c:pt idx="1262">
                        <c:v>114.80000000000183</c:v>
                      </c:pt>
                      <c:pt idx="1263">
                        <c:v>115.00000000000183</c:v>
                      </c:pt>
                      <c:pt idx="1264">
                        <c:v>115.20000000000184</c:v>
                      </c:pt>
                      <c:pt idx="1265">
                        <c:v>115.40000000000184</c:v>
                      </c:pt>
                      <c:pt idx="1266">
                        <c:v>115.60000000000184</c:v>
                      </c:pt>
                      <c:pt idx="1267">
                        <c:v>115.80000000000184</c:v>
                      </c:pt>
                      <c:pt idx="1268">
                        <c:v>116.00000000000185</c:v>
                      </c:pt>
                      <c:pt idx="1269">
                        <c:v>116.20000000000185</c:v>
                      </c:pt>
                      <c:pt idx="1270">
                        <c:v>116.40000000000185</c:v>
                      </c:pt>
                      <c:pt idx="1271">
                        <c:v>116.60000000000186</c:v>
                      </c:pt>
                      <c:pt idx="1272">
                        <c:v>116.80000000000186</c:v>
                      </c:pt>
                      <c:pt idx="1273">
                        <c:v>117.00000000000186</c:v>
                      </c:pt>
                      <c:pt idx="1274">
                        <c:v>117.20000000000186</c:v>
                      </c:pt>
                      <c:pt idx="1275">
                        <c:v>117.40000000000187</c:v>
                      </c:pt>
                      <c:pt idx="1276">
                        <c:v>117.60000000000187</c:v>
                      </c:pt>
                      <c:pt idx="1277">
                        <c:v>117.80000000000187</c:v>
                      </c:pt>
                      <c:pt idx="1278">
                        <c:v>118.00000000000188</c:v>
                      </c:pt>
                      <c:pt idx="1279">
                        <c:v>118.20000000000188</c:v>
                      </c:pt>
                      <c:pt idx="1280">
                        <c:v>118.40000000000188</c:v>
                      </c:pt>
                      <c:pt idx="1281">
                        <c:v>118.60000000000188</c:v>
                      </c:pt>
                      <c:pt idx="1282">
                        <c:v>118.80000000000189</c:v>
                      </c:pt>
                      <c:pt idx="1283">
                        <c:v>119.00000000000189</c:v>
                      </c:pt>
                      <c:pt idx="1284">
                        <c:v>119.20000000000189</c:v>
                      </c:pt>
                      <c:pt idx="1285">
                        <c:v>119.4000000000019</c:v>
                      </c:pt>
                      <c:pt idx="1286">
                        <c:v>119.6000000000019</c:v>
                      </c:pt>
                      <c:pt idx="1287">
                        <c:v>119.8000000000019</c:v>
                      </c:pt>
                      <c:pt idx="1288">
                        <c:v>120.0000000000019</c:v>
                      </c:pt>
                      <c:pt idx="1289">
                        <c:v>120.20000000000191</c:v>
                      </c:pt>
                      <c:pt idx="1290">
                        <c:v>120.40000000000191</c:v>
                      </c:pt>
                      <c:pt idx="1291">
                        <c:v>120.60000000000191</c:v>
                      </c:pt>
                      <c:pt idx="1292">
                        <c:v>120.80000000000192</c:v>
                      </c:pt>
                      <c:pt idx="1293">
                        <c:v>121.00000000000192</c:v>
                      </c:pt>
                      <c:pt idx="1294">
                        <c:v>121.20000000000192</c:v>
                      </c:pt>
                      <c:pt idx="1295">
                        <c:v>121.40000000000192</c:v>
                      </c:pt>
                      <c:pt idx="1296">
                        <c:v>121.60000000000193</c:v>
                      </c:pt>
                      <c:pt idx="1297">
                        <c:v>121.80000000000193</c:v>
                      </c:pt>
                      <c:pt idx="1298">
                        <c:v>122.00000000000193</c:v>
                      </c:pt>
                      <c:pt idx="1299">
                        <c:v>122.20000000000194</c:v>
                      </c:pt>
                      <c:pt idx="1300">
                        <c:v>122.40000000000194</c:v>
                      </c:pt>
                      <c:pt idx="1301">
                        <c:v>122.60000000000194</c:v>
                      </c:pt>
                      <c:pt idx="1302">
                        <c:v>122.80000000000194</c:v>
                      </c:pt>
                      <c:pt idx="1303">
                        <c:v>123.00000000000195</c:v>
                      </c:pt>
                      <c:pt idx="1304">
                        <c:v>123.20000000000195</c:v>
                      </c:pt>
                      <c:pt idx="1305">
                        <c:v>123.40000000000195</c:v>
                      </c:pt>
                      <c:pt idx="1306">
                        <c:v>123.60000000000196</c:v>
                      </c:pt>
                      <c:pt idx="1307">
                        <c:v>123.80000000000196</c:v>
                      </c:pt>
                      <c:pt idx="1308">
                        <c:v>124.00000000000196</c:v>
                      </c:pt>
                      <c:pt idx="1309">
                        <c:v>124.20000000000196</c:v>
                      </c:pt>
                      <c:pt idx="1310">
                        <c:v>124.40000000000197</c:v>
                      </c:pt>
                      <c:pt idx="1311">
                        <c:v>124.60000000000197</c:v>
                      </c:pt>
                      <c:pt idx="1312">
                        <c:v>124.80000000000197</c:v>
                      </c:pt>
                      <c:pt idx="1313">
                        <c:v>125.00000000000198</c:v>
                      </c:pt>
                      <c:pt idx="1314">
                        <c:v>125.20000000000198</c:v>
                      </c:pt>
                      <c:pt idx="1315">
                        <c:v>125.40000000000198</c:v>
                      </c:pt>
                      <c:pt idx="1316">
                        <c:v>125.60000000000198</c:v>
                      </c:pt>
                      <c:pt idx="1317">
                        <c:v>125.80000000000199</c:v>
                      </c:pt>
                      <c:pt idx="1318">
                        <c:v>126.00000000000199</c:v>
                      </c:pt>
                      <c:pt idx="1319">
                        <c:v>126.20000000000199</c:v>
                      </c:pt>
                      <c:pt idx="1320">
                        <c:v>126.400000000002</c:v>
                      </c:pt>
                      <c:pt idx="1321">
                        <c:v>126.600000000002</c:v>
                      </c:pt>
                      <c:pt idx="1322">
                        <c:v>126.800000000002</c:v>
                      </c:pt>
                      <c:pt idx="1323">
                        <c:v>127.000000000002</c:v>
                      </c:pt>
                      <c:pt idx="1324">
                        <c:v>127.20000000000201</c:v>
                      </c:pt>
                      <c:pt idx="1325">
                        <c:v>127.40000000000201</c:v>
                      </c:pt>
                      <c:pt idx="1326">
                        <c:v>127.60000000000201</c:v>
                      </c:pt>
                      <c:pt idx="1327">
                        <c:v>127.80000000000202</c:v>
                      </c:pt>
                      <c:pt idx="1328">
                        <c:v>128.00000000000202</c:v>
                      </c:pt>
                      <c:pt idx="1329">
                        <c:v>128.20000000000201</c:v>
                      </c:pt>
                      <c:pt idx="1330">
                        <c:v>128.400000000002</c:v>
                      </c:pt>
                      <c:pt idx="1331">
                        <c:v>128.60000000000198</c:v>
                      </c:pt>
                      <c:pt idx="1332">
                        <c:v>128.80000000000197</c:v>
                      </c:pt>
                      <c:pt idx="1333">
                        <c:v>129.00000000000196</c:v>
                      </c:pt>
                      <c:pt idx="1334">
                        <c:v>129.20000000000195</c:v>
                      </c:pt>
                      <c:pt idx="1335">
                        <c:v>129.40000000000194</c:v>
                      </c:pt>
                      <c:pt idx="1336">
                        <c:v>129.60000000000193</c:v>
                      </c:pt>
                      <c:pt idx="1337">
                        <c:v>129.80000000000192</c:v>
                      </c:pt>
                      <c:pt idx="1338">
                        <c:v>130.0000000000019</c:v>
                      </c:pt>
                      <c:pt idx="1339">
                        <c:v>130.20000000000189</c:v>
                      </c:pt>
                      <c:pt idx="1340">
                        <c:v>130.40000000000188</c:v>
                      </c:pt>
                      <c:pt idx="1341">
                        <c:v>130.60000000000187</c:v>
                      </c:pt>
                      <c:pt idx="1342">
                        <c:v>130.80000000000186</c:v>
                      </c:pt>
                      <c:pt idx="1343">
                        <c:v>131.00000000000185</c:v>
                      </c:pt>
                      <c:pt idx="1344">
                        <c:v>131.20000000000184</c:v>
                      </c:pt>
                      <c:pt idx="1345">
                        <c:v>131.40000000000182</c:v>
                      </c:pt>
                      <c:pt idx="1346">
                        <c:v>131.60000000000181</c:v>
                      </c:pt>
                      <c:pt idx="1347">
                        <c:v>131.8000000000018</c:v>
                      </c:pt>
                      <c:pt idx="1348">
                        <c:v>132.00000000000179</c:v>
                      </c:pt>
                      <c:pt idx="1349">
                        <c:v>132.20000000000178</c:v>
                      </c:pt>
                      <c:pt idx="1350">
                        <c:v>132.40000000000177</c:v>
                      </c:pt>
                      <c:pt idx="1351">
                        <c:v>132.60000000000176</c:v>
                      </c:pt>
                      <c:pt idx="1352">
                        <c:v>132.80000000000175</c:v>
                      </c:pt>
                      <c:pt idx="1353">
                        <c:v>133.00000000000173</c:v>
                      </c:pt>
                      <c:pt idx="1354">
                        <c:v>133.20000000000172</c:v>
                      </c:pt>
                      <c:pt idx="1355">
                        <c:v>133.40000000000171</c:v>
                      </c:pt>
                      <c:pt idx="1356">
                        <c:v>133.6000000000017</c:v>
                      </c:pt>
                      <c:pt idx="1357">
                        <c:v>133.80000000000169</c:v>
                      </c:pt>
                      <c:pt idx="1358">
                        <c:v>134.00000000000168</c:v>
                      </c:pt>
                      <c:pt idx="1359">
                        <c:v>134.20000000000167</c:v>
                      </c:pt>
                      <c:pt idx="1360">
                        <c:v>134.40000000000165</c:v>
                      </c:pt>
                      <c:pt idx="1361">
                        <c:v>134.60000000000164</c:v>
                      </c:pt>
                      <c:pt idx="1362">
                        <c:v>134.80000000000163</c:v>
                      </c:pt>
                      <c:pt idx="1363">
                        <c:v>135.00000000000162</c:v>
                      </c:pt>
                      <c:pt idx="1364">
                        <c:v>135.20000000000161</c:v>
                      </c:pt>
                      <c:pt idx="1365">
                        <c:v>135.4000000000016</c:v>
                      </c:pt>
                      <c:pt idx="1366">
                        <c:v>135.60000000000159</c:v>
                      </c:pt>
                      <c:pt idx="1367">
                        <c:v>135.80000000000157</c:v>
                      </c:pt>
                      <c:pt idx="1368">
                        <c:v>136.00000000000156</c:v>
                      </c:pt>
                      <c:pt idx="1369">
                        <c:v>136.20000000000155</c:v>
                      </c:pt>
                      <c:pt idx="1370">
                        <c:v>136.40000000000154</c:v>
                      </c:pt>
                      <c:pt idx="1371">
                        <c:v>136.60000000000153</c:v>
                      </c:pt>
                      <c:pt idx="1372">
                        <c:v>136.80000000000152</c:v>
                      </c:pt>
                      <c:pt idx="1373">
                        <c:v>137.00000000000151</c:v>
                      </c:pt>
                      <c:pt idx="1374">
                        <c:v>137.20000000000149</c:v>
                      </c:pt>
                      <c:pt idx="1375">
                        <c:v>137.40000000000148</c:v>
                      </c:pt>
                      <c:pt idx="1376">
                        <c:v>137.60000000000147</c:v>
                      </c:pt>
                      <c:pt idx="1377">
                        <c:v>137.80000000000146</c:v>
                      </c:pt>
                      <c:pt idx="1378">
                        <c:v>138.00000000000145</c:v>
                      </c:pt>
                      <c:pt idx="1379">
                        <c:v>138.20000000000144</c:v>
                      </c:pt>
                      <c:pt idx="1380">
                        <c:v>138.40000000000143</c:v>
                      </c:pt>
                      <c:pt idx="1381">
                        <c:v>138.60000000000142</c:v>
                      </c:pt>
                      <c:pt idx="1382">
                        <c:v>138.8000000000014</c:v>
                      </c:pt>
                      <c:pt idx="1383">
                        <c:v>139.00000000000139</c:v>
                      </c:pt>
                      <c:pt idx="1384">
                        <c:v>139.20000000000138</c:v>
                      </c:pt>
                      <c:pt idx="1385">
                        <c:v>139.40000000000137</c:v>
                      </c:pt>
                      <c:pt idx="1386">
                        <c:v>139.60000000000136</c:v>
                      </c:pt>
                      <c:pt idx="1387">
                        <c:v>139.80000000000135</c:v>
                      </c:pt>
                      <c:pt idx="1388">
                        <c:v>140.00000000000134</c:v>
                      </c:pt>
                      <c:pt idx="1389">
                        <c:v>140.20000000000132</c:v>
                      </c:pt>
                      <c:pt idx="1390">
                        <c:v>140.40000000000131</c:v>
                      </c:pt>
                      <c:pt idx="1391">
                        <c:v>140.6000000000013</c:v>
                      </c:pt>
                      <c:pt idx="1392">
                        <c:v>140.80000000000129</c:v>
                      </c:pt>
                      <c:pt idx="1393">
                        <c:v>141.00000000000128</c:v>
                      </c:pt>
                      <c:pt idx="1394">
                        <c:v>141.20000000000127</c:v>
                      </c:pt>
                      <c:pt idx="1395">
                        <c:v>141.40000000000126</c:v>
                      </c:pt>
                      <c:pt idx="1396">
                        <c:v>141.60000000000124</c:v>
                      </c:pt>
                      <c:pt idx="1397">
                        <c:v>141.80000000000123</c:v>
                      </c:pt>
                      <c:pt idx="1398">
                        <c:v>142.00000000000122</c:v>
                      </c:pt>
                      <c:pt idx="1399">
                        <c:v>142.20000000000121</c:v>
                      </c:pt>
                      <c:pt idx="1400">
                        <c:v>142.4000000000012</c:v>
                      </c:pt>
                      <c:pt idx="1401">
                        <c:v>142.60000000000119</c:v>
                      </c:pt>
                      <c:pt idx="1402">
                        <c:v>142.80000000000118</c:v>
                      </c:pt>
                      <c:pt idx="1403">
                        <c:v>143.00000000000117</c:v>
                      </c:pt>
                      <c:pt idx="1404">
                        <c:v>143.20000000000115</c:v>
                      </c:pt>
                      <c:pt idx="1405">
                        <c:v>143.40000000000114</c:v>
                      </c:pt>
                      <c:pt idx="1406">
                        <c:v>143.60000000000113</c:v>
                      </c:pt>
                      <c:pt idx="1407">
                        <c:v>143.80000000000112</c:v>
                      </c:pt>
                      <c:pt idx="1408">
                        <c:v>144.00000000000111</c:v>
                      </c:pt>
                      <c:pt idx="1409">
                        <c:v>144.2000000000011</c:v>
                      </c:pt>
                      <c:pt idx="1410">
                        <c:v>144.40000000000109</c:v>
                      </c:pt>
                      <c:pt idx="1411">
                        <c:v>144.60000000000107</c:v>
                      </c:pt>
                      <c:pt idx="1412">
                        <c:v>144.80000000000106</c:v>
                      </c:pt>
                      <c:pt idx="1413">
                        <c:v>145.00000000000105</c:v>
                      </c:pt>
                      <c:pt idx="1414">
                        <c:v>145.20000000000104</c:v>
                      </c:pt>
                      <c:pt idx="1415">
                        <c:v>145.40000000000103</c:v>
                      </c:pt>
                      <c:pt idx="1416">
                        <c:v>145.60000000000102</c:v>
                      </c:pt>
                      <c:pt idx="1417">
                        <c:v>145.80000000000101</c:v>
                      </c:pt>
                      <c:pt idx="1418">
                        <c:v>146.00000000000099</c:v>
                      </c:pt>
                      <c:pt idx="1419">
                        <c:v>146.20000000000098</c:v>
                      </c:pt>
                      <c:pt idx="1420">
                        <c:v>146.40000000000097</c:v>
                      </c:pt>
                      <c:pt idx="1421">
                        <c:v>146.60000000000096</c:v>
                      </c:pt>
                      <c:pt idx="1422">
                        <c:v>146.80000000000095</c:v>
                      </c:pt>
                      <c:pt idx="1423">
                        <c:v>147.00000000000094</c:v>
                      </c:pt>
                      <c:pt idx="1424">
                        <c:v>147.20000000000093</c:v>
                      </c:pt>
                      <c:pt idx="1425">
                        <c:v>147.40000000000092</c:v>
                      </c:pt>
                      <c:pt idx="1426">
                        <c:v>147.6000000000009</c:v>
                      </c:pt>
                      <c:pt idx="1427">
                        <c:v>147.80000000000089</c:v>
                      </c:pt>
                      <c:pt idx="1428">
                        <c:v>148.00000000000088</c:v>
                      </c:pt>
                      <c:pt idx="1429">
                        <c:v>148.20000000000087</c:v>
                      </c:pt>
                      <c:pt idx="1430">
                        <c:v>148.40000000000086</c:v>
                      </c:pt>
                      <c:pt idx="1431">
                        <c:v>148.60000000000085</c:v>
                      </c:pt>
                      <c:pt idx="1432">
                        <c:v>148.80000000000084</c:v>
                      </c:pt>
                      <c:pt idx="1433">
                        <c:v>149.00000000000082</c:v>
                      </c:pt>
                      <c:pt idx="1434">
                        <c:v>149.20000000000081</c:v>
                      </c:pt>
                      <c:pt idx="1435">
                        <c:v>149.4000000000008</c:v>
                      </c:pt>
                      <c:pt idx="1436">
                        <c:v>149.60000000000079</c:v>
                      </c:pt>
                      <c:pt idx="1437">
                        <c:v>149.80000000000078</c:v>
                      </c:pt>
                      <c:pt idx="1438">
                        <c:v>150.00000000000077</c:v>
                      </c:pt>
                      <c:pt idx="1439">
                        <c:v>150.20000000000076</c:v>
                      </c:pt>
                      <c:pt idx="1440">
                        <c:v>150.40000000000074</c:v>
                      </c:pt>
                      <c:pt idx="1441">
                        <c:v>150.60000000000073</c:v>
                      </c:pt>
                      <c:pt idx="1442">
                        <c:v>150.80000000000072</c:v>
                      </c:pt>
                      <c:pt idx="1443">
                        <c:v>151.00000000000071</c:v>
                      </c:pt>
                      <c:pt idx="1444">
                        <c:v>151.2000000000007</c:v>
                      </c:pt>
                      <c:pt idx="1445">
                        <c:v>151.40000000000069</c:v>
                      </c:pt>
                      <c:pt idx="1446">
                        <c:v>151.60000000000068</c:v>
                      </c:pt>
                      <c:pt idx="1447">
                        <c:v>151.80000000000067</c:v>
                      </c:pt>
                      <c:pt idx="1448">
                        <c:v>152.00000000000065</c:v>
                      </c:pt>
                      <c:pt idx="1449">
                        <c:v>152.20000000000064</c:v>
                      </c:pt>
                      <c:pt idx="1450">
                        <c:v>152.40000000000063</c:v>
                      </c:pt>
                      <c:pt idx="1451">
                        <c:v>152.60000000000062</c:v>
                      </c:pt>
                      <c:pt idx="1452">
                        <c:v>152.80000000000061</c:v>
                      </c:pt>
                      <c:pt idx="1453">
                        <c:v>153.0000000000006</c:v>
                      </c:pt>
                      <c:pt idx="1454">
                        <c:v>153.20000000000059</c:v>
                      </c:pt>
                      <c:pt idx="1455">
                        <c:v>153.40000000000057</c:v>
                      </c:pt>
                      <c:pt idx="1456">
                        <c:v>153.60000000000056</c:v>
                      </c:pt>
                      <c:pt idx="1457">
                        <c:v>153.80000000000055</c:v>
                      </c:pt>
                      <c:pt idx="1458">
                        <c:v>154.00000000000054</c:v>
                      </c:pt>
                      <c:pt idx="1459">
                        <c:v>154.20000000000053</c:v>
                      </c:pt>
                      <c:pt idx="1460">
                        <c:v>154.40000000000052</c:v>
                      </c:pt>
                      <c:pt idx="1461">
                        <c:v>154.60000000000051</c:v>
                      </c:pt>
                      <c:pt idx="1462">
                        <c:v>154.80000000000049</c:v>
                      </c:pt>
                      <c:pt idx="1463">
                        <c:v>155.00000000000048</c:v>
                      </c:pt>
                      <c:pt idx="1464">
                        <c:v>155.20000000000047</c:v>
                      </c:pt>
                      <c:pt idx="1465">
                        <c:v>155.40000000000046</c:v>
                      </c:pt>
                      <c:pt idx="1466">
                        <c:v>155.60000000000045</c:v>
                      </c:pt>
                      <c:pt idx="1467">
                        <c:v>155.80000000000044</c:v>
                      </c:pt>
                      <c:pt idx="1468">
                        <c:v>156.00000000000043</c:v>
                      </c:pt>
                      <c:pt idx="1469">
                        <c:v>156.20000000000041</c:v>
                      </c:pt>
                      <c:pt idx="1470">
                        <c:v>156.4000000000004</c:v>
                      </c:pt>
                      <c:pt idx="1471">
                        <c:v>156.60000000000039</c:v>
                      </c:pt>
                      <c:pt idx="1472">
                        <c:v>156.80000000000038</c:v>
                      </c:pt>
                      <c:pt idx="1473">
                        <c:v>157.00000000000037</c:v>
                      </c:pt>
                      <c:pt idx="1474">
                        <c:v>157.20000000000036</c:v>
                      </c:pt>
                      <c:pt idx="1475">
                        <c:v>157.40000000000035</c:v>
                      </c:pt>
                      <c:pt idx="1476">
                        <c:v>157.60000000000034</c:v>
                      </c:pt>
                      <c:pt idx="1477">
                        <c:v>157.80000000000032</c:v>
                      </c:pt>
                      <c:pt idx="1478">
                        <c:v>158.00000000000031</c:v>
                      </c:pt>
                      <c:pt idx="1479">
                        <c:v>158.2000000000003</c:v>
                      </c:pt>
                      <c:pt idx="1480">
                        <c:v>158.40000000000029</c:v>
                      </c:pt>
                      <c:pt idx="1481">
                        <c:v>158.60000000000028</c:v>
                      </c:pt>
                      <c:pt idx="1482">
                        <c:v>158.80000000000027</c:v>
                      </c:pt>
                      <c:pt idx="1483">
                        <c:v>159.00000000000026</c:v>
                      </c:pt>
                      <c:pt idx="1484">
                        <c:v>159.20000000000024</c:v>
                      </c:pt>
                      <c:pt idx="1485">
                        <c:v>159.40000000000023</c:v>
                      </c:pt>
                      <c:pt idx="1486">
                        <c:v>159.60000000000022</c:v>
                      </c:pt>
                      <c:pt idx="1487">
                        <c:v>159.80000000000021</c:v>
                      </c:pt>
                      <c:pt idx="1488">
                        <c:v>160.0000000000002</c:v>
                      </c:pt>
                      <c:pt idx="1489">
                        <c:v>160.20000000000019</c:v>
                      </c:pt>
                      <c:pt idx="1490">
                        <c:v>160.40000000000018</c:v>
                      </c:pt>
                      <c:pt idx="1491">
                        <c:v>160.60000000000016</c:v>
                      </c:pt>
                      <c:pt idx="1492">
                        <c:v>160.80000000000015</c:v>
                      </c:pt>
                      <c:pt idx="1493">
                        <c:v>161.00000000000014</c:v>
                      </c:pt>
                      <c:pt idx="1494">
                        <c:v>161.20000000000013</c:v>
                      </c:pt>
                      <c:pt idx="1495">
                        <c:v>161.40000000000012</c:v>
                      </c:pt>
                      <c:pt idx="1496">
                        <c:v>161.60000000000011</c:v>
                      </c:pt>
                      <c:pt idx="1497">
                        <c:v>161.8000000000001</c:v>
                      </c:pt>
                      <c:pt idx="1498">
                        <c:v>162.00000000000009</c:v>
                      </c:pt>
                      <c:pt idx="1499">
                        <c:v>162.20000000000007</c:v>
                      </c:pt>
                      <c:pt idx="1500">
                        <c:v>162.40000000000006</c:v>
                      </c:pt>
                      <c:pt idx="1501">
                        <c:v>162.60000000000005</c:v>
                      </c:pt>
                      <c:pt idx="1502">
                        <c:v>162.80000000000004</c:v>
                      </c:pt>
                      <c:pt idx="1503">
                        <c:v>163.00000000000003</c:v>
                      </c:pt>
                      <c:pt idx="1504">
                        <c:v>163.20000000000002</c:v>
                      </c:pt>
                      <c:pt idx="1505">
                        <c:v>163.4</c:v>
                      </c:pt>
                      <c:pt idx="1506">
                        <c:v>163.6</c:v>
                      </c:pt>
                      <c:pt idx="1507">
                        <c:v>163.79999999999998</c:v>
                      </c:pt>
                      <c:pt idx="1508">
                        <c:v>163.99999999999997</c:v>
                      </c:pt>
                      <c:pt idx="1509">
                        <c:v>164.19999999999996</c:v>
                      </c:pt>
                      <c:pt idx="1510">
                        <c:v>164.39999999999995</c:v>
                      </c:pt>
                      <c:pt idx="1511">
                        <c:v>164.59999999999994</c:v>
                      </c:pt>
                      <c:pt idx="1512">
                        <c:v>164.79999999999993</c:v>
                      </c:pt>
                      <c:pt idx="1513">
                        <c:v>164.99999999999991</c:v>
                      </c:pt>
                      <c:pt idx="1514">
                        <c:v>165.1999999999999</c:v>
                      </c:pt>
                      <c:pt idx="1515">
                        <c:v>165.39999999999989</c:v>
                      </c:pt>
                      <c:pt idx="1516">
                        <c:v>165.59999999999988</c:v>
                      </c:pt>
                      <c:pt idx="1517">
                        <c:v>165.79999999999987</c:v>
                      </c:pt>
                      <c:pt idx="1518">
                        <c:v>165.99999999999986</c:v>
                      </c:pt>
                      <c:pt idx="1519">
                        <c:v>166.19999999999985</c:v>
                      </c:pt>
                      <c:pt idx="1520">
                        <c:v>166.39999999999984</c:v>
                      </c:pt>
                      <c:pt idx="1521">
                        <c:v>166.59999999999982</c:v>
                      </c:pt>
                      <c:pt idx="1522">
                        <c:v>166.79999999999981</c:v>
                      </c:pt>
                      <c:pt idx="1523">
                        <c:v>166.9999999999998</c:v>
                      </c:pt>
                      <c:pt idx="1524">
                        <c:v>167.19999999999979</c:v>
                      </c:pt>
                      <c:pt idx="1525">
                        <c:v>167.39999999999978</c:v>
                      </c:pt>
                      <c:pt idx="1526">
                        <c:v>167.59999999999977</c:v>
                      </c:pt>
                      <c:pt idx="1527">
                        <c:v>167.79999999999976</c:v>
                      </c:pt>
                      <c:pt idx="1528">
                        <c:v>167.99999999999974</c:v>
                      </c:pt>
                      <c:pt idx="1529">
                        <c:v>168.19999999999973</c:v>
                      </c:pt>
                      <c:pt idx="1530">
                        <c:v>168.39999999999972</c:v>
                      </c:pt>
                      <c:pt idx="1531">
                        <c:v>168.59999999999971</c:v>
                      </c:pt>
                      <c:pt idx="1532">
                        <c:v>168.7999999999997</c:v>
                      </c:pt>
                      <c:pt idx="1533">
                        <c:v>168.99999999999969</c:v>
                      </c:pt>
                      <c:pt idx="1534">
                        <c:v>169.19999999999968</c:v>
                      </c:pt>
                      <c:pt idx="1535">
                        <c:v>169.39999999999966</c:v>
                      </c:pt>
                      <c:pt idx="1536">
                        <c:v>169.59999999999965</c:v>
                      </c:pt>
                      <c:pt idx="1537">
                        <c:v>169.79999999999964</c:v>
                      </c:pt>
                      <c:pt idx="1538">
                        <c:v>169.99999999999963</c:v>
                      </c:pt>
                      <c:pt idx="1539">
                        <c:v>170.19999999999962</c:v>
                      </c:pt>
                      <c:pt idx="1540">
                        <c:v>170.39999999999961</c:v>
                      </c:pt>
                      <c:pt idx="1541">
                        <c:v>170.5999999999996</c:v>
                      </c:pt>
                      <c:pt idx="1542">
                        <c:v>170.79999999999959</c:v>
                      </c:pt>
                      <c:pt idx="1543">
                        <c:v>170.99999999999957</c:v>
                      </c:pt>
                      <c:pt idx="1544">
                        <c:v>171.19999999999956</c:v>
                      </c:pt>
                      <c:pt idx="1545">
                        <c:v>171.39999999999955</c:v>
                      </c:pt>
                      <c:pt idx="1546">
                        <c:v>171.59999999999954</c:v>
                      </c:pt>
                      <c:pt idx="1547">
                        <c:v>171.79999999999953</c:v>
                      </c:pt>
                      <c:pt idx="1548">
                        <c:v>171.99999999999952</c:v>
                      </c:pt>
                      <c:pt idx="1549">
                        <c:v>172.19999999999951</c:v>
                      </c:pt>
                      <c:pt idx="1550">
                        <c:v>172.39999999999949</c:v>
                      </c:pt>
                      <c:pt idx="1551">
                        <c:v>172.59999999999948</c:v>
                      </c:pt>
                      <c:pt idx="1552">
                        <c:v>172.79999999999947</c:v>
                      </c:pt>
                      <c:pt idx="1553">
                        <c:v>172.99999999999946</c:v>
                      </c:pt>
                      <c:pt idx="1554">
                        <c:v>173.19999999999945</c:v>
                      </c:pt>
                      <c:pt idx="1555">
                        <c:v>173.39999999999944</c:v>
                      </c:pt>
                      <c:pt idx="1556">
                        <c:v>173.59999999999943</c:v>
                      </c:pt>
                      <c:pt idx="1557">
                        <c:v>173.79999999999941</c:v>
                      </c:pt>
                      <c:pt idx="1558">
                        <c:v>173.9999999999994</c:v>
                      </c:pt>
                      <c:pt idx="1559">
                        <c:v>174.19999999999939</c:v>
                      </c:pt>
                      <c:pt idx="1560">
                        <c:v>174.39999999999938</c:v>
                      </c:pt>
                      <c:pt idx="1561">
                        <c:v>174.59999999999937</c:v>
                      </c:pt>
                      <c:pt idx="1562">
                        <c:v>174.79999999999936</c:v>
                      </c:pt>
                      <c:pt idx="1563">
                        <c:v>174.99999999999935</c:v>
                      </c:pt>
                      <c:pt idx="1564">
                        <c:v>175.19999999999933</c:v>
                      </c:pt>
                      <c:pt idx="1565">
                        <c:v>175.39999999999932</c:v>
                      </c:pt>
                      <c:pt idx="1566">
                        <c:v>175.59999999999931</c:v>
                      </c:pt>
                      <c:pt idx="1567">
                        <c:v>175.7999999999993</c:v>
                      </c:pt>
                      <c:pt idx="1568">
                        <c:v>175.99999999999929</c:v>
                      </c:pt>
                      <c:pt idx="1569">
                        <c:v>176.19999999999928</c:v>
                      </c:pt>
                      <c:pt idx="1570">
                        <c:v>176.39999999999927</c:v>
                      </c:pt>
                      <c:pt idx="1571">
                        <c:v>176.59999999999926</c:v>
                      </c:pt>
                      <c:pt idx="1572">
                        <c:v>176.79999999999924</c:v>
                      </c:pt>
                      <c:pt idx="1573">
                        <c:v>176.99999999999923</c:v>
                      </c:pt>
                      <c:pt idx="1574">
                        <c:v>177.19999999999922</c:v>
                      </c:pt>
                      <c:pt idx="1575">
                        <c:v>177.39999999999921</c:v>
                      </c:pt>
                      <c:pt idx="1576">
                        <c:v>177.5999999999992</c:v>
                      </c:pt>
                      <c:pt idx="1577">
                        <c:v>177.79999999999919</c:v>
                      </c:pt>
                      <c:pt idx="1578">
                        <c:v>177.99999999999918</c:v>
                      </c:pt>
                      <c:pt idx="1579">
                        <c:v>178.19999999999916</c:v>
                      </c:pt>
                      <c:pt idx="1580">
                        <c:v>178.39999999999915</c:v>
                      </c:pt>
                      <c:pt idx="1581">
                        <c:v>178.59999999999914</c:v>
                      </c:pt>
                      <c:pt idx="1582">
                        <c:v>178.79999999999913</c:v>
                      </c:pt>
                      <c:pt idx="1583">
                        <c:v>178.99999999999912</c:v>
                      </c:pt>
                      <c:pt idx="1584">
                        <c:v>179.19999999999911</c:v>
                      </c:pt>
                      <c:pt idx="1585">
                        <c:v>179.3999999999991</c:v>
                      </c:pt>
                      <c:pt idx="1586">
                        <c:v>179.59999999999908</c:v>
                      </c:pt>
                      <c:pt idx="1587">
                        <c:v>179.79999999999907</c:v>
                      </c:pt>
                      <c:pt idx="1588">
                        <c:v>179.99999999999906</c:v>
                      </c:pt>
                      <c:pt idx="1589">
                        <c:v>180.19999999999905</c:v>
                      </c:pt>
                      <c:pt idx="1590">
                        <c:v>180.39999999999904</c:v>
                      </c:pt>
                      <c:pt idx="1591">
                        <c:v>180.59999999999903</c:v>
                      </c:pt>
                      <c:pt idx="1592">
                        <c:v>180.79999999999902</c:v>
                      </c:pt>
                      <c:pt idx="1593">
                        <c:v>180.99999999999901</c:v>
                      </c:pt>
                      <c:pt idx="1594">
                        <c:v>181.19999999999899</c:v>
                      </c:pt>
                      <c:pt idx="1595">
                        <c:v>181.39999999999898</c:v>
                      </c:pt>
                      <c:pt idx="1596">
                        <c:v>181.59999999999897</c:v>
                      </c:pt>
                      <c:pt idx="1597">
                        <c:v>181.79999999999896</c:v>
                      </c:pt>
                      <c:pt idx="1598">
                        <c:v>181.99999999999895</c:v>
                      </c:pt>
                      <c:pt idx="1599">
                        <c:v>182.19999999999894</c:v>
                      </c:pt>
                      <c:pt idx="1600">
                        <c:v>182.39999999999893</c:v>
                      </c:pt>
                      <c:pt idx="1601">
                        <c:v>182.59999999999891</c:v>
                      </c:pt>
                      <c:pt idx="1602">
                        <c:v>182.7999999999989</c:v>
                      </c:pt>
                      <c:pt idx="1603">
                        <c:v>182.99999999999889</c:v>
                      </c:pt>
                      <c:pt idx="1604">
                        <c:v>183.19999999999888</c:v>
                      </c:pt>
                      <c:pt idx="1605">
                        <c:v>183.39999999999887</c:v>
                      </c:pt>
                      <c:pt idx="1606">
                        <c:v>183.59999999999886</c:v>
                      </c:pt>
                      <c:pt idx="1607">
                        <c:v>183.79999999999885</c:v>
                      </c:pt>
                      <c:pt idx="1608">
                        <c:v>183.99999999999883</c:v>
                      </c:pt>
                      <c:pt idx="1609">
                        <c:v>184.19999999999882</c:v>
                      </c:pt>
                      <c:pt idx="1610">
                        <c:v>184.39999999999881</c:v>
                      </c:pt>
                      <c:pt idx="1611">
                        <c:v>184.5999999999988</c:v>
                      </c:pt>
                      <c:pt idx="1612">
                        <c:v>184.79999999999879</c:v>
                      </c:pt>
                      <c:pt idx="1613">
                        <c:v>184.99999999999878</c:v>
                      </c:pt>
                      <c:pt idx="1614">
                        <c:v>185.19999999999877</c:v>
                      </c:pt>
                      <c:pt idx="1615">
                        <c:v>185.39999999999876</c:v>
                      </c:pt>
                      <c:pt idx="1616">
                        <c:v>185.59999999999874</c:v>
                      </c:pt>
                      <c:pt idx="1617">
                        <c:v>185.79999999999873</c:v>
                      </c:pt>
                      <c:pt idx="1618">
                        <c:v>185.99999999999872</c:v>
                      </c:pt>
                      <c:pt idx="1619">
                        <c:v>186.19999999999871</c:v>
                      </c:pt>
                      <c:pt idx="1620">
                        <c:v>186.3999999999987</c:v>
                      </c:pt>
                      <c:pt idx="1621">
                        <c:v>186.59999999999869</c:v>
                      </c:pt>
                      <c:pt idx="1622">
                        <c:v>186.79999999999868</c:v>
                      </c:pt>
                      <c:pt idx="1623">
                        <c:v>186.99999999999866</c:v>
                      </c:pt>
                      <c:pt idx="1624">
                        <c:v>187.19999999999865</c:v>
                      </c:pt>
                      <c:pt idx="1625">
                        <c:v>187.39999999999864</c:v>
                      </c:pt>
                      <c:pt idx="1626">
                        <c:v>187.59999999999863</c:v>
                      </c:pt>
                      <c:pt idx="1627">
                        <c:v>187.79999999999862</c:v>
                      </c:pt>
                      <c:pt idx="1628">
                        <c:v>187.99999999999861</c:v>
                      </c:pt>
                      <c:pt idx="1629">
                        <c:v>188.1999999999986</c:v>
                      </c:pt>
                      <c:pt idx="1630">
                        <c:v>188.39999999999858</c:v>
                      </c:pt>
                      <c:pt idx="1631">
                        <c:v>188.59999999999857</c:v>
                      </c:pt>
                      <c:pt idx="1632">
                        <c:v>188.79999999999856</c:v>
                      </c:pt>
                      <c:pt idx="1633">
                        <c:v>188.99999999999855</c:v>
                      </c:pt>
                      <c:pt idx="1634">
                        <c:v>189.19999999999854</c:v>
                      </c:pt>
                      <c:pt idx="1635">
                        <c:v>189.39999999999853</c:v>
                      </c:pt>
                      <c:pt idx="1636">
                        <c:v>189.59999999999852</c:v>
                      </c:pt>
                      <c:pt idx="1637">
                        <c:v>189.79999999999851</c:v>
                      </c:pt>
                      <c:pt idx="1638">
                        <c:v>189.99999999999849</c:v>
                      </c:pt>
                      <c:pt idx="1639">
                        <c:v>190.19999999999848</c:v>
                      </c:pt>
                      <c:pt idx="1640">
                        <c:v>190.39999999999847</c:v>
                      </c:pt>
                      <c:pt idx="1641">
                        <c:v>190.59999999999846</c:v>
                      </c:pt>
                      <c:pt idx="1642">
                        <c:v>190.79999999999845</c:v>
                      </c:pt>
                      <c:pt idx="1643">
                        <c:v>190.99999999999844</c:v>
                      </c:pt>
                      <c:pt idx="1644">
                        <c:v>191.19999999999843</c:v>
                      </c:pt>
                      <c:pt idx="1645">
                        <c:v>191.39999999999841</c:v>
                      </c:pt>
                      <c:pt idx="1646">
                        <c:v>191.5999999999984</c:v>
                      </c:pt>
                      <c:pt idx="1647">
                        <c:v>191.79999999999839</c:v>
                      </c:pt>
                      <c:pt idx="1648">
                        <c:v>191.99999999999838</c:v>
                      </c:pt>
                      <c:pt idx="1649">
                        <c:v>192.19999999999837</c:v>
                      </c:pt>
                      <c:pt idx="1650">
                        <c:v>192.39999999999836</c:v>
                      </c:pt>
                      <c:pt idx="1651">
                        <c:v>192.59999999999835</c:v>
                      </c:pt>
                      <c:pt idx="1652">
                        <c:v>192.79999999999833</c:v>
                      </c:pt>
                      <c:pt idx="1653">
                        <c:v>192.99999999999832</c:v>
                      </c:pt>
                      <c:pt idx="1654">
                        <c:v>193.19999999999831</c:v>
                      </c:pt>
                      <c:pt idx="1655">
                        <c:v>193.3999999999983</c:v>
                      </c:pt>
                      <c:pt idx="1656">
                        <c:v>193.59999999999829</c:v>
                      </c:pt>
                      <c:pt idx="1657">
                        <c:v>193.79999999999828</c:v>
                      </c:pt>
                      <c:pt idx="1658">
                        <c:v>193.99999999999827</c:v>
                      </c:pt>
                      <c:pt idx="1659">
                        <c:v>194.19999999999825</c:v>
                      </c:pt>
                      <c:pt idx="1660">
                        <c:v>194.39999999999824</c:v>
                      </c:pt>
                      <c:pt idx="1661">
                        <c:v>194.59999999999823</c:v>
                      </c:pt>
                      <c:pt idx="1662">
                        <c:v>194.79999999999822</c:v>
                      </c:pt>
                      <c:pt idx="1663">
                        <c:v>194.99999999999821</c:v>
                      </c:pt>
                      <c:pt idx="1664">
                        <c:v>195.1999999999982</c:v>
                      </c:pt>
                      <c:pt idx="1665">
                        <c:v>195.39999999999819</c:v>
                      </c:pt>
                      <c:pt idx="1666">
                        <c:v>195.59999999999818</c:v>
                      </c:pt>
                      <c:pt idx="1667">
                        <c:v>195.79999999999816</c:v>
                      </c:pt>
                      <c:pt idx="1668">
                        <c:v>195.99999999999815</c:v>
                      </c:pt>
                      <c:pt idx="1669">
                        <c:v>196.19999999999814</c:v>
                      </c:pt>
                      <c:pt idx="1670">
                        <c:v>196.39999999999813</c:v>
                      </c:pt>
                      <c:pt idx="1671">
                        <c:v>196.59999999999812</c:v>
                      </c:pt>
                      <c:pt idx="1672">
                        <c:v>196.79999999999811</c:v>
                      </c:pt>
                      <c:pt idx="1673">
                        <c:v>196.9999999999981</c:v>
                      </c:pt>
                      <c:pt idx="1674">
                        <c:v>197.19999999999808</c:v>
                      </c:pt>
                      <c:pt idx="1675">
                        <c:v>197.39999999999807</c:v>
                      </c:pt>
                      <c:pt idx="1676">
                        <c:v>197.59999999999806</c:v>
                      </c:pt>
                      <c:pt idx="1677">
                        <c:v>197.79999999999805</c:v>
                      </c:pt>
                      <c:pt idx="1678">
                        <c:v>197.99999999999804</c:v>
                      </c:pt>
                      <c:pt idx="1679">
                        <c:v>198.19999999999803</c:v>
                      </c:pt>
                      <c:pt idx="1680">
                        <c:v>198.39999999999802</c:v>
                      </c:pt>
                      <c:pt idx="1681">
                        <c:v>198.599999999998</c:v>
                      </c:pt>
                      <c:pt idx="1682">
                        <c:v>198.79999999999799</c:v>
                      </c:pt>
                      <c:pt idx="1683">
                        <c:v>198.99999999999798</c:v>
                      </c:pt>
                      <c:pt idx="1684">
                        <c:v>199.19999999999797</c:v>
                      </c:pt>
                      <c:pt idx="1685">
                        <c:v>199.39999999999796</c:v>
                      </c:pt>
                      <c:pt idx="1686">
                        <c:v>199.59999999999795</c:v>
                      </c:pt>
                      <c:pt idx="1687">
                        <c:v>199.79999999999794</c:v>
                      </c:pt>
                      <c:pt idx="1688">
                        <c:v>199.99999999999793</c:v>
                      </c:pt>
                      <c:pt idx="1689">
                        <c:v>200.19999999999791</c:v>
                      </c:pt>
                      <c:pt idx="1690">
                        <c:v>200.3999999999979</c:v>
                      </c:pt>
                      <c:pt idx="1691">
                        <c:v>200.59999999999789</c:v>
                      </c:pt>
                      <c:pt idx="1692">
                        <c:v>200.79999999999788</c:v>
                      </c:pt>
                      <c:pt idx="1693">
                        <c:v>200.99999999999787</c:v>
                      </c:pt>
                      <c:pt idx="1694">
                        <c:v>201.19999999999786</c:v>
                      </c:pt>
                      <c:pt idx="1695">
                        <c:v>201.39999999999785</c:v>
                      </c:pt>
                      <c:pt idx="1696">
                        <c:v>201.59999999999783</c:v>
                      </c:pt>
                      <c:pt idx="1697">
                        <c:v>201.79999999999782</c:v>
                      </c:pt>
                      <c:pt idx="1698">
                        <c:v>201.99999999999781</c:v>
                      </c:pt>
                      <c:pt idx="1699">
                        <c:v>202.1999999999978</c:v>
                      </c:pt>
                      <c:pt idx="1700">
                        <c:v>202.39999999999779</c:v>
                      </c:pt>
                      <c:pt idx="1701">
                        <c:v>202.59999999999778</c:v>
                      </c:pt>
                      <c:pt idx="1702">
                        <c:v>202.79999999999777</c:v>
                      </c:pt>
                      <c:pt idx="1703">
                        <c:v>202.99999999999775</c:v>
                      </c:pt>
                      <c:pt idx="1704">
                        <c:v>203.19999999999774</c:v>
                      </c:pt>
                      <c:pt idx="1705">
                        <c:v>203.39999999999773</c:v>
                      </c:pt>
                      <c:pt idx="1706">
                        <c:v>203.59999999999772</c:v>
                      </c:pt>
                      <c:pt idx="1707">
                        <c:v>203.79999999999771</c:v>
                      </c:pt>
                      <c:pt idx="1708">
                        <c:v>203.9999999999977</c:v>
                      </c:pt>
                      <c:pt idx="1709">
                        <c:v>204.19999999999769</c:v>
                      </c:pt>
                      <c:pt idx="1710">
                        <c:v>204.39999999999768</c:v>
                      </c:pt>
                      <c:pt idx="1711">
                        <c:v>204.59999999999766</c:v>
                      </c:pt>
                      <c:pt idx="1712">
                        <c:v>204.79999999999765</c:v>
                      </c:pt>
                      <c:pt idx="1713">
                        <c:v>204.99999999999764</c:v>
                      </c:pt>
                      <c:pt idx="1714">
                        <c:v>205.19999999999763</c:v>
                      </c:pt>
                      <c:pt idx="1715">
                        <c:v>205.39999999999762</c:v>
                      </c:pt>
                      <c:pt idx="1716">
                        <c:v>205.59999999999761</c:v>
                      </c:pt>
                      <c:pt idx="1717">
                        <c:v>205.7999999999976</c:v>
                      </c:pt>
                      <c:pt idx="1718">
                        <c:v>205.99999999999758</c:v>
                      </c:pt>
                      <c:pt idx="1719">
                        <c:v>206.19999999999757</c:v>
                      </c:pt>
                      <c:pt idx="1720">
                        <c:v>206.39999999999756</c:v>
                      </c:pt>
                      <c:pt idx="1721">
                        <c:v>206.59999999999755</c:v>
                      </c:pt>
                      <c:pt idx="1722">
                        <c:v>206.79999999999754</c:v>
                      </c:pt>
                      <c:pt idx="1723">
                        <c:v>206.99999999999753</c:v>
                      </c:pt>
                      <c:pt idx="1724">
                        <c:v>207.19999999999752</c:v>
                      </c:pt>
                      <c:pt idx="1725">
                        <c:v>207.3999999999975</c:v>
                      </c:pt>
                      <c:pt idx="1726">
                        <c:v>207.59999999999749</c:v>
                      </c:pt>
                      <c:pt idx="1727">
                        <c:v>207.79999999999748</c:v>
                      </c:pt>
                      <c:pt idx="1728">
                        <c:v>207.99999999999747</c:v>
                      </c:pt>
                      <c:pt idx="1729">
                        <c:v>208.19999999999746</c:v>
                      </c:pt>
                      <c:pt idx="1730">
                        <c:v>208.39999999999745</c:v>
                      </c:pt>
                      <c:pt idx="1731">
                        <c:v>208.59999999999744</c:v>
                      </c:pt>
                      <c:pt idx="1732">
                        <c:v>208.79999999999742</c:v>
                      </c:pt>
                      <c:pt idx="1733">
                        <c:v>208.99999999999741</c:v>
                      </c:pt>
                      <c:pt idx="1734">
                        <c:v>209.1999999999974</c:v>
                      </c:pt>
                      <c:pt idx="1735">
                        <c:v>209.39999999999739</c:v>
                      </c:pt>
                      <c:pt idx="1736">
                        <c:v>209.59999999999738</c:v>
                      </c:pt>
                      <c:pt idx="1737">
                        <c:v>209.79999999999737</c:v>
                      </c:pt>
                      <c:pt idx="1738">
                        <c:v>209.99999999999736</c:v>
                      </c:pt>
                      <c:pt idx="1739">
                        <c:v>210.19999999999735</c:v>
                      </c:pt>
                      <c:pt idx="1740">
                        <c:v>210.39999999999733</c:v>
                      </c:pt>
                      <c:pt idx="1741">
                        <c:v>210.59999999999732</c:v>
                      </c:pt>
                      <c:pt idx="1742">
                        <c:v>210.79999999999731</c:v>
                      </c:pt>
                      <c:pt idx="1743">
                        <c:v>210.9999999999973</c:v>
                      </c:pt>
                      <c:pt idx="1744">
                        <c:v>211.19999999999729</c:v>
                      </c:pt>
                      <c:pt idx="1745">
                        <c:v>211.39999999999728</c:v>
                      </c:pt>
                      <c:pt idx="1746">
                        <c:v>211.59999999999727</c:v>
                      </c:pt>
                      <c:pt idx="1747">
                        <c:v>211.79999999999725</c:v>
                      </c:pt>
                      <c:pt idx="1748">
                        <c:v>211.99999999999724</c:v>
                      </c:pt>
                      <c:pt idx="1749">
                        <c:v>212.19999999999723</c:v>
                      </c:pt>
                      <c:pt idx="1750">
                        <c:v>212.39999999999722</c:v>
                      </c:pt>
                      <c:pt idx="1751">
                        <c:v>212.59999999999721</c:v>
                      </c:pt>
                      <c:pt idx="1752">
                        <c:v>212.7999999999972</c:v>
                      </c:pt>
                      <c:pt idx="1753">
                        <c:v>212.99999999999719</c:v>
                      </c:pt>
                      <c:pt idx="1754">
                        <c:v>213.19999999999717</c:v>
                      </c:pt>
                      <c:pt idx="1755">
                        <c:v>213.39999999999716</c:v>
                      </c:pt>
                      <c:pt idx="1756">
                        <c:v>213.59999999999715</c:v>
                      </c:pt>
                      <c:pt idx="1757">
                        <c:v>213.79999999999714</c:v>
                      </c:pt>
                      <c:pt idx="1758">
                        <c:v>213.99999999999713</c:v>
                      </c:pt>
                      <c:pt idx="1759">
                        <c:v>214.19999999999712</c:v>
                      </c:pt>
                      <c:pt idx="1760">
                        <c:v>214.39999999999711</c:v>
                      </c:pt>
                      <c:pt idx="1761">
                        <c:v>214.5999999999971</c:v>
                      </c:pt>
                      <c:pt idx="1762">
                        <c:v>214.79999999999708</c:v>
                      </c:pt>
                      <c:pt idx="1763">
                        <c:v>214.99999999999707</c:v>
                      </c:pt>
                      <c:pt idx="1764">
                        <c:v>215.19999999999706</c:v>
                      </c:pt>
                      <c:pt idx="1765">
                        <c:v>215.39999999999705</c:v>
                      </c:pt>
                      <c:pt idx="1766">
                        <c:v>215.59999999999704</c:v>
                      </c:pt>
                      <c:pt idx="1767">
                        <c:v>215.79999999999703</c:v>
                      </c:pt>
                      <c:pt idx="1768">
                        <c:v>215.99999999999702</c:v>
                      </c:pt>
                      <c:pt idx="1769">
                        <c:v>216.199999999997</c:v>
                      </c:pt>
                      <c:pt idx="1770">
                        <c:v>216.39999999999699</c:v>
                      </c:pt>
                      <c:pt idx="1771">
                        <c:v>216.59999999999698</c:v>
                      </c:pt>
                      <c:pt idx="1772">
                        <c:v>216.79999999999697</c:v>
                      </c:pt>
                      <c:pt idx="1773">
                        <c:v>216.99999999999696</c:v>
                      </c:pt>
                      <c:pt idx="1774">
                        <c:v>217.19999999999695</c:v>
                      </c:pt>
                      <c:pt idx="1775">
                        <c:v>217.39999999999694</c:v>
                      </c:pt>
                      <c:pt idx="1776">
                        <c:v>217.59999999999692</c:v>
                      </c:pt>
                      <c:pt idx="1777">
                        <c:v>217.79999999999691</c:v>
                      </c:pt>
                      <c:pt idx="1778">
                        <c:v>217.9999999999969</c:v>
                      </c:pt>
                      <c:pt idx="1779">
                        <c:v>218.19999999999689</c:v>
                      </c:pt>
                      <c:pt idx="1780">
                        <c:v>218.39999999999688</c:v>
                      </c:pt>
                      <c:pt idx="1781">
                        <c:v>218.59999999999687</c:v>
                      </c:pt>
                      <c:pt idx="1782">
                        <c:v>218.79999999999686</c:v>
                      </c:pt>
                      <c:pt idx="1783">
                        <c:v>218.99999999999685</c:v>
                      </c:pt>
                      <c:pt idx="1784">
                        <c:v>219.19999999999683</c:v>
                      </c:pt>
                      <c:pt idx="1785">
                        <c:v>219.39999999999682</c:v>
                      </c:pt>
                      <c:pt idx="1786">
                        <c:v>219.59999999999681</c:v>
                      </c:pt>
                      <c:pt idx="1787">
                        <c:v>219.7999999999968</c:v>
                      </c:pt>
                      <c:pt idx="1788">
                        <c:v>219.99999999999679</c:v>
                      </c:pt>
                      <c:pt idx="1789">
                        <c:v>220.19999999999678</c:v>
                      </c:pt>
                      <c:pt idx="1790">
                        <c:v>220.39999999999677</c:v>
                      </c:pt>
                      <c:pt idx="1791">
                        <c:v>220.59999999999675</c:v>
                      </c:pt>
                      <c:pt idx="1792">
                        <c:v>220.79999999999674</c:v>
                      </c:pt>
                      <c:pt idx="1793">
                        <c:v>220.99999999999673</c:v>
                      </c:pt>
                      <c:pt idx="1794">
                        <c:v>221.19999999999672</c:v>
                      </c:pt>
                      <c:pt idx="1795">
                        <c:v>221.39999999999671</c:v>
                      </c:pt>
                      <c:pt idx="1796">
                        <c:v>221.5999999999967</c:v>
                      </c:pt>
                      <c:pt idx="1797">
                        <c:v>221.79999999999669</c:v>
                      </c:pt>
                      <c:pt idx="1798">
                        <c:v>221.99999999999667</c:v>
                      </c:pt>
                      <c:pt idx="1799">
                        <c:v>222.19999999999666</c:v>
                      </c:pt>
                      <c:pt idx="1800">
                        <c:v>222.39999999999665</c:v>
                      </c:pt>
                      <c:pt idx="1801">
                        <c:v>222.59999999999664</c:v>
                      </c:pt>
                      <c:pt idx="1802">
                        <c:v>222.79999999999663</c:v>
                      </c:pt>
                      <c:pt idx="1803">
                        <c:v>222.99999999999662</c:v>
                      </c:pt>
                      <c:pt idx="1804">
                        <c:v>223.19999999999661</c:v>
                      </c:pt>
                      <c:pt idx="1805">
                        <c:v>223.3999999999966</c:v>
                      </c:pt>
                      <c:pt idx="1806">
                        <c:v>223.59999999999658</c:v>
                      </c:pt>
                      <c:pt idx="1807">
                        <c:v>223.79999999999657</c:v>
                      </c:pt>
                      <c:pt idx="1808">
                        <c:v>223.99999999999656</c:v>
                      </c:pt>
                      <c:pt idx="1809">
                        <c:v>224.19999999999655</c:v>
                      </c:pt>
                      <c:pt idx="1810">
                        <c:v>224.39999999999654</c:v>
                      </c:pt>
                      <c:pt idx="1811">
                        <c:v>224.59999999999653</c:v>
                      </c:pt>
                      <c:pt idx="1812">
                        <c:v>224.79999999999652</c:v>
                      </c:pt>
                      <c:pt idx="1813">
                        <c:v>224.9999999999965</c:v>
                      </c:pt>
                      <c:pt idx="1814">
                        <c:v>225.19999999999649</c:v>
                      </c:pt>
                      <c:pt idx="1815">
                        <c:v>225.39999999999648</c:v>
                      </c:pt>
                      <c:pt idx="1816">
                        <c:v>225.59999999999647</c:v>
                      </c:pt>
                      <c:pt idx="1817">
                        <c:v>225.79999999999646</c:v>
                      </c:pt>
                      <c:pt idx="1818">
                        <c:v>225.99999999999645</c:v>
                      </c:pt>
                      <c:pt idx="1819">
                        <c:v>226.19999999999644</c:v>
                      </c:pt>
                      <c:pt idx="1820">
                        <c:v>226.39999999999642</c:v>
                      </c:pt>
                      <c:pt idx="1821">
                        <c:v>226.59999999999641</c:v>
                      </c:pt>
                      <c:pt idx="1822">
                        <c:v>226.7999999999964</c:v>
                      </c:pt>
                      <c:pt idx="1823">
                        <c:v>226.99999999999639</c:v>
                      </c:pt>
                      <c:pt idx="1824">
                        <c:v>227.19999999999638</c:v>
                      </c:pt>
                      <c:pt idx="1825">
                        <c:v>227.39999999999637</c:v>
                      </c:pt>
                      <c:pt idx="1826">
                        <c:v>227.59999999999636</c:v>
                      </c:pt>
                      <c:pt idx="1827">
                        <c:v>227.79999999999634</c:v>
                      </c:pt>
                      <c:pt idx="1828">
                        <c:v>227.99999999999633</c:v>
                      </c:pt>
                      <c:pt idx="1829">
                        <c:v>228.19999999999632</c:v>
                      </c:pt>
                      <c:pt idx="1830">
                        <c:v>228.39999999999631</c:v>
                      </c:pt>
                      <c:pt idx="1831">
                        <c:v>228.5999999999963</c:v>
                      </c:pt>
                      <c:pt idx="1832">
                        <c:v>228.79999999999629</c:v>
                      </c:pt>
                      <c:pt idx="1833">
                        <c:v>228.99999999999628</c:v>
                      </c:pt>
                      <c:pt idx="1834">
                        <c:v>229.19999999999627</c:v>
                      </c:pt>
                      <c:pt idx="1835">
                        <c:v>229.39999999999625</c:v>
                      </c:pt>
                      <c:pt idx="1836">
                        <c:v>229.59999999999624</c:v>
                      </c:pt>
                      <c:pt idx="1837">
                        <c:v>229.79999999999623</c:v>
                      </c:pt>
                      <c:pt idx="1838">
                        <c:v>229.99999999999622</c:v>
                      </c:pt>
                      <c:pt idx="1839">
                        <c:v>230.19999999999621</c:v>
                      </c:pt>
                      <c:pt idx="1840">
                        <c:v>230.3999999999962</c:v>
                      </c:pt>
                      <c:pt idx="1841">
                        <c:v>230.59999999999619</c:v>
                      </c:pt>
                      <c:pt idx="1842">
                        <c:v>230.79999999999617</c:v>
                      </c:pt>
                      <c:pt idx="1843">
                        <c:v>230.99999999999616</c:v>
                      </c:pt>
                      <c:pt idx="1844">
                        <c:v>231.19999999999615</c:v>
                      </c:pt>
                      <c:pt idx="1845">
                        <c:v>231.39999999999614</c:v>
                      </c:pt>
                      <c:pt idx="1846">
                        <c:v>231.59999999999613</c:v>
                      </c:pt>
                      <c:pt idx="1847">
                        <c:v>231.79999999999612</c:v>
                      </c:pt>
                      <c:pt idx="1848">
                        <c:v>231.99999999999611</c:v>
                      </c:pt>
                      <c:pt idx="1849">
                        <c:v>232.19999999999609</c:v>
                      </c:pt>
                      <c:pt idx="1850">
                        <c:v>232.39999999999608</c:v>
                      </c:pt>
                      <c:pt idx="1851">
                        <c:v>232.59999999999607</c:v>
                      </c:pt>
                      <c:pt idx="1852">
                        <c:v>232.79999999999606</c:v>
                      </c:pt>
                      <c:pt idx="1853">
                        <c:v>232.99999999999605</c:v>
                      </c:pt>
                      <c:pt idx="1854">
                        <c:v>233.19999999999604</c:v>
                      </c:pt>
                      <c:pt idx="1855">
                        <c:v>233.39999999999603</c:v>
                      </c:pt>
                      <c:pt idx="1856">
                        <c:v>233.59999999999602</c:v>
                      </c:pt>
                      <c:pt idx="1857">
                        <c:v>233.799999999996</c:v>
                      </c:pt>
                      <c:pt idx="1858">
                        <c:v>233.99999999999599</c:v>
                      </c:pt>
                      <c:pt idx="1859">
                        <c:v>234.19999999999598</c:v>
                      </c:pt>
                      <c:pt idx="1860">
                        <c:v>234.39999999999597</c:v>
                      </c:pt>
                      <c:pt idx="1861">
                        <c:v>234.59999999999596</c:v>
                      </c:pt>
                      <c:pt idx="1862">
                        <c:v>234.79999999999595</c:v>
                      </c:pt>
                      <c:pt idx="1863">
                        <c:v>234.99999999999594</c:v>
                      </c:pt>
                      <c:pt idx="1864">
                        <c:v>235.19999999999592</c:v>
                      </c:pt>
                      <c:pt idx="1865">
                        <c:v>235.39999999999591</c:v>
                      </c:pt>
                      <c:pt idx="1866">
                        <c:v>235.5999999999959</c:v>
                      </c:pt>
                      <c:pt idx="1867">
                        <c:v>235.79999999999589</c:v>
                      </c:pt>
                      <c:pt idx="1868">
                        <c:v>235.99999999999588</c:v>
                      </c:pt>
                      <c:pt idx="1869">
                        <c:v>236.19999999999587</c:v>
                      </c:pt>
                      <c:pt idx="1870">
                        <c:v>236.39999999999586</c:v>
                      </c:pt>
                      <c:pt idx="1871">
                        <c:v>236.59999999999584</c:v>
                      </c:pt>
                      <c:pt idx="1872">
                        <c:v>236.79999999999583</c:v>
                      </c:pt>
                      <c:pt idx="1873">
                        <c:v>236.99999999999582</c:v>
                      </c:pt>
                      <c:pt idx="1874">
                        <c:v>237.19999999999581</c:v>
                      </c:pt>
                      <c:pt idx="1875">
                        <c:v>237.3999999999958</c:v>
                      </c:pt>
                      <c:pt idx="1876">
                        <c:v>237.59999999999579</c:v>
                      </c:pt>
                      <c:pt idx="1877">
                        <c:v>237.79999999999578</c:v>
                      </c:pt>
                      <c:pt idx="1878">
                        <c:v>237.99999999999577</c:v>
                      </c:pt>
                      <c:pt idx="1879">
                        <c:v>238.19999999999575</c:v>
                      </c:pt>
                      <c:pt idx="1880">
                        <c:v>238.39999999999574</c:v>
                      </c:pt>
                      <c:pt idx="1881">
                        <c:v>238.59999999999573</c:v>
                      </c:pt>
                      <c:pt idx="1882">
                        <c:v>238.79999999999572</c:v>
                      </c:pt>
                      <c:pt idx="1883">
                        <c:v>238.99999999999571</c:v>
                      </c:pt>
                      <c:pt idx="1884">
                        <c:v>239.1999999999957</c:v>
                      </c:pt>
                      <c:pt idx="1885">
                        <c:v>239.39999999999569</c:v>
                      </c:pt>
                      <c:pt idx="1886">
                        <c:v>239.59999999999567</c:v>
                      </c:pt>
                      <c:pt idx="1887">
                        <c:v>239.79999999999566</c:v>
                      </c:pt>
                      <c:pt idx="1888">
                        <c:v>239.99999999999565</c:v>
                      </c:pt>
                      <c:pt idx="1889">
                        <c:v>240.19999999999564</c:v>
                      </c:pt>
                      <c:pt idx="1890">
                        <c:v>240.39999999999563</c:v>
                      </c:pt>
                      <c:pt idx="1891">
                        <c:v>240.59999999999562</c:v>
                      </c:pt>
                      <c:pt idx="1892">
                        <c:v>240.79999999999561</c:v>
                      </c:pt>
                      <c:pt idx="1893">
                        <c:v>240.99999999999559</c:v>
                      </c:pt>
                      <c:pt idx="1894">
                        <c:v>241.19999999999558</c:v>
                      </c:pt>
                      <c:pt idx="1895">
                        <c:v>241.39999999999557</c:v>
                      </c:pt>
                      <c:pt idx="1896">
                        <c:v>241.59999999999556</c:v>
                      </c:pt>
                      <c:pt idx="1897">
                        <c:v>241.79999999999555</c:v>
                      </c:pt>
                      <c:pt idx="1898">
                        <c:v>241.99999999999554</c:v>
                      </c:pt>
                      <c:pt idx="1899">
                        <c:v>242.19999999999553</c:v>
                      </c:pt>
                      <c:pt idx="1900">
                        <c:v>242.39999999999552</c:v>
                      </c:pt>
                      <c:pt idx="1901">
                        <c:v>242.5999999999955</c:v>
                      </c:pt>
                      <c:pt idx="1902">
                        <c:v>242.79999999999549</c:v>
                      </c:pt>
                      <c:pt idx="1903">
                        <c:v>242.99999999999548</c:v>
                      </c:pt>
                      <c:pt idx="1904">
                        <c:v>243.19999999999547</c:v>
                      </c:pt>
                      <c:pt idx="1905">
                        <c:v>243.39999999999546</c:v>
                      </c:pt>
                      <c:pt idx="1906">
                        <c:v>243.59999999999545</c:v>
                      </c:pt>
                      <c:pt idx="1907">
                        <c:v>243.79999999999544</c:v>
                      </c:pt>
                      <c:pt idx="1908">
                        <c:v>243.99999999999542</c:v>
                      </c:pt>
                      <c:pt idx="1909">
                        <c:v>244.19999999999541</c:v>
                      </c:pt>
                      <c:pt idx="1910">
                        <c:v>244.3999999999954</c:v>
                      </c:pt>
                      <c:pt idx="1911">
                        <c:v>244.59999999999539</c:v>
                      </c:pt>
                      <c:pt idx="1912">
                        <c:v>244.79999999999538</c:v>
                      </c:pt>
                      <c:pt idx="1913">
                        <c:v>244.99999999999537</c:v>
                      </c:pt>
                      <c:pt idx="1914">
                        <c:v>245.19999999999536</c:v>
                      </c:pt>
                      <c:pt idx="1915">
                        <c:v>245.39999999999534</c:v>
                      </c:pt>
                      <c:pt idx="1916">
                        <c:v>245.59999999999533</c:v>
                      </c:pt>
                      <c:pt idx="1917">
                        <c:v>245.79999999999532</c:v>
                      </c:pt>
                      <c:pt idx="1918">
                        <c:v>245.99999999999531</c:v>
                      </c:pt>
                      <c:pt idx="1919">
                        <c:v>246.1999999999953</c:v>
                      </c:pt>
                      <c:pt idx="1920">
                        <c:v>246.39999999999529</c:v>
                      </c:pt>
                      <c:pt idx="1921">
                        <c:v>246.59999999999528</c:v>
                      </c:pt>
                      <c:pt idx="1922">
                        <c:v>246.79999999999526</c:v>
                      </c:pt>
                      <c:pt idx="1923">
                        <c:v>246.99999999999525</c:v>
                      </c:pt>
                      <c:pt idx="1924">
                        <c:v>247.19999999999524</c:v>
                      </c:pt>
                      <c:pt idx="1925">
                        <c:v>247.39999999999523</c:v>
                      </c:pt>
                      <c:pt idx="1926">
                        <c:v>247.59999999999522</c:v>
                      </c:pt>
                      <c:pt idx="1927">
                        <c:v>247.79999999999521</c:v>
                      </c:pt>
                      <c:pt idx="1928">
                        <c:v>247.9999999999952</c:v>
                      </c:pt>
                      <c:pt idx="1929">
                        <c:v>248.19999999999519</c:v>
                      </c:pt>
                      <c:pt idx="1930">
                        <c:v>248.39999999999517</c:v>
                      </c:pt>
                      <c:pt idx="1931">
                        <c:v>248.59999999999516</c:v>
                      </c:pt>
                      <c:pt idx="1932">
                        <c:v>248.79999999999515</c:v>
                      </c:pt>
                      <c:pt idx="1933">
                        <c:v>248.99999999999514</c:v>
                      </c:pt>
                      <c:pt idx="1934">
                        <c:v>249.19999999999513</c:v>
                      </c:pt>
                      <c:pt idx="1935">
                        <c:v>249.39999999999512</c:v>
                      </c:pt>
                      <c:pt idx="1936">
                        <c:v>249.59999999999511</c:v>
                      </c:pt>
                      <c:pt idx="1937">
                        <c:v>249.79999999999509</c:v>
                      </c:pt>
                      <c:pt idx="1938">
                        <c:v>249.99999999999508</c:v>
                      </c:pt>
                      <c:pt idx="1939">
                        <c:v>250.19999999999507</c:v>
                      </c:pt>
                      <c:pt idx="1940">
                        <c:v>250.39999999999506</c:v>
                      </c:pt>
                      <c:pt idx="1941">
                        <c:v>250.59999999999505</c:v>
                      </c:pt>
                      <c:pt idx="1942">
                        <c:v>250.79999999999504</c:v>
                      </c:pt>
                      <c:pt idx="1943">
                        <c:v>250.99999999999503</c:v>
                      </c:pt>
                      <c:pt idx="1944">
                        <c:v>251.19999999999501</c:v>
                      </c:pt>
                      <c:pt idx="1945">
                        <c:v>251.399999999995</c:v>
                      </c:pt>
                      <c:pt idx="1946">
                        <c:v>251.59999999999499</c:v>
                      </c:pt>
                      <c:pt idx="1947">
                        <c:v>251.79999999999498</c:v>
                      </c:pt>
                      <c:pt idx="1948">
                        <c:v>251.99999999999497</c:v>
                      </c:pt>
                      <c:pt idx="1949">
                        <c:v>252.19999999999496</c:v>
                      </c:pt>
                      <c:pt idx="1950">
                        <c:v>252.39999999999495</c:v>
                      </c:pt>
                      <c:pt idx="1951">
                        <c:v>252.59999999999494</c:v>
                      </c:pt>
                      <c:pt idx="1952">
                        <c:v>252.79999999999492</c:v>
                      </c:pt>
                      <c:pt idx="1953">
                        <c:v>252.99999999999491</c:v>
                      </c:pt>
                      <c:pt idx="1954">
                        <c:v>253.1999999999949</c:v>
                      </c:pt>
                      <c:pt idx="1955">
                        <c:v>253.39999999999489</c:v>
                      </c:pt>
                      <c:pt idx="1956">
                        <c:v>253.59999999999488</c:v>
                      </c:pt>
                      <c:pt idx="1957">
                        <c:v>253.79999999999487</c:v>
                      </c:pt>
                      <c:pt idx="1958">
                        <c:v>253.99999999999486</c:v>
                      </c:pt>
                      <c:pt idx="1959">
                        <c:v>254.19999999999484</c:v>
                      </c:pt>
                      <c:pt idx="1960">
                        <c:v>254.39999999999483</c:v>
                      </c:pt>
                      <c:pt idx="1961">
                        <c:v>254.59999999999482</c:v>
                      </c:pt>
                      <c:pt idx="1962">
                        <c:v>254.79999999999481</c:v>
                      </c:pt>
                      <c:pt idx="1963">
                        <c:v>254.9999999999948</c:v>
                      </c:pt>
                      <c:pt idx="1964">
                        <c:v>255.19999999999479</c:v>
                      </c:pt>
                      <c:pt idx="1965">
                        <c:v>255.39999999999478</c:v>
                      </c:pt>
                      <c:pt idx="1966">
                        <c:v>255.59999999999476</c:v>
                      </c:pt>
                      <c:pt idx="1967">
                        <c:v>255.79999999999475</c:v>
                      </c:pt>
                      <c:pt idx="1968">
                        <c:v>255.99999999999474</c:v>
                      </c:pt>
                      <c:pt idx="1969">
                        <c:v>256.19999999999476</c:v>
                      </c:pt>
                      <c:pt idx="1970">
                        <c:v>256.39999999999475</c:v>
                      </c:pt>
                      <c:pt idx="1971">
                        <c:v>256.59999999999474</c:v>
                      </c:pt>
                      <c:pt idx="1972">
                        <c:v>256.79999999999472</c:v>
                      </c:pt>
                      <c:pt idx="1973">
                        <c:v>256.99999999999471</c:v>
                      </c:pt>
                      <c:pt idx="1974">
                        <c:v>257.1999999999947</c:v>
                      </c:pt>
                      <c:pt idx="1975">
                        <c:v>257.39999999999469</c:v>
                      </c:pt>
                      <c:pt idx="1976">
                        <c:v>257.59999999999468</c:v>
                      </c:pt>
                      <c:pt idx="1977">
                        <c:v>257.79999999999467</c:v>
                      </c:pt>
                      <c:pt idx="1978">
                        <c:v>257.99999999999466</c:v>
                      </c:pt>
                      <c:pt idx="1979">
                        <c:v>258.19999999999465</c:v>
                      </c:pt>
                      <c:pt idx="1980">
                        <c:v>258.39999999999463</c:v>
                      </c:pt>
                      <c:pt idx="1981">
                        <c:v>258.59999999999462</c:v>
                      </c:pt>
                      <c:pt idx="1982">
                        <c:v>258.79999999999461</c:v>
                      </c:pt>
                      <c:pt idx="1983">
                        <c:v>258.9999999999946</c:v>
                      </c:pt>
                      <c:pt idx="1984">
                        <c:v>259.19999999999459</c:v>
                      </c:pt>
                      <c:pt idx="1985">
                        <c:v>259.39999999999458</c:v>
                      </c:pt>
                      <c:pt idx="1986">
                        <c:v>259.59999999999457</c:v>
                      </c:pt>
                      <c:pt idx="1987">
                        <c:v>259.79999999999455</c:v>
                      </c:pt>
                      <c:pt idx="1988">
                        <c:v>259.99999999999454</c:v>
                      </c:pt>
                      <c:pt idx="1989">
                        <c:v>260.19999999999453</c:v>
                      </c:pt>
                      <c:pt idx="1990">
                        <c:v>260.39999999999452</c:v>
                      </c:pt>
                      <c:pt idx="1991">
                        <c:v>260.59999999999451</c:v>
                      </c:pt>
                      <c:pt idx="1992">
                        <c:v>260.7999999999945</c:v>
                      </c:pt>
                      <c:pt idx="1993">
                        <c:v>260.99999999999449</c:v>
                      </c:pt>
                      <c:pt idx="1994">
                        <c:v>261.19999999999447</c:v>
                      </c:pt>
                      <c:pt idx="1995">
                        <c:v>261.39999999999446</c:v>
                      </c:pt>
                      <c:pt idx="1996">
                        <c:v>261.59999999999445</c:v>
                      </c:pt>
                      <c:pt idx="1997">
                        <c:v>261.79999999999444</c:v>
                      </c:pt>
                      <c:pt idx="1998">
                        <c:v>261.99999999999443</c:v>
                      </c:pt>
                      <c:pt idx="1999">
                        <c:v>262.19999999999442</c:v>
                      </c:pt>
                      <c:pt idx="2000">
                        <c:v>262.39999999999441</c:v>
                      </c:pt>
                      <c:pt idx="2001">
                        <c:v>262.5999999999944</c:v>
                      </c:pt>
                      <c:pt idx="2002">
                        <c:v>262.79999999999438</c:v>
                      </c:pt>
                      <c:pt idx="2003">
                        <c:v>262.99999999999437</c:v>
                      </c:pt>
                      <c:pt idx="2004">
                        <c:v>263.19999999999436</c:v>
                      </c:pt>
                      <c:pt idx="2005">
                        <c:v>263.39999999999435</c:v>
                      </c:pt>
                      <c:pt idx="2006">
                        <c:v>263.59999999999434</c:v>
                      </c:pt>
                      <c:pt idx="2007">
                        <c:v>263.79999999999433</c:v>
                      </c:pt>
                      <c:pt idx="2008">
                        <c:v>263.99999999999432</c:v>
                      </c:pt>
                      <c:pt idx="2009">
                        <c:v>264.1999999999943</c:v>
                      </c:pt>
                      <c:pt idx="2010">
                        <c:v>264.39999999999429</c:v>
                      </c:pt>
                      <c:pt idx="2011">
                        <c:v>264.59999999999428</c:v>
                      </c:pt>
                      <c:pt idx="2012">
                        <c:v>264.79999999999427</c:v>
                      </c:pt>
                      <c:pt idx="2013">
                        <c:v>264.99999999999426</c:v>
                      </c:pt>
                      <c:pt idx="2014">
                        <c:v>265.19999999999425</c:v>
                      </c:pt>
                      <c:pt idx="2015">
                        <c:v>265.39999999999424</c:v>
                      </c:pt>
                      <c:pt idx="2016">
                        <c:v>265.59999999999422</c:v>
                      </c:pt>
                      <c:pt idx="2017">
                        <c:v>265.79999999999421</c:v>
                      </c:pt>
                      <c:pt idx="2018">
                        <c:v>265.9999999999942</c:v>
                      </c:pt>
                      <c:pt idx="2019">
                        <c:v>266.19999999999419</c:v>
                      </c:pt>
                      <c:pt idx="2020">
                        <c:v>266.39999999999418</c:v>
                      </c:pt>
                      <c:pt idx="2021">
                        <c:v>266.59999999999417</c:v>
                      </c:pt>
                      <c:pt idx="2022">
                        <c:v>266.79999999999416</c:v>
                      </c:pt>
                      <c:pt idx="2023">
                        <c:v>266.99999999999415</c:v>
                      </c:pt>
                      <c:pt idx="2024">
                        <c:v>267.19999999999413</c:v>
                      </c:pt>
                      <c:pt idx="2025">
                        <c:v>267.39999999999412</c:v>
                      </c:pt>
                      <c:pt idx="2026">
                        <c:v>267.59999999999411</c:v>
                      </c:pt>
                      <c:pt idx="2027">
                        <c:v>267.7999999999941</c:v>
                      </c:pt>
                      <c:pt idx="2028">
                        <c:v>267.99999999999409</c:v>
                      </c:pt>
                      <c:pt idx="2029">
                        <c:v>268.19999999999408</c:v>
                      </c:pt>
                      <c:pt idx="2030">
                        <c:v>268.39999999999407</c:v>
                      </c:pt>
                      <c:pt idx="2031">
                        <c:v>268.59999999999405</c:v>
                      </c:pt>
                      <c:pt idx="2032">
                        <c:v>268.79999999999404</c:v>
                      </c:pt>
                      <c:pt idx="2033">
                        <c:v>268.99999999999403</c:v>
                      </c:pt>
                      <c:pt idx="2034">
                        <c:v>269.19999999999402</c:v>
                      </c:pt>
                      <c:pt idx="2035">
                        <c:v>269.39999999999401</c:v>
                      </c:pt>
                      <c:pt idx="2036">
                        <c:v>269.599999999994</c:v>
                      </c:pt>
                      <c:pt idx="2037">
                        <c:v>269.79999999999399</c:v>
                      </c:pt>
                      <c:pt idx="2038">
                        <c:v>269.99999999999397</c:v>
                      </c:pt>
                      <c:pt idx="2039">
                        <c:v>270.19999999999396</c:v>
                      </c:pt>
                      <c:pt idx="2040">
                        <c:v>270.39999999999395</c:v>
                      </c:pt>
                      <c:pt idx="2041">
                        <c:v>270.59999999999394</c:v>
                      </c:pt>
                      <c:pt idx="2042">
                        <c:v>270.79999999999393</c:v>
                      </c:pt>
                      <c:pt idx="2043">
                        <c:v>270.99999999999392</c:v>
                      </c:pt>
                      <c:pt idx="2044">
                        <c:v>271.19999999999391</c:v>
                      </c:pt>
                      <c:pt idx="2045">
                        <c:v>271.3999999999939</c:v>
                      </c:pt>
                      <c:pt idx="2046">
                        <c:v>271.59999999999388</c:v>
                      </c:pt>
                      <c:pt idx="2047">
                        <c:v>271.79999999999387</c:v>
                      </c:pt>
                      <c:pt idx="2048">
                        <c:v>271.99999999999386</c:v>
                      </c:pt>
                      <c:pt idx="2049">
                        <c:v>272.19999999999385</c:v>
                      </c:pt>
                      <c:pt idx="2050">
                        <c:v>272.39999999999384</c:v>
                      </c:pt>
                      <c:pt idx="2051">
                        <c:v>272.59999999999383</c:v>
                      </c:pt>
                      <c:pt idx="2052">
                        <c:v>272.79999999999382</c:v>
                      </c:pt>
                      <c:pt idx="2053">
                        <c:v>272.9999999999938</c:v>
                      </c:pt>
                      <c:pt idx="2054">
                        <c:v>273.19999999999379</c:v>
                      </c:pt>
                      <c:pt idx="2055">
                        <c:v>273.39999999999378</c:v>
                      </c:pt>
                      <c:pt idx="2056">
                        <c:v>273.59999999999377</c:v>
                      </c:pt>
                      <c:pt idx="2057">
                        <c:v>273.79999999999376</c:v>
                      </c:pt>
                      <c:pt idx="2058">
                        <c:v>273.99999999999375</c:v>
                      </c:pt>
                      <c:pt idx="2059">
                        <c:v>274.19999999999374</c:v>
                      </c:pt>
                      <c:pt idx="2060">
                        <c:v>274.39999999999372</c:v>
                      </c:pt>
                      <c:pt idx="2061">
                        <c:v>274.59999999999371</c:v>
                      </c:pt>
                      <c:pt idx="2062">
                        <c:v>274.7999999999937</c:v>
                      </c:pt>
                      <c:pt idx="2063">
                        <c:v>274.99999999999369</c:v>
                      </c:pt>
                      <c:pt idx="2064">
                        <c:v>275.19999999999368</c:v>
                      </c:pt>
                      <c:pt idx="2065">
                        <c:v>275.39999999999367</c:v>
                      </c:pt>
                      <c:pt idx="2066">
                        <c:v>275.59999999999366</c:v>
                      </c:pt>
                      <c:pt idx="2067">
                        <c:v>275.79999999999364</c:v>
                      </c:pt>
                      <c:pt idx="2068">
                        <c:v>275.99999999999363</c:v>
                      </c:pt>
                      <c:pt idx="2069">
                        <c:v>276.19999999999362</c:v>
                      </c:pt>
                      <c:pt idx="2070">
                        <c:v>276.39999999999361</c:v>
                      </c:pt>
                      <c:pt idx="2071">
                        <c:v>276.5999999999936</c:v>
                      </c:pt>
                      <c:pt idx="2072">
                        <c:v>276.79999999999359</c:v>
                      </c:pt>
                      <c:pt idx="2073">
                        <c:v>276.99999999999358</c:v>
                      </c:pt>
                      <c:pt idx="2074">
                        <c:v>277.19999999999357</c:v>
                      </c:pt>
                      <c:pt idx="2075">
                        <c:v>277.39999999999355</c:v>
                      </c:pt>
                      <c:pt idx="2076">
                        <c:v>277.59999999999354</c:v>
                      </c:pt>
                      <c:pt idx="2077">
                        <c:v>277.79999999999353</c:v>
                      </c:pt>
                      <c:pt idx="2078">
                        <c:v>277.99999999999352</c:v>
                      </c:pt>
                      <c:pt idx="2079">
                        <c:v>278.19999999999351</c:v>
                      </c:pt>
                      <c:pt idx="2080">
                        <c:v>278.3999999999935</c:v>
                      </c:pt>
                      <c:pt idx="2081">
                        <c:v>278.59999999999349</c:v>
                      </c:pt>
                      <c:pt idx="2082">
                        <c:v>278.79999999999347</c:v>
                      </c:pt>
                      <c:pt idx="2083">
                        <c:v>278.99999999999346</c:v>
                      </c:pt>
                      <c:pt idx="2084">
                        <c:v>279.19999999999345</c:v>
                      </c:pt>
                      <c:pt idx="2085">
                        <c:v>279.39999999999344</c:v>
                      </c:pt>
                      <c:pt idx="2086">
                        <c:v>279.59999999999343</c:v>
                      </c:pt>
                      <c:pt idx="2087">
                        <c:v>279.79999999999342</c:v>
                      </c:pt>
                      <c:pt idx="2088">
                        <c:v>279.99999999999341</c:v>
                      </c:pt>
                      <c:pt idx="2089">
                        <c:v>280.19999999999339</c:v>
                      </c:pt>
                      <c:pt idx="2090">
                        <c:v>280.39999999999338</c:v>
                      </c:pt>
                      <c:pt idx="2091">
                        <c:v>280.59999999999337</c:v>
                      </c:pt>
                      <c:pt idx="2092">
                        <c:v>280.79999999999336</c:v>
                      </c:pt>
                      <c:pt idx="2093">
                        <c:v>280.99999999999335</c:v>
                      </c:pt>
                      <c:pt idx="2094">
                        <c:v>281.19999999999334</c:v>
                      </c:pt>
                      <c:pt idx="2095">
                        <c:v>281.39999999999333</c:v>
                      </c:pt>
                      <c:pt idx="2096">
                        <c:v>281.59999999999332</c:v>
                      </c:pt>
                      <c:pt idx="2097">
                        <c:v>281.7999999999933</c:v>
                      </c:pt>
                      <c:pt idx="2098">
                        <c:v>281.99999999999329</c:v>
                      </c:pt>
                      <c:pt idx="2099">
                        <c:v>282.19999999999328</c:v>
                      </c:pt>
                      <c:pt idx="2100">
                        <c:v>282.39999999999327</c:v>
                      </c:pt>
                      <c:pt idx="2101">
                        <c:v>282.59999999999326</c:v>
                      </c:pt>
                      <c:pt idx="2102">
                        <c:v>282.79999999999325</c:v>
                      </c:pt>
                      <c:pt idx="2103">
                        <c:v>282.99999999999324</c:v>
                      </c:pt>
                      <c:pt idx="2104">
                        <c:v>283.19999999999322</c:v>
                      </c:pt>
                      <c:pt idx="2105">
                        <c:v>283.39999999999321</c:v>
                      </c:pt>
                      <c:pt idx="2106">
                        <c:v>283.5999999999932</c:v>
                      </c:pt>
                      <c:pt idx="2107">
                        <c:v>283.79999999999319</c:v>
                      </c:pt>
                      <c:pt idx="2108">
                        <c:v>283.99999999999318</c:v>
                      </c:pt>
                      <c:pt idx="2109">
                        <c:v>284.19999999999317</c:v>
                      </c:pt>
                      <c:pt idx="2110">
                        <c:v>284.39999999999316</c:v>
                      </c:pt>
                      <c:pt idx="2111">
                        <c:v>284.59999999999314</c:v>
                      </c:pt>
                      <c:pt idx="2112">
                        <c:v>284.79999999999313</c:v>
                      </c:pt>
                      <c:pt idx="2113">
                        <c:v>284.99999999999312</c:v>
                      </c:pt>
                      <c:pt idx="2114">
                        <c:v>285.19999999999311</c:v>
                      </c:pt>
                      <c:pt idx="2115">
                        <c:v>285.3999999999931</c:v>
                      </c:pt>
                      <c:pt idx="2116">
                        <c:v>285.59999999999309</c:v>
                      </c:pt>
                      <c:pt idx="2117">
                        <c:v>285.79999999999308</c:v>
                      </c:pt>
                      <c:pt idx="2118">
                        <c:v>285.99999999999307</c:v>
                      </c:pt>
                      <c:pt idx="2119">
                        <c:v>286.19999999999305</c:v>
                      </c:pt>
                      <c:pt idx="2120">
                        <c:v>286.39999999999304</c:v>
                      </c:pt>
                      <c:pt idx="2121">
                        <c:v>286.59999999999303</c:v>
                      </c:pt>
                      <c:pt idx="2122">
                        <c:v>286.79999999999302</c:v>
                      </c:pt>
                      <c:pt idx="2123">
                        <c:v>286.99999999999301</c:v>
                      </c:pt>
                      <c:pt idx="2124">
                        <c:v>287.199999999993</c:v>
                      </c:pt>
                      <c:pt idx="2125">
                        <c:v>287.39999999999299</c:v>
                      </c:pt>
                      <c:pt idx="2126">
                        <c:v>287.59999999999297</c:v>
                      </c:pt>
                      <c:pt idx="2127">
                        <c:v>287.79999999999296</c:v>
                      </c:pt>
                      <c:pt idx="2128">
                        <c:v>287.99999999999295</c:v>
                      </c:pt>
                      <c:pt idx="2129">
                        <c:v>288.19999999999294</c:v>
                      </c:pt>
                      <c:pt idx="2130">
                        <c:v>288.39999999999293</c:v>
                      </c:pt>
                      <c:pt idx="2131">
                        <c:v>288.59999999999292</c:v>
                      </c:pt>
                      <c:pt idx="2132">
                        <c:v>288.79999999999291</c:v>
                      </c:pt>
                      <c:pt idx="2133">
                        <c:v>288.99999999999289</c:v>
                      </c:pt>
                      <c:pt idx="2134">
                        <c:v>289.19999999999288</c:v>
                      </c:pt>
                      <c:pt idx="2135">
                        <c:v>289.39999999999287</c:v>
                      </c:pt>
                      <c:pt idx="2136">
                        <c:v>289.59999999999286</c:v>
                      </c:pt>
                      <c:pt idx="2137">
                        <c:v>289.79999999999285</c:v>
                      </c:pt>
                      <c:pt idx="2138">
                        <c:v>289.99999999999284</c:v>
                      </c:pt>
                      <c:pt idx="2139">
                        <c:v>290.19999999999283</c:v>
                      </c:pt>
                      <c:pt idx="2140">
                        <c:v>290.39999999999281</c:v>
                      </c:pt>
                      <c:pt idx="2141">
                        <c:v>290.5999999999928</c:v>
                      </c:pt>
                      <c:pt idx="2142">
                        <c:v>290.79999999999279</c:v>
                      </c:pt>
                      <c:pt idx="2143">
                        <c:v>290.99999999999278</c:v>
                      </c:pt>
                      <c:pt idx="2144">
                        <c:v>291.19999999999277</c:v>
                      </c:pt>
                      <c:pt idx="2145">
                        <c:v>291.39999999999276</c:v>
                      </c:pt>
                      <c:pt idx="2146">
                        <c:v>291.59999999999275</c:v>
                      </c:pt>
                      <c:pt idx="2147">
                        <c:v>291.79999999999274</c:v>
                      </c:pt>
                      <c:pt idx="2148">
                        <c:v>291.99999999999272</c:v>
                      </c:pt>
                      <c:pt idx="2149">
                        <c:v>292.19999999999271</c:v>
                      </c:pt>
                      <c:pt idx="2150">
                        <c:v>292.3999999999927</c:v>
                      </c:pt>
                      <c:pt idx="2151">
                        <c:v>292.59999999999269</c:v>
                      </c:pt>
                      <c:pt idx="2152">
                        <c:v>292.79999999999268</c:v>
                      </c:pt>
                      <c:pt idx="2153">
                        <c:v>292.99999999999267</c:v>
                      </c:pt>
                      <c:pt idx="2154">
                        <c:v>293.19999999999266</c:v>
                      </c:pt>
                      <c:pt idx="2155">
                        <c:v>293.39999999999264</c:v>
                      </c:pt>
                      <c:pt idx="2156">
                        <c:v>293.59999999999263</c:v>
                      </c:pt>
                      <c:pt idx="2157">
                        <c:v>293.79999999999262</c:v>
                      </c:pt>
                      <c:pt idx="2158">
                        <c:v>293.99999999999261</c:v>
                      </c:pt>
                      <c:pt idx="2159">
                        <c:v>294.1999999999926</c:v>
                      </c:pt>
                      <c:pt idx="2160">
                        <c:v>294.39999999999259</c:v>
                      </c:pt>
                      <c:pt idx="2161">
                        <c:v>294.59999999999258</c:v>
                      </c:pt>
                      <c:pt idx="2162">
                        <c:v>294.79999999999256</c:v>
                      </c:pt>
                      <c:pt idx="2163">
                        <c:v>294.99999999999255</c:v>
                      </c:pt>
                      <c:pt idx="2164">
                        <c:v>295.19999999999254</c:v>
                      </c:pt>
                      <c:pt idx="2165">
                        <c:v>295.39999999999253</c:v>
                      </c:pt>
                      <c:pt idx="2166">
                        <c:v>295.59999999999252</c:v>
                      </c:pt>
                      <c:pt idx="2167">
                        <c:v>295.79999999999251</c:v>
                      </c:pt>
                      <c:pt idx="2168">
                        <c:v>295.9999999999925</c:v>
                      </c:pt>
                      <c:pt idx="2169">
                        <c:v>296.19999999999249</c:v>
                      </c:pt>
                      <c:pt idx="2170">
                        <c:v>296.39999999999247</c:v>
                      </c:pt>
                      <c:pt idx="2171">
                        <c:v>296.59999999999246</c:v>
                      </c:pt>
                      <c:pt idx="2172">
                        <c:v>296.79999999999245</c:v>
                      </c:pt>
                      <c:pt idx="2173">
                        <c:v>296.99999999999244</c:v>
                      </c:pt>
                      <c:pt idx="2174">
                        <c:v>297.19999999999243</c:v>
                      </c:pt>
                      <c:pt idx="2175">
                        <c:v>297.39999999999242</c:v>
                      </c:pt>
                      <c:pt idx="2176">
                        <c:v>297.59999999999241</c:v>
                      </c:pt>
                      <c:pt idx="2177">
                        <c:v>297.79999999999239</c:v>
                      </c:pt>
                      <c:pt idx="2178">
                        <c:v>297.99999999999238</c:v>
                      </c:pt>
                      <c:pt idx="2179">
                        <c:v>298.19999999999237</c:v>
                      </c:pt>
                      <c:pt idx="2180">
                        <c:v>298.39999999999236</c:v>
                      </c:pt>
                      <c:pt idx="2181">
                        <c:v>298.59999999999235</c:v>
                      </c:pt>
                      <c:pt idx="2182">
                        <c:v>298.79999999999234</c:v>
                      </c:pt>
                      <c:pt idx="2183">
                        <c:v>298.99999999999233</c:v>
                      </c:pt>
                      <c:pt idx="2184">
                        <c:v>299.19999999999231</c:v>
                      </c:pt>
                      <c:pt idx="2185">
                        <c:v>299.3999999999923</c:v>
                      </c:pt>
                      <c:pt idx="2186">
                        <c:v>299.59999999999229</c:v>
                      </c:pt>
                      <c:pt idx="2187">
                        <c:v>299.79999999999228</c:v>
                      </c:pt>
                      <c:pt idx="2188">
                        <c:v>299.99999999999227</c:v>
                      </c:pt>
                      <c:pt idx="2189">
                        <c:v>300.19999999999226</c:v>
                      </c:pt>
                      <c:pt idx="2190">
                        <c:v>300.39999999999225</c:v>
                      </c:pt>
                      <c:pt idx="2191">
                        <c:v>300.59999999999224</c:v>
                      </c:pt>
                      <c:pt idx="2192">
                        <c:v>300.79999999999222</c:v>
                      </c:pt>
                      <c:pt idx="2193">
                        <c:v>300.99999999999221</c:v>
                      </c:pt>
                      <c:pt idx="2194">
                        <c:v>301.1999999999922</c:v>
                      </c:pt>
                      <c:pt idx="2195">
                        <c:v>301.39999999999219</c:v>
                      </c:pt>
                      <c:pt idx="2196">
                        <c:v>301.59999999999218</c:v>
                      </c:pt>
                      <c:pt idx="2197">
                        <c:v>301.79999999999217</c:v>
                      </c:pt>
                      <c:pt idx="2198">
                        <c:v>301.99999999999216</c:v>
                      </c:pt>
                      <c:pt idx="2199">
                        <c:v>302.19999999999214</c:v>
                      </c:pt>
                      <c:pt idx="2200">
                        <c:v>302.39999999999213</c:v>
                      </c:pt>
                      <c:pt idx="2201">
                        <c:v>302.59999999999212</c:v>
                      </c:pt>
                      <c:pt idx="2202">
                        <c:v>302.79999999999211</c:v>
                      </c:pt>
                      <c:pt idx="2203">
                        <c:v>302.9999999999921</c:v>
                      </c:pt>
                      <c:pt idx="2204">
                        <c:v>303.19999999999209</c:v>
                      </c:pt>
                      <c:pt idx="2205">
                        <c:v>303.39999999999208</c:v>
                      </c:pt>
                      <c:pt idx="2206">
                        <c:v>303.59999999999206</c:v>
                      </c:pt>
                      <c:pt idx="2207">
                        <c:v>303.79999999999205</c:v>
                      </c:pt>
                      <c:pt idx="2208">
                        <c:v>303.99999999999204</c:v>
                      </c:pt>
                      <c:pt idx="2209">
                        <c:v>304.19999999999203</c:v>
                      </c:pt>
                      <c:pt idx="2210">
                        <c:v>304.39999999999202</c:v>
                      </c:pt>
                      <c:pt idx="2211">
                        <c:v>304.59999999999201</c:v>
                      </c:pt>
                      <c:pt idx="2212">
                        <c:v>304.799999999992</c:v>
                      </c:pt>
                      <c:pt idx="2213">
                        <c:v>304.99999999999199</c:v>
                      </c:pt>
                      <c:pt idx="2214">
                        <c:v>305.19999999999197</c:v>
                      </c:pt>
                      <c:pt idx="2215">
                        <c:v>305.39999999999196</c:v>
                      </c:pt>
                      <c:pt idx="2216">
                        <c:v>305.59999999999195</c:v>
                      </c:pt>
                      <c:pt idx="2217">
                        <c:v>305.79999999999194</c:v>
                      </c:pt>
                      <c:pt idx="2218">
                        <c:v>305.99999999999193</c:v>
                      </c:pt>
                      <c:pt idx="2219">
                        <c:v>306.19999999999192</c:v>
                      </c:pt>
                      <c:pt idx="2220">
                        <c:v>306.39999999999191</c:v>
                      </c:pt>
                      <c:pt idx="2221">
                        <c:v>306.59999999999189</c:v>
                      </c:pt>
                      <c:pt idx="2222">
                        <c:v>306.79999999999188</c:v>
                      </c:pt>
                      <c:pt idx="2223">
                        <c:v>306.99999999999187</c:v>
                      </c:pt>
                      <c:pt idx="2224">
                        <c:v>307.19999999999186</c:v>
                      </c:pt>
                      <c:pt idx="2225">
                        <c:v>307.39999999999185</c:v>
                      </c:pt>
                      <c:pt idx="2226">
                        <c:v>307.59999999999184</c:v>
                      </c:pt>
                      <c:pt idx="2227">
                        <c:v>307.79999999999183</c:v>
                      </c:pt>
                      <c:pt idx="2228">
                        <c:v>307.99999999999181</c:v>
                      </c:pt>
                      <c:pt idx="2229">
                        <c:v>308.1999999999918</c:v>
                      </c:pt>
                      <c:pt idx="2230">
                        <c:v>308.39999999999179</c:v>
                      </c:pt>
                      <c:pt idx="2231">
                        <c:v>308.59999999999178</c:v>
                      </c:pt>
                      <c:pt idx="2232">
                        <c:v>308.79999999999177</c:v>
                      </c:pt>
                      <c:pt idx="2233">
                        <c:v>308.99999999999176</c:v>
                      </c:pt>
                      <c:pt idx="2234">
                        <c:v>309.19999999999175</c:v>
                      </c:pt>
                      <c:pt idx="2235">
                        <c:v>309.39999999999173</c:v>
                      </c:pt>
                      <c:pt idx="2236">
                        <c:v>309.59999999999172</c:v>
                      </c:pt>
                      <c:pt idx="2237">
                        <c:v>309.79999999999171</c:v>
                      </c:pt>
                      <c:pt idx="2238">
                        <c:v>309.9999999999917</c:v>
                      </c:pt>
                      <c:pt idx="2239">
                        <c:v>310.19999999999169</c:v>
                      </c:pt>
                      <c:pt idx="2240">
                        <c:v>310.39999999999168</c:v>
                      </c:pt>
                      <c:pt idx="2241">
                        <c:v>310.59999999999167</c:v>
                      </c:pt>
                      <c:pt idx="2242">
                        <c:v>310.79999999999166</c:v>
                      </c:pt>
                      <c:pt idx="2243">
                        <c:v>310.99999999999164</c:v>
                      </c:pt>
                      <c:pt idx="2244">
                        <c:v>311.19999999999163</c:v>
                      </c:pt>
                      <c:pt idx="2245">
                        <c:v>311.39999999999162</c:v>
                      </c:pt>
                      <c:pt idx="2246">
                        <c:v>311.59999999999161</c:v>
                      </c:pt>
                      <c:pt idx="2247">
                        <c:v>311.7999999999916</c:v>
                      </c:pt>
                      <c:pt idx="2248">
                        <c:v>311.99999999999159</c:v>
                      </c:pt>
                      <c:pt idx="2249">
                        <c:v>312.19999999999158</c:v>
                      </c:pt>
                      <c:pt idx="2250">
                        <c:v>312.39999999999156</c:v>
                      </c:pt>
                      <c:pt idx="2251">
                        <c:v>312.59999999999155</c:v>
                      </c:pt>
                      <c:pt idx="2252">
                        <c:v>312.79999999999154</c:v>
                      </c:pt>
                      <c:pt idx="2253">
                        <c:v>312.99999999999153</c:v>
                      </c:pt>
                      <c:pt idx="2254">
                        <c:v>313.19999999999152</c:v>
                      </c:pt>
                      <c:pt idx="2255">
                        <c:v>313.39999999999151</c:v>
                      </c:pt>
                      <c:pt idx="2256">
                        <c:v>313.5999999999915</c:v>
                      </c:pt>
                      <c:pt idx="2257">
                        <c:v>313.79999999999148</c:v>
                      </c:pt>
                      <c:pt idx="2258">
                        <c:v>313.99999999999147</c:v>
                      </c:pt>
                      <c:pt idx="2259">
                        <c:v>314.19999999999146</c:v>
                      </c:pt>
                      <c:pt idx="2260">
                        <c:v>314.39999999999145</c:v>
                      </c:pt>
                      <c:pt idx="2261">
                        <c:v>314.59999999999144</c:v>
                      </c:pt>
                      <c:pt idx="2262">
                        <c:v>314.79999999999143</c:v>
                      </c:pt>
                      <c:pt idx="2263">
                        <c:v>314.99999999999142</c:v>
                      </c:pt>
                      <c:pt idx="2264">
                        <c:v>315.19999999999141</c:v>
                      </c:pt>
                      <c:pt idx="2265">
                        <c:v>315.39999999999139</c:v>
                      </c:pt>
                      <c:pt idx="2266">
                        <c:v>315.59999999999138</c:v>
                      </c:pt>
                      <c:pt idx="2267">
                        <c:v>315.79999999999137</c:v>
                      </c:pt>
                      <c:pt idx="2268">
                        <c:v>315.99999999999136</c:v>
                      </c:pt>
                      <c:pt idx="2269">
                        <c:v>316.19999999999135</c:v>
                      </c:pt>
                      <c:pt idx="2270">
                        <c:v>316.39999999999134</c:v>
                      </c:pt>
                      <c:pt idx="2271">
                        <c:v>316.59999999999133</c:v>
                      </c:pt>
                      <c:pt idx="2272">
                        <c:v>316.79999999999131</c:v>
                      </c:pt>
                      <c:pt idx="2273">
                        <c:v>316.9999999999913</c:v>
                      </c:pt>
                      <c:pt idx="2274">
                        <c:v>317.19999999999129</c:v>
                      </c:pt>
                      <c:pt idx="2275">
                        <c:v>317.39999999999128</c:v>
                      </c:pt>
                      <c:pt idx="2276">
                        <c:v>317.59999999999127</c:v>
                      </c:pt>
                      <c:pt idx="2277">
                        <c:v>317.79999999999126</c:v>
                      </c:pt>
                      <c:pt idx="2278">
                        <c:v>317.99999999999125</c:v>
                      </c:pt>
                      <c:pt idx="2279">
                        <c:v>318.19999999999123</c:v>
                      </c:pt>
                      <c:pt idx="2280">
                        <c:v>318.39999999999122</c:v>
                      </c:pt>
                      <c:pt idx="2281">
                        <c:v>318.59999999999121</c:v>
                      </c:pt>
                      <c:pt idx="2282">
                        <c:v>318.7999999999912</c:v>
                      </c:pt>
                      <c:pt idx="2283">
                        <c:v>318.99999999999119</c:v>
                      </c:pt>
                      <c:pt idx="2284">
                        <c:v>319.19999999999118</c:v>
                      </c:pt>
                      <c:pt idx="2285">
                        <c:v>319.39999999999117</c:v>
                      </c:pt>
                      <c:pt idx="2286">
                        <c:v>319.59999999999116</c:v>
                      </c:pt>
                      <c:pt idx="2287">
                        <c:v>319.79999999999114</c:v>
                      </c:pt>
                      <c:pt idx="2288">
                        <c:v>319.99999999999113</c:v>
                      </c:pt>
                      <c:pt idx="2289">
                        <c:v>320.19999999999112</c:v>
                      </c:pt>
                      <c:pt idx="2290">
                        <c:v>320.39999999999111</c:v>
                      </c:pt>
                      <c:pt idx="2291">
                        <c:v>320.5999999999911</c:v>
                      </c:pt>
                      <c:pt idx="2292">
                        <c:v>320.79999999999109</c:v>
                      </c:pt>
                      <c:pt idx="2293">
                        <c:v>320.99999999999108</c:v>
                      </c:pt>
                      <c:pt idx="2294">
                        <c:v>321.19999999999106</c:v>
                      </c:pt>
                      <c:pt idx="2295">
                        <c:v>321.39999999999105</c:v>
                      </c:pt>
                      <c:pt idx="2296">
                        <c:v>321.59999999999104</c:v>
                      </c:pt>
                      <c:pt idx="2297">
                        <c:v>321.79999999999103</c:v>
                      </c:pt>
                      <c:pt idx="2298">
                        <c:v>321.99999999999102</c:v>
                      </c:pt>
                      <c:pt idx="2299">
                        <c:v>322.19999999999101</c:v>
                      </c:pt>
                      <c:pt idx="2300">
                        <c:v>322.399999999991</c:v>
                      </c:pt>
                      <c:pt idx="2301">
                        <c:v>322.59999999999098</c:v>
                      </c:pt>
                      <c:pt idx="2302">
                        <c:v>322.79999999999097</c:v>
                      </c:pt>
                      <c:pt idx="2303">
                        <c:v>322.99999999999096</c:v>
                      </c:pt>
                      <c:pt idx="2304">
                        <c:v>323.19999999999095</c:v>
                      </c:pt>
                      <c:pt idx="2305">
                        <c:v>323.39999999999094</c:v>
                      </c:pt>
                      <c:pt idx="2306">
                        <c:v>323.59999999999093</c:v>
                      </c:pt>
                      <c:pt idx="2307">
                        <c:v>323.79999999999092</c:v>
                      </c:pt>
                      <c:pt idx="2308">
                        <c:v>323.99999999999091</c:v>
                      </c:pt>
                      <c:pt idx="2309">
                        <c:v>324.19999999999089</c:v>
                      </c:pt>
                      <c:pt idx="2310">
                        <c:v>324.39999999999088</c:v>
                      </c:pt>
                      <c:pt idx="2311">
                        <c:v>324.59999999999087</c:v>
                      </c:pt>
                      <c:pt idx="2312">
                        <c:v>324.79999999999086</c:v>
                      </c:pt>
                      <c:pt idx="2313">
                        <c:v>324.99999999999085</c:v>
                      </c:pt>
                      <c:pt idx="2314">
                        <c:v>325.19999999999084</c:v>
                      </c:pt>
                      <c:pt idx="2315">
                        <c:v>325.39999999999083</c:v>
                      </c:pt>
                      <c:pt idx="2316">
                        <c:v>325.59999999999081</c:v>
                      </c:pt>
                      <c:pt idx="2317">
                        <c:v>325.7999999999908</c:v>
                      </c:pt>
                      <c:pt idx="2318">
                        <c:v>325.99999999999079</c:v>
                      </c:pt>
                      <c:pt idx="2319">
                        <c:v>326.19999999999078</c:v>
                      </c:pt>
                      <c:pt idx="2320">
                        <c:v>326.39999999999077</c:v>
                      </c:pt>
                      <c:pt idx="2321">
                        <c:v>326.59999999999076</c:v>
                      </c:pt>
                      <c:pt idx="2322">
                        <c:v>326.79999999999075</c:v>
                      </c:pt>
                      <c:pt idx="2323">
                        <c:v>326.99999999999073</c:v>
                      </c:pt>
                      <c:pt idx="2324">
                        <c:v>327.19999999999072</c:v>
                      </c:pt>
                      <c:pt idx="2325">
                        <c:v>327.39999999999071</c:v>
                      </c:pt>
                      <c:pt idx="2326">
                        <c:v>327.5999999999907</c:v>
                      </c:pt>
                      <c:pt idx="2327">
                        <c:v>327.79999999999069</c:v>
                      </c:pt>
                      <c:pt idx="2328">
                        <c:v>327.99999999999068</c:v>
                      </c:pt>
                      <c:pt idx="2329">
                        <c:v>328.19999999999067</c:v>
                      </c:pt>
                      <c:pt idx="2330">
                        <c:v>328.39999999999065</c:v>
                      </c:pt>
                      <c:pt idx="2331">
                        <c:v>328.59999999999064</c:v>
                      </c:pt>
                      <c:pt idx="2332">
                        <c:v>328.79999999999063</c:v>
                      </c:pt>
                      <c:pt idx="2333">
                        <c:v>328.99999999999062</c:v>
                      </c:pt>
                      <c:pt idx="2334">
                        <c:v>329.19999999999061</c:v>
                      </c:pt>
                      <c:pt idx="2335">
                        <c:v>329.3999999999906</c:v>
                      </c:pt>
                      <c:pt idx="2336">
                        <c:v>329.59999999999059</c:v>
                      </c:pt>
                      <c:pt idx="2337">
                        <c:v>329.79999999999058</c:v>
                      </c:pt>
                      <c:pt idx="2338">
                        <c:v>329.99999999999056</c:v>
                      </c:pt>
                      <c:pt idx="2339">
                        <c:v>330.19999999999055</c:v>
                      </c:pt>
                      <c:pt idx="2340">
                        <c:v>330.39999999999054</c:v>
                      </c:pt>
                      <c:pt idx="2341">
                        <c:v>330.59999999999053</c:v>
                      </c:pt>
                      <c:pt idx="2342">
                        <c:v>330.79999999999052</c:v>
                      </c:pt>
                      <c:pt idx="2343">
                        <c:v>330.99999999999051</c:v>
                      </c:pt>
                      <c:pt idx="2344">
                        <c:v>331.1999999999905</c:v>
                      </c:pt>
                      <c:pt idx="2345">
                        <c:v>331.39999999999048</c:v>
                      </c:pt>
                      <c:pt idx="2346">
                        <c:v>331.59999999999047</c:v>
                      </c:pt>
                      <c:pt idx="2347">
                        <c:v>331.79999999999046</c:v>
                      </c:pt>
                      <c:pt idx="2348">
                        <c:v>331.99999999999045</c:v>
                      </c:pt>
                      <c:pt idx="2349">
                        <c:v>332.19999999999044</c:v>
                      </c:pt>
                      <c:pt idx="2350">
                        <c:v>332.39999999999043</c:v>
                      </c:pt>
                      <c:pt idx="2351">
                        <c:v>332.59999999999042</c:v>
                      </c:pt>
                      <c:pt idx="2352">
                        <c:v>332.7999999999904</c:v>
                      </c:pt>
                      <c:pt idx="2353">
                        <c:v>332.99999999999039</c:v>
                      </c:pt>
                      <c:pt idx="2354">
                        <c:v>333.19999999999038</c:v>
                      </c:pt>
                      <c:pt idx="2355">
                        <c:v>333.39999999999037</c:v>
                      </c:pt>
                      <c:pt idx="2356">
                        <c:v>333.59999999999036</c:v>
                      </c:pt>
                      <c:pt idx="2357">
                        <c:v>333.79999999999035</c:v>
                      </c:pt>
                      <c:pt idx="2358">
                        <c:v>333.99999999999034</c:v>
                      </c:pt>
                      <c:pt idx="2359">
                        <c:v>334.19999999999033</c:v>
                      </c:pt>
                      <c:pt idx="2360">
                        <c:v>334.39999999999031</c:v>
                      </c:pt>
                      <c:pt idx="2361">
                        <c:v>334.5999999999903</c:v>
                      </c:pt>
                      <c:pt idx="2362">
                        <c:v>334.79999999999029</c:v>
                      </c:pt>
                      <c:pt idx="2363">
                        <c:v>334.99999999999028</c:v>
                      </c:pt>
                      <c:pt idx="2364">
                        <c:v>335.19999999999027</c:v>
                      </c:pt>
                      <c:pt idx="2365">
                        <c:v>335.39999999999026</c:v>
                      </c:pt>
                      <c:pt idx="2366">
                        <c:v>335.59999999999025</c:v>
                      </c:pt>
                      <c:pt idx="2367">
                        <c:v>335.79999999999023</c:v>
                      </c:pt>
                      <c:pt idx="2368">
                        <c:v>335.99999999999022</c:v>
                      </c:pt>
                      <c:pt idx="2369">
                        <c:v>336.19999999999021</c:v>
                      </c:pt>
                      <c:pt idx="2370">
                        <c:v>336.3999999999902</c:v>
                      </c:pt>
                      <c:pt idx="2371">
                        <c:v>336.59999999999019</c:v>
                      </c:pt>
                      <c:pt idx="2372">
                        <c:v>336.79999999999018</c:v>
                      </c:pt>
                      <c:pt idx="2373">
                        <c:v>336.99999999999017</c:v>
                      </c:pt>
                      <c:pt idx="2374">
                        <c:v>337.19999999999015</c:v>
                      </c:pt>
                      <c:pt idx="2375">
                        <c:v>337.39999999999014</c:v>
                      </c:pt>
                      <c:pt idx="2376">
                        <c:v>337.59999999999013</c:v>
                      </c:pt>
                      <c:pt idx="2377">
                        <c:v>337.79999999999012</c:v>
                      </c:pt>
                      <c:pt idx="2378">
                        <c:v>337.99999999999011</c:v>
                      </c:pt>
                      <c:pt idx="2379">
                        <c:v>338.1999999999901</c:v>
                      </c:pt>
                      <c:pt idx="2380">
                        <c:v>338.39999999999009</c:v>
                      </c:pt>
                      <c:pt idx="2381">
                        <c:v>338.59999999999008</c:v>
                      </c:pt>
                      <c:pt idx="2382">
                        <c:v>338.79999999999006</c:v>
                      </c:pt>
                      <c:pt idx="2383">
                        <c:v>338.99999999999005</c:v>
                      </c:pt>
                      <c:pt idx="2384">
                        <c:v>339.19999999999004</c:v>
                      </c:pt>
                      <c:pt idx="2385">
                        <c:v>339.39999999999003</c:v>
                      </c:pt>
                      <c:pt idx="2386">
                        <c:v>339.59999999999002</c:v>
                      </c:pt>
                      <c:pt idx="2387">
                        <c:v>339.79999999999001</c:v>
                      </c:pt>
                      <c:pt idx="2388">
                        <c:v>339.99999999999</c:v>
                      </c:pt>
                      <c:pt idx="2389">
                        <c:v>340.19999999998998</c:v>
                      </c:pt>
                      <c:pt idx="2390">
                        <c:v>340.39999999998997</c:v>
                      </c:pt>
                      <c:pt idx="2391">
                        <c:v>340.59999999998996</c:v>
                      </c:pt>
                      <c:pt idx="2392">
                        <c:v>340.79999999998995</c:v>
                      </c:pt>
                      <c:pt idx="2393">
                        <c:v>340.99999999998994</c:v>
                      </c:pt>
                      <c:pt idx="2394">
                        <c:v>341.19999999998993</c:v>
                      </c:pt>
                      <c:pt idx="2395">
                        <c:v>341.39999999998992</c:v>
                      </c:pt>
                      <c:pt idx="2396">
                        <c:v>341.5999999999899</c:v>
                      </c:pt>
                      <c:pt idx="2397">
                        <c:v>341.79999999998989</c:v>
                      </c:pt>
                      <c:pt idx="2398">
                        <c:v>341.99999999998988</c:v>
                      </c:pt>
                      <c:pt idx="2399">
                        <c:v>342.19999999998987</c:v>
                      </c:pt>
                      <c:pt idx="2400">
                        <c:v>342.39999999998986</c:v>
                      </c:pt>
                      <c:pt idx="2401">
                        <c:v>342.59999999998985</c:v>
                      </c:pt>
                      <c:pt idx="2402">
                        <c:v>342.79999999998984</c:v>
                      </c:pt>
                      <c:pt idx="2403">
                        <c:v>342.99999999998983</c:v>
                      </c:pt>
                      <c:pt idx="2404">
                        <c:v>343.19999999998981</c:v>
                      </c:pt>
                      <c:pt idx="2405">
                        <c:v>343.3999999999898</c:v>
                      </c:pt>
                      <c:pt idx="2406">
                        <c:v>343.59999999998979</c:v>
                      </c:pt>
                      <c:pt idx="2407">
                        <c:v>343.79999999998978</c:v>
                      </c:pt>
                      <c:pt idx="2408">
                        <c:v>343.99999999998977</c:v>
                      </c:pt>
                      <c:pt idx="2409">
                        <c:v>344.19999999998976</c:v>
                      </c:pt>
                      <c:pt idx="2410">
                        <c:v>344.39999999998975</c:v>
                      </c:pt>
                      <c:pt idx="2411">
                        <c:v>344.59999999998973</c:v>
                      </c:pt>
                      <c:pt idx="2412">
                        <c:v>344.79999999998972</c:v>
                      </c:pt>
                      <c:pt idx="2413">
                        <c:v>344.99999999998971</c:v>
                      </c:pt>
                      <c:pt idx="2414">
                        <c:v>345.1999999999897</c:v>
                      </c:pt>
                      <c:pt idx="2415">
                        <c:v>345.39999999998969</c:v>
                      </c:pt>
                      <c:pt idx="2416">
                        <c:v>345.59999999998968</c:v>
                      </c:pt>
                      <c:pt idx="2417">
                        <c:v>345.79999999998967</c:v>
                      </c:pt>
                      <c:pt idx="2418">
                        <c:v>345.99999999998965</c:v>
                      </c:pt>
                      <c:pt idx="2419">
                        <c:v>346.19999999998964</c:v>
                      </c:pt>
                      <c:pt idx="2420">
                        <c:v>346.39999999998963</c:v>
                      </c:pt>
                      <c:pt idx="2421">
                        <c:v>346.59999999998962</c:v>
                      </c:pt>
                      <c:pt idx="2422">
                        <c:v>346.79999999998961</c:v>
                      </c:pt>
                      <c:pt idx="2423">
                        <c:v>346.9999999999896</c:v>
                      </c:pt>
                      <c:pt idx="2424">
                        <c:v>347.19999999998959</c:v>
                      </c:pt>
                      <c:pt idx="2425">
                        <c:v>347.39999999998957</c:v>
                      </c:pt>
                      <c:pt idx="2426">
                        <c:v>347.59999999998956</c:v>
                      </c:pt>
                      <c:pt idx="2427">
                        <c:v>347.79999999998955</c:v>
                      </c:pt>
                      <c:pt idx="2428">
                        <c:v>347.99999999998954</c:v>
                      </c:pt>
                      <c:pt idx="2429">
                        <c:v>348.19999999998953</c:v>
                      </c:pt>
                      <c:pt idx="2430">
                        <c:v>348.39999999998952</c:v>
                      </c:pt>
                      <c:pt idx="2431">
                        <c:v>348.59999999998951</c:v>
                      </c:pt>
                      <c:pt idx="2432">
                        <c:v>348.7999999999895</c:v>
                      </c:pt>
                      <c:pt idx="2433">
                        <c:v>348.99999999998948</c:v>
                      </c:pt>
                      <c:pt idx="2434">
                        <c:v>349.19999999998947</c:v>
                      </c:pt>
                      <c:pt idx="2435">
                        <c:v>349.39999999998946</c:v>
                      </c:pt>
                      <c:pt idx="2436">
                        <c:v>349.59999999998945</c:v>
                      </c:pt>
                      <c:pt idx="2437">
                        <c:v>349.79999999998944</c:v>
                      </c:pt>
                      <c:pt idx="2438">
                        <c:v>349.99999999998943</c:v>
                      </c:pt>
                      <c:pt idx="2439">
                        <c:v>350.19999999998942</c:v>
                      </c:pt>
                      <c:pt idx="2440">
                        <c:v>350.3999999999894</c:v>
                      </c:pt>
                      <c:pt idx="2441">
                        <c:v>350.59999999998939</c:v>
                      </c:pt>
                      <c:pt idx="2442">
                        <c:v>350.79999999998938</c:v>
                      </c:pt>
                      <c:pt idx="2443">
                        <c:v>350.99999999998937</c:v>
                      </c:pt>
                      <c:pt idx="2444">
                        <c:v>351.19999999998936</c:v>
                      </c:pt>
                      <c:pt idx="2445">
                        <c:v>351.39999999998935</c:v>
                      </c:pt>
                      <c:pt idx="2446">
                        <c:v>351.59999999998934</c:v>
                      </c:pt>
                      <c:pt idx="2447">
                        <c:v>351.79999999998932</c:v>
                      </c:pt>
                      <c:pt idx="2448">
                        <c:v>351.99999999998931</c:v>
                      </c:pt>
                      <c:pt idx="2449">
                        <c:v>352.1999999999893</c:v>
                      </c:pt>
                      <c:pt idx="2450">
                        <c:v>352.39999999998929</c:v>
                      </c:pt>
                      <c:pt idx="2451">
                        <c:v>352.59999999998928</c:v>
                      </c:pt>
                      <c:pt idx="2452">
                        <c:v>352.79999999998927</c:v>
                      </c:pt>
                      <c:pt idx="2453">
                        <c:v>352.99999999998926</c:v>
                      </c:pt>
                      <c:pt idx="2454">
                        <c:v>353.19999999998925</c:v>
                      </c:pt>
                      <c:pt idx="2455">
                        <c:v>353.39999999998923</c:v>
                      </c:pt>
                      <c:pt idx="2456">
                        <c:v>353.59999999998922</c:v>
                      </c:pt>
                      <c:pt idx="2457">
                        <c:v>353.79999999998921</c:v>
                      </c:pt>
                      <c:pt idx="2458">
                        <c:v>353.9999999999892</c:v>
                      </c:pt>
                      <c:pt idx="2459">
                        <c:v>354.19999999998919</c:v>
                      </c:pt>
                      <c:pt idx="2460">
                        <c:v>354.39999999998918</c:v>
                      </c:pt>
                      <c:pt idx="2461">
                        <c:v>354.59999999998917</c:v>
                      </c:pt>
                      <c:pt idx="2462">
                        <c:v>354.79999999998915</c:v>
                      </c:pt>
                      <c:pt idx="2463">
                        <c:v>354.99999999998914</c:v>
                      </c:pt>
                      <c:pt idx="2464">
                        <c:v>355.19999999998913</c:v>
                      </c:pt>
                      <c:pt idx="2465">
                        <c:v>355.39999999998912</c:v>
                      </c:pt>
                      <c:pt idx="2466">
                        <c:v>355.59999999998911</c:v>
                      </c:pt>
                      <c:pt idx="2467">
                        <c:v>355.7999999999891</c:v>
                      </c:pt>
                      <c:pt idx="2468">
                        <c:v>355.99999999998909</c:v>
                      </c:pt>
                      <c:pt idx="2469">
                        <c:v>356.19999999998907</c:v>
                      </c:pt>
                      <c:pt idx="2470">
                        <c:v>356.39999999998906</c:v>
                      </c:pt>
                      <c:pt idx="2471">
                        <c:v>356.59999999998905</c:v>
                      </c:pt>
                      <c:pt idx="2472">
                        <c:v>356.79999999998904</c:v>
                      </c:pt>
                      <c:pt idx="2473">
                        <c:v>356.99999999998903</c:v>
                      </c:pt>
                      <c:pt idx="2474">
                        <c:v>357.19999999998902</c:v>
                      </c:pt>
                      <c:pt idx="2475">
                        <c:v>357.39999999998901</c:v>
                      </c:pt>
                      <c:pt idx="2476">
                        <c:v>357.599999999989</c:v>
                      </c:pt>
                      <c:pt idx="2477">
                        <c:v>357.79999999998898</c:v>
                      </c:pt>
                      <c:pt idx="2478">
                        <c:v>357.99999999998897</c:v>
                      </c:pt>
                      <c:pt idx="2479">
                        <c:v>358.19999999998896</c:v>
                      </c:pt>
                      <c:pt idx="2480">
                        <c:v>358.39999999998895</c:v>
                      </c:pt>
                      <c:pt idx="2481">
                        <c:v>358.59999999998894</c:v>
                      </c:pt>
                      <c:pt idx="2482">
                        <c:v>358.79999999998893</c:v>
                      </c:pt>
                      <c:pt idx="2483">
                        <c:v>358.99999999998892</c:v>
                      </c:pt>
                      <c:pt idx="2484">
                        <c:v>359.1999999999889</c:v>
                      </c:pt>
                      <c:pt idx="2485">
                        <c:v>359.39999999998889</c:v>
                      </c:pt>
                      <c:pt idx="2486">
                        <c:v>359.59999999998888</c:v>
                      </c:pt>
                      <c:pt idx="2487">
                        <c:v>359.79999999998887</c:v>
                      </c:pt>
                      <c:pt idx="2488">
                        <c:v>359.99999999998886</c:v>
                      </c:pt>
                      <c:pt idx="2489">
                        <c:v>360.19999999998885</c:v>
                      </c:pt>
                      <c:pt idx="2490">
                        <c:v>360.39999999998884</c:v>
                      </c:pt>
                      <c:pt idx="2491">
                        <c:v>360.59999999998882</c:v>
                      </c:pt>
                      <c:pt idx="2492">
                        <c:v>360.79999999998881</c:v>
                      </c:pt>
                      <c:pt idx="2493">
                        <c:v>360.9999999999888</c:v>
                      </c:pt>
                      <c:pt idx="2494">
                        <c:v>361.19999999998879</c:v>
                      </c:pt>
                      <c:pt idx="2495">
                        <c:v>361.39999999998878</c:v>
                      </c:pt>
                      <c:pt idx="2496">
                        <c:v>361.59999999998877</c:v>
                      </c:pt>
                      <c:pt idx="2497">
                        <c:v>361.79999999998876</c:v>
                      </c:pt>
                      <c:pt idx="2498">
                        <c:v>361.99999999998875</c:v>
                      </c:pt>
                      <c:pt idx="2499">
                        <c:v>362.19999999998873</c:v>
                      </c:pt>
                      <c:pt idx="2500">
                        <c:v>362.39999999998872</c:v>
                      </c:pt>
                      <c:pt idx="2501">
                        <c:v>362.59999999998871</c:v>
                      </c:pt>
                      <c:pt idx="2502">
                        <c:v>362.7999999999887</c:v>
                      </c:pt>
                      <c:pt idx="2503">
                        <c:v>362.99999999998869</c:v>
                      </c:pt>
                      <c:pt idx="2504">
                        <c:v>363.19999999998868</c:v>
                      </c:pt>
                      <c:pt idx="2505">
                        <c:v>363.39999999998867</c:v>
                      </c:pt>
                      <c:pt idx="2506">
                        <c:v>363.59999999998865</c:v>
                      </c:pt>
                      <c:pt idx="2507">
                        <c:v>363.79999999998864</c:v>
                      </c:pt>
                      <c:pt idx="2508">
                        <c:v>363.99999999998863</c:v>
                      </c:pt>
                      <c:pt idx="2509">
                        <c:v>364.19999999998862</c:v>
                      </c:pt>
                      <c:pt idx="2510">
                        <c:v>364.39999999998861</c:v>
                      </c:pt>
                      <c:pt idx="2511">
                        <c:v>364.5999999999886</c:v>
                      </c:pt>
                      <c:pt idx="2512">
                        <c:v>364.79999999998859</c:v>
                      </c:pt>
                      <c:pt idx="2513">
                        <c:v>364.99999999998857</c:v>
                      </c:pt>
                      <c:pt idx="2514">
                        <c:v>365.19999999998856</c:v>
                      </c:pt>
                      <c:pt idx="2515">
                        <c:v>365.39999999998855</c:v>
                      </c:pt>
                      <c:pt idx="2516">
                        <c:v>365.59999999998854</c:v>
                      </c:pt>
                      <c:pt idx="2517">
                        <c:v>365.79999999998853</c:v>
                      </c:pt>
                      <c:pt idx="2518">
                        <c:v>365.99999999998852</c:v>
                      </c:pt>
                      <c:pt idx="2519">
                        <c:v>366.19999999998851</c:v>
                      </c:pt>
                      <c:pt idx="2520">
                        <c:v>366.39999999998849</c:v>
                      </c:pt>
                      <c:pt idx="2521">
                        <c:v>366.59999999998848</c:v>
                      </c:pt>
                      <c:pt idx="2522">
                        <c:v>366.79999999998847</c:v>
                      </c:pt>
                      <c:pt idx="2523">
                        <c:v>366.99999999998846</c:v>
                      </c:pt>
                      <c:pt idx="2524">
                        <c:v>367.19999999998845</c:v>
                      </c:pt>
                      <c:pt idx="2525">
                        <c:v>367.39999999998844</c:v>
                      </c:pt>
                      <c:pt idx="2526">
                        <c:v>367.59999999998843</c:v>
                      </c:pt>
                      <c:pt idx="2527">
                        <c:v>367.79999999998842</c:v>
                      </c:pt>
                      <c:pt idx="2528">
                        <c:v>367.9999999999884</c:v>
                      </c:pt>
                      <c:pt idx="2529">
                        <c:v>368.19999999998839</c:v>
                      </c:pt>
                      <c:pt idx="2530">
                        <c:v>368.39999999998838</c:v>
                      </c:pt>
                      <c:pt idx="2531">
                        <c:v>368.59999999998837</c:v>
                      </c:pt>
                      <c:pt idx="2532">
                        <c:v>368.79999999998836</c:v>
                      </c:pt>
                      <c:pt idx="2533">
                        <c:v>368.99999999998835</c:v>
                      </c:pt>
                      <c:pt idx="2534">
                        <c:v>369.19999999998834</c:v>
                      </c:pt>
                      <c:pt idx="2535">
                        <c:v>369.39999999998832</c:v>
                      </c:pt>
                      <c:pt idx="2536">
                        <c:v>369.59999999998831</c:v>
                      </c:pt>
                      <c:pt idx="2537">
                        <c:v>369.7999999999883</c:v>
                      </c:pt>
                      <c:pt idx="2538">
                        <c:v>369.99999999998829</c:v>
                      </c:pt>
                      <c:pt idx="2539">
                        <c:v>370.19999999998828</c:v>
                      </c:pt>
                      <c:pt idx="2540">
                        <c:v>370.39999999998827</c:v>
                      </c:pt>
                      <c:pt idx="2541">
                        <c:v>370.59999999998826</c:v>
                      </c:pt>
                      <c:pt idx="2542">
                        <c:v>370.79999999998824</c:v>
                      </c:pt>
                      <c:pt idx="2543">
                        <c:v>370.99999999998823</c:v>
                      </c:pt>
                      <c:pt idx="2544">
                        <c:v>371.19999999998822</c:v>
                      </c:pt>
                      <c:pt idx="2545">
                        <c:v>371.39999999998821</c:v>
                      </c:pt>
                      <c:pt idx="2546">
                        <c:v>371.5999999999882</c:v>
                      </c:pt>
                      <c:pt idx="2547">
                        <c:v>371.79999999998819</c:v>
                      </c:pt>
                      <c:pt idx="2548">
                        <c:v>371.99999999998818</c:v>
                      </c:pt>
                      <c:pt idx="2549">
                        <c:v>372.19999999998817</c:v>
                      </c:pt>
                      <c:pt idx="2550">
                        <c:v>372.39999999998815</c:v>
                      </c:pt>
                      <c:pt idx="2551">
                        <c:v>372.59999999998814</c:v>
                      </c:pt>
                      <c:pt idx="2552">
                        <c:v>372.79999999998813</c:v>
                      </c:pt>
                      <c:pt idx="2553">
                        <c:v>372.99999999998812</c:v>
                      </c:pt>
                      <c:pt idx="2554">
                        <c:v>373.19999999998811</c:v>
                      </c:pt>
                      <c:pt idx="2555">
                        <c:v>373.3999999999881</c:v>
                      </c:pt>
                      <c:pt idx="2556">
                        <c:v>373.59999999998809</c:v>
                      </c:pt>
                      <c:pt idx="2557">
                        <c:v>373.79999999998807</c:v>
                      </c:pt>
                      <c:pt idx="2558">
                        <c:v>373.99999999998806</c:v>
                      </c:pt>
                      <c:pt idx="2559">
                        <c:v>374.19999999998805</c:v>
                      </c:pt>
                      <c:pt idx="2560">
                        <c:v>374.39999999998804</c:v>
                      </c:pt>
                      <c:pt idx="2561">
                        <c:v>374.59999999998803</c:v>
                      </c:pt>
                      <c:pt idx="2562">
                        <c:v>374.79999999998802</c:v>
                      </c:pt>
                      <c:pt idx="2563">
                        <c:v>374.99999999998801</c:v>
                      </c:pt>
                      <c:pt idx="2564">
                        <c:v>375.19999999998799</c:v>
                      </c:pt>
                      <c:pt idx="2565">
                        <c:v>375.39999999998798</c:v>
                      </c:pt>
                      <c:pt idx="2566">
                        <c:v>375.59999999998797</c:v>
                      </c:pt>
                      <c:pt idx="2567">
                        <c:v>375.79999999998796</c:v>
                      </c:pt>
                      <c:pt idx="2568">
                        <c:v>375.99999999998795</c:v>
                      </c:pt>
                      <c:pt idx="2569">
                        <c:v>376.19999999998794</c:v>
                      </c:pt>
                      <c:pt idx="2570">
                        <c:v>376.39999999998793</c:v>
                      </c:pt>
                      <c:pt idx="2571">
                        <c:v>376.59999999998792</c:v>
                      </c:pt>
                      <c:pt idx="2572">
                        <c:v>376.7999999999879</c:v>
                      </c:pt>
                      <c:pt idx="2573">
                        <c:v>376.99999999998789</c:v>
                      </c:pt>
                      <c:pt idx="2574">
                        <c:v>377.19999999998788</c:v>
                      </c:pt>
                      <c:pt idx="2575">
                        <c:v>377.39999999998787</c:v>
                      </c:pt>
                      <c:pt idx="2576">
                        <c:v>377.59999999998786</c:v>
                      </c:pt>
                      <c:pt idx="2577">
                        <c:v>377.79999999998785</c:v>
                      </c:pt>
                      <c:pt idx="2578">
                        <c:v>377.99999999998784</c:v>
                      </c:pt>
                      <c:pt idx="2579">
                        <c:v>378.19999999998782</c:v>
                      </c:pt>
                      <c:pt idx="2580">
                        <c:v>378.39999999998781</c:v>
                      </c:pt>
                      <c:pt idx="2581">
                        <c:v>378.5999999999878</c:v>
                      </c:pt>
                      <c:pt idx="2582">
                        <c:v>378.79999999998779</c:v>
                      </c:pt>
                      <c:pt idx="2583">
                        <c:v>378.99999999998778</c:v>
                      </c:pt>
                      <c:pt idx="2584">
                        <c:v>379.19999999998777</c:v>
                      </c:pt>
                      <c:pt idx="2585">
                        <c:v>379.39999999998776</c:v>
                      </c:pt>
                      <c:pt idx="2586">
                        <c:v>379.59999999998774</c:v>
                      </c:pt>
                      <c:pt idx="2587">
                        <c:v>379.79999999998773</c:v>
                      </c:pt>
                      <c:pt idx="2588">
                        <c:v>379.99999999998772</c:v>
                      </c:pt>
                      <c:pt idx="2589">
                        <c:v>380.19999999998771</c:v>
                      </c:pt>
                      <c:pt idx="2590">
                        <c:v>380.3999999999877</c:v>
                      </c:pt>
                      <c:pt idx="2591">
                        <c:v>380.59999999998769</c:v>
                      </c:pt>
                      <c:pt idx="2592">
                        <c:v>380.79999999998768</c:v>
                      </c:pt>
                      <c:pt idx="2593">
                        <c:v>380.99999999998766</c:v>
                      </c:pt>
                      <c:pt idx="2594">
                        <c:v>381.19999999998765</c:v>
                      </c:pt>
                      <c:pt idx="2595">
                        <c:v>381.39999999998764</c:v>
                      </c:pt>
                      <c:pt idx="2596">
                        <c:v>381.59999999998763</c:v>
                      </c:pt>
                      <c:pt idx="2597">
                        <c:v>381.79999999998762</c:v>
                      </c:pt>
                      <c:pt idx="2598">
                        <c:v>381.99999999998761</c:v>
                      </c:pt>
                      <c:pt idx="2599">
                        <c:v>382.1999999999876</c:v>
                      </c:pt>
                      <c:pt idx="2600">
                        <c:v>382.39999999998759</c:v>
                      </c:pt>
                      <c:pt idx="2601">
                        <c:v>382.59999999998757</c:v>
                      </c:pt>
                      <c:pt idx="2602">
                        <c:v>382.79999999998756</c:v>
                      </c:pt>
                      <c:pt idx="2603">
                        <c:v>382.99999999998755</c:v>
                      </c:pt>
                      <c:pt idx="2604">
                        <c:v>383.19999999998754</c:v>
                      </c:pt>
                      <c:pt idx="2605">
                        <c:v>383.39999999998753</c:v>
                      </c:pt>
                      <c:pt idx="2606">
                        <c:v>383.59999999998752</c:v>
                      </c:pt>
                      <c:pt idx="2607">
                        <c:v>383.79999999998751</c:v>
                      </c:pt>
                      <c:pt idx="2608">
                        <c:v>383.99999999998749</c:v>
                      </c:pt>
                      <c:pt idx="2609">
                        <c:v>384.19999999998748</c:v>
                      </c:pt>
                      <c:pt idx="2610">
                        <c:v>384.39999999998747</c:v>
                      </c:pt>
                      <c:pt idx="2611">
                        <c:v>384.59999999998746</c:v>
                      </c:pt>
                      <c:pt idx="2612">
                        <c:v>384.79999999998745</c:v>
                      </c:pt>
                      <c:pt idx="2613">
                        <c:v>384.99999999998744</c:v>
                      </c:pt>
                      <c:pt idx="2614">
                        <c:v>385.19999999998743</c:v>
                      </c:pt>
                      <c:pt idx="2615">
                        <c:v>385.39999999998741</c:v>
                      </c:pt>
                      <c:pt idx="2616">
                        <c:v>385.5999999999874</c:v>
                      </c:pt>
                      <c:pt idx="2617">
                        <c:v>385.79999999998739</c:v>
                      </c:pt>
                      <c:pt idx="2618">
                        <c:v>385.99999999998738</c:v>
                      </c:pt>
                      <c:pt idx="2619">
                        <c:v>386.19999999998737</c:v>
                      </c:pt>
                      <c:pt idx="2620">
                        <c:v>386.39999999998736</c:v>
                      </c:pt>
                      <c:pt idx="2621">
                        <c:v>386.59999999998735</c:v>
                      </c:pt>
                      <c:pt idx="2622">
                        <c:v>386.79999999998734</c:v>
                      </c:pt>
                      <c:pt idx="2623">
                        <c:v>386.99999999998732</c:v>
                      </c:pt>
                      <c:pt idx="2624">
                        <c:v>387.19999999998731</c:v>
                      </c:pt>
                      <c:pt idx="2625">
                        <c:v>387.3999999999873</c:v>
                      </c:pt>
                      <c:pt idx="2626">
                        <c:v>387.59999999998729</c:v>
                      </c:pt>
                      <c:pt idx="2627">
                        <c:v>387.79999999998728</c:v>
                      </c:pt>
                      <c:pt idx="2628">
                        <c:v>387.99999999998727</c:v>
                      </c:pt>
                      <c:pt idx="2629">
                        <c:v>388.19999999998726</c:v>
                      </c:pt>
                      <c:pt idx="2630">
                        <c:v>388.39999999998724</c:v>
                      </c:pt>
                      <c:pt idx="2631">
                        <c:v>388.59999999998723</c:v>
                      </c:pt>
                      <c:pt idx="2632">
                        <c:v>388.79999999998722</c:v>
                      </c:pt>
                      <c:pt idx="2633">
                        <c:v>388.99999999998721</c:v>
                      </c:pt>
                      <c:pt idx="2634">
                        <c:v>389.1999999999872</c:v>
                      </c:pt>
                      <c:pt idx="2635">
                        <c:v>389.39999999998719</c:v>
                      </c:pt>
                      <c:pt idx="2636">
                        <c:v>389.59999999998718</c:v>
                      </c:pt>
                      <c:pt idx="2637">
                        <c:v>389.79999999998716</c:v>
                      </c:pt>
                      <c:pt idx="2638">
                        <c:v>389.99999999998715</c:v>
                      </c:pt>
                      <c:pt idx="2639">
                        <c:v>390.19999999998714</c:v>
                      </c:pt>
                      <c:pt idx="2640">
                        <c:v>390.39999999998713</c:v>
                      </c:pt>
                      <c:pt idx="2641">
                        <c:v>390.59999999998712</c:v>
                      </c:pt>
                      <c:pt idx="2642">
                        <c:v>390.79999999998711</c:v>
                      </c:pt>
                      <c:pt idx="2643">
                        <c:v>390.9999999999871</c:v>
                      </c:pt>
                      <c:pt idx="2644">
                        <c:v>391.19999999998709</c:v>
                      </c:pt>
                      <c:pt idx="2645">
                        <c:v>391.39999999998707</c:v>
                      </c:pt>
                      <c:pt idx="2646">
                        <c:v>391.59999999998706</c:v>
                      </c:pt>
                      <c:pt idx="2647">
                        <c:v>391.79999999998705</c:v>
                      </c:pt>
                      <c:pt idx="2648">
                        <c:v>391.99999999998704</c:v>
                      </c:pt>
                      <c:pt idx="2649">
                        <c:v>392.19999999998703</c:v>
                      </c:pt>
                      <c:pt idx="2650">
                        <c:v>392.39999999998702</c:v>
                      </c:pt>
                      <c:pt idx="2651">
                        <c:v>392.59999999998701</c:v>
                      </c:pt>
                      <c:pt idx="2652">
                        <c:v>392.79999999998699</c:v>
                      </c:pt>
                      <c:pt idx="2653">
                        <c:v>392.99999999998698</c:v>
                      </c:pt>
                      <c:pt idx="2654">
                        <c:v>393.19999999998697</c:v>
                      </c:pt>
                      <c:pt idx="2655">
                        <c:v>393.39999999998696</c:v>
                      </c:pt>
                      <c:pt idx="2656">
                        <c:v>393.59999999998695</c:v>
                      </c:pt>
                      <c:pt idx="2657">
                        <c:v>393.79999999998694</c:v>
                      </c:pt>
                      <c:pt idx="2658">
                        <c:v>393.99999999998693</c:v>
                      </c:pt>
                      <c:pt idx="2659">
                        <c:v>394.19999999998691</c:v>
                      </c:pt>
                      <c:pt idx="2660">
                        <c:v>394.3999999999869</c:v>
                      </c:pt>
                      <c:pt idx="2661">
                        <c:v>394.59999999998689</c:v>
                      </c:pt>
                      <c:pt idx="2662">
                        <c:v>394.79999999998688</c:v>
                      </c:pt>
                      <c:pt idx="2663">
                        <c:v>394.99999999998687</c:v>
                      </c:pt>
                      <c:pt idx="2664">
                        <c:v>395.19999999998686</c:v>
                      </c:pt>
                      <c:pt idx="2665">
                        <c:v>395.39999999998685</c:v>
                      </c:pt>
                      <c:pt idx="2666">
                        <c:v>395.59999999998684</c:v>
                      </c:pt>
                      <c:pt idx="2667">
                        <c:v>395.79999999998682</c:v>
                      </c:pt>
                      <c:pt idx="2668">
                        <c:v>395.99999999998681</c:v>
                      </c:pt>
                      <c:pt idx="2669">
                        <c:v>396.1999999999868</c:v>
                      </c:pt>
                      <c:pt idx="2670">
                        <c:v>396.39999999998679</c:v>
                      </c:pt>
                      <c:pt idx="2671">
                        <c:v>396.59999999998678</c:v>
                      </c:pt>
                      <c:pt idx="2672">
                        <c:v>396.79999999998677</c:v>
                      </c:pt>
                      <c:pt idx="2673">
                        <c:v>396.99999999998676</c:v>
                      </c:pt>
                      <c:pt idx="2674">
                        <c:v>397.19999999998674</c:v>
                      </c:pt>
                      <c:pt idx="2675">
                        <c:v>397.39999999998673</c:v>
                      </c:pt>
                      <c:pt idx="2676">
                        <c:v>397.59999999998672</c:v>
                      </c:pt>
                      <c:pt idx="2677">
                        <c:v>397.79999999998671</c:v>
                      </c:pt>
                      <c:pt idx="2678">
                        <c:v>397.9999999999867</c:v>
                      </c:pt>
                      <c:pt idx="2679">
                        <c:v>398.19999999998669</c:v>
                      </c:pt>
                      <c:pt idx="2680">
                        <c:v>398.39999999998668</c:v>
                      </c:pt>
                      <c:pt idx="2681">
                        <c:v>398.59999999998666</c:v>
                      </c:pt>
                      <c:pt idx="2682">
                        <c:v>398.79999999998665</c:v>
                      </c:pt>
                      <c:pt idx="2683">
                        <c:v>398.99999999998664</c:v>
                      </c:pt>
                      <c:pt idx="2684">
                        <c:v>399.19999999998663</c:v>
                      </c:pt>
                      <c:pt idx="2685">
                        <c:v>399.39999999998662</c:v>
                      </c:pt>
                      <c:pt idx="2686">
                        <c:v>399.59999999998661</c:v>
                      </c:pt>
                      <c:pt idx="2687">
                        <c:v>399.7999999999866</c:v>
                      </c:pt>
                      <c:pt idx="2688">
                        <c:v>399.99999999998658</c:v>
                      </c:pt>
                      <c:pt idx="2689">
                        <c:v>400.19999999998657</c:v>
                      </c:pt>
                      <c:pt idx="2690">
                        <c:v>400.39999999998656</c:v>
                      </c:pt>
                      <c:pt idx="2691">
                        <c:v>400.59999999998655</c:v>
                      </c:pt>
                      <c:pt idx="2692">
                        <c:v>400.79999999998654</c:v>
                      </c:pt>
                      <c:pt idx="2693">
                        <c:v>400.99999999998653</c:v>
                      </c:pt>
                      <c:pt idx="2694">
                        <c:v>401.19999999998652</c:v>
                      </c:pt>
                      <c:pt idx="2695">
                        <c:v>401.39999999998651</c:v>
                      </c:pt>
                      <c:pt idx="2696">
                        <c:v>401.59999999998649</c:v>
                      </c:pt>
                      <c:pt idx="2697">
                        <c:v>401.79999999998648</c:v>
                      </c:pt>
                      <c:pt idx="2698">
                        <c:v>401.99999999998647</c:v>
                      </c:pt>
                      <c:pt idx="2699">
                        <c:v>402.19999999998646</c:v>
                      </c:pt>
                      <c:pt idx="2700">
                        <c:v>402.39999999998645</c:v>
                      </c:pt>
                      <c:pt idx="2701">
                        <c:v>402.59999999998644</c:v>
                      </c:pt>
                      <c:pt idx="2702">
                        <c:v>402.79999999998643</c:v>
                      </c:pt>
                      <c:pt idx="2703">
                        <c:v>402.99999999998641</c:v>
                      </c:pt>
                      <c:pt idx="2704">
                        <c:v>403.1999999999864</c:v>
                      </c:pt>
                      <c:pt idx="2705">
                        <c:v>403.39999999998639</c:v>
                      </c:pt>
                      <c:pt idx="2706">
                        <c:v>403.59999999998638</c:v>
                      </c:pt>
                      <c:pt idx="2707">
                        <c:v>403.79999999998637</c:v>
                      </c:pt>
                      <c:pt idx="2708">
                        <c:v>403.99999999998636</c:v>
                      </c:pt>
                      <c:pt idx="2709">
                        <c:v>404.19999999998635</c:v>
                      </c:pt>
                      <c:pt idx="2710">
                        <c:v>404.39999999998633</c:v>
                      </c:pt>
                      <c:pt idx="2711">
                        <c:v>404.59999999998632</c:v>
                      </c:pt>
                      <c:pt idx="2712">
                        <c:v>404.79999999998631</c:v>
                      </c:pt>
                      <c:pt idx="2713">
                        <c:v>404.9999999999863</c:v>
                      </c:pt>
                      <c:pt idx="2714">
                        <c:v>405.19999999998629</c:v>
                      </c:pt>
                      <c:pt idx="2715">
                        <c:v>405.39999999998628</c:v>
                      </c:pt>
                      <c:pt idx="2716">
                        <c:v>405.59999999998627</c:v>
                      </c:pt>
                      <c:pt idx="2717">
                        <c:v>405.79999999998626</c:v>
                      </c:pt>
                      <c:pt idx="2718">
                        <c:v>405.99999999998624</c:v>
                      </c:pt>
                      <c:pt idx="2719">
                        <c:v>406.19999999998623</c:v>
                      </c:pt>
                      <c:pt idx="2720">
                        <c:v>406.39999999998622</c:v>
                      </c:pt>
                      <c:pt idx="2721">
                        <c:v>406.59999999998621</c:v>
                      </c:pt>
                      <c:pt idx="2722">
                        <c:v>406.7999999999862</c:v>
                      </c:pt>
                      <c:pt idx="2723">
                        <c:v>406.99999999998619</c:v>
                      </c:pt>
                      <c:pt idx="2724">
                        <c:v>407.19999999998618</c:v>
                      </c:pt>
                      <c:pt idx="2725">
                        <c:v>407.39999999998616</c:v>
                      </c:pt>
                      <c:pt idx="2726">
                        <c:v>407.59999999998615</c:v>
                      </c:pt>
                      <c:pt idx="2727">
                        <c:v>407.79999999998614</c:v>
                      </c:pt>
                      <c:pt idx="2728">
                        <c:v>407.99999999998613</c:v>
                      </c:pt>
                      <c:pt idx="2729">
                        <c:v>408.19999999998612</c:v>
                      </c:pt>
                      <c:pt idx="2730">
                        <c:v>408.39999999998611</c:v>
                      </c:pt>
                      <c:pt idx="2731">
                        <c:v>408.5999999999861</c:v>
                      </c:pt>
                      <c:pt idx="2732">
                        <c:v>408.79999999998608</c:v>
                      </c:pt>
                      <c:pt idx="2733">
                        <c:v>408.99999999998607</c:v>
                      </c:pt>
                      <c:pt idx="2734">
                        <c:v>409.19999999998606</c:v>
                      </c:pt>
                      <c:pt idx="2735">
                        <c:v>409.39999999998605</c:v>
                      </c:pt>
                      <c:pt idx="2736">
                        <c:v>409.59999999998604</c:v>
                      </c:pt>
                      <c:pt idx="2737">
                        <c:v>409.79999999998603</c:v>
                      </c:pt>
                      <c:pt idx="2738">
                        <c:v>409.99999999998602</c:v>
                      </c:pt>
                      <c:pt idx="2739">
                        <c:v>410.19999999998601</c:v>
                      </c:pt>
                      <c:pt idx="2740">
                        <c:v>410.39999999998599</c:v>
                      </c:pt>
                      <c:pt idx="2741">
                        <c:v>410.59999999998598</c:v>
                      </c:pt>
                      <c:pt idx="2742">
                        <c:v>410.79999999998597</c:v>
                      </c:pt>
                      <c:pt idx="2743">
                        <c:v>410.99999999998596</c:v>
                      </c:pt>
                      <c:pt idx="2744">
                        <c:v>411.19999999998595</c:v>
                      </c:pt>
                      <c:pt idx="2745">
                        <c:v>411.39999999998594</c:v>
                      </c:pt>
                      <c:pt idx="2746">
                        <c:v>411.59999999998593</c:v>
                      </c:pt>
                      <c:pt idx="2747">
                        <c:v>411.79999999998591</c:v>
                      </c:pt>
                      <c:pt idx="2748">
                        <c:v>411.9999999999859</c:v>
                      </c:pt>
                      <c:pt idx="2749">
                        <c:v>412.19999999998589</c:v>
                      </c:pt>
                      <c:pt idx="2750">
                        <c:v>412.39999999998588</c:v>
                      </c:pt>
                      <c:pt idx="2751">
                        <c:v>412.59999999998587</c:v>
                      </c:pt>
                      <c:pt idx="2752">
                        <c:v>412.79999999998586</c:v>
                      </c:pt>
                      <c:pt idx="2753">
                        <c:v>412.99999999998585</c:v>
                      </c:pt>
                      <c:pt idx="2754">
                        <c:v>413.19999999998583</c:v>
                      </c:pt>
                      <c:pt idx="2755">
                        <c:v>413.39999999998582</c:v>
                      </c:pt>
                      <c:pt idx="2756">
                        <c:v>413.59999999998581</c:v>
                      </c:pt>
                      <c:pt idx="2757">
                        <c:v>413.7999999999858</c:v>
                      </c:pt>
                      <c:pt idx="2758">
                        <c:v>413.99999999998579</c:v>
                      </c:pt>
                      <c:pt idx="2759">
                        <c:v>414.19999999998578</c:v>
                      </c:pt>
                      <c:pt idx="2760">
                        <c:v>414.39999999998577</c:v>
                      </c:pt>
                      <c:pt idx="2761">
                        <c:v>414.59999999998576</c:v>
                      </c:pt>
                      <c:pt idx="2762">
                        <c:v>414.79999999998574</c:v>
                      </c:pt>
                      <c:pt idx="2763">
                        <c:v>414.99999999998573</c:v>
                      </c:pt>
                      <c:pt idx="2764">
                        <c:v>415.19999999998572</c:v>
                      </c:pt>
                      <c:pt idx="2765">
                        <c:v>415.39999999998571</c:v>
                      </c:pt>
                      <c:pt idx="2766">
                        <c:v>415.5999999999857</c:v>
                      </c:pt>
                      <c:pt idx="2767">
                        <c:v>415.79999999998569</c:v>
                      </c:pt>
                      <c:pt idx="2768">
                        <c:v>415.99999999998568</c:v>
                      </c:pt>
                      <c:pt idx="2769">
                        <c:v>416.19999999998566</c:v>
                      </c:pt>
                      <c:pt idx="2770">
                        <c:v>416.39999999998565</c:v>
                      </c:pt>
                      <c:pt idx="2771">
                        <c:v>416.59999999998564</c:v>
                      </c:pt>
                      <c:pt idx="2772">
                        <c:v>416.79999999998563</c:v>
                      </c:pt>
                      <c:pt idx="2773">
                        <c:v>416.99999999998562</c:v>
                      </c:pt>
                      <c:pt idx="2774">
                        <c:v>417.19999999998561</c:v>
                      </c:pt>
                      <c:pt idx="2775">
                        <c:v>417.3999999999856</c:v>
                      </c:pt>
                      <c:pt idx="2776">
                        <c:v>417.59999999998558</c:v>
                      </c:pt>
                      <c:pt idx="2777">
                        <c:v>417.79999999998557</c:v>
                      </c:pt>
                      <c:pt idx="2778">
                        <c:v>417.99999999998556</c:v>
                      </c:pt>
                      <c:pt idx="2779">
                        <c:v>418.19999999998555</c:v>
                      </c:pt>
                      <c:pt idx="2780">
                        <c:v>418.39999999998554</c:v>
                      </c:pt>
                      <c:pt idx="2781">
                        <c:v>418.59999999998553</c:v>
                      </c:pt>
                      <c:pt idx="2782">
                        <c:v>418.79999999998552</c:v>
                      </c:pt>
                      <c:pt idx="2783">
                        <c:v>418.9999999999855</c:v>
                      </c:pt>
                      <c:pt idx="2784">
                        <c:v>419.19999999998549</c:v>
                      </c:pt>
                      <c:pt idx="2785">
                        <c:v>419.39999999998548</c:v>
                      </c:pt>
                      <c:pt idx="2786">
                        <c:v>419.59999999998547</c:v>
                      </c:pt>
                      <c:pt idx="2787">
                        <c:v>419.79999999998546</c:v>
                      </c:pt>
                      <c:pt idx="2788">
                        <c:v>419.99999999998545</c:v>
                      </c:pt>
                      <c:pt idx="2789">
                        <c:v>420.19999999998544</c:v>
                      </c:pt>
                      <c:pt idx="2790">
                        <c:v>420.39999999998543</c:v>
                      </c:pt>
                      <c:pt idx="2791">
                        <c:v>420.59999999998541</c:v>
                      </c:pt>
                      <c:pt idx="2792">
                        <c:v>420.7999999999854</c:v>
                      </c:pt>
                      <c:pt idx="2793">
                        <c:v>420.99999999998539</c:v>
                      </c:pt>
                      <c:pt idx="2794">
                        <c:v>421.19999999998538</c:v>
                      </c:pt>
                      <c:pt idx="2795">
                        <c:v>421.39999999998537</c:v>
                      </c:pt>
                      <c:pt idx="2796">
                        <c:v>421.59999999998536</c:v>
                      </c:pt>
                      <c:pt idx="2797">
                        <c:v>421.79999999998535</c:v>
                      </c:pt>
                      <c:pt idx="2798">
                        <c:v>421.99999999998533</c:v>
                      </c:pt>
                      <c:pt idx="2799">
                        <c:v>422.19999999998532</c:v>
                      </c:pt>
                      <c:pt idx="2800">
                        <c:v>422.39999999998531</c:v>
                      </c:pt>
                      <c:pt idx="2801">
                        <c:v>422.5999999999853</c:v>
                      </c:pt>
                      <c:pt idx="2802">
                        <c:v>422.79999999998529</c:v>
                      </c:pt>
                      <c:pt idx="2803">
                        <c:v>422.99999999998528</c:v>
                      </c:pt>
                      <c:pt idx="2804">
                        <c:v>423.19999999998527</c:v>
                      </c:pt>
                      <c:pt idx="2805">
                        <c:v>423.39999999998525</c:v>
                      </c:pt>
                      <c:pt idx="2806">
                        <c:v>423.59999999998524</c:v>
                      </c:pt>
                      <c:pt idx="2807">
                        <c:v>423.79999999998523</c:v>
                      </c:pt>
                      <c:pt idx="2808">
                        <c:v>423.99999999998522</c:v>
                      </c:pt>
                      <c:pt idx="2809">
                        <c:v>424.19999999998521</c:v>
                      </c:pt>
                      <c:pt idx="2810">
                        <c:v>424.3999999999852</c:v>
                      </c:pt>
                      <c:pt idx="2811">
                        <c:v>424.59999999998519</c:v>
                      </c:pt>
                      <c:pt idx="2812">
                        <c:v>424.79999999998518</c:v>
                      </c:pt>
                      <c:pt idx="2813">
                        <c:v>424.99999999998516</c:v>
                      </c:pt>
                      <c:pt idx="2814">
                        <c:v>425.19999999998515</c:v>
                      </c:pt>
                      <c:pt idx="2815">
                        <c:v>425.39999999998514</c:v>
                      </c:pt>
                      <c:pt idx="2816">
                        <c:v>425.59999999998513</c:v>
                      </c:pt>
                      <c:pt idx="2817">
                        <c:v>425.79999999998512</c:v>
                      </c:pt>
                      <c:pt idx="2818">
                        <c:v>425.99999999998511</c:v>
                      </c:pt>
                      <c:pt idx="2819">
                        <c:v>426.1999999999851</c:v>
                      </c:pt>
                      <c:pt idx="2820">
                        <c:v>426.39999999998508</c:v>
                      </c:pt>
                      <c:pt idx="2821">
                        <c:v>426.59999999998507</c:v>
                      </c:pt>
                      <c:pt idx="2822">
                        <c:v>426.79999999998506</c:v>
                      </c:pt>
                      <c:pt idx="2823">
                        <c:v>426.99999999998505</c:v>
                      </c:pt>
                      <c:pt idx="2824">
                        <c:v>427.19999999998504</c:v>
                      </c:pt>
                      <c:pt idx="2825">
                        <c:v>427.39999999998503</c:v>
                      </c:pt>
                      <c:pt idx="2826">
                        <c:v>427.59999999998502</c:v>
                      </c:pt>
                      <c:pt idx="2827">
                        <c:v>427.799999999985</c:v>
                      </c:pt>
                      <c:pt idx="2828">
                        <c:v>427.99999999998499</c:v>
                      </c:pt>
                      <c:pt idx="2829">
                        <c:v>428.19999999998498</c:v>
                      </c:pt>
                      <c:pt idx="2830">
                        <c:v>428.39999999998497</c:v>
                      </c:pt>
                      <c:pt idx="2831">
                        <c:v>428.59999999998496</c:v>
                      </c:pt>
                      <c:pt idx="2832">
                        <c:v>428.79999999998495</c:v>
                      </c:pt>
                      <c:pt idx="2833">
                        <c:v>428.99999999998494</c:v>
                      </c:pt>
                      <c:pt idx="2834">
                        <c:v>429.19999999998493</c:v>
                      </c:pt>
                      <c:pt idx="2835">
                        <c:v>429.39999999998491</c:v>
                      </c:pt>
                      <c:pt idx="2836">
                        <c:v>429.5999999999849</c:v>
                      </c:pt>
                      <c:pt idx="2837">
                        <c:v>429.79999999998489</c:v>
                      </c:pt>
                      <c:pt idx="2838">
                        <c:v>429.99999999998488</c:v>
                      </c:pt>
                      <c:pt idx="2839">
                        <c:v>430.19999999998487</c:v>
                      </c:pt>
                      <c:pt idx="2840">
                        <c:v>430.39999999998486</c:v>
                      </c:pt>
                      <c:pt idx="2841">
                        <c:v>430.59999999998485</c:v>
                      </c:pt>
                      <c:pt idx="2842">
                        <c:v>430.79999999998483</c:v>
                      </c:pt>
                      <c:pt idx="2843">
                        <c:v>430.99999999998482</c:v>
                      </c:pt>
                      <c:pt idx="2844">
                        <c:v>431.19999999998481</c:v>
                      </c:pt>
                      <c:pt idx="2845">
                        <c:v>431.3999999999848</c:v>
                      </c:pt>
                      <c:pt idx="2846">
                        <c:v>431.59999999998479</c:v>
                      </c:pt>
                      <c:pt idx="2847">
                        <c:v>431.79999999998478</c:v>
                      </c:pt>
                      <c:pt idx="2848">
                        <c:v>431.99999999998477</c:v>
                      </c:pt>
                      <c:pt idx="2849">
                        <c:v>432.19999999998475</c:v>
                      </c:pt>
                      <c:pt idx="2850">
                        <c:v>432.39999999998474</c:v>
                      </c:pt>
                      <c:pt idx="2851">
                        <c:v>432.59999999998473</c:v>
                      </c:pt>
                      <c:pt idx="2852">
                        <c:v>432.79999999998472</c:v>
                      </c:pt>
                      <c:pt idx="2853">
                        <c:v>432.99999999998471</c:v>
                      </c:pt>
                      <c:pt idx="2854">
                        <c:v>433.1999999999847</c:v>
                      </c:pt>
                      <c:pt idx="2855">
                        <c:v>433.39999999998469</c:v>
                      </c:pt>
                      <c:pt idx="2856">
                        <c:v>433.59999999998468</c:v>
                      </c:pt>
                      <c:pt idx="2857">
                        <c:v>433.79999999998466</c:v>
                      </c:pt>
                      <c:pt idx="2858">
                        <c:v>433.99999999998465</c:v>
                      </c:pt>
                      <c:pt idx="2859">
                        <c:v>434.19999999998464</c:v>
                      </c:pt>
                      <c:pt idx="2860">
                        <c:v>434.39999999998463</c:v>
                      </c:pt>
                      <c:pt idx="2861">
                        <c:v>434.59999999998462</c:v>
                      </c:pt>
                      <c:pt idx="2862">
                        <c:v>434.79999999998461</c:v>
                      </c:pt>
                      <c:pt idx="2863">
                        <c:v>434.9999999999846</c:v>
                      </c:pt>
                      <c:pt idx="2864">
                        <c:v>435.19999999998458</c:v>
                      </c:pt>
                      <c:pt idx="2865">
                        <c:v>435.39999999998457</c:v>
                      </c:pt>
                      <c:pt idx="2866">
                        <c:v>435.59999999998456</c:v>
                      </c:pt>
                      <c:pt idx="2867">
                        <c:v>435.79999999998455</c:v>
                      </c:pt>
                      <c:pt idx="2868">
                        <c:v>435.99999999998454</c:v>
                      </c:pt>
                      <c:pt idx="2869">
                        <c:v>436.19999999998453</c:v>
                      </c:pt>
                      <c:pt idx="2870">
                        <c:v>436.39999999998452</c:v>
                      </c:pt>
                      <c:pt idx="2871">
                        <c:v>436.5999999999845</c:v>
                      </c:pt>
                      <c:pt idx="2872">
                        <c:v>436.79999999998449</c:v>
                      </c:pt>
                      <c:pt idx="2873">
                        <c:v>436.99999999998448</c:v>
                      </c:pt>
                      <c:pt idx="2874">
                        <c:v>437.19999999998447</c:v>
                      </c:pt>
                      <c:pt idx="2875">
                        <c:v>437.39999999998446</c:v>
                      </c:pt>
                      <c:pt idx="2876">
                        <c:v>437.59999999998445</c:v>
                      </c:pt>
                      <c:pt idx="2877">
                        <c:v>437.79999999998444</c:v>
                      </c:pt>
                      <c:pt idx="2878">
                        <c:v>437.99999999998442</c:v>
                      </c:pt>
                      <c:pt idx="2879">
                        <c:v>438.19999999998441</c:v>
                      </c:pt>
                      <c:pt idx="2880">
                        <c:v>438.3999999999844</c:v>
                      </c:pt>
                      <c:pt idx="2881">
                        <c:v>438.59999999998439</c:v>
                      </c:pt>
                      <c:pt idx="2882">
                        <c:v>438.79999999998438</c:v>
                      </c:pt>
                      <c:pt idx="2883">
                        <c:v>438.99999999998437</c:v>
                      </c:pt>
                      <c:pt idx="2884">
                        <c:v>439.19999999998436</c:v>
                      </c:pt>
                      <c:pt idx="2885">
                        <c:v>439.39999999998435</c:v>
                      </c:pt>
                      <c:pt idx="2886">
                        <c:v>439.59999999998433</c:v>
                      </c:pt>
                      <c:pt idx="2887">
                        <c:v>439.79999999998432</c:v>
                      </c:pt>
                      <c:pt idx="2888">
                        <c:v>439.99999999998431</c:v>
                      </c:pt>
                      <c:pt idx="2889">
                        <c:v>440.1999999999843</c:v>
                      </c:pt>
                      <c:pt idx="2890">
                        <c:v>440.39999999998429</c:v>
                      </c:pt>
                      <c:pt idx="2891">
                        <c:v>440.59999999998428</c:v>
                      </c:pt>
                      <c:pt idx="2892">
                        <c:v>440.79999999998427</c:v>
                      </c:pt>
                      <c:pt idx="2893">
                        <c:v>440.99999999998425</c:v>
                      </c:pt>
                      <c:pt idx="2894">
                        <c:v>441.19999999998424</c:v>
                      </c:pt>
                      <c:pt idx="2895">
                        <c:v>441.39999999998423</c:v>
                      </c:pt>
                      <c:pt idx="2896">
                        <c:v>441.59999999998422</c:v>
                      </c:pt>
                      <c:pt idx="2897">
                        <c:v>441.79999999998421</c:v>
                      </c:pt>
                      <c:pt idx="2898">
                        <c:v>441.9999999999842</c:v>
                      </c:pt>
                      <c:pt idx="2899">
                        <c:v>442.19999999998419</c:v>
                      </c:pt>
                      <c:pt idx="2900">
                        <c:v>442.39999999998417</c:v>
                      </c:pt>
                      <c:pt idx="2901">
                        <c:v>442.59999999998416</c:v>
                      </c:pt>
                      <c:pt idx="2902">
                        <c:v>442.79999999998415</c:v>
                      </c:pt>
                      <c:pt idx="2903">
                        <c:v>442.99999999998414</c:v>
                      </c:pt>
                      <c:pt idx="2904">
                        <c:v>443.19999999998413</c:v>
                      </c:pt>
                      <c:pt idx="2905">
                        <c:v>443.39999999998412</c:v>
                      </c:pt>
                      <c:pt idx="2906">
                        <c:v>443.59999999998411</c:v>
                      </c:pt>
                      <c:pt idx="2907">
                        <c:v>443.7999999999841</c:v>
                      </c:pt>
                      <c:pt idx="2908">
                        <c:v>443.99999999998408</c:v>
                      </c:pt>
                      <c:pt idx="2909">
                        <c:v>444.19999999998407</c:v>
                      </c:pt>
                      <c:pt idx="2910">
                        <c:v>444.39999999998406</c:v>
                      </c:pt>
                      <c:pt idx="2911">
                        <c:v>444.59999999998405</c:v>
                      </c:pt>
                      <c:pt idx="2912">
                        <c:v>444.79999999998404</c:v>
                      </c:pt>
                      <c:pt idx="2913">
                        <c:v>444.99999999998403</c:v>
                      </c:pt>
                      <c:pt idx="2914">
                        <c:v>445.19999999998402</c:v>
                      </c:pt>
                      <c:pt idx="2915">
                        <c:v>445.399999999984</c:v>
                      </c:pt>
                      <c:pt idx="2916">
                        <c:v>445.59999999998399</c:v>
                      </c:pt>
                      <c:pt idx="2917">
                        <c:v>445.79999999998398</c:v>
                      </c:pt>
                      <c:pt idx="2918">
                        <c:v>445.99999999998397</c:v>
                      </c:pt>
                      <c:pt idx="2919">
                        <c:v>446.19999999998396</c:v>
                      </c:pt>
                      <c:pt idx="2920">
                        <c:v>446.39999999998395</c:v>
                      </c:pt>
                      <c:pt idx="2921">
                        <c:v>446.59999999998394</c:v>
                      </c:pt>
                      <c:pt idx="2922">
                        <c:v>446.79999999998392</c:v>
                      </c:pt>
                      <c:pt idx="2923">
                        <c:v>446.99999999998391</c:v>
                      </c:pt>
                      <c:pt idx="2924">
                        <c:v>447.1999999999839</c:v>
                      </c:pt>
                      <c:pt idx="2925">
                        <c:v>447.39999999998389</c:v>
                      </c:pt>
                      <c:pt idx="2926">
                        <c:v>447.59999999998388</c:v>
                      </c:pt>
                      <c:pt idx="2927">
                        <c:v>447.79999999998387</c:v>
                      </c:pt>
                      <c:pt idx="2928">
                        <c:v>447.99999999998386</c:v>
                      </c:pt>
                      <c:pt idx="2929">
                        <c:v>448.19999999998385</c:v>
                      </c:pt>
                      <c:pt idx="2930">
                        <c:v>448.39999999998383</c:v>
                      </c:pt>
                      <c:pt idx="2931">
                        <c:v>448.59999999998382</c:v>
                      </c:pt>
                      <c:pt idx="2932">
                        <c:v>448.79999999998381</c:v>
                      </c:pt>
                      <c:pt idx="2933">
                        <c:v>448.9999999999838</c:v>
                      </c:pt>
                      <c:pt idx="2934">
                        <c:v>449.19999999998379</c:v>
                      </c:pt>
                      <c:pt idx="2935">
                        <c:v>449.39999999998378</c:v>
                      </c:pt>
                      <c:pt idx="2936">
                        <c:v>449.59999999998377</c:v>
                      </c:pt>
                      <c:pt idx="2937">
                        <c:v>449.79999999998375</c:v>
                      </c:pt>
                      <c:pt idx="2938">
                        <c:v>449.99999999998374</c:v>
                      </c:pt>
                      <c:pt idx="2939">
                        <c:v>450.19999999998373</c:v>
                      </c:pt>
                      <c:pt idx="2940">
                        <c:v>450.39999999998372</c:v>
                      </c:pt>
                      <c:pt idx="2941">
                        <c:v>450.59999999998371</c:v>
                      </c:pt>
                      <c:pt idx="2942">
                        <c:v>450.7999999999837</c:v>
                      </c:pt>
                      <c:pt idx="2943">
                        <c:v>450.99999999998369</c:v>
                      </c:pt>
                      <c:pt idx="2944">
                        <c:v>451.19999999998367</c:v>
                      </c:pt>
                      <c:pt idx="2945">
                        <c:v>451.39999999998366</c:v>
                      </c:pt>
                      <c:pt idx="2946">
                        <c:v>451.59999999998365</c:v>
                      </c:pt>
                      <c:pt idx="2947">
                        <c:v>451.79999999998364</c:v>
                      </c:pt>
                      <c:pt idx="2948">
                        <c:v>451.99999999998363</c:v>
                      </c:pt>
                      <c:pt idx="2949">
                        <c:v>452.19999999998362</c:v>
                      </c:pt>
                      <c:pt idx="2950">
                        <c:v>452.39999999998361</c:v>
                      </c:pt>
                      <c:pt idx="2951">
                        <c:v>452.59999999998359</c:v>
                      </c:pt>
                      <c:pt idx="2952">
                        <c:v>452.79999999998358</c:v>
                      </c:pt>
                      <c:pt idx="2953">
                        <c:v>452.99999999998357</c:v>
                      </c:pt>
                      <c:pt idx="2954">
                        <c:v>453.19999999998356</c:v>
                      </c:pt>
                      <c:pt idx="2955">
                        <c:v>453.39999999998355</c:v>
                      </c:pt>
                      <c:pt idx="2956">
                        <c:v>453.59999999998354</c:v>
                      </c:pt>
                      <c:pt idx="2957">
                        <c:v>453.79999999998353</c:v>
                      </c:pt>
                      <c:pt idx="2958">
                        <c:v>453.99999999998352</c:v>
                      </c:pt>
                      <c:pt idx="2959">
                        <c:v>454.1999999999835</c:v>
                      </c:pt>
                      <c:pt idx="2960">
                        <c:v>454.39999999998349</c:v>
                      </c:pt>
                      <c:pt idx="2961">
                        <c:v>454.59999999998348</c:v>
                      </c:pt>
                      <c:pt idx="2962">
                        <c:v>454.79999999998347</c:v>
                      </c:pt>
                      <c:pt idx="2963">
                        <c:v>454.99999999998346</c:v>
                      </c:pt>
                      <c:pt idx="2964">
                        <c:v>455.19999999998345</c:v>
                      </c:pt>
                      <c:pt idx="2965">
                        <c:v>455.39999999998344</c:v>
                      </c:pt>
                      <c:pt idx="2966">
                        <c:v>455.59999999998342</c:v>
                      </c:pt>
                      <c:pt idx="2967">
                        <c:v>455.79999999998341</c:v>
                      </c:pt>
                      <c:pt idx="2968">
                        <c:v>455.9999999999834</c:v>
                      </c:pt>
                      <c:pt idx="2969">
                        <c:v>456.19999999998339</c:v>
                      </c:pt>
                      <c:pt idx="2970">
                        <c:v>456.39999999998338</c:v>
                      </c:pt>
                      <c:pt idx="2971">
                        <c:v>456.59999999998337</c:v>
                      </c:pt>
                      <c:pt idx="2972">
                        <c:v>456.79999999998336</c:v>
                      </c:pt>
                      <c:pt idx="2973">
                        <c:v>456.99999999998334</c:v>
                      </c:pt>
                      <c:pt idx="2974">
                        <c:v>457.19999999998333</c:v>
                      </c:pt>
                      <c:pt idx="2975">
                        <c:v>457.39999999998332</c:v>
                      </c:pt>
                      <c:pt idx="2976">
                        <c:v>457.59999999998331</c:v>
                      </c:pt>
                      <c:pt idx="2977">
                        <c:v>457.7999999999833</c:v>
                      </c:pt>
                      <c:pt idx="2978">
                        <c:v>457.99999999998329</c:v>
                      </c:pt>
                      <c:pt idx="2979">
                        <c:v>458.19999999998328</c:v>
                      </c:pt>
                      <c:pt idx="2980">
                        <c:v>458.39999999998327</c:v>
                      </c:pt>
                      <c:pt idx="2981">
                        <c:v>458.59999999998325</c:v>
                      </c:pt>
                      <c:pt idx="2982">
                        <c:v>458.79999999998324</c:v>
                      </c:pt>
                      <c:pt idx="2983">
                        <c:v>458.99999999998323</c:v>
                      </c:pt>
                      <c:pt idx="2984">
                        <c:v>459.19999999998322</c:v>
                      </c:pt>
                      <c:pt idx="2985">
                        <c:v>459.39999999998321</c:v>
                      </c:pt>
                      <c:pt idx="2986">
                        <c:v>459.5999999999832</c:v>
                      </c:pt>
                      <c:pt idx="2987">
                        <c:v>459.79999999998319</c:v>
                      </c:pt>
                      <c:pt idx="2988">
                        <c:v>459.99999999998317</c:v>
                      </c:pt>
                      <c:pt idx="2989">
                        <c:v>460.19999999998316</c:v>
                      </c:pt>
                      <c:pt idx="2990">
                        <c:v>460.39999999998315</c:v>
                      </c:pt>
                      <c:pt idx="2991">
                        <c:v>460.59999999998314</c:v>
                      </c:pt>
                      <c:pt idx="2992">
                        <c:v>460.79999999998313</c:v>
                      </c:pt>
                      <c:pt idx="2993">
                        <c:v>460.99999999998312</c:v>
                      </c:pt>
                      <c:pt idx="2994">
                        <c:v>461.19999999998311</c:v>
                      </c:pt>
                      <c:pt idx="2995">
                        <c:v>461.39999999998309</c:v>
                      </c:pt>
                      <c:pt idx="2996">
                        <c:v>461.59999999998308</c:v>
                      </c:pt>
                      <c:pt idx="2997">
                        <c:v>461.79999999998307</c:v>
                      </c:pt>
                      <c:pt idx="2998">
                        <c:v>461.99999999998306</c:v>
                      </c:pt>
                      <c:pt idx="2999">
                        <c:v>462.19999999998305</c:v>
                      </c:pt>
                      <c:pt idx="3000">
                        <c:v>462.39999999998304</c:v>
                      </c:pt>
                      <c:pt idx="3001">
                        <c:v>462.59999999998303</c:v>
                      </c:pt>
                      <c:pt idx="3002">
                        <c:v>462.79999999998302</c:v>
                      </c:pt>
                      <c:pt idx="3003">
                        <c:v>462.999999999983</c:v>
                      </c:pt>
                      <c:pt idx="3004">
                        <c:v>463.19999999998299</c:v>
                      </c:pt>
                      <c:pt idx="3005">
                        <c:v>463.39999999998298</c:v>
                      </c:pt>
                      <c:pt idx="3006">
                        <c:v>463.59999999998297</c:v>
                      </c:pt>
                      <c:pt idx="3007">
                        <c:v>463.79999999998296</c:v>
                      </c:pt>
                      <c:pt idx="3008">
                        <c:v>463.99999999998295</c:v>
                      </c:pt>
                      <c:pt idx="3009">
                        <c:v>464.19999999998294</c:v>
                      </c:pt>
                      <c:pt idx="3010">
                        <c:v>464.39999999998292</c:v>
                      </c:pt>
                      <c:pt idx="3011">
                        <c:v>464.59999999998291</c:v>
                      </c:pt>
                      <c:pt idx="3012">
                        <c:v>464.7999999999829</c:v>
                      </c:pt>
                      <c:pt idx="3013">
                        <c:v>464.99999999998289</c:v>
                      </c:pt>
                      <c:pt idx="3014">
                        <c:v>465.19999999998288</c:v>
                      </c:pt>
                      <c:pt idx="3015">
                        <c:v>465.39999999998287</c:v>
                      </c:pt>
                      <c:pt idx="3016">
                        <c:v>465.59999999998286</c:v>
                      </c:pt>
                      <c:pt idx="3017">
                        <c:v>465.79999999998284</c:v>
                      </c:pt>
                      <c:pt idx="3018">
                        <c:v>465.99999999998283</c:v>
                      </c:pt>
                      <c:pt idx="3019">
                        <c:v>466.19999999998282</c:v>
                      </c:pt>
                      <c:pt idx="3020">
                        <c:v>466.39999999998281</c:v>
                      </c:pt>
                      <c:pt idx="3021">
                        <c:v>466.5999999999828</c:v>
                      </c:pt>
                      <c:pt idx="3022">
                        <c:v>466.79999999998279</c:v>
                      </c:pt>
                      <c:pt idx="3023">
                        <c:v>466.99999999998278</c:v>
                      </c:pt>
                      <c:pt idx="3024">
                        <c:v>467.19999999998277</c:v>
                      </c:pt>
                      <c:pt idx="3025">
                        <c:v>467.39999999998275</c:v>
                      </c:pt>
                      <c:pt idx="3026">
                        <c:v>467.59999999998274</c:v>
                      </c:pt>
                      <c:pt idx="3027">
                        <c:v>467.79999999998273</c:v>
                      </c:pt>
                      <c:pt idx="3028">
                        <c:v>467.99999999998272</c:v>
                      </c:pt>
                      <c:pt idx="3029">
                        <c:v>468.19999999998271</c:v>
                      </c:pt>
                      <c:pt idx="3030">
                        <c:v>468.3999999999827</c:v>
                      </c:pt>
                      <c:pt idx="3031">
                        <c:v>468.59999999998269</c:v>
                      </c:pt>
                      <c:pt idx="3032">
                        <c:v>468.79999999998267</c:v>
                      </c:pt>
                      <c:pt idx="3033">
                        <c:v>468.99999999998266</c:v>
                      </c:pt>
                      <c:pt idx="3034">
                        <c:v>469.19999999998265</c:v>
                      </c:pt>
                      <c:pt idx="3035">
                        <c:v>469.39999999998264</c:v>
                      </c:pt>
                      <c:pt idx="3036">
                        <c:v>469.59999999998263</c:v>
                      </c:pt>
                      <c:pt idx="3037">
                        <c:v>469.79999999998262</c:v>
                      </c:pt>
                      <c:pt idx="3038">
                        <c:v>469.99999999998261</c:v>
                      </c:pt>
                      <c:pt idx="3039">
                        <c:v>470.19999999998259</c:v>
                      </c:pt>
                      <c:pt idx="3040">
                        <c:v>470.39999999998258</c:v>
                      </c:pt>
                      <c:pt idx="3041">
                        <c:v>470.59999999998257</c:v>
                      </c:pt>
                      <c:pt idx="3042">
                        <c:v>470.79999999998256</c:v>
                      </c:pt>
                      <c:pt idx="3043">
                        <c:v>470.99999999998255</c:v>
                      </c:pt>
                      <c:pt idx="3044">
                        <c:v>471.19999999998254</c:v>
                      </c:pt>
                      <c:pt idx="3045">
                        <c:v>471.39999999998253</c:v>
                      </c:pt>
                      <c:pt idx="3046">
                        <c:v>471.59999999998251</c:v>
                      </c:pt>
                      <c:pt idx="3047">
                        <c:v>471.7999999999825</c:v>
                      </c:pt>
                      <c:pt idx="3048">
                        <c:v>471.99999999998249</c:v>
                      </c:pt>
                      <c:pt idx="3049">
                        <c:v>472.19999999998248</c:v>
                      </c:pt>
                      <c:pt idx="3050">
                        <c:v>472.39999999998247</c:v>
                      </c:pt>
                      <c:pt idx="3051">
                        <c:v>472.59999999998246</c:v>
                      </c:pt>
                      <c:pt idx="3052">
                        <c:v>472.79999999998245</c:v>
                      </c:pt>
                      <c:pt idx="3053">
                        <c:v>472.99999999998244</c:v>
                      </c:pt>
                      <c:pt idx="3054">
                        <c:v>473.19999999998242</c:v>
                      </c:pt>
                      <c:pt idx="3055">
                        <c:v>473.39999999998241</c:v>
                      </c:pt>
                      <c:pt idx="3056">
                        <c:v>473.5999999999824</c:v>
                      </c:pt>
                      <c:pt idx="3057">
                        <c:v>473.79999999998239</c:v>
                      </c:pt>
                      <c:pt idx="3058">
                        <c:v>473.99999999998238</c:v>
                      </c:pt>
                      <c:pt idx="3059">
                        <c:v>474.19999999998237</c:v>
                      </c:pt>
                      <c:pt idx="3060">
                        <c:v>474.39999999998236</c:v>
                      </c:pt>
                      <c:pt idx="3061">
                        <c:v>474.59999999998234</c:v>
                      </c:pt>
                      <c:pt idx="3062">
                        <c:v>474.79999999998233</c:v>
                      </c:pt>
                      <c:pt idx="3063">
                        <c:v>474.99999999998232</c:v>
                      </c:pt>
                      <c:pt idx="3064">
                        <c:v>475.19999999998231</c:v>
                      </c:pt>
                      <c:pt idx="3065">
                        <c:v>475.3999999999823</c:v>
                      </c:pt>
                      <c:pt idx="3066">
                        <c:v>475.59999999998229</c:v>
                      </c:pt>
                      <c:pt idx="3067">
                        <c:v>475.79999999998228</c:v>
                      </c:pt>
                      <c:pt idx="3068">
                        <c:v>475.99999999998226</c:v>
                      </c:pt>
                      <c:pt idx="3069">
                        <c:v>476.19999999998225</c:v>
                      </c:pt>
                      <c:pt idx="3070">
                        <c:v>476.39999999998224</c:v>
                      </c:pt>
                      <c:pt idx="3071">
                        <c:v>476.59999999998223</c:v>
                      </c:pt>
                      <c:pt idx="3072">
                        <c:v>476.79999999998222</c:v>
                      </c:pt>
                      <c:pt idx="3073">
                        <c:v>476.99999999998221</c:v>
                      </c:pt>
                      <c:pt idx="3074">
                        <c:v>477.1999999999822</c:v>
                      </c:pt>
                      <c:pt idx="3075">
                        <c:v>477.39999999998219</c:v>
                      </c:pt>
                      <c:pt idx="3076">
                        <c:v>477.59999999998217</c:v>
                      </c:pt>
                      <c:pt idx="3077">
                        <c:v>477.79999999998216</c:v>
                      </c:pt>
                      <c:pt idx="3078">
                        <c:v>477.99999999998215</c:v>
                      </c:pt>
                      <c:pt idx="3079">
                        <c:v>478.19999999998214</c:v>
                      </c:pt>
                      <c:pt idx="3080">
                        <c:v>478.39999999998213</c:v>
                      </c:pt>
                      <c:pt idx="3081">
                        <c:v>478.59999999998212</c:v>
                      </c:pt>
                      <c:pt idx="3082">
                        <c:v>478.79999999998211</c:v>
                      </c:pt>
                      <c:pt idx="3083">
                        <c:v>478.99999999998209</c:v>
                      </c:pt>
                      <c:pt idx="3084">
                        <c:v>479.19999999998208</c:v>
                      </c:pt>
                      <c:pt idx="3085">
                        <c:v>479.39999999998207</c:v>
                      </c:pt>
                      <c:pt idx="3086">
                        <c:v>479.59999999998206</c:v>
                      </c:pt>
                      <c:pt idx="3087">
                        <c:v>479.79999999998205</c:v>
                      </c:pt>
                      <c:pt idx="3088">
                        <c:v>479.99999999998204</c:v>
                      </c:pt>
                      <c:pt idx="3089">
                        <c:v>480.19999999998203</c:v>
                      </c:pt>
                      <c:pt idx="3090">
                        <c:v>480.39999999998201</c:v>
                      </c:pt>
                      <c:pt idx="3091">
                        <c:v>480.599999999982</c:v>
                      </c:pt>
                      <c:pt idx="3092">
                        <c:v>480.79999999998199</c:v>
                      </c:pt>
                      <c:pt idx="3093">
                        <c:v>480.99999999998198</c:v>
                      </c:pt>
                      <c:pt idx="3094">
                        <c:v>481.19999999998197</c:v>
                      </c:pt>
                      <c:pt idx="3095">
                        <c:v>481.39999999998196</c:v>
                      </c:pt>
                      <c:pt idx="3096">
                        <c:v>481.59999999998195</c:v>
                      </c:pt>
                      <c:pt idx="3097">
                        <c:v>481.79999999998194</c:v>
                      </c:pt>
                      <c:pt idx="3098">
                        <c:v>481.99999999998192</c:v>
                      </c:pt>
                      <c:pt idx="3099">
                        <c:v>482.19999999998191</c:v>
                      </c:pt>
                      <c:pt idx="3100">
                        <c:v>482.3999999999819</c:v>
                      </c:pt>
                      <c:pt idx="3101">
                        <c:v>482.59999999998189</c:v>
                      </c:pt>
                      <c:pt idx="3102">
                        <c:v>482.79999999998188</c:v>
                      </c:pt>
                      <c:pt idx="3103">
                        <c:v>482.99999999998187</c:v>
                      </c:pt>
                      <c:pt idx="3104">
                        <c:v>483.19999999998186</c:v>
                      </c:pt>
                      <c:pt idx="3105">
                        <c:v>483.39999999998184</c:v>
                      </c:pt>
                      <c:pt idx="3106">
                        <c:v>483.59999999998183</c:v>
                      </c:pt>
                      <c:pt idx="3107">
                        <c:v>483.79999999998182</c:v>
                      </c:pt>
                      <c:pt idx="3108">
                        <c:v>483.99999999998181</c:v>
                      </c:pt>
                      <c:pt idx="3109">
                        <c:v>484.1999999999818</c:v>
                      </c:pt>
                      <c:pt idx="3110">
                        <c:v>484.39999999998179</c:v>
                      </c:pt>
                      <c:pt idx="3111">
                        <c:v>484.59999999998178</c:v>
                      </c:pt>
                      <c:pt idx="3112">
                        <c:v>484.79999999998176</c:v>
                      </c:pt>
                      <c:pt idx="3113">
                        <c:v>484.99999999998175</c:v>
                      </c:pt>
                      <c:pt idx="3114">
                        <c:v>485.19999999998174</c:v>
                      </c:pt>
                      <c:pt idx="3115">
                        <c:v>485.39999999998173</c:v>
                      </c:pt>
                      <c:pt idx="3116">
                        <c:v>485.59999999998172</c:v>
                      </c:pt>
                      <c:pt idx="3117">
                        <c:v>485.79999999998171</c:v>
                      </c:pt>
                      <c:pt idx="3118">
                        <c:v>485.9999999999817</c:v>
                      </c:pt>
                      <c:pt idx="3119">
                        <c:v>486.19999999998169</c:v>
                      </c:pt>
                      <c:pt idx="3120">
                        <c:v>486.39999999998167</c:v>
                      </c:pt>
                      <c:pt idx="3121">
                        <c:v>486.59999999998166</c:v>
                      </c:pt>
                      <c:pt idx="3122">
                        <c:v>486.79999999998165</c:v>
                      </c:pt>
                      <c:pt idx="3123">
                        <c:v>486.99999999998164</c:v>
                      </c:pt>
                      <c:pt idx="3124">
                        <c:v>487.19999999998163</c:v>
                      </c:pt>
                      <c:pt idx="3125">
                        <c:v>487.39999999998162</c:v>
                      </c:pt>
                      <c:pt idx="3126">
                        <c:v>487.59999999998161</c:v>
                      </c:pt>
                      <c:pt idx="3127">
                        <c:v>487.79999999998159</c:v>
                      </c:pt>
                      <c:pt idx="3128">
                        <c:v>487.99999999998158</c:v>
                      </c:pt>
                      <c:pt idx="3129">
                        <c:v>488.19999999998157</c:v>
                      </c:pt>
                      <c:pt idx="3130">
                        <c:v>488.39999999998156</c:v>
                      </c:pt>
                      <c:pt idx="3131">
                        <c:v>488.59999999998155</c:v>
                      </c:pt>
                      <c:pt idx="3132">
                        <c:v>488.79999999998154</c:v>
                      </c:pt>
                      <c:pt idx="3133">
                        <c:v>488.99999999998153</c:v>
                      </c:pt>
                      <c:pt idx="3134">
                        <c:v>489.19999999998151</c:v>
                      </c:pt>
                      <c:pt idx="3135">
                        <c:v>489.3999999999815</c:v>
                      </c:pt>
                      <c:pt idx="3136">
                        <c:v>489.59999999998149</c:v>
                      </c:pt>
                      <c:pt idx="3137">
                        <c:v>489.79999999998148</c:v>
                      </c:pt>
                      <c:pt idx="3138">
                        <c:v>489.99999999998147</c:v>
                      </c:pt>
                      <c:pt idx="3139">
                        <c:v>490.19999999998146</c:v>
                      </c:pt>
                      <c:pt idx="3140">
                        <c:v>490.39999999998145</c:v>
                      </c:pt>
                      <c:pt idx="3141">
                        <c:v>490.59999999998143</c:v>
                      </c:pt>
                      <c:pt idx="3142">
                        <c:v>490.79999999998142</c:v>
                      </c:pt>
                      <c:pt idx="3143">
                        <c:v>490.99999999998141</c:v>
                      </c:pt>
                      <c:pt idx="3144">
                        <c:v>491.1999999999814</c:v>
                      </c:pt>
                      <c:pt idx="3145">
                        <c:v>491.39999999998139</c:v>
                      </c:pt>
                      <c:pt idx="3146">
                        <c:v>491.59999999998138</c:v>
                      </c:pt>
                      <c:pt idx="3147">
                        <c:v>491.79999999998137</c:v>
                      </c:pt>
                      <c:pt idx="3148">
                        <c:v>491.99999999998136</c:v>
                      </c:pt>
                      <c:pt idx="3149">
                        <c:v>492.19999999998134</c:v>
                      </c:pt>
                      <c:pt idx="3150">
                        <c:v>492.39999999998133</c:v>
                      </c:pt>
                      <c:pt idx="3151">
                        <c:v>492.59999999998132</c:v>
                      </c:pt>
                      <c:pt idx="3152">
                        <c:v>492.79999999998131</c:v>
                      </c:pt>
                      <c:pt idx="3153">
                        <c:v>492.9999999999813</c:v>
                      </c:pt>
                      <c:pt idx="3154">
                        <c:v>493.19999999998129</c:v>
                      </c:pt>
                      <c:pt idx="3155">
                        <c:v>493.39999999998128</c:v>
                      </c:pt>
                      <c:pt idx="3156">
                        <c:v>493.59999999998126</c:v>
                      </c:pt>
                      <c:pt idx="3157">
                        <c:v>493.79999999998125</c:v>
                      </c:pt>
                      <c:pt idx="3158">
                        <c:v>493.99999999998124</c:v>
                      </c:pt>
                      <c:pt idx="3159">
                        <c:v>494.19999999998123</c:v>
                      </c:pt>
                      <c:pt idx="3160">
                        <c:v>494.39999999998122</c:v>
                      </c:pt>
                      <c:pt idx="3161">
                        <c:v>494.59999999998121</c:v>
                      </c:pt>
                      <c:pt idx="3162">
                        <c:v>494.7999999999812</c:v>
                      </c:pt>
                      <c:pt idx="3163">
                        <c:v>494.99999999998118</c:v>
                      </c:pt>
                      <c:pt idx="3164">
                        <c:v>495.19999999998117</c:v>
                      </c:pt>
                      <c:pt idx="3165">
                        <c:v>495.39999999998116</c:v>
                      </c:pt>
                      <c:pt idx="3166">
                        <c:v>495.59999999998115</c:v>
                      </c:pt>
                      <c:pt idx="3167">
                        <c:v>495.79999999998114</c:v>
                      </c:pt>
                      <c:pt idx="3168">
                        <c:v>495.99999999998113</c:v>
                      </c:pt>
                      <c:pt idx="3169">
                        <c:v>496.19999999998112</c:v>
                      </c:pt>
                      <c:pt idx="3170">
                        <c:v>496.39999999998111</c:v>
                      </c:pt>
                      <c:pt idx="3171">
                        <c:v>496.59999999998109</c:v>
                      </c:pt>
                      <c:pt idx="3172">
                        <c:v>496.79999999998108</c:v>
                      </c:pt>
                      <c:pt idx="3173">
                        <c:v>496.99999999998107</c:v>
                      </c:pt>
                      <c:pt idx="3174">
                        <c:v>497.19999999998106</c:v>
                      </c:pt>
                      <c:pt idx="3175">
                        <c:v>497.39999999998105</c:v>
                      </c:pt>
                      <c:pt idx="3176">
                        <c:v>497.59999999998104</c:v>
                      </c:pt>
                      <c:pt idx="3177">
                        <c:v>497.79999999998103</c:v>
                      </c:pt>
                      <c:pt idx="3178">
                        <c:v>497.99999999998101</c:v>
                      </c:pt>
                      <c:pt idx="3179">
                        <c:v>498.199999999981</c:v>
                      </c:pt>
                      <c:pt idx="3180">
                        <c:v>498.39999999998099</c:v>
                      </c:pt>
                      <c:pt idx="3181">
                        <c:v>498.59999999998098</c:v>
                      </c:pt>
                      <c:pt idx="3182">
                        <c:v>498.79999999998097</c:v>
                      </c:pt>
                      <c:pt idx="3183">
                        <c:v>498.99999999998096</c:v>
                      </c:pt>
                      <c:pt idx="3184">
                        <c:v>499.19999999998095</c:v>
                      </c:pt>
                      <c:pt idx="3185">
                        <c:v>499.39999999998093</c:v>
                      </c:pt>
                      <c:pt idx="3186">
                        <c:v>499.59999999998092</c:v>
                      </c:pt>
                      <c:pt idx="3187">
                        <c:v>499.79999999998091</c:v>
                      </c:pt>
                      <c:pt idx="3188">
                        <c:v>499.9999999999809</c:v>
                      </c:pt>
                      <c:pt idx="3189">
                        <c:v>500.19999999998089</c:v>
                      </c:pt>
                      <c:pt idx="3190">
                        <c:v>500.39999999998088</c:v>
                      </c:pt>
                      <c:pt idx="3191">
                        <c:v>500.59999999998087</c:v>
                      </c:pt>
                      <c:pt idx="3192">
                        <c:v>500.79999999998086</c:v>
                      </c:pt>
                      <c:pt idx="3193">
                        <c:v>500.99999999998084</c:v>
                      </c:pt>
                      <c:pt idx="3194">
                        <c:v>501.19999999998083</c:v>
                      </c:pt>
                      <c:pt idx="3195">
                        <c:v>501.39999999998082</c:v>
                      </c:pt>
                      <c:pt idx="3196">
                        <c:v>501.59999999998081</c:v>
                      </c:pt>
                      <c:pt idx="3197">
                        <c:v>501.7999999999808</c:v>
                      </c:pt>
                      <c:pt idx="3198">
                        <c:v>501.99999999998079</c:v>
                      </c:pt>
                      <c:pt idx="3199">
                        <c:v>502.19999999998078</c:v>
                      </c:pt>
                      <c:pt idx="3200">
                        <c:v>502.39999999998076</c:v>
                      </c:pt>
                      <c:pt idx="3201">
                        <c:v>502.59999999998075</c:v>
                      </c:pt>
                      <c:pt idx="3202">
                        <c:v>502.79999999998074</c:v>
                      </c:pt>
                      <c:pt idx="3203">
                        <c:v>502.99999999998073</c:v>
                      </c:pt>
                      <c:pt idx="3204">
                        <c:v>503.19999999998072</c:v>
                      </c:pt>
                      <c:pt idx="3205">
                        <c:v>503.39999999998071</c:v>
                      </c:pt>
                      <c:pt idx="3206">
                        <c:v>503.5999999999807</c:v>
                      </c:pt>
                      <c:pt idx="3207">
                        <c:v>503.79999999998068</c:v>
                      </c:pt>
                      <c:pt idx="3208">
                        <c:v>503.99999999998067</c:v>
                      </c:pt>
                      <c:pt idx="3209">
                        <c:v>504.19999999998066</c:v>
                      </c:pt>
                      <c:pt idx="3210">
                        <c:v>504.39999999998065</c:v>
                      </c:pt>
                      <c:pt idx="3211">
                        <c:v>504.59999999998064</c:v>
                      </c:pt>
                      <c:pt idx="3212">
                        <c:v>504.79999999998063</c:v>
                      </c:pt>
                      <c:pt idx="3213">
                        <c:v>504.99999999998062</c:v>
                      </c:pt>
                      <c:pt idx="3214">
                        <c:v>505.19999999998061</c:v>
                      </c:pt>
                      <c:pt idx="3215">
                        <c:v>505.39999999998059</c:v>
                      </c:pt>
                      <c:pt idx="3216">
                        <c:v>505.59999999998058</c:v>
                      </c:pt>
                      <c:pt idx="3217">
                        <c:v>505.79999999998057</c:v>
                      </c:pt>
                      <c:pt idx="3218">
                        <c:v>505.99999999998056</c:v>
                      </c:pt>
                      <c:pt idx="3219">
                        <c:v>506.19999999998055</c:v>
                      </c:pt>
                      <c:pt idx="3220">
                        <c:v>506.39999999998054</c:v>
                      </c:pt>
                      <c:pt idx="3221">
                        <c:v>506.59999999998053</c:v>
                      </c:pt>
                      <c:pt idx="3222">
                        <c:v>506.79999999998051</c:v>
                      </c:pt>
                      <c:pt idx="3223">
                        <c:v>506.9999999999805</c:v>
                      </c:pt>
                      <c:pt idx="3224">
                        <c:v>507.19999999998049</c:v>
                      </c:pt>
                      <c:pt idx="3225">
                        <c:v>507.39999999998048</c:v>
                      </c:pt>
                      <c:pt idx="3226">
                        <c:v>507.59999999998047</c:v>
                      </c:pt>
                      <c:pt idx="3227">
                        <c:v>507.79999999998046</c:v>
                      </c:pt>
                      <c:pt idx="3228">
                        <c:v>507.99999999998045</c:v>
                      </c:pt>
                      <c:pt idx="3229">
                        <c:v>508.19999999998043</c:v>
                      </c:pt>
                      <c:pt idx="3230">
                        <c:v>508.39999999998042</c:v>
                      </c:pt>
                      <c:pt idx="3231">
                        <c:v>508.59999999998041</c:v>
                      </c:pt>
                      <c:pt idx="3232">
                        <c:v>508.7999999999804</c:v>
                      </c:pt>
                      <c:pt idx="3233">
                        <c:v>508.99999999998039</c:v>
                      </c:pt>
                      <c:pt idx="3234">
                        <c:v>509.19999999998038</c:v>
                      </c:pt>
                      <c:pt idx="3235">
                        <c:v>509.39999999998037</c:v>
                      </c:pt>
                      <c:pt idx="3236">
                        <c:v>509.59999999998035</c:v>
                      </c:pt>
                      <c:pt idx="3237">
                        <c:v>509.79999999998034</c:v>
                      </c:pt>
                      <c:pt idx="3238">
                        <c:v>509.99999999998033</c:v>
                      </c:pt>
                      <c:pt idx="3239">
                        <c:v>510.19999999998032</c:v>
                      </c:pt>
                      <c:pt idx="3240">
                        <c:v>510.39999999998031</c:v>
                      </c:pt>
                      <c:pt idx="3241">
                        <c:v>510.5999999999803</c:v>
                      </c:pt>
                      <c:pt idx="3242">
                        <c:v>510.79999999998029</c:v>
                      </c:pt>
                      <c:pt idx="3243">
                        <c:v>510.99999999998028</c:v>
                      </c:pt>
                      <c:pt idx="3244">
                        <c:v>511.19999999998026</c:v>
                      </c:pt>
                      <c:pt idx="3245">
                        <c:v>511.39999999998025</c:v>
                      </c:pt>
                      <c:pt idx="3246">
                        <c:v>511.59999999998024</c:v>
                      </c:pt>
                      <c:pt idx="3247">
                        <c:v>511.79999999998023</c:v>
                      </c:pt>
                      <c:pt idx="3248">
                        <c:v>511.99999999998022</c:v>
                      </c:pt>
                      <c:pt idx="3249">
                        <c:v>512.19999999998026</c:v>
                      </c:pt>
                      <c:pt idx="3250">
                        <c:v>512.39999999998031</c:v>
                      </c:pt>
                      <c:pt idx="3251">
                        <c:v>512.59999999998035</c:v>
                      </c:pt>
                      <c:pt idx="3252">
                        <c:v>512.7999999999804</c:v>
                      </c:pt>
                      <c:pt idx="3253">
                        <c:v>512.99999999998045</c:v>
                      </c:pt>
                      <c:pt idx="3254">
                        <c:v>513.19999999998049</c:v>
                      </c:pt>
                      <c:pt idx="3255">
                        <c:v>513.39999999998054</c:v>
                      </c:pt>
                      <c:pt idx="3256">
                        <c:v>513.59999999998058</c:v>
                      </c:pt>
                      <c:pt idx="3257">
                        <c:v>513.79999999998063</c:v>
                      </c:pt>
                      <c:pt idx="3258">
                        <c:v>513.99999999998067</c:v>
                      </c:pt>
                      <c:pt idx="3259">
                        <c:v>514.19999999998072</c:v>
                      </c:pt>
                      <c:pt idx="3260">
                        <c:v>514.39999999998076</c:v>
                      </c:pt>
                      <c:pt idx="3261">
                        <c:v>514.59999999998081</c:v>
                      </c:pt>
                      <c:pt idx="3262">
                        <c:v>514.79999999998086</c:v>
                      </c:pt>
                      <c:pt idx="3263">
                        <c:v>514.9999999999809</c:v>
                      </c:pt>
                      <c:pt idx="3264">
                        <c:v>515.19999999998095</c:v>
                      </c:pt>
                      <c:pt idx="3265">
                        <c:v>515.39999999998099</c:v>
                      </c:pt>
                      <c:pt idx="3266">
                        <c:v>515.59999999998104</c:v>
                      </c:pt>
                      <c:pt idx="3267">
                        <c:v>515.79999999998108</c:v>
                      </c:pt>
                      <c:pt idx="3268">
                        <c:v>515.99999999998113</c:v>
                      </c:pt>
                      <c:pt idx="3269">
                        <c:v>516.19999999998117</c:v>
                      </c:pt>
                      <c:pt idx="3270">
                        <c:v>516.39999999998122</c:v>
                      </c:pt>
                      <c:pt idx="3271">
                        <c:v>516.59999999998126</c:v>
                      </c:pt>
                      <c:pt idx="3272">
                        <c:v>516.79999999998131</c:v>
                      </c:pt>
                      <c:pt idx="3273">
                        <c:v>516.99999999998136</c:v>
                      </c:pt>
                      <c:pt idx="3274">
                        <c:v>517.1999999999814</c:v>
                      </c:pt>
                      <c:pt idx="3275">
                        <c:v>517.39999999998145</c:v>
                      </c:pt>
                      <c:pt idx="3276">
                        <c:v>517.59999999998149</c:v>
                      </c:pt>
                      <c:pt idx="3277">
                        <c:v>517.79999999998154</c:v>
                      </c:pt>
                      <c:pt idx="3278">
                        <c:v>517.99999999998158</c:v>
                      </c:pt>
                      <c:pt idx="3279">
                        <c:v>518.19999999998163</c:v>
                      </c:pt>
                      <c:pt idx="3280">
                        <c:v>518.39999999998167</c:v>
                      </c:pt>
                      <c:pt idx="3281">
                        <c:v>518.59999999998172</c:v>
                      </c:pt>
                      <c:pt idx="3282">
                        <c:v>518.79999999998176</c:v>
                      </c:pt>
                      <c:pt idx="3283">
                        <c:v>518.99999999998181</c:v>
                      </c:pt>
                      <c:pt idx="3284">
                        <c:v>519.19999999998186</c:v>
                      </c:pt>
                      <c:pt idx="3285">
                        <c:v>519.3999999999819</c:v>
                      </c:pt>
                      <c:pt idx="3286">
                        <c:v>519.59999999998195</c:v>
                      </c:pt>
                      <c:pt idx="3287">
                        <c:v>519.79999999998199</c:v>
                      </c:pt>
                      <c:pt idx="3288">
                        <c:v>519.99999999998204</c:v>
                      </c:pt>
                      <c:pt idx="3289">
                        <c:v>520.19999999998208</c:v>
                      </c:pt>
                      <c:pt idx="3290">
                        <c:v>520.39999999998213</c:v>
                      </c:pt>
                      <c:pt idx="3291">
                        <c:v>520.59999999998217</c:v>
                      </c:pt>
                      <c:pt idx="3292">
                        <c:v>520.79999999998222</c:v>
                      </c:pt>
                      <c:pt idx="3293">
                        <c:v>520.99999999998226</c:v>
                      </c:pt>
                      <c:pt idx="3294">
                        <c:v>521.19999999998231</c:v>
                      </c:pt>
                      <c:pt idx="3295">
                        <c:v>521.39999999998236</c:v>
                      </c:pt>
                      <c:pt idx="3296">
                        <c:v>521.5999999999824</c:v>
                      </c:pt>
                      <c:pt idx="3297">
                        <c:v>521.79999999998245</c:v>
                      </c:pt>
                      <c:pt idx="3298">
                        <c:v>521.99999999998249</c:v>
                      </c:pt>
                      <c:pt idx="3299">
                        <c:v>522.19999999998254</c:v>
                      </c:pt>
                      <c:pt idx="3300">
                        <c:v>522.39999999998258</c:v>
                      </c:pt>
                      <c:pt idx="3301">
                        <c:v>522.59999999998263</c:v>
                      </c:pt>
                      <c:pt idx="3302">
                        <c:v>522.79999999998267</c:v>
                      </c:pt>
                      <c:pt idx="3303">
                        <c:v>522.99999999998272</c:v>
                      </c:pt>
                      <c:pt idx="3304">
                        <c:v>523.19999999998277</c:v>
                      </c:pt>
                      <c:pt idx="3305">
                        <c:v>523.39999999998281</c:v>
                      </c:pt>
                      <c:pt idx="3306">
                        <c:v>523.59999999998286</c:v>
                      </c:pt>
                      <c:pt idx="3307">
                        <c:v>523.7999999999829</c:v>
                      </c:pt>
                      <c:pt idx="3308">
                        <c:v>523.99999999998295</c:v>
                      </c:pt>
                      <c:pt idx="3309">
                        <c:v>524.19999999998299</c:v>
                      </c:pt>
                      <c:pt idx="3310">
                        <c:v>524.39999999998304</c:v>
                      </c:pt>
                      <c:pt idx="3311">
                        <c:v>524.59999999998308</c:v>
                      </c:pt>
                      <c:pt idx="3312">
                        <c:v>524.79999999998313</c:v>
                      </c:pt>
                      <c:pt idx="3313">
                        <c:v>524.99999999998317</c:v>
                      </c:pt>
                      <c:pt idx="3314">
                        <c:v>525.19999999998322</c:v>
                      </c:pt>
                      <c:pt idx="3315">
                        <c:v>525.39999999998327</c:v>
                      </c:pt>
                      <c:pt idx="3316">
                        <c:v>525.59999999998331</c:v>
                      </c:pt>
                      <c:pt idx="3317">
                        <c:v>525.79999999998336</c:v>
                      </c:pt>
                      <c:pt idx="3318">
                        <c:v>525.9999999999834</c:v>
                      </c:pt>
                      <c:pt idx="3319">
                        <c:v>526.19999999998345</c:v>
                      </c:pt>
                      <c:pt idx="3320">
                        <c:v>526.39999999998349</c:v>
                      </c:pt>
                      <c:pt idx="3321">
                        <c:v>526.59999999998354</c:v>
                      </c:pt>
                      <c:pt idx="3322">
                        <c:v>526.79999999998358</c:v>
                      </c:pt>
                      <c:pt idx="3323">
                        <c:v>526.99999999998363</c:v>
                      </c:pt>
                      <c:pt idx="3324">
                        <c:v>527.19999999998367</c:v>
                      </c:pt>
                      <c:pt idx="3325">
                        <c:v>527.39999999998372</c:v>
                      </c:pt>
                      <c:pt idx="3326">
                        <c:v>527.59999999998377</c:v>
                      </c:pt>
                      <c:pt idx="3327">
                        <c:v>527.79999999998381</c:v>
                      </c:pt>
                      <c:pt idx="3328">
                        <c:v>527.99999999998386</c:v>
                      </c:pt>
                      <c:pt idx="3329">
                        <c:v>528.1999999999839</c:v>
                      </c:pt>
                      <c:pt idx="3330">
                        <c:v>528.39999999998395</c:v>
                      </c:pt>
                      <c:pt idx="3331">
                        <c:v>528.59999999998399</c:v>
                      </c:pt>
                      <c:pt idx="3332">
                        <c:v>528.79999999998404</c:v>
                      </c:pt>
                      <c:pt idx="3333">
                        <c:v>528.99999999998408</c:v>
                      </c:pt>
                      <c:pt idx="3334">
                        <c:v>529.19999999998413</c:v>
                      </c:pt>
                      <c:pt idx="3335">
                        <c:v>529.39999999998417</c:v>
                      </c:pt>
                      <c:pt idx="3336">
                        <c:v>529.59999999998422</c:v>
                      </c:pt>
                      <c:pt idx="3337">
                        <c:v>529.79999999998427</c:v>
                      </c:pt>
                      <c:pt idx="3338">
                        <c:v>529.99999999998431</c:v>
                      </c:pt>
                      <c:pt idx="3339">
                        <c:v>530.19999999998436</c:v>
                      </c:pt>
                      <c:pt idx="3340">
                        <c:v>530.3999999999844</c:v>
                      </c:pt>
                      <c:pt idx="3341">
                        <c:v>530.59999999998445</c:v>
                      </c:pt>
                      <c:pt idx="3342">
                        <c:v>530.79999999998449</c:v>
                      </c:pt>
                      <c:pt idx="3343">
                        <c:v>530.99999999998454</c:v>
                      </c:pt>
                      <c:pt idx="3344">
                        <c:v>531.19999999998458</c:v>
                      </c:pt>
                      <c:pt idx="3345">
                        <c:v>531.39999999998463</c:v>
                      </c:pt>
                      <c:pt idx="3346">
                        <c:v>531.59999999998468</c:v>
                      </c:pt>
                      <c:pt idx="3347">
                        <c:v>531.79999999998472</c:v>
                      </c:pt>
                      <c:pt idx="3348">
                        <c:v>531.99999999998477</c:v>
                      </c:pt>
                      <c:pt idx="3349">
                        <c:v>532.19999999998481</c:v>
                      </c:pt>
                      <c:pt idx="3350">
                        <c:v>532.39999999998486</c:v>
                      </c:pt>
                      <c:pt idx="3351">
                        <c:v>532.5999999999849</c:v>
                      </c:pt>
                      <c:pt idx="3352">
                        <c:v>532.79999999998495</c:v>
                      </c:pt>
                      <c:pt idx="3353">
                        <c:v>532.99999999998499</c:v>
                      </c:pt>
                      <c:pt idx="3354">
                        <c:v>533.19999999998504</c:v>
                      </c:pt>
                      <c:pt idx="3355">
                        <c:v>533.39999999998508</c:v>
                      </c:pt>
                      <c:pt idx="3356">
                        <c:v>533.59999999998513</c:v>
                      </c:pt>
                      <c:pt idx="3357">
                        <c:v>533.79999999998518</c:v>
                      </c:pt>
                      <c:pt idx="3358">
                        <c:v>533.99999999998522</c:v>
                      </c:pt>
                      <c:pt idx="3359">
                        <c:v>534.19999999998527</c:v>
                      </c:pt>
                      <c:pt idx="3360">
                        <c:v>534.39999999998531</c:v>
                      </c:pt>
                      <c:pt idx="3361">
                        <c:v>534.59999999998536</c:v>
                      </c:pt>
                      <c:pt idx="3362">
                        <c:v>534.7999999999854</c:v>
                      </c:pt>
                      <c:pt idx="3363">
                        <c:v>534.99999999998545</c:v>
                      </c:pt>
                      <c:pt idx="3364">
                        <c:v>535.19999999998549</c:v>
                      </c:pt>
                      <c:pt idx="3365">
                        <c:v>535.39999999998554</c:v>
                      </c:pt>
                      <c:pt idx="3366">
                        <c:v>535.59999999998558</c:v>
                      </c:pt>
                      <c:pt idx="3367">
                        <c:v>535.79999999998563</c:v>
                      </c:pt>
                      <c:pt idx="3368">
                        <c:v>535.99999999998568</c:v>
                      </c:pt>
                      <c:pt idx="3369">
                        <c:v>536.19999999998572</c:v>
                      </c:pt>
                      <c:pt idx="3370">
                        <c:v>536.39999999998577</c:v>
                      </c:pt>
                      <c:pt idx="3371">
                        <c:v>536.59999999998581</c:v>
                      </c:pt>
                      <c:pt idx="3372">
                        <c:v>536.79999999998586</c:v>
                      </c:pt>
                      <c:pt idx="3373">
                        <c:v>536.9999999999859</c:v>
                      </c:pt>
                      <c:pt idx="3374">
                        <c:v>537.19999999998595</c:v>
                      </c:pt>
                      <c:pt idx="3375">
                        <c:v>537.39999999998599</c:v>
                      </c:pt>
                      <c:pt idx="3376">
                        <c:v>537.59999999998604</c:v>
                      </c:pt>
                      <c:pt idx="3377">
                        <c:v>537.79999999998608</c:v>
                      </c:pt>
                      <c:pt idx="3378">
                        <c:v>537.99999999998613</c:v>
                      </c:pt>
                      <c:pt idx="3379">
                        <c:v>538.19999999998618</c:v>
                      </c:pt>
                      <c:pt idx="3380">
                        <c:v>538.39999999998622</c:v>
                      </c:pt>
                      <c:pt idx="3381">
                        <c:v>538.59999999998627</c:v>
                      </c:pt>
                      <c:pt idx="3382">
                        <c:v>538.79999999998631</c:v>
                      </c:pt>
                      <c:pt idx="3383">
                        <c:v>538.99999999998636</c:v>
                      </c:pt>
                      <c:pt idx="3384">
                        <c:v>539.1999999999864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Quench_85K_50A!$Y$17:$Y$3401</c15:sqref>
                        </c15:formulaRef>
                      </c:ext>
                    </c:extLst>
                    <c:numCache>
                      <c:formatCode>0.0</c:formatCode>
                      <c:ptCount val="3385"/>
                      <c:pt idx="0">
                        <c:v>78.638999999999996</c:v>
                      </c:pt>
                      <c:pt idx="1">
                        <c:v>78.638999999999996</c:v>
                      </c:pt>
                      <c:pt idx="2">
                        <c:v>78.638000000000005</c:v>
                      </c:pt>
                      <c:pt idx="3">
                        <c:v>78.634</c:v>
                      </c:pt>
                      <c:pt idx="4">
                        <c:v>78.628</c:v>
                      </c:pt>
                      <c:pt idx="5">
                        <c:v>78.632999999999996</c:v>
                      </c:pt>
                      <c:pt idx="6">
                        <c:v>78.631</c:v>
                      </c:pt>
                      <c:pt idx="7">
                        <c:v>78.632000000000005</c:v>
                      </c:pt>
                      <c:pt idx="8">
                        <c:v>78.632999999999996</c:v>
                      </c:pt>
                      <c:pt idx="9">
                        <c:v>78.632999999999996</c:v>
                      </c:pt>
                      <c:pt idx="10">
                        <c:v>78.641999999999996</c:v>
                      </c:pt>
                      <c:pt idx="11">
                        <c:v>78.641000000000005</c:v>
                      </c:pt>
                      <c:pt idx="12">
                        <c:v>78.638999999999996</c:v>
                      </c:pt>
                      <c:pt idx="13">
                        <c:v>78.638999999999996</c:v>
                      </c:pt>
                      <c:pt idx="14">
                        <c:v>78.637</c:v>
                      </c:pt>
                      <c:pt idx="15">
                        <c:v>78.635999999999996</c:v>
                      </c:pt>
                      <c:pt idx="16">
                        <c:v>78.634</c:v>
                      </c:pt>
                      <c:pt idx="17">
                        <c:v>78.635000000000005</c:v>
                      </c:pt>
                      <c:pt idx="18">
                        <c:v>78.638999999999996</c:v>
                      </c:pt>
                      <c:pt idx="19">
                        <c:v>78.638999999999996</c:v>
                      </c:pt>
                      <c:pt idx="20">
                        <c:v>78.641000000000005</c:v>
                      </c:pt>
                      <c:pt idx="21">
                        <c:v>78.64</c:v>
                      </c:pt>
                      <c:pt idx="22">
                        <c:v>78.64</c:v>
                      </c:pt>
                      <c:pt idx="23">
                        <c:v>78.643000000000001</c:v>
                      </c:pt>
                      <c:pt idx="24">
                        <c:v>78.641000000000005</c:v>
                      </c:pt>
                      <c:pt idx="25">
                        <c:v>78.643000000000001</c:v>
                      </c:pt>
                      <c:pt idx="26">
                        <c:v>78.638999999999996</c:v>
                      </c:pt>
                      <c:pt idx="27">
                        <c:v>78.64</c:v>
                      </c:pt>
                      <c:pt idx="28">
                        <c:v>78.643000000000001</c:v>
                      </c:pt>
                      <c:pt idx="29">
                        <c:v>78.641999999999996</c:v>
                      </c:pt>
                      <c:pt idx="30">
                        <c:v>78.641999999999996</c:v>
                      </c:pt>
                      <c:pt idx="31">
                        <c:v>78.641999999999996</c:v>
                      </c:pt>
                      <c:pt idx="32">
                        <c:v>78.641999999999996</c:v>
                      </c:pt>
                      <c:pt idx="33">
                        <c:v>78.641000000000005</c:v>
                      </c:pt>
                      <c:pt idx="34">
                        <c:v>78.638000000000005</c:v>
                      </c:pt>
                      <c:pt idx="35">
                        <c:v>78.638000000000005</c:v>
                      </c:pt>
                      <c:pt idx="36">
                        <c:v>78.631</c:v>
                      </c:pt>
                      <c:pt idx="37">
                        <c:v>78.631</c:v>
                      </c:pt>
                      <c:pt idx="38">
                        <c:v>78.632999999999996</c:v>
                      </c:pt>
                      <c:pt idx="39">
                        <c:v>78.632000000000005</c:v>
                      </c:pt>
                      <c:pt idx="40">
                        <c:v>78.632000000000005</c:v>
                      </c:pt>
                      <c:pt idx="41">
                        <c:v>78.632000000000005</c:v>
                      </c:pt>
                      <c:pt idx="42">
                        <c:v>78.631</c:v>
                      </c:pt>
                      <c:pt idx="43">
                        <c:v>78.628</c:v>
                      </c:pt>
                      <c:pt idx="44">
                        <c:v>78.625</c:v>
                      </c:pt>
                      <c:pt idx="45">
                        <c:v>78.628</c:v>
                      </c:pt>
                      <c:pt idx="46">
                        <c:v>78.63</c:v>
                      </c:pt>
                      <c:pt idx="47">
                        <c:v>78.632000000000005</c:v>
                      </c:pt>
                      <c:pt idx="48">
                        <c:v>78.634</c:v>
                      </c:pt>
                      <c:pt idx="49">
                        <c:v>78.635000000000005</c:v>
                      </c:pt>
                      <c:pt idx="50">
                        <c:v>78.638000000000005</c:v>
                      </c:pt>
                      <c:pt idx="51">
                        <c:v>78.635999999999996</c:v>
                      </c:pt>
                      <c:pt idx="52">
                        <c:v>78.635999999999996</c:v>
                      </c:pt>
                      <c:pt idx="53">
                        <c:v>78.638000000000005</c:v>
                      </c:pt>
                      <c:pt idx="54">
                        <c:v>78.638000000000005</c:v>
                      </c:pt>
                      <c:pt idx="55">
                        <c:v>78.64</c:v>
                      </c:pt>
                      <c:pt idx="56">
                        <c:v>78.641999999999996</c:v>
                      </c:pt>
                      <c:pt idx="57">
                        <c:v>78.641000000000005</c:v>
                      </c:pt>
                      <c:pt idx="58">
                        <c:v>78.641000000000005</c:v>
                      </c:pt>
                      <c:pt idx="59">
                        <c:v>78.641999999999996</c:v>
                      </c:pt>
                      <c:pt idx="60">
                        <c:v>78.641000000000005</c:v>
                      </c:pt>
                      <c:pt idx="61">
                        <c:v>78.64</c:v>
                      </c:pt>
                      <c:pt idx="62">
                        <c:v>78.64</c:v>
                      </c:pt>
                      <c:pt idx="63">
                        <c:v>78.635999999999996</c:v>
                      </c:pt>
                      <c:pt idx="64">
                        <c:v>78.634</c:v>
                      </c:pt>
                      <c:pt idx="65">
                        <c:v>78.634</c:v>
                      </c:pt>
                      <c:pt idx="66">
                        <c:v>78.635000000000005</c:v>
                      </c:pt>
                      <c:pt idx="67">
                        <c:v>78.638999999999996</c:v>
                      </c:pt>
                      <c:pt idx="68">
                        <c:v>78.637</c:v>
                      </c:pt>
                      <c:pt idx="69">
                        <c:v>78.635999999999996</c:v>
                      </c:pt>
                      <c:pt idx="70">
                        <c:v>78.631</c:v>
                      </c:pt>
                      <c:pt idx="71">
                        <c:v>78.63</c:v>
                      </c:pt>
                      <c:pt idx="72">
                        <c:v>78.631</c:v>
                      </c:pt>
                      <c:pt idx="73">
                        <c:v>78.631</c:v>
                      </c:pt>
                      <c:pt idx="74">
                        <c:v>78.631</c:v>
                      </c:pt>
                      <c:pt idx="75">
                        <c:v>78.628</c:v>
                      </c:pt>
                      <c:pt idx="76">
                        <c:v>78.626999999999995</c:v>
                      </c:pt>
                      <c:pt idx="77">
                        <c:v>78.626000000000005</c:v>
                      </c:pt>
                      <c:pt idx="78">
                        <c:v>78.623000000000005</c:v>
                      </c:pt>
                      <c:pt idx="79">
                        <c:v>78.622</c:v>
                      </c:pt>
                      <c:pt idx="80">
                        <c:v>78.622</c:v>
                      </c:pt>
                      <c:pt idx="81">
                        <c:v>78.623999999999995</c:v>
                      </c:pt>
                      <c:pt idx="82">
                        <c:v>78.623000000000005</c:v>
                      </c:pt>
                      <c:pt idx="83">
                        <c:v>78.625</c:v>
                      </c:pt>
                      <c:pt idx="84">
                        <c:v>78.623000000000005</c:v>
                      </c:pt>
                      <c:pt idx="85">
                        <c:v>78.623999999999995</c:v>
                      </c:pt>
                      <c:pt idx="86">
                        <c:v>78.620999999999995</c:v>
                      </c:pt>
                      <c:pt idx="87">
                        <c:v>78.620999999999995</c:v>
                      </c:pt>
                      <c:pt idx="88">
                        <c:v>78.620999999999995</c:v>
                      </c:pt>
                      <c:pt idx="89">
                        <c:v>78.617999999999995</c:v>
                      </c:pt>
                      <c:pt idx="90">
                        <c:v>78.616</c:v>
                      </c:pt>
                      <c:pt idx="91">
                        <c:v>78.616</c:v>
                      </c:pt>
                      <c:pt idx="92">
                        <c:v>78.62</c:v>
                      </c:pt>
                      <c:pt idx="93">
                        <c:v>78.622</c:v>
                      </c:pt>
                      <c:pt idx="94">
                        <c:v>78.62</c:v>
                      </c:pt>
                      <c:pt idx="95">
                        <c:v>78.620999999999995</c:v>
                      </c:pt>
                      <c:pt idx="96">
                        <c:v>78.617999999999995</c:v>
                      </c:pt>
                      <c:pt idx="97">
                        <c:v>78.617000000000004</c:v>
                      </c:pt>
                      <c:pt idx="98">
                        <c:v>78.617000000000004</c:v>
                      </c:pt>
                      <c:pt idx="99">
                        <c:v>78.617999999999995</c:v>
                      </c:pt>
                      <c:pt idx="100">
                        <c:v>78.617000000000004</c:v>
                      </c:pt>
                      <c:pt idx="101">
                        <c:v>78.614999999999995</c:v>
                      </c:pt>
                      <c:pt idx="102">
                        <c:v>78.611999999999995</c:v>
                      </c:pt>
                      <c:pt idx="103">
                        <c:v>78.608999999999995</c:v>
                      </c:pt>
                      <c:pt idx="104">
                        <c:v>78.61</c:v>
                      </c:pt>
                      <c:pt idx="105">
                        <c:v>78.611000000000004</c:v>
                      </c:pt>
                      <c:pt idx="106">
                        <c:v>78.611000000000004</c:v>
                      </c:pt>
                      <c:pt idx="107">
                        <c:v>78.613</c:v>
                      </c:pt>
                      <c:pt idx="108">
                        <c:v>78.608000000000004</c:v>
                      </c:pt>
                      <c:pt idx="109">
                        <c:v>78.605000000000004</c:v>
                      </c:pt>
                      <c:pt idx="110">
                        <c:v>78.603999999999999</c:v>
                      </c:pt>
                      <c:pt idx="111">
                        <c:v>78.602999999999994</c:v>
                      </c:pt>
                      <c:pt idx="112">
                        <c:v>78.602000000000004</c:v>
                      </c:pt>
                      <c:pt idx="113">
                        <c:v>78.603999999999999</c:v>
                      </c:pt>
                      <c:pt idx="114">
                        <c:v>78.605000000000004</c:v>
                      </c:pt>
                      <c:pt idx="115">
                        <c:v>78.608999999999995</c:v>
                      </c:pt>
                      <c:pt idx="116">
                        <c:v>78.605999999999995</c:v>
                      </c:pt>
                      <c:pt idx="117">
                        <c:v>78.608000000000004</c:v>
                      </c:pt>
                      <c:pt idx="118">
                        <c:v>78.608000000000004</c:v>
                      </c:pt>
                      <c:pt idx="119">
                        <c:v>78.61</c:v>
                      </c:pt>
                      <c:pt idx="120">
                        <c:v>78.608999999999995</c:v>
                      </c:pt>
                      <c:pt idx="121">
                        <c:v>78.606999999999999</c:v>
                      </c:pt>
                      <c:pt idx="122">
                        <c:v>78.606999999999999</c:v>
                      </c:pt>
                      <c:pt idx="123">
                        <c:v>78.608000000000004</c:v>
                      </c:pt>
                      <c:pt idx="124">
                        <c:v>78.61</c:v>
                      </c:pt>
                      <c:pt idx="125">
                        <c:v>78.608999999999995</c:v>
                      </c:pt>
                      <c:pt idx="126">
                        <c:v>78.608000000000004</c:v>
                      </c:pt>
                      <c:pt idx="127">
                        <c:v>78.608000000000004</c:v>
                      </c:pt>
                      <c:pt idx="128">
                        <c:v>78.61</c:v>
                      </c:pt>
                      <c:pt idx="129">
                        <c:v>78.61</c:v>
                      </c:pt>
                      <c:pt idx="130">
                        <c:v>78.611000000000004</c:v>
                      </c:pt>
                      <c:pt idx="131">
                        <c:v>78.611000000000004</c:v>
                      </c:pt>
                      <c:pt idx="132">
                        <c:v>78.611999999999995</c:v>
                      </c:pt>
                      <c:pt idx="133">
                        <c:v>78.611000000000004</c:v>
                      </c:pt>
                      <c:pt idx="134">
                        <c:v>78.613</c:v>
                      </c:pt>
                      <c:pt idx="135">
                        <c:v>78.613</c:v>
                      </c:pt>
                      <c:pt idx="136">
                        <c:v>78.611999999999995</c:v>
                      </c:pt>
                      <c:pt idx="137">
                        <c:v>78.611999999999995</c:v>
                      </c:pt>
                      <c:pt idx="138">
                        <c:v>78.613</c:v>
                      </c:pt>
                      <c:pt idx="139">
                        <c:v>78.611999999999995</c:v>
                      </c:pt>
                      <c:pt idx="140">
                        <c:v>78.614000000000004</c:v>
                      </c:pt>
                      <c:pt idx="141">
                        <c:v>78.614999999999995</c:v>
                      </c:pt>
                      <c:pt idx="142">
                        <c:v>78.616</c:v>
                      </c:pt>
                      <c:pt idx="143">
                        <c:v>78.619</c:v>
                      </c:pt>
                      <c:pt idx="144">
                        <c:v>78.619</c:v>
                      </c:pt>
                      <c:pt idx="145">
                        <c:v>78.619</c:v>
                      </c:pt>
                      <c:pt idx="146">
                        <c:v>78.62</c:v>
                      </c:pt>
                      <c:pt idx="147">
                        <c:v>78.619</c:v>
                      </c:pt>
                      <c:pt idx="148">
                        <c:v>78.616</c:v>
                      </c:pt>
                      <c:pt idx="149">
                        <c:v>78.617000000000004</c:v>
                      </c:pt>
                      <c:pt idx="150">
                        <c:v>78.617999999999995</c:v>
                      </c:pt>
                      <c:pt idx="151">
                        <c:v>78.619</c:v>
                      </c:pt>
                      <c:pt idx="152">
                        <c:v>78.62</c:v>
                      </c:pt>
                      <c:pt idx="153">
                        <c:v>78.62</c:v>
                      </c:pt>
                      <c:pt idx="154">
                        <c:v>78.622</c:v>
                      </c:pt>
                      <c:pt idx="155">
                        <c:v>78.623000000000005</c:v>
                      </c:pt>
                      <c:pt idx="156">
                        <c:v>78.622</c:v>
                      </c:pt>
                      <c:pt idx="157">
                        <c:v>78.623000000000005</c:v>
                      </c:pt>
                      <c:pt idx="158">
                        <c:v>78.623000000000005</c:v>
                      </c:pt>
                      <c:pt idx="159">
                        <c:v>78.623999999999995</c:v>
                      </c:pt>
                      <c:pt idx="160">
                        <c:v>78.626000000000005</c:v>
                      </c:pt>
                      <c:pt idx="161">
                        <c:v>78.63</c:v>
                      </c:pt>
                      <c:pt idx="162">
                        <c:v>78.63</c:v>
                      </c:pt>
                      <c:pt idx="163">
                        <c:v>78.634</c:v>
                      </c:pt>
                      <c:pt idx="164">
                        <c:v>78.632000000000005</c:v>
                      </c:pt>
                      <c:pt idx="165">
                        <c:v>78.63</c:v>
                      </c:pt>
                      <c:pt idx="166">
                        <c:v>78.629000000000005</c:v>
                      </c:pt>
                      <c:pt idx="167">
                        <c:v>78.629000000000005</c:v>
                      </c:pt>
                      <c:pt idx="168">
                        <c:v>78.63</c:v>
                      </c:pt>
                      <c:pt idx="169">
                        <c:v>78.631</c:v>
                      </c:pt>
                      <c:pt idx="170">
                        <c:v>78.631</c:v>
                      </c:pt>
                      <c:pt idx="171">
                        <c:v>78.632000000000005</c:v>
                      </c:pt>
                      <c:pt idx="172">
                        <c:v>78.632999999999996</c:v>
                      </c:pt>
                      <c:pt idx="173">
                        <c:v>78.635000000000005</c:v>
                      </c:pt>
                      <c:pt idx="174">
                        <c:v>78.635000000000005</c:v>
                      </c:pt>
                      <c:pt idx="175">
                        <c:v>78.635999999999996</c:v>
                      </c:pt>
                      <c:pt idx="176">
                        <c:v>78.635000000000005</c:v>
                      </c:pt>
                      <c:pt idx="177">
                        <c:v>78.64</c:v>
                      </c:pt>
                      <c:pt idx="178">
                        <c:v>78.638000000000005</c:v>
                      </c:pt>
                      <c:pt idx="179">
                        <c:v>78.635999999999996</c:v>
                      </c:pt>
                      <c:pt idx="180">
                        <c:v>78.637</c:v>
                      </c:pt>
                      <c:pt idx="181">
                        <c:v>78.638000000000005</c:v>
                      </c:pt>
                      <c:pt idx="182">
                        <c:v>78.638999999999996</c:v>
                      </c:pt>
                      <c:pt idx="183">
                        <c:v>78.64</c:v>
                      </c:pt>
                      <c:pt idx="184">
                        <c:v>78.638000000000005</c:v>
                      </c:pt>
                      <c:pt idx="185">
                        <c:v>78.638999999999996</c:v>
                      </c:pt>
                      <c:pt idx="186">
                        <c:v>78.64</c:v>
                      </c:pt>
                      <c:pt idx="187">
                        <c:v>78.64</c:v>
                      </c:pt>
                      <c:pt idx="188">
                        <c:v>78.641000000000005</c:v>
                      </c:pt>
                      <c:pt idx="189">
                        <c:v>78.641000000000005</c:v>
                      </c:pt>
                      <c:pt idx="190">
                        <c:v>78.641000000000005</c:v>
                      </c:pt>
                      <c:pt idx="191">
                        <c:v>78.637</c:v>
                      </c:pt>
                      <c:pt idx="192">
                        <c:v>78.637</c:v>
                      </c:pt>
                      <c:pt idx="193">
                        <c:v>78.638999999999996</c:v>
                      </c:pt>
                      <c:pt idx="194">
                        <c:v>78.641000000000005</c:v>
                      </c:pt>
                      <c:pt idx="195">
                        <c:v>78.641000000000005</c:v>
                      </c:pt>
                      <c:pt idx="196">
                        <c:v>78.64</c:v>
                      </c:pt>
                      <c:pt idx="197">
                        <c:v>78.64</c:v>
                      </c:pt>
                      <c:pt idx="198">
                        <c:v>78.638999999999996</c:v>
                      </c:pt>
                      <c:pt idx="199">
                        <c:v>78.638999999999996</c:v>
                      </c:pt>
                      <c:pt idx="200">
                        <c:v>78.641000000000005</c:v>
                      </c:pt>
                      <c:pt idx="201">
                        <c:v>78.641999999999996</c:v>
                      </c:pt>
                      <c:pt idx="202">
                        <c:v>78.641999999999996</c:v>
                      </c:pt>
                      <c:pt idx="203">
                        <c:v>78.641000000000005</c:v>
                      </c:pt>
                      <c:pt idx="204">
                        <c:v>78.641000000000005</c:v>
                      </c:pt>
                      <c:pt idx="205">
                        <c:v>78.641000000000005</c:v>
                      </c:pt>
                      <c:pt idx="206">
                        <c:v>78.638999999999996</c:v>
                      </c:pt>
                      <c:pt idx="207">
                        <c:v>78.638999999999996</c:v>
                      </c:pt>
                      <c:pt idx="208">
                        <c:v>78.64</c:v>
                      </c:pt>
                      <c:pt idx="209">
                        <c:v>78.638999999999996</c:v>
                      </c:pt>
                      <c:pt idx="210">
                        <c:v>78.638999999999996</c:v>
                      </c:pt>
                      <c:pt idx="211">
                        <c:v>78.638999999999996</c:v>
                      </c:pt>
                      <c:pt idx="212">
                        <c:v>78.638999999999996</c:v>
                      </c:pt>
                      <c:pt idx="213">
                        <c:v>78.638999999999996</c:v>
                      </c:pt>
                      <c:pt idx="214">
                        <c:v>78.638999999999996</c:v>
                      </c:pt>
                      <c:pt idx="215">
                        <c:v>78.64</c:v>
                      </c:pt>
                      <c:pt idx="216">
                        <c:v>78.638999999999996</c:v>
                      </c:pt>
                      <c:pt idx="217">
                        <c:v>78.64</c:v>
                      </c:pt>
                      <c:pt idx="218">
                        <c:v>78.637</c:v>
                      </c:pt>
                      <c:pt idx="219">
                        <c:v>78.641000000000005</c:v>
                      </c:pt>
                      <c:pt idx="220">
                        <c:v>78.644000000000005</c:v>
                      </c:pt>
                      <c:pt idx="221">
                        <c:v>78.643000000000001</c:v>
                      </c:pt>
                      <c:pt idx="222">
                        <c:v>78.643000000000001</c:v>
                      </c:pt>
                      <c:pt idx="223">
                        <c:v>78.644000000000005</c:v>
                      </c:pt>
                      <c:pt idx="224">
                        <c:v>78.644000000000005</c:v>
                      </c:pt>
                      <c:pt idx="225">
                        <c:v>78.644000000000005</c:v>
                      </c:pt>
                      <c:pt idx="226">
                        <c:v>78.643000000000001</c:v>
                      </c:pt>
                      <c:pt idx="227">
                        <c:v>78.641000000000005</c:v>
                      </c:pt>
                      <c:pt idx="228">
                        <c:v>78.641000000000005</c:v>
                      </c:pt>
                      <c:pt idx="229">
                        <c:v>78.643000000000001</c:v>
                      </c:pt>
                      <c:pt idx="230">
                        <c:v>78.641000000000005</c:v>
                      </c:pt>
                      <c:pt idx="231">
                        <c:v>78.64</c:v>
                      </c:pt>
                      <c:pt idx="232">
                        <c:v>78.64</c:v>
                      </c:pt>
                      <c:pt idx="233">
                        <c:v>78.638000000000005</c:v>
                      </c:pt>
                      <c:pt idx="234">
                        <c:v>78.638999999999996</c:v>
                      </c:pt>
                      <c:pt idx="235">
                        <c:v>78.64</c:v>
                      </c:pt>
                      <c:pt idx="236">
                        <c:v>78.641000000000005</c:v>
                      </c:pt>
                      <c:pt idx="237">
                        <c:v>78.638999999999996</c:v>
                      </c:pt>
                      <c:pt idx="238">
                        <c:v>78.64</c:v>
                      </c:pt>
                      <c:pt idx="239">
                        <c:v>78.64</c:v>
                      </c:pt>
                      <c:pt idx="240">
                        <c:v>78.641000000000005</c:v>
                      </c:pt>
                      <c:pt idx="241">
                        <c:v>78.641000000000005</c:v>
                      </c:pt>
                      <c:pt idx="242">
                        <c:v>78.641000000000005</c:v>
                      </c:pt>
                      <c:pt idx="243">
                        <c:v>78.641000000000005</c:v>
                      </c:pt>
                      <c:pt idx="244">
                        <c:v>78.64</c:v>
                      </c:pt>
                      <c:pt idx="245">
                        <c:v>78.64</c:v>
                      </c:pt>
                      <c:pt idx="246">
                        <c:v>78.641000000000005</c:v>
                      </c:pt>
                      <c:pt idx="247">
                        <c:v>78.641999999999996</c:v>
                      </c:pt>
                      <c:pt idx="248">
                        <c:v>78.64</c:v>
                      </c:pt>
                      <c:pt idx="249">
                        <c:v>78.635999999999996</c:v>
                      </c:pt>
                      <c:pt idx="250">
                        <c:v>78.637</c:v>
                      </c:pt>
                      <c:pt idx="251">
                        <c:v>78.637</c:v>
                      </c:pt>
                      <c:pt idx="252">
                        <c:v>78.638000000000005</c:v>
                      </c:pt>
                      <c:pt idx="253">
                        <c:v>78.637</c:v>
                      </c:pt>
                      <c:pt idx="254">
                        <c:v>78.637</c:v>
                      </c:pt>
                      <c:pt idx="255">
                        <c:v>78.638000000000005</c:v>
                      </c:pt>
                      <c:pt idx="256">
                        <c:v>78.638999999999996</c:v>
                      </c:pt>
                      <c:pt idx="257">
                        <c:v>78.638999999999996</c:v>
                      </c:pt>
                      <c:pt idx="258">
                        <c:v>78.638000000000005</c:v>
                      </c:pt>
                      <c:pt idx="259">
                        <c:v>78.635999999999996</c:v>
                      </c:pt>
                      <c:pt idx="260">
                        <c:v>78.637</c:v>
                      </c:pt>
                      <c:pt idx="261">
                        <c:v>78.638999999999996</c:v>
                      </c:pt>
                      <c:pt idx="262">
                        <c:v>78.641000000000005</c:v>
                      </c:pt>
                      <c:pt idx="263">
                        <c:v>78.643000000000001</c:v>
                      </c:pt>
                      <c:pt idx="264">
                        <c:v>78.643000000000001</c:v>
                      </c:pt>
                      <c:pt idx="265">
                        <c:v>78.644000000000005</c:v>
                      </c:pt>
                      <c:pt idx="266">
                        <c:v>78.641999999999996</c:v>
                      </c:pt>
                      <c:pt idx="267">
                        <c:v>78.641999999999996</c:v>
                      </c:pt>
                      <c:pt idx="268">
                        <c:v>78.643000000000001</c:v>
                      </c:pt>
                      <c:pt idx="269">
                        <c:v>78.641999999999996</c:v>
                      </c:pt>
                      <c:pt idx="270">
                        <c:v>78.641000000000005</c:v>
                      </c:pt>
                      <c:pt idx="271">
                        <c:v>78.641000000000005</c:v>
                      </c:pt>
                      <c:pt idx="272">
                        <c:v>78.641000000000005</c:v>
                      </c:pt>
                      <c:pt idx="273">
                        <c:v>78.641999999999996</c:v>
                      </c:pt>
                      <c:pt idx="274">
                        <c:v>78.643000000000001</c:v>
                      </c:pt>
                      <c:pt idx="275">
                        <c:v>78.641000000000005</c:v>
                      </c:pt>
                      <c:pt idx="276">
                        <c:v>78.638000000000005</c:v>
                      </c:pt>
                      <c:pt idx="277">
                        <c:v>78.64</c:v>
                      </c:pt>
                      <c:pt idx="278">
                        <c:v>78.641999999999996</c:v>
                      </c:pt>
                      <c:pt idx="279">
                        <c:v>78.641999999999996</c:v>
                      </c:pt>
                      <c:pt idx="280">
                        <c:v>78.641999999999996</c:v>
                      </c:pt>
                      <c:pt idx="281">
                        <c:v>78.643000000000001</c:v>
                      </c:pt>
                      <c:pt idx="282">
                        <c:v>78.643000000000001</c:v>
                      </c:pt>
                      <c:pt idx="283">
                        <c:v>78.641000000000005</c:v>
                      </c:pt>
                      <c:pt idx="284">
                        <c:v>78.641999999999996</c:v>
                      </c:pt>
                      <c:pt idx="285">
                        <c:v>78.641999999999996</c:v>
                      </c:pt>
                      <c:pt idx="286">
                        <c:v>78.641000000000005</c:v>
                      </c:pt>
                      <c:pt idx="287">
                        <c:v>78.641000000000005</c:v>
                      </c:pt>
                      <c:pt idx="288">
                        <c:v>78.641000000000005</c:v>
                      </c:pt>
                      <c:pt idx="289">
                        <c:v>78.638999999999996</c:v>
                      </c:pt>
                      <c:pt idx="290">
                        <c:v>78.641000000000005</c:v>
                      </c:pt>
                      <c:pt idx="291">
                        <c:v>78.638000000000005</c:v>
                      </c:pt>
                      <c:pt idx="292">
                        <c:v>78.638000000000005</c:v>
                      </c:pt>
                      <c:pt idx="293">
                        <c:v>78.637</c:v>
                      </c:pt>
                      <c:pt idx="294">
                        <c:v>78.638000000000005</c:v>
                      </c:pt>
                      <c:pt idx="295">
                        <c:v>78.638999999999996</c:v>
                      </c:pt>
                      <c:pt idx="296">
                        <c:v>78.641999999999996</c:v>
                      </c:pt>
                      <c:pt idx="297">
                        <c:v>78.638999999999996</c:v>
                      </c:pt>
                      <c:pt idx="298">
                        <c:v>78.638000000000005</c:v>
                      </c:pt>
                      <c:pt idx="299">
                        <c:v>78.638000000000005</c:v>
                      </c:pt>
                      <c:pt idx="300">
                        <c:v>78.638999999999996</c:v>
                      </c:pt>
                      <c:pt idx="301">
                        <c:v>78.64</c:v>
                      </c:pt>
                      <c:pt idx="302">
                        <c:v>78.64</c:v>
                      </c:pt>
                      <c:pt idx="303">
                        <c:v>78.638999999999996</c:v>
                      </c:pt>
                      <c:pt idx="304">
                        <c:v>78.64</c:v>
                      </c:pt>
                      <c:pt idx="305">
                        <c:v>78.643000000000001</c:v>
                      </c:pt>
                      <c:pt idx="306">
                        <c:v>78.641999999999996</c:v>
                      </c:pt>
                      <c:pt idx="307">
                        <c:v>78.641000000000005</c:v>
                      </c:pt>
                      <c:pt idx="308">
                        <c:v>78.64</c:v>
                      </c:pt>
                      <c:pt idx="309">
                        <c:v>78.641000000000005</c:v>
                      </c:pt>
                      <c:pt idx="310">
                        <c:v>78.641999999999996</c:v>
                      </c:pt>
                      <c:pt idx="311">
                        <c:v>78.641999999999996</c:v>
                      </c:pt>
                      <c:pt idx="312">
                        <c:v>78.641000000000005</c:v>
                      </c:pt>
                      <c:pt idx="313">
                        <c:v>78.641999999999996</c:v>
                      </c:pt>
                      <c:pt idx="314">
                        <c:v>78.64</c:v>
                      </c:pt>
                      <c:pt idx="315">
                        <c:v>78.641000000000005</c:v>
                      </c:pt>
                      <c:pt idx="316">
                        <c:v>78.64</c:v>
                      </c:pt>
                      <c:pt idx="317">
                        <c:v>78.641000000000005</c:v>
                      </c:pt>
                      <c:pt idx="318">
                        <c:v>78.638999999999996</c:v>
                      </c:pt>
                      <c:pt idx="319">
                        <c:v>78.638000000000005</c:v>
                      </c:pt>
                      <c:pt idx="320">
                        <c:v>78.64</c:v>
                      </c:pt>
                      <c:pt idx="321">
                        <c:v>78.641999999999996</c:v>
                      </c:pt>
                      <c:pt idx="322">
                        <c:v>78.641999999999996</c:v>
                      </c:pt>
                      <c:pt idx="323">
                        <c:v>78.643000000000001</c:v>
                      </c:pt>
                      <c:pt idx="324">
                        <c:v>78.641999999999996</c:v>
                      </c:pt>
                      <c:pt idx="325">
                        <c:v>78.641999999999996</c:v>
                      </c:pt>
                      <c:pt idx="326">
                        <c:v>78.641999999999996</c:v>
                      </c:pt>
                      <c:pt idx="327">
                        <c:v>78.641000000000005</c:v>
                      </c:pt>
                      <c:pt idx="328">
                        <c:v>78.638999999999996</c:v>
                      </c:pt>
                      <c:pt idx="329">
                        <c:v>78.64</c:v>
                      </c:pt>
                      <c:pt idx="330">
                        <c:v>78.638999999999996</c:v>
                      </c:pt>
                      <c:pt idx="331">
                        <c:v>78.64</c:v>
                      </c:pt>
                      <c:pt idx="332">
                        <c:v>78.64</c:v>
                      </c:pt>
                      <c:pt idx="333">
                        <c:v>78.638999999999996</c:v>
                      </c:pt>
                      <c:pt idx="334">
                        <c:v>78.641000000000005</c:v>
                      </c:pt>
                      <c:pt idx="335">
                        <c:v>78.641999999999996</c:v>
                      </c:pt>
                      <c:pt idx="336">
                        <c:v>78.635999999999996</c:v>
                      </c:pt>
                      <c:pt idx="337">
                        <c:v>78.638000000000005</c:v>
                      </c:pt>
                      <c:pt idx="338">
                        <c:v>78.638000000000005</c:v>
                      </c:pt>
                      <c:pt idx="339">
                        <c:v>78.64</c:v>
                      </c:pt>
                      <c:pt idx="340">
                        <c:v>78.641000000000005</c:v>
                      </c:pt>
                      <c:pt idx="341">
                        <c:v>78.641000000000005</c:v>
                      </c:pt>
                      <c:pt idx="342">
                        <c:v>78.641999999999996</c:v>
                      </c:pt>
                      <c:pt idx="343">
                        <c:v>78.643000000000001</c:v>
                      </c:pt>
                      <c:pt idx="344">
                        <c:v>78.644999999999996</c:v>
                      </c:pt>
                      <c:pt idx="345">
                        <c:v>78.643000000000001</c:v>
                      </c:pt>
                      <c:pt idx="346">
                        <c:v>78.643000000000001</c:v>
                      </c:pt>
                      <c:pt idx="347">
                        <c:v>78.644999999999996</c:v>
                      </c:pt>
                      <c:pt idx="348">
                        <c:v>78.644999999999996</c:v>
                      </c:pt>
                      <c:pt idx="349">
                        <c:v>78.647000000000006</c:v>
                      </c:pt>
                      <c:pt idx="350">
                        <c:v>78.647000000000006</c:v>
                      </c:pt>
                      <c:pt idx="351">
                        <c:v>78.647999999999996</c:v>
                      </c:pt>
                      <c:pt idx="352">
                        <c:v>78.650999999999996</c:v>
                      </c:pt>
                      <c:pt idx="353">
                        <c:v>78.652000000000001</c:v>
                      </c:pt>
                      <c:pt idx="354">
                        <c:v>78.652000000000001</c:v>
                      </c:pt>
                      <c:pt idx="355">
                        <c:v>78.650999999999996</c:v>
                      </c:pt>
                      <c:pt idx="356">
                        <c:v>78.650999999999996</c:v>
                      </c:pt>
                      <c:pt idx="357">
                        <c:v>78.650999999999996</c:v>
                      </c:pt>
                      <c:pt idx="358">
                        <c:v>78.653000000000006</c:v>
                      </c:pt>
                      <c:pt idx="359">
                        <c:v>78.653000000000006</c:v>
                      </c:pt>
                      <c:pt idx="360">
                        <c:v>78.655000000000001</c:v>
                      </c:pt>
                      <c:pt idx="361">
                        <c:v>78.655000000000001</c:v>
                      </c:pt>
                      <c:pt idx="362">
                        <c:v>78.658000000000001</c:v>
                      </c:pt>
                      <c:pt idx="363">
                        <c:v>78.658000000000001</c:v>
                      </c:pt>
                      <c:pt idx="364">
                        <c:v>78.659000000000006</c:v>
                      </c:pt>
                      <c:pt idx="365">
                        <c:v>78.661000000000001</c:v>
                      </c:pt>
                      <c:pt idx="366">
                        <c:v>78.662000000000006</c:v>
                      </c:pt>
                      <c:pt idx="367">
                        <c:v>78.662999999999997</c:v>
                      </c:pt>
                      <c:pt idx="368">
                        <c:v>78.662999999999997</c:v>
                      </c:pt>
                      <c:pt idx="369">
                        <c:v>78.662999999999997</c:v>
                      </c:pt>
                      <c:pt idx="370">
                        <c:v>78.664000000000001</c:v>
                      </c:pt>
                      <c:pt idx="371">
                        <c:v>78.665000000000006</c:v>
                      </c:pt>
                      <c:pt idx="372">
                        <c:v>78.665999999999997</c:v>
                      </c:pt>
                      <c:pt idx="373">
                        <c:v>78.665999999999997</c:v>
                      </c:pt>
                      <c:pt idx="374">
                        <c:v>78.668000000000006</c:v>
                      </c:pt>
                      <c:pt idx="375">
                        <c:v>78.667000000000002</c:v>
                      </c:pt>
                      <c:pt idx="376">
                        <c:v>78.665000000000006</c:v>
                      </c:pt>
                      <c:pt idx="377">
                        <c:v>78.665000000000006</c:v>
                      </c:pt>
                      <c:pt idx="378">
                        <c:v>78.667000000000002</c:v>
                      </c:pt>
                      <c:pt idx="379">
                        <c:v>78.668000000000006</c:v>
                      </c:pt>
                      <c:pt idx="380">
                        <c:v>78.668000000000006</c:v>
                      </c:pt>
                      <c:pt idx="381">
                        <c:v>78.668999999999997</c:v>
                      </c:pt>
                      <c:pt idx="382">
                        <c:v>78.67</c:v>
                      </c:pt>
                      <c:pt idx="383">
                        <c:v>78.671999999999997</c:v>
                      </c:pt>
                      <c:pt idx="384">
                        <c:v>78.671000000000006</c:v>
                      </c:pt>
                      <c:pt idx="385">
                        <c:v>78.671000000000006</c:v>
                      </c:pt>
                      <c:pt idx="386">
                        <c:v>78.671999999999997</c:v>
                      </c:pt>
                      <c:pt idx="387">
                        <c:v>78.671000000000006</c:v>
                      </c:pt>
                      <c:pt idx="388">
                        <c:v>78.668999999999997</c:v>
                      </c:pt>
                      <c:pt idx="389">
                        <c:v>78.668999999999997</c:v>
                      </c:pt>
                      <c:pt idx="390">
                        <c:v>78.668000000000006</c:v>
                      </c:pt>
                      <c:pt idx="391">
                        <c:v>78.668999999999997</c:v>
                      </c:pt>
                      <c:pt idx="392">
                        <c:v>78.668999999999997</c:v>
                      </c:pt>
                      <c:pt idx="393">
                        <c:v>78.667000000000002</c:v>
                      </c:pt>
                      <c:pt idx="394">
                        <c:v>78.665999999999997</c:v>
                      </c:pt>
                      <c:pt idx="395">
                        <c:v>78.665000000000006</c:v>
                      </c:pt>
                      <c:pt idx="396">
                        <c:v>78.662999999999997</c:v>
                      </c:pt>
                      <c:pt idx="397">
                        <c:v>78.662000000000006</c:v>
                      </c:pt>
                      <c:pt idx="398">
                        <c:v>78.66</c:v>
                      </c:pt>
                      <c:pt idx="399">
                        <c:v>78.659000000000006</c:v>
                      </c:pt>
                      <c:pt idx="400">
                        <c:v>78.658000000000001</c:v>
                      </c:pt>
                      <c:pt idx="401">
                        <c:v>78.658000000000001</c:v>
                      </c:pt>
                      <c:pt idx="402">
                        <c:v>78.656000000000006</c:v>
                      </c:pt>
                      <c:pt idx="403">
                        <c:v>78.656000000000006</c:v>
                      </c:pt>
                      <c:pt idx="404">
                        <c:v>78.656999999999996</c:v>
                      </c:pt>
                      <c:pt idx="405">
                        <c:v>78.656000000000006</c:v>
                      </c:pt>
                      <c:pt idx="406">
                        <c:v>78.656000000000006</c:v>
                      </c:pt>
                      <c:pt idx="407">
                        <c:v>78.655000000000001</c:v>
                      </c:pt>
                      <c:pt idx="408">
                        <c:v>78.656000000000006</c:v>
                      </c:pt>
                      <c:pt idx="409">
                        <c:v>78.656999999999996</c:v>
                      </c:pt>
                      <c:pt idx="410">
                        <c:v>78.656999999999996</c:v>
                      </c:pt>
                      <c:pt idx="411">
                        <c:v>78.658000000000001</c:v>
                      </c:pt>
                      <c:pt idx="412">
                        <c:v>78.656000000000006</c:v>
                      </c:pt>
                      <c:pt idx="413">
                        <c:v>78.655000000000001</c:v>
                      </c:pt>
                      <c:pt idx="414">
                        <c:v>78.652000000000001</c:v>
                      </c:pt>
                      <c:pt idx="415">
                        <c:v>78.652000000000001</c:v>
                      </c:pt>
                      <c:pt idx="416">
                        <c:v>78.653000000000006</c:v>
                      </c:pt>
                      <c:pt idx="417">
                        <c:v>78.650000000000006</c:v>
                      </c:pt>
                      <c:pt idx="418">
                        <c:v>78.649000000000001</c:v>
                      </c:pt>
                      <c:pt idx="419">
                        <c:v>78.647999999999996</c:v>
                      </c:pt>
                      <c:pt idx="420">
                        <c:v>78.647999999999996</c:v>
                      </c:pt>
                      <c:pt idx="421">
                        <c:v>78.649000000000001</c:v>
                      </c:pt>
                      <c:pt idx="422">
                        <c:v>78.649000000000001</c:v>
                      </c:pt>
                      <c:pt idx="423">
                        <c:v>78.647999999999996</c:v>
                      </c:pt>
                      <c:pt idx="424">
                        <c:v>78.647000000000006</c:v>
                      </c:pt>
                      <c:pt idx="425">
                        <c:v>78.647999999999996</c:v>
                      </c:pt>
                      <c:pt idx="426">
                        <c:v>78.647999999999996</c:v>
                      </c:pt>
                      <c:pt idx="427">
                        <c:v>78.644999999999996</c:v>
                      </c:pt>
                      <c:pt idx="428">
                        <c:v>78.644999999999996</c:v>
                      </c:pt>
                      <c:pt idx="429">
                        <c:v>78.646000000000001</c:v>
                      </c:pt>
                      <c:pt idx="430">
                        <c:v>78.646000000000001</c:v>
                      </c:pt>
                      <c:pt idx="431">
                        <c:v>78.644000000000005</c:v>
                      </c:pt>
                      <c:pt idx="432">
                        <c:v>78.641999999999996</c:v>
                      </c:pt>
                      <c:pt idx="433">
                        <c:v>78.641000000000005</c:v>
                      </c:pt>
                      <c:pt idx="434">
                        <c:v>78.641000000000005</c:v>
                      </c:pt>
                      <c:pt idx="435">
                        <c:v>78.64</c:v>
                      </c:pt>
                      <c:pt idx="436">
                        <c:v>78.641000000000005</c:v>
                      </c:pt>
                      <c:pt idx="437">
                        <c:v>78.641000000000005</c:v>
                      </c:pt>
                      <c:pt idx="438">
                        <c:v>78.641000000000005</c:v>
                      </c:pt>
                      <c:pt idx="439">
                        <c:v>78.641999999999996</c:v>
                      </c:pt>
                      <c:pt idx="440">
                        <c:v>78.641000000000005</c:v>
                      </c:pt>
                      <c:pt idx="441">
                        <c:v>78.641999999999996</c:v>
                      </c:pt>
                      <c:pt idx="442">
                        <c:v>78.637</c:v>
                      </c:pt>
                      <c:pt idx="443">
                        <c:v>78.635000000000005</c:v>
                      </c:pt>
                      <c:pt idx="444">
                        <c:v>78.637</c:v>
                      </c:pt>
                      <c:pt idx="445">
                        <c:v>78.638999999999996</c:v>
                      </c:pt>
                      <c:pt idx="446">
                        <c:v>78.64</c:v>
                      </c:pt>
                      <c:pt idx="447">
                        <c:v>78.64</c:v>
                      </c:pt>
                      <c:pt idx="448">
                        <c:v>78.638999999999996</c:v>
                      </c:pt>
                      <c:pt idx="449">
                        <c:v>78.638000000000005</c:v>
                      </c:pt>
                      <c:pt idx="450">
                        <c:v>78.635999999999996</c:v>
                      </c:pt>
                      <c:pt idx="451">
                        <c:v>78.638000000000005</c:v>
                      </c:pt>
                      <c:pt idx="452">
                        <c:v>78.637</c:v>
                      </c:pt>
                      <c:pt idx="453">
                        <c:v>78.635999999999996</c:v>
                      </c:pt>
                      <c:pt idx="454">
                        <c:v>78.638000000000005</c:v>
                      </c:pt>
                      <c:pt idx="455">
                        <c:v>78.64</c:v>
                      </c:pt>
                      <c:pt idx="456">
                        <c:v>78.638000000000005</c:v>
                      </c:pt>
                      <c:pt idx="457">
                        <c:v>78.638000000000005</c:v>
                      </c:pt>
                      <c:pt idx="458">
                        <c:v>78.64</c:v>
                      </c:pt>
                      <c:pt idx="459">
                        <c:v>78.64</c:v>
                      </c:pt>
                      <c:pt idx="460">
                        <c:v>78.64</c:v>
                      </c:pt>
                      <c:pt idx="461">
                        <c:v>78.641000000000005</c:v>
                      </c:pt>
                      <c:pt idx="462">
                        <c:v>78.641000000000005</c:v>
                      </c:pt>
                      <c:pt idx="463">
                        <c:v>78.64</c:v>
                      </c:pt>
                      <c:pt idx="464">
                        <c:v>78.64</c:v>
                      </c:pt>
                      <c:pt idx="465">
                        <c:v>78.641999999999996</c:v>
                      </c:pt>
                      <c:pt idx="466">
                        <c:v>78.64</c:v>
                      </c:pt>
                      <c:pt idx="467">
                        <c:v>78.638999999999996</c:v>
                      </c:pt>
                      <c:pt idx="468">
                        <c:v>78.638000000000005</c:v>
                      </c:pt>
                      <c:pt idx="469">
                        <c:v>78.64</c:v>
                      </c:pt>
                      <c:pt idx="470">
                        <c:v>78.641000000000005</c:v>
                      </c:pt>
                      <c:pt idx="471">
                        <c:v>78.64</c:v>
                      </c:pt>
                      <c:pt idx="472">
                        <c:v>78.64</c:v>
                      </c:pt>
                      <c:pt idx="473">
                        <c:v>78.64</c:v>
                      </c:pt>
                      <c:pt idx="474">
                        <c:v>78.638999999999996</c:v>
                      </c:pt>
                      <c:pt idx="475">
                        <c:v>78.638000000000005</c:v>
                      </c:pt>
                      <c:pt idx="476">
                        <c:v>78.638000000000005</c:v>
                      </c:pt>
                      <c:pt idx="477">
                        <c:v>78.638000000000005</c:v>
                      </c:pt>
                      <c:pt idx="478">
                        <c:v>78.638999999999996</c:v>
                      </c:pt>
                      <c:pt idx="479">
                        <c:v>78.638000000000005</c:v>
                      </c:pt>
                      <c:pt idx="480">
                        <c:v>78.638000000000005</c:v>
                      </c:pt>
                      <c:pt idx="481">
                        <c:v>78.638000000000005</c:v>
                      </c:pt>
                      <c:pt idx="482">
                        <c:v>78.637</c:v>
                      </c:pt>
                      <c:pt idx="483">
                        <c:v>78.637</c:v>
                      </c:pt>
                      <c:pt idx="484">
                        <c:v>78.635999999999996</c:v>
                      </c:pt>
                      <c:pt idx="485">
                        <c:v>78.641000000000005</c:v>
                      </c:pt>
                      <c:pt idx="486">
                        <c:v>78.644000000000005</c:v>
                      </c:pt>
                      <c:pt idx="487">
                        <c:v>78.641999999999996</c:v>
                      </c:pt>
                      <c:pt idx="488">
                        <c:v>78.641999999999996</c:v>
                      </c:pt>
                      <c:pt idx="489">
                        <c:v>78.64</c:v>
                      </c:pt>
                      <c:pt idx="490">
                        <c:v>78.64</c:v>
                      </c:pt>
                      <c:pt idx="491">
                        <c:v>78.638999999999996</c:v>
                      </c:pt>
                      <c:pt idx="492">
                        <c:v>78.638999999999996</c:v>
                      </c:pt>
                      <c:pt idx="493">
                        <c:v>78.638000000000005</c:v>
                      </c:pt>
                      <c:pt idx="494">
                        <c:v>78.644000000000005</c:v>
                      </c:pt>
                      <c:pt idx="495">
                        <c:v>78.643000000000001</c:v>
                      </c:pt>
                      <c:pt idx="496">
                        <c:v>78.641000000000005</c:v>
                      </c:pt>
                      <c:pt idx="497">
                        <c:v>78.641000000000005</c:v>
                      </c:pt>
                      <c:pt idx="498">
                        <c:v>78.641000000000005</c:v>
                      </c:pt>
                      <c:pt idx="499">
                        <c:v>78.641000000000005</c:v>
                      </c:pt>
                      <c:pt idx="500">
                        <c:v>78.64</c:v>
                      </c:pt>
                      <c:pt idx="501">
                        <c:v>78.641000000000005</c:v>
                      </c:pt>
                      <c:pt idx="502">
                        <c:v>78.64</c:v>
                      </c:pt>
                      <c:pt idx="503">
                        <c:v>78.641000000000005</c:v>
                      </c:pt>
                      <c:pt idx="504">
                        <c:v>78.641000000000005</c:v>
                      </c:pt>
                      <c:pt idx="505">
                        <c:v>78.638999999999996</c:v>
                      </c:pt>
                      <c:pt idx="506">
                        <c:v>78.64</c:v>
                      </c:pt>
                      <c:pt idx="507">
                        <c:v>78.637</c:v>
                      </c:pt>
                      <c:pt idx="508">
                        <c:v>78.638999999999996</c:v>
                      </c:pt>
                      <c:pt idx="509">
                        <c:v>78.64</c:v>
                      </c:pt>
                      <c:pt idx="510">
                        <c:v>78.64</c:v>
                      </c:pt>
                      <c:pt idx="511">
                        <c:v>78.638999999999996</c:v>
                      </c:pt>
                      <c:pt idx="512">
                        <c:v>78.638000000000005</c:v>
                      </c:pt>
                      <c:pt idx="513">
                        <c:v>78.638999999999996</c:v>
                      </c:pt>
                      <c:pt idx="514">
                        <c:v>78.638000000000005</c:v>
                      </c:pt>
                      <c:pt idx="515">
                        <c:v>78.638000000000005</c:v>
                      </c:pt>
                      <c:pt idx="516">
                        <c:v>78.635999999999996</c:v>
                      </c:pt>
                      <c:pt idx="517">
                        <c:v>78.635999999999996</c:v>
                      </c:pt>
                      <c:pt idx="518">
                        <c:v>78.638000000000005</c:v>
                      </c:pt>
                      <c:pt idx="519">
                        <c:v>78.638999999999996</c:v>
                      </c:pt>
                      <c:pt idx="520">
                        <c:v>78.64</c:v>
                      </c:pt>
                      <c:pt idx="521">
                        <c:v>78.638000000000005</c:v>
                      </c:pt>
                      <c:pt idx="522">
                        <c:v>78.641000000000005</c:v>
                      </c:pt>
                      <c:pt idx="523">
                        <c:v>78.641000000000005</c:v>
                      </c:pt>
                      <c:pt idx="524">
                        <c:v>78.64</c:v>
                      </c:pt>
                      <c:pt idx="525">
                        <c:v>78.638999999999996</c:v>
                      </c:pt>
                      <c:pt idx="526">
                        <c:v>78.64</c:v>
                      </c:pt>
                      <c:pt idx="527">
                        <c:v>78.64</c:v>
                      </c:pt>
                      <c:pt idx="528">
                        <c:v>78.638000000000005</c:v>
                      </c:pt>
                      <c:pt idx="529">
                        <c:v>78.638000000000005</c:v>
                      </c:pt>
                      <c:pt idx="530">
                        <c:v>78.638000000000005</c:v>
                      </c:pt>
                      <c:pt idx="531">
                        <c:v>78.641999999999996</c:v>
                      </c:pt>
                      <c:pt idx="532">
                        <c:v>78.64</c:v>
                      </c:pt>
                      <c:pt idx="533">
                        <c:v>78.64</c:v>
                      </c:pt>
                      <c:pt idx="534">
                        <c:v>78.641999999999996</c:v>
                      </c:pt>
                      <c:pt idx="535">
                        <c:v>78.641000000000005</c:v>
                      </c:pt>
                      <c:pt idx="536">
                        <c:v>78.641000000000005</c:v>
                      </c:pt>
                      <c:pt idx="537">
                        <c:v>78.64</c:v>
                      </c:pt>
                      <c:pt idx="538">
                        <c:v>78.641000000000005</c:v>
                      </c:pt>
                      <c:pt idx="539">
                        <c:v>78.64</c:v>
                      </c:pt>
                      <c:pt idx="540">
                        <c:v>78.64</c:v>
                      </c:pt>
                      <c:pt idx="541">
                        <c:v>78.64</c:v>
                      </c:pt>
                      <c:pt idx="542">
                        <c:v>78.64</c:v>
                      </c:pt>
                      <c:pt idx="543">
                        <c:v>78.64</c:v>
                      </c:pt>
                      <c:pt idx="544">
                        <c:v>78.641000000000005</c:v>
                      </c:pt>
                      <c:pt idx="545">
                        <c:v>78.641999999999996</c:v>
                      </c:pt>
                      <c:pt idx="546">
                        <c:v>78.64</c:v>
                      </c:pt>
                      <c:pt idx="547">
                        <c:v>78.638999999999996</c:v>
                      </c:pt>
                      <c:pt idx="548">
                        <c:v>78.64</c:v>
                      </c:pt>
                      <c:pt idx="549">
                        <c:v>78.64</c:v>
                      </c:pt>
                      <c:pt idx="550">
                        <c:v>78.638999999999996</c:v>
                      </c:pt>
                      <c:pt idx="551">
                        <c:v>78.638000000000005</c:v>
                      </c:pt>
                      <c:pt idx="552">
                        <c:v>78.638000000000005</c:v>
                      </c:pt>
                      <c:pt idx="553">
                        <c:v>78.637</c:v>
                      </c:pt>
                      <c:pt idx="554">
                        <c:v>78.638999999999996</c:v>
                      </c:pt>
                      <c:pt idx="555">
                        <c:v>78.638999999999996</c:v>
                      </c:pt>
                      <c:pt idx="556">
                        <c:v>78.638000000000005</c:v>
                      </c:pt>
                      <c:pt idx="557">
                        <c:v>78.641000000000005</c:v>
                      </c:pt>
                      <c:pt idx="558">
                        <c:v>78.641999999999996</c:v>
                      </c:pt>
                      <c:pt idx="559">
                        <c:v>78.643000000000001</c:v>
                      </c:pt>
                      <c:pt idx="560">
                        <c:v>78.641000000000005</c:v>
                      </c:pt>
                      <c:pt idx="561">
                        <c:v>78.638999999999996</c:v>
                      </c:pt>
                      <c:pt idx="562">
                        <c:v>78.641000000000005</c:v>
                      </c:pt>
                      <c:pt idx="563">
                        <c:v>78.641000000000005</c:v>
                      </c:pt>
                      <c:pt idx="564">
                        <c:v>78.641000000000005</c:v>
                      </c:pt>
                      <c:pt idx="565">
                        <c:v>78.641000000000005</c:v>
                      </c:pt>
                      <c:pt idx="566">
                        <c:v>78.64</c:v>
                      </c:pt>
                      <c:pt idx="567">
                        <c:v>78.64</c:v>
                      </c:pt>
                      <c:pt idx="568">
                        <c:v>78.643000000000001</c:v>
                      </c:pt>
                      <c:pt idx="569">
                        <c:v>78.641999999999996</c:v>
                      </c:pt>
                      <c:pt idx="570">
                        <c:v>78.64</c:v>
                      </c:pt>
                      <c:pt idx="571">
                        <c:v>78.64</c:v>
                      </c:pt>
                      <c:pt idx="572">
                        <c:v>78.638999999999996</c:v>
                      </c:pt>
                      <c:pt idx="573">
                        <c:v>78.638999999999996</c:v>
                      </c:pt>
                      <c:pt idx="574">
                        <c:v>78.638999999999996</c:v>
                      </c:pt>
                      <c:pt idx="575">
                        <c:v>78.64</c:v>
                      </c:pt>
                      <c:pt idx="576">
                        <c:v>78.638000000000005</c:v>
                      </c:pt>
                      <c:pt idx="577">
                        <c:v>78.638000000000005</c:v>
                      </c:pt>
                      <c:pt idx="578">
                        <c:v>78.637</c:v>
                      </c:pt>
                      <c:pt idx="579">
                        <c:v>78.637</c:v>
                      </c:pt>
                      <c:pt idx="580">
                        <c:v>78.635999999999996</c:v>
                      </c:pt>
                      <c:pt idx="581">
                        <c:v>78.637</c:v>
                      </c:pt>
                      <c:pt idx="582">
                        <c:v>78.635999999999996</c:v>
                      </c:pt>
                      <c:pt idx="583">
                        <c:v>78.637</c:v>
                      </c:pt>
                      <c:pt idx="584">
                        <c:v>78.637</c:v>
                      </c:pt>
                      <c:pt idx="585">
                        <c:v>78.637</c:v>
                      </c:pt>
                      <c:pt idx="586">
                        <c:v>78.638000000000005</c:v>
                      </c:pt>
                      <c:pt idx="587">
                        <c:v>78.635000000000005</c:v>
                      </c:pt>
                      <c:pt idx="588">
                        <c:v>78.635000000000005</c:v>
                      </c:pt>
                      <c:pt idx="589">
                        <c:v>78.635000000000005</c:v>
                      </c:pt>
                      <c:pt idx="590">
                        <c:v>78.634</c:v>
                      </c:pt>
                      <c:pt idx="591">
                        <c:v>78.632000000000005</c:v>
                      </c:pt>
                      <c:pt idx="592">
                        <c:v>78.632000000000005</c:v>
                      </c:pt>
                      <c:pt idx="593">
                        <c:v>78.631</c:v>
                      </c:pt>
                      <c:pt idx="594">
                        <c:v>78.632000000000005</c:v>
                      </c:pt>
                      <c:pt idx="595">
                        <c:v>78.632999999999996</c:v>
                      </c:pt>
                      <c:pt idx="596">
                        <c:v>78.635000000000005</c:v>
                      </c:pt>
                      <c:pt idx="597">
                        <c:v>78.632999999999996</c:v>
                      </c:pt>
                      <c:pt idx="598">
                        <c:v>78.634</c:v>
                      </c:pt>
                      <c:pt idx="599">
                        <c:v>78.632000000000005</c:v>
                      </c:pt>
                      <c:pt idx="600">
                        <c:v>78.632000000000005</c:v>
                      </c:pt>
                      <c:pt idx="601">
                        <c:v>78.632999999999996</c:v>
                      </c:pt>
                      <c:pt idx="602">
                        <c:v>78.63</c:v>
                      </c:pt>
                      <c:pt idx="603">
                        <c:v>78.631</c:v>
                      </c:pt>
                      <c:pt idx="604">
                        <c:v>78.63</c:v>
                      </c:pt>
                      <c:pt idx="605">
                        <c:v>78.63</c:v>
                      </c:pt>
                      <c:pt idx="606">
                        <c:v>78.631</c:v>
                      </c:pt>
                      <c:pt idx="607">
                        <c:v>78.629000000000005</c:v>
                      </c:pt>
                      <c:pt idx="608">
                        <c:v>78.629000000000005</c:v>
                      </c:pt>
                      <c:pt idx="609">
                        <c:v>78.626999999999995</c:v>
                      </c:pt>
                      <c:pt idx="610">
                        <c:v>78.625</c:v>
                      </c:pt>
                      <c:pt idx="611">
                        <c:v>78.625</c:v>
                      </c:pt>
                      <c:pt idx="612">
                        <c:v>78.622</c:v>
                      </c:pt>
                      <c:pt idx="613">
                        <c:v>78.622</c:v>
                      </c:pt>
                      <c:pt idx="614">
                        <c:v>78.619</c:v>
                      </c:pt>
                      <c:pt idx="615">
                        <c:v>78.62</c:v>
                      </c:pt>
                      <c:pt idx="616">
                        <c:v>78.619</c:v>
                      </c:pt>
                      <c:pt idx="617">
                        <c:v>78.617999999999995</c:v>
                      </c:pt>
                      <c:pt idx="618">
                        <c:v>78.617000000000004</c:v>
                      </c:pt>
                      <c:pt idx="619">
                        <c:v>78.616</c:v>
                      </c:pt>
                      <c:pt idx="620">
                        <c:v>78.614000000000004</c:v>
                      </c:pt>
                      <c:pt idx="621">
                        <c:v>78.613</c:v>
                      </c:pt>
                      <c:pt idx="622">
                        <c:v>78.613</c:v>
                      </c:pt>
                      <c:pt idx="623">
                        <c:v>78.613</c:v>
                      </c:pt>
                      <c:pt idx="624">
                        <c:v>78.613</c:v>
                      </c:pt>
                      <c:pt idx="625">
                        <c:v>78.613</c:v>
                      </c:pt>
                      <c:pt idx="626">
                        <c:v>78.611000000000004</c:v>
                      </c:pt>
                      <c:pt idx="627">
                        <c:v>78.613</c:v>
                      </c:pt>
                      <c:pt idx="628">
                        <c:v>78.61</c:v>
                      </c:pt>
                      <c:pt idx="629">
                        <c:v>78.608000000000004</c:v>
                      </c:pt>
                      <c:pt idx="630">
                        <c:v>78.608999999999995</c:v>
                      </c:pt>
                      <c:pt idx="631">
                        <c:v>78.608999999999995</c:v>
                      </c:pt>
                      <c:pt idx="632">
                        <c:v>78.611000000000004</c:v>
                      </c:pt>
                      <c:pt idx="633">
                        <c:v>78.611000000000004</c:v>
                      </c:pt>
                      <c:pt idx="634">
                        <c:v>78.611999999999995</c:v>
                      </c:pt>
                      <c:pt idx="635">
                        <c:v>78.611000000000004</c:v>
                      </c:pt>
                      <c:pt idx="636">
                        <c:v>78.611000000000004</c:v>
                      </c:pt>
                      <c:pt idx="637">
                        <c:v>78.611999999999995</c:v>
                      </c:pt>
                      <c:pt idx="638">
                        <c:v>78.61</c:v>
                      </c:pt>
                      <c:pt idx="639">
                        <c:v>78.611000000000004</c:v>
                      </c:pt>
                      <c:pt idx="640">
                        <c:v>78.611000000000004</c:v>
                      </c:pt>
                      <c:pt idx="641">
                        <c:v>78.611000000000004</c:v>
                      </c:pt>
                      <c:pt idx="642">
                        <c:v>78.611999999999995</c:v>
                      </c:pt>
                      <c:pt idx="643">
                        <c:v>78.611000000000004</c:v>
                      </c:pt>
                      <c:pt idx="644">
                        <c:v>78.611999999999995</c:v>
                      </c:pt>
                      <c:pt idx="645">
                        <c:v>78.613</c:v>
                      </c:pt>
                      <c:pt idx="646">
                        <c:v>78.611999999999995</c:v>
                      </c:pt>
                      <c:pt idx="647">
                        <c:v>78.611999999999995</c:v>
                      </c:pt>
                      <c:pt idx="648">
                        <c:v>78.611000000000004</c:v>
                      </c:pt>
                      <c:pt idx="649">
                        <c:v>78.611999999999995</c:v>
                      </c:pt>
                      <c:pt idx="650">
                        <c:v>78.613</c:v>
                      </c:pt>
                      <c:pt idx="651">
                        <c:v>78.614999999999995</c:v>
                      </c:pt>
                      <c:pt idx="652">
                        <c:v>78.617000000000004</c:v>
                      </c:pt>
                      <c:pt idx="653">
                        <c:v>78.619</c:v>
                      </c:pt>
                      <c:pt idx="654">
                        <c:v>78.617000000000004</c:v>
                      </c:pt>
                      <c:pt idx="655">
                        <c:v>78.617000000000004</c:v>
                      </c:pt>
                      <c:pt idx="656">
                        <c:v>78.617999999999995</c:v>
                      </c:pt>
                      <c:pt idx="657">
                        <c:v>78.620999999999995</c:v>
                      </c:pt>
                      <c:pt idx="658">
                        <c:v>78.62</c:v>
                      </c:pt>
                      <c:pt idx="659">
                        <c:v>78.620999999999995</c:v>
                      </c:pt>
                      <c:pt idx="660">
                        <c:v>78.622</c:v>
                      </c:pt>
                      <c:pt idx="661">
                        <c:v>78.625</c:v>
                      </c:pt>
                      <c:pt idx="662">
                        <c:v>78.625</c:v>
                      </c:pt>
                      <c:pt idx="663">
                        <c:v>78.625</c:v>
                      </c:pt>
                      <c:pt idx="664">
                        <c:v>78.625</c:v>
                      </c:pt>
                      <c:pt idx="665">
                        <c:v>78.626000000000005</c:v>
                      </c:pt>
                      <c:pt idx="666">
                        <c:v>78.628</c:v>
                      </c:pt>
                      <c:pt idx="667">
                        <c:v>78.629000000000005</c:v>
                      </c:pt>
                      <c:pt idx="668">
                        <c:v>78.626999999999995</c:v>
                      </c:pt>
                      <c:pt idx="669">
                        <c:v>78.626999999999995</c:v>
                      </c:pt>
                      <c:pt idx="670">
                        <c:v>78.626000000000005</c:v>
                      </c:pt>
                      <c:pt idx="671">
                        <c:v>78.625</c:v>
                      </c:pt>
                      <c:pt idx="672">
                        <c:v>78.626000000000005</c:v>
                      </c:pt>
                      <c:pt idx="673">
                        <c:v>78.626999999999995</c:v>
                      </c:pt>
                      <c:pt idx="674">
                        <c:v>78.628</c:v>
                      </c:pt>
                      <c:pt idx="675">
                        <c:v>78.63</c:v>
                      </c:pt>
                      <c:pt idx="676">
                        <c:v>78.628</c:v>
                      </c:pt>
                      <c:pt idx="677">
                        <c:v>78.631</c:v>
                      </c:pt>
                      <c:pt idx="678">
                        <c:v>78.631</c:v>
                      </c:pt>
                      <c:pt idx="679">
                        <c:v>78.631</c:v>
                      </c:pt>
                      <c:pt idx="680">
                        <c:v>78.632000000000005</c:v>
                      </c:pt>
                      <c:pt idx="681">
                        <c:v>78.632999999999996</c:v>
                      </c:pt>
                      <c:pt idx="682">
                        <c:v>78.635000000000005</c:v>
                      </c:pt>
                      <c:pt idx="683">
                        <c:v>78.641000000000005</c:v>
                      </c:pt>
                      <c:pt idx="684">
                        <c:v>78.64</c:v>
                      </c:pt>
                      <c:pt idx="685">
                        <c:v>78.638000000000005</c:v>
                      </c:pt>
                      <c:pt idx="686">
                        <c:v>78.638000000000005</c:v>
                      </c:pt>
                      <c:pt idx="687">
                        <c:v>78.638000000000005</c:v>
                      </c:pt>
                      <c:pt idx="688">
                        <c:v>78.638999999999996</c:v>
                      </c:pt>
                      <c:pt idx="689">
                        <c:v>78.638999999999996</c:v>
                      </c:pt>
                      <c:pt idx="690">
                        <c:v>78.635999999999996</c:v>
                      </c:pt>
                      <c:pt idx="691">
                        <c:v>78.638000000000005</c:v>
                      </c:pt>
                      <c:pt idx="692">
                        <c:v>78.638999999999996</c:v>
                      </c:pt>
                      <c:pt idx="693">
                        <c:v>78.638999999999996</c:v>
                      </c:pt>
                      <c:pt idx="694">
                        <c:v>78.638000000000005</c:v>
                      </c:pt>
                      <c:pt idx="695">
                        <c:v>78.637</c:v>
                      </c:pt>
                      <c:pt idx="696">
                        <c:v>78.638000000000005</c:v>
                      </c:pt>
                      <c:pt idx="697">
                        <c:v>78.638000000000005</c:v>
                      </c:pt>
                      <c:pt idx="698">
                        <c:v>78.64</c:v>
                      </c:pt>
                      <c:pt idx="699">
                        <c:v>78.638999999999996</c:v>
                      </c:pt>
                      <c:pt idx="700">
                        <c:v>78.64</c:v>
                      </c:pt>
                      <c:pt idx="701">
                        <c:v>78.64</c:v>
                      </c:pt>
                      <c:pt idx="702">
                        <c:v>78.64</c:v>
                      </c:pt>
                      <c:pt idx="703">
                        <c:v>78.641000000000005</c:v>
                      </c:pt>
                      <c:pt idx="704">
                        <c:v>78.641000000000005</c:v>
                      </c:pt>
                      <c:pt idx="705">
                        <c:v>78.64</c:v>
                      </c:pt>
                      <c:pt idx="706">
                        <c:v>78.638999999999996</c:v>
                      </c:pt>
                      <c:pt idx="707">
                        <c:v>78.638000000000005</c:v>
                      </c:pt>
                      <c:pt idx="708">
                        <c:v>78.641000000000005</c:v>
                      </c:pt>
                      <c:pt idx="709">
                        <c:v>78.64</c:v>
                      </c:pt>
                      <c:pt idx="710">
                        <c:v>78.641999999999996</c:v>
                      </c:pt>
                      <c:pt idx="711">
                        <c:v>78.641000000000005</c:v>
                      </c:pt>
                      <c:pt idx="712">
                        <c:v>78.64</c:v>
                      </c:pt>
                      <c:pt idx="713">
                        <c:v>78.644000000000005</c:v>
                      </c:pt>
                      <c:pt idx="714">
                        <c:v>78.650000000000006</c:v>
                      </c:pt>
                      <c:pt idx="715">
                        <c:v>78.661000000000001</c:v>
                      </c:pt>
                      <c:pt idx="716">
                        <c:v>78.667000000000002</c:v>
                      </c:pt>
                      <c:pt idx="717">
                        <c:v>78.683000000000007</c:v>
                      </c:pt>
                      <c:pt idx="718">
                        <c:v>78.718000000000004</c:v>
                      </c:pt>
                      <c:pt idx="719">
                        <c:v>78.748999999999995</c:v>
                      </c:pt>
                      <c:pt idx="720">
                        <c:v>78.787999999999997</c:v>
                      </c:pt>
                      <c:pt idx="721">
                        <c:v>78.837000000000003</c:v>
                      </c:pt>
                      <c:pt idx="722">
                        <c:v>78.893000000000001</c:v>
                      </c:pt>
                      <c:pt idx="723">
                        <c:v>78.956999999999994</c:v>
                      </c:pt>
                      <c:pt idx="724">
                        <c:v>79.031000000000006</c:v>
                      </c:pt>
                      <c:pt idx="725">
                        <c:v>79.114999999999995</c:v>
                      </c:pt>
                      <c:pt idx="726">
                        <c:v>79.206999999999994</c:v>
                      </c:pt>
                      <c:pt idx="727">
                        <c:v>79.307000000000002</c:v>
                      </c:pt>
                      <c:pt idx="728">
                        <c:v>79.414000000000001</c:v>
                      </c:pt>
                      <c:pt idx="729">
                        <c:v>79.53</c:v>
                      </c:pt>
                      <c:pt idx="730">
                        <c:v>79.655000000000001</c:v>
                      </c:pt>
                      <c:pt idx="731">
                        <c:v>79.787000000000006</c:v>
                      </c:pt>
                      <c:pt idx="732">
                        <c:v>79.924000000000007</c:v>
                      </c:pt>
                      <c:pt idx="733">
                        <c:v>80.066999999999993</c:v>
                      </c:pt>
                      <c:pt idx="734">
                        <c:v>80.293000000000006</c:v>
                      </c:pt>
                      <c:pt idx="735">
                        <c:v>80.450999999999993</c:v>
                      </c:pt>
                      <c:pt idx="736">
                        <c:v>80.611999999999995</c:v>
                      </c:pt>
                      <c:pt idx="737">
                        <c:v>80.778000000000006</c:v>
                      </c:pt>
                      <c:pt idx="738">
                        <c:v>80.947999999999993</c:v>
                      </c:pt>
                      <c:pt idx="739">
                        <c:v>81.123999999999995</c:v>
                      </c:pt>
                      <c:pt idx="740">
                        <c:v>81.304000000000002</c:v>
                      </c:pt>
                      <c:pt idx="741">
                        <c:v>81.484999999999999</c:v>
                      </c:pt>
                      <c:pt idx="742">
                        <c:v>81.67</c:v>
                      </c:pt>
                      <c:pt idx="743">
                        <c:v>81.855999999999995</c:v>
                      </c:pt>
                      <c:pt idx="744">
                        <c:v>82.046000000000006</c:v>
                      </c:pt>
                      <c:pt idx="745">
                        <c:v>82.236999999999995</c:v>
                      </c:pt>
                      <c:pt idx="746">
                        <c:v>82.43</c:v>
                      </c:pt>
                      <c:pt idx="747">
                        <c:v>82.623999999999995</c:v>
                      </c:pt>
                      <c:pt idx="748">
                        <c:v>82.823999999999998</c:v>
                      </c:pt>
                      <c:pt idx="749">
                        <c:v>83.022999999999996</c:v>
                      </c:pt>
                      <c:pt idx="750">
                        <c:v>83.222999999999999</c:v>
                      </c:pt>
                      <c:pt idx="751">
                        <c:v>83.424000000000007</c:v>
                      </c:pt>
                      <c:pt idx="752">
                        <c:v>83.628</c:v>
                      </c:pt>
                      <c:pt idx="753">
                        <c:v>83.825999999999993</c:v>
                      </c:pt>
                      <c:pt idx="754">
                        <c:v>84.031999999999996</c:v>
                      </c:pt>
                      <c:pt idx="755">
                        <c:v>84.272999999999996</c:v>
                      </c:pt>
                      <c:pt idx="756">
                        <c:v>84.515000000000001</c:v>
                      </c:pt>
                      <c:pt idx="757">
                        <c:v>84.759</c:v>
                      </c:pt>
                      <c:pt idx="758">
                        <c:v>85</c:v>
                      </c:pt>
                      <c:pt idx="759">
                        <c:v>85.242000000000004</c:v>
                      </c:pt>
                      <c:pt idx="760">
                        <c:v>85.608999999999995</c:v>
                      </c:pt>
                      <c:pt idx="761">
                        <c:v>85.850999999999999</c:v>
                      </c:pt>
                      <c:pt idx="762">
                        <c:v>86.093999999999994</c:v>
                      </c:pt>
                      <c:pt idx="763">
                        <c:v>86.334999999999994</c:v>
                      </c:pt>
                      <c:pt idx="764">
                        <c:v>86.58</c:v>
                      </c:pt>
                      <c:pt idx="765">
                        <c:v>86.822000000000003</c:v>
                      </c:pt>
                      <c:pt idx="766">
                        <c:v>87.064999999999998</c:v>
                      </c:pt>
                      <c:pt idx="767">
                        <c:v>87.307000000000002</c:v>
                      </c:pt>
                      <c:pt idx="768">
                        <c:v>87.546999999999997</c:v>
                      </c:pt>
                      <c:pt idx="769">
                        <c:v>87.792000000000002</c:v>
                      </c:pt>
                      <c:pt idx="770">
                        <c:v>88.031999999999996</c:v>
                      </c:pt>
                      <c:pt idx="771">
                        <c:v>88.272000000000006</c:v>
                      </c:pt>
                      <c:pt idx="772">
                        <c:v>88.510999999999996</c:v>
                      </c:pt>
                      <c:pt idx="773">
                        <c:v>88.870999999999995</c:v>
                      </c:pt>
                      <c:pt idx="774">
                        <c:v>89.111000000000004</c:v>
                      </c:pt>
                      <c:pt idx="775">
                        <c:v>89.349000000000004</c:v>
                      </c:pt>
                      <c:pt idx="776">
                        <c:v>89.585999999999999</c:v>
                      </c:pt>
                      <c:pt idx="777">
                        <c:v>89.823999999999998</c:v>
                      </c:pt>
                      <c:pt idx="778">
                        <c:v>90.061000000000007</c:v>
                      </c:pt>
                      <c:pt idx="779">
                        <c:v>90.298000000000002</c:v>
                      </c:pt>
                      <c:pt idx="780">
                        <c:v>90.533000000000001</c:v>
                      </c:pt>
                      <c:pt idx="781">
                        <c:v>90.772000000000006</c:v>
                      </c:pt>
                      <c:pt idx="782">
                        <c:v>91.004999999999995</c:v>
                      </c:pt>
                      <c:pt idx="783">
                        <c:v>91.24</c:v>
                      </c:pt>
                      <c:pt idx="784">
                        <c:v>91.472999999999999</c:v>
                      </c:pt>
                      <c:pt idx="785">
                        <c:v>91.82</c:v>
                      </c:pt>
                      <c:pt idx="786">
                        <c:v>92.055000000000007</c:v>
                      </c:pt>
                      <c:pt idx="787">
                        <c:v>92.17</c:v>
                      </c:pt>
                      <c:pt idx="788">
                        <c:v>92.515000000000001</c:v>
                      </c:pt>
                      <c:pt idx="789">
                        <c:v>92.744</c:v>
                      </c:pt>
                      <c:pt idx="790">
                        <c:v>92.974000000000004</c:v>
                      </c:pt>
                      <c:pt idx="791">
                        <c:v>93.200999999999993</c:v>
                      </c:pt>
                      <c:pt idx="792">
                        <c:v>93.427000000000007</c:v>
                      </c:pt>
                      <c:pt idx="793">
                        <c:v>93.656000000000006</c:v>
                      </c:pt>
                      <c:pt idx="794">
                        <c:v>93.88</c:v>
                      </c:pt>
                      <c:pt idx="795">
                        <c:v>94.103999999999999</c:v>
                      </c:pt>
                      <c:pt idx="796">
                        <c:v>94.328000000000003</c:v>
                      </c:pt>
                      <c:pt idx="797">
                        <c:v>94.662999999999997</c:v>
                      </c:pt>
                      <c:pt idx="798">
                        <c:v>94.775000000000006</c:v>
                      </c:pt>
                      <c:pt idx="799">
                        <c:v>95.108000000000004</c:v>
                      </c:pt>
                      <c:pt idx="800">
                        <c:v>95.326999999999998</c:v>
                      </c:pt>
                      <c:pt idx="801">
                        <c:v>95.438000000000002</c:v>
                      </c:pt>
                      <c:pt idx="802">
                        <c:v>95.77</c:v>
                      </c:pt>
                      <c:pt idx="803">
                        <c:v>95.99</c:v>
                      </c:pt>
                      <c:pt idx="804">
                        <c:v>96.203999999999994</c:v>
                      </c:pt>
                      <c:pt idx="805">
                        <c:v>96.421000000000006</c:v>
                      </c:pt>
                      <c:pt idx="806">
                        <c:v>96.634</c:v>
                      </c:pt>
                      <c:pt idx="807">
                        <c:v>96.852999999999994</c:v>
                      </c:pt>
                      <c:pt idx="808">
                        <c:v>97.067999999999998</c:v>
                      </c:pt>
                      <c:pt idx="809">
                        <c:v>97.28</c:v>
                      </c:pt>
                      <c:pt idx="810">
                        <c:v>97.597999999999999</c:v>
                      </c:pt>
                      <c:pt idx="811">
                        <c:v>97.81</c:v>
                      </c:pt>
                      <c:pt idx="812">
                        <c:v>98.022000000000006</c:v>
                      </c:pt>
                      <c:pt idx="813">
                        <c:v>98.23</c:v>
                      </c:pt>
                      <c:pt idx="814">
                        <c:v>98.438000000000002</c:v>
                      </c:pt>
                      <c:pt idx="815">
                        <c:v>98.647999999999996</c:v>
                      </c:pt>
                      <c:pt idx="816">
                        <c:v>98.855999999999995</c:v>
                      </c:pt>
                      <c:pt idx="817">
                        <c:v>99.075000000000003</c:v>
                      </c:pt>
                      <c:pt idx="818">
                        <c:v>99.311999999999998</c:v>
                      </c:pt>
                      <c:pt idx="819">
                        <c:v>99.546000000000006</c:v>
                      </c:pt>
                      <c:pt idx="820">
                        <c:v>99.781999999999996</c:v>
                      </c:pt>
                      <c:pt idx="821">
                        <c:v>100.01</c:v>
                      </c:pt>
                      <c:pt idx="822">
                        <c:v>100.25</c:v>
                      </c:pt>
                      <c:pt idx="823">
                        <c:v>100.48</c:v>
                      </c:pt>
                      <c:pt idx="824">
                        <c:v>100.72</c:v>
                      </c:pt>
                      <c:pt idx="825">
                        <c:v>101.06</c:v>
                      </c:pt>
                      <c:pt idx="826">
                        <c:v>101.18</c:v>
                      </c:pt>
                      <c:pt idx="827">
                        <c:v>101.52</c:v>
                      </c:pt>
                      <c:pt idx="828">
                        <c:v>101.75</c:v>
                      </c:pt>
                      <c:pt idx="829">
                        <c:v>101.98</c:v>
                      </c:pt>
                      <c:pt idx="830">
                        <c:v>102.21</c:v>
                      </c:pt>
                      <c:pt idx="831">
                        <c:v>102.43</c:v>
                      </c:pt>
                      <c:pt idx="832">
                        <c:v>102.66</c:v>
                      </c:pt>
                      <c:pt idx="833">
                        <c:v>102.88</c:v>
                      </c:pt>
                      <c:pt idx="834">
                        <c:v>103.1</c:v>
                      </c:pt>
                      <c:pt idx="835">
                        <c:v>103.32</c:v>
                      </c:pt>
                      <c:pt idx="836">
                        <c:v>103.54</c:v>
                      </c:pt>
                      <c:pt idx="837">
                        <c:v>103.77</c:v>
                      </c:pt>
                      <c:pt idx="838">
                        <c:v>103.99</c:v>
                      </c:pt>
                      <c:pt idx="839">
                        <c:v>104.21</c:v>
                      </c:pt>
                      <c:pt idx="840">
                        <c:v>104.43</c:v>
                      </c:pt>
                      <c:pt idx="841">
                        <c:v>104.65</c:v>
                      </c:pt>
                      <c:pt idx="842">
                        <c:v>104.86</c:v>
                      </c:pt>
                      <c:pt idx="843">
                        <c:v>105.08</c:v>
                      </c:pt>
                      <c:pt idx="844">
                        <c:v>105.41</c:v>
                      </c:pt>
                      <c:pt idx="845">
                        <c:v>105.62</c:v>
                      </c:pt>
                      <c:pt idx="846">
                        <c:v>105.84</c:v>
                      </c:pt>
                      <c:pt idx="847">
                        <c:v>106.05</c:v>
                      </c:pt>
                      <c:pt idx="848">
                        <c:v>106.27</c:v>
                      </c:pt>
                      <c:pt idx="849">
                        <c:v>106.48</c:v>
                      </c:pt>
                      <c:pt idx="850">
                        <c:v>106.69</c:v>
                      </c:pt>
                      <c:pt idx="851">
                        <c:v>106.9</c:v>
                      </c:pt>
                      <c:pt idx="852">
                        <c:v>107.11</c:v>
                      </c:pt>
                      <c:pt idx="853">
                        <c:v>107.32</c:v>
                      </c:pt>
                      <c:pt idx="854">
                        <c:v>107.53</c:v>
                      </c:pt>
                      <c:pt idx="855">
                        <c:v>107.84</c:v>
                      </c:pt>
                      <c:pt idx="856">
                        <c:v>107.94</c:v>
                      </c:pt>
                      <c:pt idx="857">
                        <c:v>108.26</c:v>
                      </c:pt>
                      <c:pt idx="858">
                        <c:v>108.46</c:v>
                      </c:pt>
                      <c:pt idx="859">
                        <c:v>108.67</c:v>
                      </c:pt>
                      <c:pt idx="860">
                        <c:v>108.87</c:v>
                      </c:pt>
                      <c:pt idx="861">
                        <c:v>109.08</c:v>
                      </c:pt>
                      <c:pt idx="862">
                        <c:v>109.28</c:v>
                      </c:pt>
                      <c:pt idx="863">
                        <c:v>109.48</c:v>
                      </c:pt>
                      <c:pt idx="864">
                        <c:v>109.69</c:v>
                      </c:pt>
                      <c:pt idx="865">
                        <c:v>109.99</c:v>
                      </c:pt>
                      <c:pt idx="866">
                        <c:v>110.09</c:v>
                      </c:pt>
                      <c:pt idx="867">
                        <c:v>110.4</c:v>
                      </c:pt>
                      <c:pt idx="868">
                        <c:v>110.6</c:v>
                      </c:pt>
                      <c:pt idx="869">
                        <c:v>110.79</c:v>
                      </c:pt>
                      <c:pt idx="870">
                        <c:v>111</c:v>
                      </c:pt>
                      <c:pt idx="871">
                        <c:v>111.2</c:v>
                      </c:pt>
                      <c:pt idx="872">
                        <c:v>111.39</c:v>
                      </c:pt>
                      <c:pt idx="873">
                        <c:v>111.69</c:v>
                      </c:pt>
                      <c:pt idx="874">
                        <c:v>111.89</c:v>
                      </c:pt>
                      <c:pt idx="875">
                        <c:v>112.09</c:v>
                      </c:pt>
                      <c:pt idx="876">
                        <c:v>112.28</c:v>
                      </c:pt>
                      <c:pt idx="877">
                        <c:v>112.48</c:v>
                      </c:pt>
                      <c:pt idx="878">
                        <c:v>112.67</c:v>
                      </c:pt>
                      <c:pt idx="879">
                        <c:v>112.86</c:v>
                      </c:pt>
                      <c:pt idx="880">
                        <c:v>113.06</c:v>
                      </c:pt>
                      <c:pt idx="881">
                        <c:v>113.25</c:v>
                      </c:pt>
                      <c:pt idx="882">
                        <c:v>113.54</c:v>
                      </c:pt>
                      <c:pt idx="883">
                        <c:v>113.73</c:v>
                      </c:pt>
                      <c:pt idx="884">
                        <c:v>113.92</c:v>
                      </c:pt>
                      <c:pt idx="885">
                        <c:v>114.12</c:v>
                      </c:pt>
                      <c:pt idx="886">
                        <c:v>114.33</c:v>
                      </c:pt>
                      <c:pt idx="887">
                        <c:v>114.55</c:v>
                      </c:pt>
                      <c:pt idx="888">
                        <c:v>114.75</c:v>
                      </c:pt>
                      <c:pt idx="889">
                        <c:v>114.96</c:v>
                      </c:pt>
                      <c:pt idx="890">
                        <c:v>115.17</c:v>
                      </c:pt>
                      <c:pt idx="891">
                        <c:v>115.39</c:v>
                      </c:pt>
                      <c:pt idx="892">
                        <c:v>115.7</c:v>
                      </c:pt>
                      <c:pt idx="893">
                        <c:v>115.9</c:v>
                      </c:pt>
                      <c:pt idx="894">
                        <c:v>116.11</c:v>
                      </c:pt>
                      <c:pt idx="895">
                        <c:v>116.31</c:v>
                      </c:pt>
                      <c:pt idx="896">
                        <c:v>116.52</c:v>
                      </c:pt>
                      <c:pt idx="897">
                        <c:v>116.72</c:v>
                      </c:pt>
                      <c:pt idx="898">
                        <c:v>116.92</c:v>
                      </c:pt>
                      <c:pt idx="899">
                        <c:v>117.13</c:v>
                      </c:pt>
                      <c:pt idx="900">
                        <c:v>117.33</c:v>
                      </c:pt>
                      <c:pt idx="901">
                        <c:v>117.54</c:v>
                      </c:pt>
                      <c:pt idx="902">
                        <c:v>117.84</c:v>
                      </c:pt>
                      <c:pt idx="903">
                        <c:v>118.05</c:v>
                      </c:pt>
                      <c:pt idx="904">
                        <c:v>118.25</c:v>
                      </c:pt>
                      <c:pt idx="905">
                        <c:v>118.45</c:v>
                      </c:pt>
                      <c:pt idx="906">
                        <c:v>118.65</c:v>
                      </c:pt>
                      <c:pt idx="907">
                        <c:v>118.85</c:v>
                      </c:pt>
                      <c:pt idx="908">
                        <c:v>119.05</c:v>
                      </c:pt>
                      <c:pt idx="909">
                        <c:v>119.34</c:v>
                      </c:pt>
                      <c:pt idx="910">
                        <c:v>119.54</c:v>
                      </c:pt>
                      <c:pt idx="911">
                        <c:v>119.73</c:v>
                      </c:pt>
                      <c:pt idx="912">
                        <c:v>119.93</c:v>
                      </c:pt>
                      <c:pt idx="913">
                        <c:v>120.13</c:v>
                      </c:pt>
                      <c:pt idx="914">
                        <c:v>120.32</c:v>
                      </c:pt>
                      <c:pt idx="915">
                        <c:v>120.52</c:v>
                      </c:pt>
                      <c:pt idx="916">
                        <c:v>120.71</c:v>
                      </c:pt>
                      <c:pt idx="917">
                        <c:v>120.9</c:v>
                      </c:pt>
                      <c:pt idx="918">
                        <c:v>121.1</c:v>
                      </c:pt>
                      <c:pt idx="919">
                        <c:v>121.28</c:v>
                      </c:pt>
                      <c:pt idx="920">
                        <c:v>121.47</c:v>
                      </c:pt>
                      <c:pt idx="921">
                        <c:v>121.66</c:v>
                      </c:pt>
                      <c:pt idx="922">
                        <c:v>121.85</c:v>
                      </c:pt>
                      <c:pt idx="923">
                        <c:v>122.13</c:v>
                      </c:pt>
                      <c:pt idx="924">
                        <c:v>122.32</c:v>
                      </c:pt>
                      <c:pt idx="925">
                        <c:v>122.51</c:v>
                      </c:pt>
                      <c:pt idx="926">
                        <c:v>122.69</c:v>
                      </c:pt>
                      <c:pt idx="927">
                        <c:v>122.88</c:v>
                      </c:pt>
                      <c:pt idx="928">
                        <c:v>123.06</c:v>
                      </c:pt>
                      <c:pt idx="929">
                        <c:v>123.25</c:v>
                      </c:pt>
                      <c:pt idx="930">
                        <c:v>123.44</c:v>
                      </c:pt>
                      <c:pt idx="931">
                        <c:v>123.63</c:v>
                      </c:pt>
                      <c:pt idx="932">
                        <c:v>123.81</c:v>
                      </c:pt>
                      <c:pt idx="933">
                        <c:v>124.08</c:v>
                      </c:pt>
                      <c:pt idx="934">
                        <c:v>124.27</c:v>
                      </c:pt>
                      <c:pt idx="935">
                        <c:v>124.45</c:v>
                      </c:pt>
                      <c:pt idx="936">
                        <c:v>124.63</c:v>
                      </c:pt>
                      <c:pt idx="937">
                        <c:v>124.81</c:v>
                      </c:pt>
                      <c:pt idx="938">
                        <c:v>125</c:v>
                      </c:pt>
                      <c:pt idx="939">
                        <c:v>125.18</c:v>
                      </c:pt>
                      <c:pt idx="940">
                        <c:v>125.36</c:v>
                      </c:pt>
                      <c:pt idx="941">
                        <c:v>125.54</c:v>
                      </c:pt>
                      <c:pt idx="942">
                        <c:v>125.73</c:v>
                      </c:pt>
                      <c:pt idx="943">
                        <c:v>125.9</c:v>
                      </c:pt>
                      <c:pt idx="944">
                        <c:v>126.08</c:v>
                      </c:pt>
                      <c:pt idx="945">
                        <c:v>126.35</c:v>
                      </c:pt>
                      <c:pt idx="946">
                        <c:v>126.53</c:v>
                      </c:pt>
                      <c:pt idx="947">
                        <c:v>126.71</c:v>
                      </c:pt>
                      <c:pt idx="948">
                        <c:v>126.88</c:v>
                      </c:pt>
                      <c:pt idx="949">
                        <c:v>127.06</c:v>
                      </c:pt>
                      <c:pt idx="950">
                        <c:v>127.24</c:v>
                      </c:pt>
                      <c:pt idx="951">
                        <c:v>127.41</c:v>
                      </c:pt>
                      <c:pt idx="952">
                        <c:v>127.58</c:v>
                      </c:pt>
                      <c:pt idx="953">
                        <c:v>127.84</c:v>
                      </c:pt>
                      <c:pt idx="954">
                        <c:v>128.01</c:v>
                      </c:pt>
                      <c:pt idx="955">
                        <c:v>128.19</c:v>
                      </c:pt>
                      <c:pt idx="956">
                        <c:v>128.37</c:v>
                      </c:pt>
                      <c:pt idx="957">
                        <c:v>128.53</c:v>
                      </c:pt>
                      <c:pt idx="958">
                        <c:v>128.71</c:v>
                      </c:pt>
                      <c:pt idx="959">
                        <c:v>128.88</c:v>
                      </c:pt>
                      <c:pt idx="960">
                        <c:v>129.07</c:v>
                      </c:pt>
                      <c:pt idx="961">
                        <c:v>129.35</c:v>
                      </c:pt>
                      <c:pt idx="962">
                        <c:v>129.55000000000001</c:v>
                      </c:pt>
                      <c:pt idx="963">
                        <c:v>129.72999999999999</c:v>
                      </c:pt>
                      <c:pt idx="964">
                        <c:v>129.91999999999999</c:v>
                      </c:pt>
                      <c:pt idx="965">
                        <c:v>130.11000000000001</c:v>
                      </c:pt>
                      <c:pt idx="966">
                        <c:v>130.31</c:v>
                      </c:pt>
                      <c:pt idx="967">
                        <c:v>130.49</c:v>
                      </c:pt>
                      <c:pt idx="968">
                        <c:v>130.69</c:v>
                      </c:pt>
                      <c:pt idx="969">
                        <c:v>130.96</c:v>
                      </c:pt>
                      <c:pt idx="970">
                        <c:v>131.15</c:v>
                      </c:pt>
                      <c:pt idx="971">
                        <c:v>131.34</c:v>
                      </c:pt>
                      <c:pt idx="972">
                        <c:v>131.52000000000001</c:v>
                      </c:pt>
                      <c:pt idx="973">
                        <c:v>131.72</c:v>
                      </c:pt>
                      <c:pt idx="974">
                        <c:v>131.91</c:v>
                      </c:pt>
                      <c:pt idx="975">
                        <c:v>132.09</c:v>
                      </c:pt>
                      <c:pt idx="976">
                        <c:v>132.28</c:v>
                      </c:pt>
                      <c:pt idx="977">
                        <c:v>132.47</c:v>
                      </c:pt>
                      <c:pt idx="978">
                        <c:v>132.77000000000001</c:v>
                      </c:pt>
                      <c:pt idx="979">
                        <c:v>133.03</c:v>
                      </c:pt>
                      <c:pt idx="980">
                        <c:v>133.16999999999999</c:v>
                      </c:pt>
                      <c:pt idx="981">
                        <c:v>133.32</c:v>
                      </c:pt>
                      <c:pt idx="982">
                        <c:v>133.47</c:v>
                      </c:pt>
                      <c:pt idx="983">
                        <c:v>133.61000000000001</c:v>
                      </c:pt>
                      <c:pt idx="984">
                        <c:v>133.78</c:v>
                      </c:pt>
                      <c:pt idx="985">
                        <c:v>133.94999999999999</c:v>
                      </c:pt>
                      <c:pt idx="986">
                        <c:v>134.13</c:v>
                      </c:pt>
                      <c:pt idx="987">
                        <c:v>134.31</c:v>
                      </c:pt>
                      <c:pt idx="988">
                        <c:v>134.47999999999999</c:v>
                      </c:pt>
                      <c:pt idx="989">
                        <c:v>134.66</c:v>
                      </c:pt>
                      <c:pt idx="990">
                        <c:v>134.83000000000001</c:v>
                      </c:pt>
                      <c:pt idx="991">
                        <c:v>134.99</c:v>
                      </c:pt>
                      <c:pt idx="992">
                        <c:v>135.15</c:v>
                      </c:pt>
                      <c:pt idx="993">
                        <c:v>135.31</c:v>
                      </c:pt>
                      <c:pt idx="994">
                        <c:v>135.47</c:v>
                      </c:pt>
                      <c:pt idx="995">
                        <c:v>135.69999999999999</c:v>
                      </c:pt>
                      <c:pt idx="996">
                        <c:v>135.78</c:v>
                      </c:pt>
                      <c:pt idx="997">
                        <c:v>135.91999999999999</c:v>
                      </c:pt>
                      <c:pt idx="998">
                        <c:v>136.06</c:v>
                      </c:pt>
                      <c:pt idx="999">
                        <c:v>136.24</c:v>
                      </c:pt>
                      <c:pt idx="1000">
                        <c:v>136.38999999999999</c:v>
                      </c:pt>
                      <c:pt idx="1001">
                        <c:v>136.53</c:v>
                      </c:pt>
                      <c:pt idx="1002">
                        <c:v>136.65</c:v>
                      </c:pt>
                      <c:pt idx="1003">
                        <c:v>136.77000000000001</c:v>
                      </c:pt>
                      <c:pt idx="1004">
                        <c:v>136.9</c:v>
                      </c:pt>
                      <c:pt idx="1005">
                        <c:v>137.01</c:v>
                      </c:pt>
                      <c:pt idx="1006">
                        <c:v>137.12</c:v>
                      </c:pt>
                      <c:pt idx="1007">
                        <c:v>137.22999999999999</c:v>
                      </c:pt>
                      <c:pt idx="1008">
                        <c:v>137.33000000000001</c:v>
                      </c:pt>
                      <c:pt idx="1009">
                        <c:v>137.43</c:v>
                      </c:pt>
                      <c:pt idx="1010">
                        <c:v>137.54</c:v>
                      </c:pt>
                      <c:pt idx="1011">
                        <c:v>137.62</c:v>
                      </c:pt>
                      <c:pt idx="1012">
                        <c:v>137.72999999999999</c:v>
                      </c:pt>
                      <c:pt idx="1013">
                        <c:v>137.81</c:v>
                      </c:pt>
                      <c:pt idx="1014">
                        <c:v>137.88999999999999</c:v>
                      </c:pt>
                      <c:pt idx="1015">
                        <c:v>137.97999999999999</c:v>
                      </c:pt>
                      <c:pt idx="1016">
                        <c:v>138.06</c:v>
                      </c:pt>
                      <c:pt idx="1017">
                        <c:v>138.13</c:v>
                      </c:pt>
                      <c:pt idx="1018">
                        <c:v>138.19999999999999</c:v>
                      </c:pt>
                      <c:pt idx="1019">
                        <c:v>138.27000000000001</c:v>
                      </c:pt>
                      <c:pt idx="1020">
                        <c:v>138.34</c:v>
                      </c:pt>
                      <c:pt idx="1021">
                        <c:v>138.41</c:v>
                      </c:pt>
                      <c:pt idx="1022">
                        <c:v>138.47999999999999</c:v>
                      </c:pt>
                      <c:pt idx="1023">
                        <c:v>138.54</c:v>
                      </c:pt>
                      <c:pt idx="1024">
                        <c:v>138.61000000000001</c:v>
                      </c:pt>
                      <c:pt idx="1025">
                        <c:v>138.66</c:v>
                      </c:pt>
                      <c:pt idx="1026">
                        <c:v>138.69</c:v>
                      </c:pt>
                      <c:pt idx="1027">
                        <c:v>138.76</c:v>
                      </c:pt>
                      <c:pt idx="1028">
                        <c:v>138.82</c:v>
                      </c:pt>
                      <c:pt idx="1029">
                        <c:v>138.88</c:v>
                      </c:pt>
                      <c:pt idx="1030">
                        <c:v>138.91999999999999</c:v>
                      </c:pt>
                      <c:pt idx="1031">
                        <c:v>138.97</c:v>
                      </c:pt>
                      <c:pt idx="1032">
                        <c:v>139.01</c:v>
                      </c:pt>
                      <c:pt idx="1033">
                        <c:v>139.07</c:v>
                      </c:pt>
                      <c:pt idx="1034">
                        <c:v>139.11000000000001</c:v>
                      </c:pt>
                      <c:pt idx="1035">
                        <c:v>139.15</c:v>
                      </c:pt>
                      <c:pt idx="1036">
                        <c:v>139.19</c:v>
                      </c:pt>
                      <c:pt idx="1037">
                        <c:v>139.22999999999999</c:v>
                      </c:pt>
                      <c:pt idx="1038">
                        <c:v>139.26</c:v>
                      </c:pt>
                      <c:pt idx="1039">
                        <c:v>139.30000000000001</c:v>
                      </c:pt>
                      <c:pt idx="1040">
                        <c:v>139.32</c:v>
                      </c:pt>
                      <c:pt idx="1041">
                        <c:v>139.35</c:v>
                      </c:pt>
                      <c:pt idx="1042">
                        <c:v>139.38</c:v>
                      </c:pt>
                      <c:pt idx="1043">
                        <c:v>139.4</c:v>
                      </c:pt>
                      <c:pt idx="1044">
                        <c:v>139.41999999999999</c:v>
                      </c:pt>
                      <c:pt idx="1045">
                        <c:v>139.44</c:v>
                      </c:pt>
                      <c:pt idx="1046">
                        <c:v>139.47</c:v>
                      </c:pt>
                      <c:pt idx="1047">
                        <c:v>139.49</c:v>
                      </c:pt>
                      <c:pt idx="1048">
                        <c:v>139.51</c:v>
                      </c:pt>
                      <c:pt idx="1049">
                        <c:v>139.53</c:v>
                      </c:pt>
                      <c:pt idx="1050">
                        <c:v>139.54</c:v>
                      </c:pt>
                      <c:pt idx="1051">
                        <c:v>139.55000000000001</c:v>
                      </c:pt>
                      <c:pt idx="1052">
                        <c:v>139.57</c:v>
                      </c:pt>
                      <c:pt idx="1053">
                        <c:v>139.58000000000001</c:v>
                      </c:pt>
                      <c:pt idx="1054">
                        <c:v>139.6</c:v>
                      </c:pt>
                      <c:pt idx="1055">
                        <c:v>139.61000000000001</c:v>
                      </c:pt>
                      <c:pt idx="1056">
                        <c:v>139.62</c:v>
                      </c:pt>
                      <c:pt idx="1057">
                        <c:v>139.63</c:v>
                      </c:pt>
                      <c:pt idx="1058">
                        <c:v>139.63</c:v>
                      </c:pt>
                      <c:pt idx="1059">
                        <c:v>139.63999999999999</c:v>
                      </c:pt>
                      <c:pt idx="1060">
                        <c:v>139.65</c:v>
                      </c:pt>
                      <c:pt idx="1061">
                        <c:v>139.65</c:v>
                      </c:pt>
                      <c:pt idx="1062">
                        <c:v>139.66</c:v>
                      </c:pt>
                      <c:pt idx="1063">
                        <c:v>139.66</c:v>
                      </c:pt>
                      <c:pt idx="1064">
                        <c:v>139.66</c:v>
                      </c:pt>
                      <c:pt idx="1065">
                        <c:v>139.66</c:v>
                      </c:pt>
                      <c:pt idx="1066">
                        <c:v>139.66999999999999</c:v>
                      </c:pt>
                      <c:pt idx="1067">
                        <c:v>139.66999999999999</c:v>
                      </c:pt>
                      <c:pt idx="1068">
                        <c:v>139.66</c:v>
                      </c:pt>
                      <c:pt idx="1069">
                        <c:v>139.66</c:v>
                      </c:pt>
                      <c:pt idx="1070">
                        <c:v>139.65</c:v>
                      </c:pt>
                      <c:pt idx="1071">
                        <c:v>139.65</c:v>
                      </c:pt>
                      <c:pt idx="1072">
                        <c:v>139.63999999999999</c:v>
                      </c:pt>
                      <c:pt idx="1073">
                        <c:v>139.63</c:v>
                      </c:pt>
                      <c:pt idx="1074">
                        <c:v>139.63</c:v>
                      </c:pt>
                      <c:pt idx="1075">
                        <c:v>139.62</c:v>
                      </c:pt>
                      <c:pt idx="1076">
                        <c:v>139.62</c:v>
                      </c:pt>
                      <c:pt idx="1077">
                        <c:v>139.62</c:v>
                      </c:pt>
                      <c:pt idx="1078">
                        <c:v>139.61000000000001</c:v>
                      </c:pt>
                      <c:pt idx="1079">
                        <c:v>139.6</c:v>
                      </c:pt>
                      <c:pt idx="1080">
                        <c:v>139.59</c:v>
                      </c:pt>
                      <c:pt idx="1081">
                        <c:v>139.58000000000001</c:v>
                      </c:pt>
                      <c:pt idx="1082">
                        <c:v>139.57</c:v>
                      </c:pt>
                      <c:pt idx="1083">
                        <c:v>139.56</c:v>
                      </c:pt>
                      <c:pt idx="1084">
                        <c:v>139.54</c:v>
                      </c:pt>
                      <c:pt idx="1085">
                        <c:v>139.53</c:v>
                      </c:pt>
                      <c:pt idx="1086">
                        <c:v>139.51</c:v>
                      </c:pt>
                      <c:pt idx="1087">
                        <c:v>139.51</c:v>
                      </c:pt>
                      <c:pt idx="1088">
                        <c:v>139.5</c:v>
                      </c:pt>
                      <c:pt idx="1089">
                        <c:v>139.47999999999999</c:v>
                      </c:pt>
                      <c:pt idx="1090">
                        <c:v>139.47</c:v>
                      </c:pt>
                      <c:pt idx="1091">
                        <c:v>139.44999999999999</c:v>
                      </c:pt>
                      <c:pt idx="1092">
                        <c:v>139.43</c:v>
                      </c:pt>
                      <c:pt idx="1093">
                        <c:v>139.41999999999999</c:v>
                      </c:pt>
                      <c:pt idx="1094">
                        <c:v>139.4</c:v>
                      </c:pt>
                      <c:pt idx="1095">
                        <c:v>139.38999999999999</c:v>
                      </c:pt>
                      <c:pt idx="1096">
                        <c:v>139.38</c:v>
                      </c:pt>
                      <c:pt idx="1097">
                        <c:v>139.35</c:v>
                      </c:pt>
                      <c:pt idx="1098">
                        <c:v>139.33000000000001</c:v>
                      </c:pt>
                      <c:pt idx="1099">
                        <c:v>139.31</c:v>
                      </c:pt>
                      <c:pt idx="1100">
                        <c:v>139.30000000000001</c:v>
                      </c:pt>
                      <c:pt idx="1101">
                        <c:v>139.27000000000001</c:v>
                      </c:pt>
                      <c:pt idx="1102">
                        <c:v>139.27000000000001</c:v>
                      </c:pt>
                      <c:pt idx="1103">
                        <c:v>139.22999999999999</c:v>
                      </c:pt>
                      <c:pt idx="1104">
                        <c:v>139.22</c:v>
                      </c:pt>
                      <c:pt idx="1105">
                        <c:v>139.19</c:v>
                      </c:pt>
                      <c:pt idx="1106">
                        <c:v>139.16999999999999</c:v>
                      </c:pt>
                      <c:pt idx="1107">
                        <c:v>139.15</c:v>
                      </c:pt>
                      <c:pt idx="1108">
                        <c:v>139.13999999999999</c:v>
                      </c:pt>
                      <c:pt idx="1109">
                        <c:v>139.12</c:v>
                      </c:pt>
                      <c:pt idx="1110">
                        <c:v>139.09</c:v>
                      </c:pt>
                      <c:pt idx="1111">
                        <c:v>139.07</c:v>
                      </c:pt>
                      <c:pt idx="1112">
                        <c:v>139.04</c:v>
                      </c:pt>
                      <c:pt idx="1113">
                        <c:v>139.02000000000001</c:v>
                      </c:pt>
                      <c:pt idx="1114">
                        <c:v>139</c:v>
                      </c:pt>
                      <c:pt idx="1115">
                        <c:v>138.97</c:v>
                      </c:pt>
                      <c:pt idx="1116">
                        <c:v>138.94</c:v>
                      </c:pt>
                      <c:pt idx="1117">
                        <c:v>138.91</c:v>
                      </c:pt>
                      <c:pt idx="1118">
                        <c:v>138.88999999999999</c:v>
                      </c:pt>
                      <c:pt idx="1119">
                        <c:v>138.87</c:v>
                      </c:pt>
                      <c:pt idx="1120">
                        <c:v>138.85</c:v>
                      </c:pt>
                      <c:pt idx="1121">
                        <c:v>138.83000000000001</c:v>
                      </c:pt>
                      <c:pt idx="1122">
                        <c:v>138.80000000000001</c:v>
                      </c:pt>
                      <c:pt idx="1123">
                        <c:v>138.78</c:v>
                      </c:pt>
                      <c:pt idx="1124">
                        <c:v>138.75</c:v>
                      </c:pt>
                      <c:pt idx="1125">
                        <c:v>138.72999999999999</c:v>
                      </c:pt>
                      <c:pt idx="1126">
                        <c:v>138.69999999999999</c:v>
                      </c:pt>
                      <c:pt idx="1127">
                        <c:v>138.68</c:v>
                      </c:pt>
                      <c:pt idx="1128">
                        <c:v>138.65</c:v>
                      </c:pt>
                      <c:pt idx="1129">
                        <c:v>138.62</c:v>
                      </c:pt>
                      <c:pt idx="1130">
                        <c:v>138.59</c:v>
                      </c:pt>
                      <c:pt idx="1131">
                        <c:v>138.57</c:v>
                      </c:pt>
                      <c:pt idx="1132">
                        <c:v>138.54</c:v>
                      </c:pt>
                      <c:pt idx="1133">
                        <c:v>138.51</c:v>
                      </c:pt>
                      <c:pt idx="1134">
                        <c:v>138.47999999999999</c:v>
                      </c:pt>
                      <c:pt idx="1135">
                        <c:v>138.44999999999999</c:v>
                      </c:pt>
                      <c:pt idx="1136">
                        <c:v>138.41999999999999</c:v>
                      </c:pt>
                      <c:pt idx="1137">
                        <c:v>138.38999999999999</c:v>
                      </c:pt>
                      <c:pt idx="1138">
                        <c:v>138.37</c:v>
                      </c:pt>
                      <c:pt idx="1139">
                        <c:v>138.34</c:v>
                      </c:pt>
                      <c:pt idx="1140">
                        <c:v>138.31</c:v>
                      </c:pt>
                      <c:pt idx="1141">
                        <c:v>138.28</c:v>
                      </c:pt>
                      <c:pt idx="1142">
                        <c:v>138.24</c:v>
                      </c:pt>
                      <c:pt idx="1143">
                        <c:v>138.22</c:v>
                      </c:pt>
                      <c:pt idx="1144">
                        <c:v>138.19</c:v>
                      </c:pt>
                      <c:pt idx="1145">
                        <c:v>138.13999999999999</c:v>
                      </c:pt>
                      <c:pt idx="1146">
                        <c:v>138.11000000000001</c:v>
                      </c:pt>
                      <c:pt idx="1147">
                        <c:v>138.09</c:v>
                      </c:pt>
                      <c:pt idx="1148">
                        <c:v>138.06</c:v>
                      </c:pt>
                      <c:pt idx="1149">
                        <c:v>138.04</c:v>
                      </c:pt>
                      <c:pt idx="1150">
                        <c:v>138.01</c:v>
                      </c:pt>
                      <c:pt idx="1151">
                        <c:v>137.97</c:v>
                      </c:pt>
                      <c:pt idx="1152">
                        <c:v>137.94</c:v>
                      </c:pt>
                      <c:pt idx="1153">
                        <c:v>137.91</c:v>
                      </c:pt>
                      <c:pt idx="1154">
                        <c:v>137.88</c:v>
                      </c:pt>
                      <c:pt idx="1155">
                        <c:v>137.85</c:v>
                      </c:pt>
                      <c:pt idx="1156">
                        <c:v>137.82</c:v>
                      </c:pt>
                      <c:pt idx="1157">
                        <c:v>137.78</c:v>
                      </c:pt>
                      <c:pt idx="1158">
                        <c:v>137.75</c:v>
                      </c:pt>
                      <c:pt idx="1159">
                        <c:v>137.72</c:v>
                      </c:pt>
                      <c:pt idx="1160">
                        <c:v>137.68</c:v>
                      </c:pt>
                      <c:pt idx="1161">
                        <c:v>137.66</c:v>
                      </c:pt>
                      <c:pt idx="1162">
                        <c:v>137.63</c:v>
                      </c:pt>
                      <c:pt idx="1163">
                        <c:v>137.6</c:v>
                      </c:pt>
                      <c:pt idx="1164">
                        <c:v>137.57</c:v>
                      </c:pt>
                      <c:pt idx="1165">
                        <c:v>137.54</c:v>
                      </c:pt>
                      <c:pt idx="1166">
                        <c:v>137.5</c:v>
                      </c:pt>
                      <c:pt idx="1167">
                        <c:v>137.46</c:v>
                      </c:pt>
                      <c:pt idx="1168">
                        <c:v>137.43</c:v>
                      </c:pt>
                      <c:pt idx="1169">
                        <c:v>137.4</c:v>
                      </c:pt>
                      <c:pt idx="1170">
                        <c:v>137.36000000000001</c:v>
                      </c:pt>
                      <c:pt idx="1171">
                        <c:v>137.32</c:v>
                      </c:pt>
                      <c:pt idx="1172">
                        <c:v>137.29</c:v>
                      </c:pt>
                      <c:pt idx="1173">
                        <c:v>137.25</c:v>
                      </c:pt>
                      <c:pt idx="1174">
                        <c:v>137.22</c:v>
                      </c:pt>
                      <c:pt idx="1175">
                        <c:v>137.19</c:v>
                      </c:pt>
                      <c:pt idx="1176">
                        <c:v>137.16</c:v>
                      </c:pt>
                      <c:pt idx="1177">
                        <c:v>137.1</c:v>
                      </c:pt>
                      <c:pt idx="1178">
                        <c:v>137.08000000000001</c:v>
                      </c:pt>
                      <c:pt idx="1179">
                        <c:v>137.05000000000001</c:v>
                      </c:pt>
                      <c:pt idx="1180">
                        <c:v>137</c:v>
                      </c:pt>
                      <c:pt idx="1181">
                        <c:v>136.97</c:v>
                      </c:pt>
                      <c:pt idx="1182">
                        <c:v>136.94</c:v>
                      </c:pt>
                      <c:pt idx="1183">
                        <c:v>136.91</c:v>
                      </c:pt>
                      <c:pt idx="1184">
                        <c:v>136.88</c:v>
                      </c:pt>
                      <c:pt idx="1185">
                        <c:v>136.85</c:v>
                      </c:pt>
                      <c:pt idx="1186">
                        <c:v>136.81</c:v>
                      </c:pt>
                      <c:pt idx="1187">
                        <c:v>136.77000000000001</c:v>
                      </c:pt>
                      <c:pt idx="1188">
                        <c:v>136.74</c:v>
                      </c:pt>
                      <c:pt idx="1189">
                        <c:v>136.71</c:v>
                      </c:pt>
                      <c:pt idx="1190">
                        <c:v>136.66999999999999</c:v>
                      </c:pt>
                      <c:pt idx="1191">
                        <c:v>136.63999999999999</c:v>
                      </c:pt>
                      <c:pt idx="1192">
                        <c:v>136.61000000000001</c:v>
                      </c:pt>
                      <c:pt idx="1193">
                        <c:v>136.57</c:v>
                      </c:pt>
                      <c:pt idx="1194">
                        <c:v>136.54</c:v>
                      </c:pt>
                      <c:pt idx="1195">
                        <c:v>136.51</c:v>
                      </c:pt>
                      <c:pt idx="1196">
                        <c:v>136.47</c:v>
                      </c:pt>
                      <c:pt idx="1197">
                        <c:v>136.44</c:v>
                      </c:pt>
                      <c:pt idx="1198">
                        <c:v>136.41</c:v>
                      </c:pt>
                      <c:pt idx="1199">
                        <c:v>136.38</c:v>
                      </c:pt>
                      <c:pt idx="1200">
                        <c:v>136.35</c:v>
                      </c:pt>
                      <c:pt idx="1201">
                        <c:v>136.31</c:v>
                      </c:pt>
                      <c:pt idx="1202">
                        <c:v>136.28</c:v>
                      </c:pt>
                      <c:pt idx="1203">
                        <c:v>136.25</c:v>
                      </c:pt>
                      <c:pt idx="1204">
                        <c:v>136.21</c:v>
                      </c:pt>
                      <c:pt idx="1205">
                        <c:v>136.18</c:v>
                      </c:pt>
                      <c:pt idx="1206">
                        <c:v>136.13999999999999</c:v>
                      </c:pt>
                      <c:pt idx="1207">
                        <c:v>136.11000000000001</c:v>
                      </c:pt>
                      <c:pt idx="1208">
                        <c:v>136.08000000000001</c:v>
                      </c:pt>
                      <c:pt idx="1209">
                        <c:v>136.05000000000001</c:v>
                      </c:pt>
                      <c:pt idx="1210">
                        <c:v>136.01</c:v>
                      </c:pt>
                      <c:pt idx="1211">
                        <c:v>135.94999999999999</c:v>
                      </c:pt>
                      <c:pt idx="1212">
                        <c:v>135.91999999999999</c:v>
                      </c:pt>
                      <c:pt idx="1213">
                        <c:v>135.88</c:v>
                      </c:pt>
                      <c:pt idx="1214">
                        <c:v>135.87</c:v>
                      </c:pt>
                      <c:pt idx="1215">
                        <c:v>135.84</c:v>
                      </c:pt>
                      <c:pt idx="1216">
                        <c:v>135.79</c:v>
                      </c:pt>
                      <c:pt idx="1217">
                        <c:v>135.75</c:v>
                      </c:pt>
                      <c:pt idx="1218">
                        <c:v>135.72</c:v>
                      </c:pt>
                      <c:pt idx="1219">
                        <c:v>135.69</c:v>
                      </c:pt>
                      <c:pt idx="1220">
                        <c:v>135.65</c:v>
                      </c:pt>
                      <c:pt idx="1221">
                        <c:v>135.63</c:v>
                      </c:pt>
                      <c:pt idx="1222">
                        <c:v>135.6</c:v>
                      </c:pt>
                      <c:pt idx="1223">
                        <c:v>135.56</c:v>
                      </c:pt>
                      <c:pt idx="1224">
                        <c:v>135.53</c:v>
                      </c:pt>
                      <c:pt idx="1225">
                        <c:v>135.49</c:v>
                      </c:pt>
                      <c:pt idx="1226">
                        <c:v>135.44999999999999</c:v>
                      </c:pt>
                      <c:pt idx="1227">
                        <c:v>135.41999999999999</c:v>
                      </c:pt>
                      <c:pt idx="1228">
                        <c:v>135.38999999999999</c:v>
                      </c:pt>
                      <c:pt idx="1229">
                        <c:v>135.35</c:v>
                      </c:pt>
                      <c:pt idx="1230">
                        <c:v>135.32</c:v>
                      </c:pt>
                      <c:pt idx="1231">
                        <c:v>135.29</c:v>
                      </c:pt>
                      <c:pt idx="1232">
                        <c:v>135.25</c:v>
                      </c:pt>
                      <c:pt idx="1233">
                        <c:v>135.22</c:v>
                      </c:pt>
                      <c:pt idx="1234">
                        <c:v>135.19</c:v>
                      </c:pt>
                      <c:pt idx="1235">
                        <c:v>135.16</c:v>
                      </c:pt>
                      <c:pt idx="1236">
                        <c:v>135.13</c:v>
                      </c:pt>
                      <c:pt idx="1237">
                        <c:v>135.1</c:v>
                      </c:pt>
                      <c:pt idx="1238">
                        <c:v>135.07</c:v>
                      </c:pt>
                      <c:pt idx="1239">
                        <c:v>135.03</c:v>
                      </c:pt>
                      <c:pt idx="1240">
                        <c:v>135</c:v>
                      </c:pt>
                      <c:pt idx="1241">
                        <c:v>134.97</c:v>
                      </c:pt>
                      <c:pt idx="1242">
                        <c:v>134.94</c:v>
                      </c:pt>
                      <c:pt idx="1243">
                        <c:v>134.91</c:v>
                      </c:pt>
                      <c:pt idx="1244">
                        <c:v>134.88</c:v>
                      </c:pt>
                      <c:pt idx="1245">
                        <c:v>134.84</c:v>
                      </c:pt>
                      <c:pt idx="1246">
                        <c:v>134.81</c:v>
                      </c:pt>
                      <c:pt idx="1247">
                        <c:v>134.78</c:v>
                      </c:pt>
                      <c:pt idx="1248">
                        <c:v>134.72999999999999</c:v>
                      </c:pt>
                      <c:pt idx="1249">
                        <c:v>134.71</c:v>
                      </c:pt>
                      <c:pt idx="1250">
                        <c:v>134.66999999999999</c:v>
                      </c:pt>
                      <c:pt idx="1251">
                        <c:v>134.63999999999999</c:v>
                      </c:pt>
                      <c:pt idx="1252">
                        <c:v>134.6</c:v>
                      </c:pt>
                      <c:pt idx="1253">
                        <c:v>134.56</c:v>
                      </c:pt>
                      <c:pt idx="1254">
                        <c:v>134.54</c:v>
                      </c:pt>
                      <c:pt idx="1255">
                        <c:v>134.52000000000001</c:v>
                      </c:pt>
                      <c:pt idx="1256">
                        <c:v>134.46</c:v>
                      </c:pt>
                      <c:pt idx="1257">
                        <c:v>134.43</c:v>
                      </c:pt>
                      <c:pt idx="1258">
                        <c:v>134.38999999999999</c:v>
                      </c:pt>
                      <c:pt idx="1259">
                        <c:v>134.37</c:v>
                      </c:pt>
                      <c:pt idx="1260">
                        <c:v>134.33000000000001</c:v>
                      </c:pt>
                      <c:pt idx="1261">
                        <c:v>134.30000000000001</c:v>
                      </c:pt>
                      <c:pt idx="1262">
                        <c:v>134.26</c:v>
                      </c:pt>
                      <c:pt idx="1263">
                        <c:v>134.22</c:v>
                      </c:pt>
                      <c:pt idx="1264">
                        <c:v>134.19</c:v>
                      </c:pt>
                      <c:pt idx="1265">
                        <c:v>134.16</c:v>
                      </c:pt>
                      <c:pt idx="1266">
                        <c:v>134.12</c:v>
                      </c:pt>
                      <c:pt idx="1267">
                        <c:v>134.09</c:v>
                      </c:pt>
                      <c:pt idx="1268">
                        <c:v>134.05000000000001</c:v>
                      </c:pt>
                      <c:pt idx="1269">
                        <c:v>134.02000000000001</c:v>
                      </c:pt>
                      <c:pt idx="1270">
                        <c:v>133.97999999999999</c:v>
                      </c:pt>
                      <c:pt idx="1271">
                        <c:v>133.94999999999999</c:v>
                      </c:pt>
                      <c:pt idx="1272">
                        <c:v>133.91</c:v>
                      </c:pt>
                      <c:pt idx="1273">
                        <c:v>133.87</c:v>
                      </c:pt>
                      <c:pt idx="1274">
                        <c:v>133.85</c:v>
                      </c:pt>
                      <c:pt idx="1275">
                        <c:v>133.82</c:v>
                      </c:pt>
                      <c:pt idx="1276">
                        <c:v>133.77000000000001</c:v>
                      </c:pt>
                      <c:pt idx="1277">
                        <c:v>133.75</c:v>
                      </c:pt>
                      <c:pt idx="1278">
                        <c:v>133.69999999999999</c:v>
                      </c:pt>
                      <c:pt idx="1279">
                        <c:v>133.66999999999999</c:v>
                      </c:pt>
                      <c:pt idx="1280">
                        <c:v>133.62</c:v>
                      </c:pt>
                      <c:pt idx="1281">
                        <c:v>133.59</c:v>
                      </c:pt>
                      <c:pt idx="1282">
                        <c:v>133.55000000000001</c:v>
                      </c:pt>
                      <c:pt idx="1283">
                        <c:v>133.51</c:v>
                      </c:pt>
                      <c:pt idx="1284">
                        <c:v>133.47999999999999</c:v>
                      </c:pt>
                      <c:pt idx="1285">
                        <c:v>133.44999999999999</c:v>
                      </c:pt>
                      <c:pt idx="1286">
                        <c:v>133.41999999999999</c:v>
                      </c:pt>
                      <c:pt idx="1287">
                        <c:v>133.38999999999999</c:v>
                      </c:pt>
                      <c:pt idx="1288">
                        <c:v>133.36000000000001</c:v>
                      </c:pt>
                      <c:pt idx="1289">
                        <c:v>133.32</c:v>
                      </c:pt>
                      <c:pt idx="1290">
                        <c:v>133.29</c:v>
                      </c:pt>
                      <c:pt idx="1291">
                        <c:v>133.26</c:v>
                      </c:pt>
                      <c:pt idx="1292">
                        <c:v>133.22999999999999</c:v>
                      </c:pt>
                      <c:pt idx="1293">
                        <c:v>133.19</c:v>
                      </c:pt>
                      <c:pt idx="1294">
                        <c:v>133.16</c:v>
                      </c:pt>
                      <c:pt idx="1295">
                        <c:v>133.12</c:v>
                      </c:pt>
                      <c:pt idx="1296">
                        <c:v>133.08000000000001</c:v>
                      </c:pt>
                      <c:pt idx="1297">
                        <c:v>133.05000000000001</c:v>
                      </c:pt>
                      <c:pt idx="1298">
                        <c:v>133.01</c:v>
                      </c:pt>
                      <c:pt idx="1299">
                        <c:v>132.97999999999999</c:v>
                      </c:pt>
                      <c:pt idx="1300">
                        <c:v>132.94999999999999</c:v>
                      </c:pt>
                      <c:pt idx="1301">
                        <c:v>132.91999999999999</c:v>
                      </c:pt>
                      <c:pt idx="1302">
                        <c:v>132.88999999999999</c:v>
                      </c:pt>
                      <c:pt idx="1303">
                        <c:v>132.86000000000001</c:v>
                      </c:pt>
                      <c:pt idx="1304">
                        <c:v>132.82</c:v>
                      </c:pt>
                      <c:pt idx="1305">
                        <c:v>132.77000000000001</c:v>
                      </c:pt>
                      <c:pt idx="1306">
                        <c:v>132.74</c:v>
                      </c:pt>
                      <c:pt idx="1307">
                        <c:v>132.69999999999999</c:v>
                      </c:pt>
                      <c:pt idx="1308">
                        <c:v>132.68</c:v>
                      </c:pt>
                      <c:pt idx="1309">
                        <c:v>132.63</c:v>
                      </c:pt>
                      <c:pt idx="1310">
                        <c:v>132.6</c:v>
                      </c:pt>
                      <c:pt idx="1311">
                        <c:v>132.56</c:v>
                      </c:pt>
                      <c:pt idx="1312">
                        <c:v>132.53</c:v>
                      </c:pt>
                      <c:pt idx="1313">
                        <c:v>132.5</c:v>
                      </c:pt>
                      <c:pt idx="1314">
                        <c:v>132.47</c:v>
                      </c:pt>
                      <c:pt idx="1315">
                        <c:v>132.44</c:v>
                      </c:pt>
                      <c:pt idx="1316">
                        <c:v>132.4</c:v>
                      </c:pt>
                      <c:pt idx="1317">
                        <c:v>132.37</c:v>
                      </c:pt>
                      <c:pt idx="1318">
                        <c:v>132.34</c:v>
                      </c:pt>
                      <c:pt idx="1319">
                        <c:v>132.30000000000001</c:v>
                      </c:pt>
                      <c:pt idx="1320">
                        <c:v>132.27000000000001</c:v>
                      </c:pt>
                      <c:pt idx="1321">
                        <c:v>132.22999999999999</c:v>
                      </c:pt>
                      <c:pt idx="1322">
                        <c:v>132.19999999999999</c:v>
                      </c:pt>
                      <c:pt idx="1323">
                        <c:v>132.16999999999999</c:v>
                      </c:pt>
                      <c:pt idx="1324">
                        <c:v>132.13</c:v>
                      </c:pt>
                      <c:pt idx="1325">
                        <c:v>132.1</c:v>
                      </c:pt>
                      <c:pt idx="1326">
                        <c:v>132.06</c:v>
                      </c:pt>
                      <c:pt idx="1327">
                        <c:v>132.03</c:v>
                      </c:pt>
                      <c:pt idx="1328">
                        <c:v>132</c:v>
                      </c:pt>
                      <c:pt idx="1329">
                        <c:v>131.96</c:v>
                      </c:pt>
                      <c:pt idx="1330">
                        <c:v>131.93</c:v>
                      </c:pt>
                      <c:pt idx="1331">
                        <c:v>131.88999999999999</c:v>
                      </c:pt>
                      <c:pt idx="1332">
                        <c:v>131.86000000000001</c:v>
                      </c:pt>
                      <c:pt idx="1333">
                        <c:v>131.81</c:v>
                      </c:pt>
                      <c:pt idx="1334">
                        <c:v>131.78</c:v>
                      </c:pt>
                      <c:pt idx="1335">
                        <c:v>131.74</c:v>
                      </c:pt>
                      <c:pt idx="1336">
                        <c:v>131.72999999999999</c:v>
                      </c:pt>
                      <c:pt idx="1337">
                        <c:v>131.68</c:v>
                      </c:pt>
                      <c:pt idx="1338">
                        <c:v>131.65</c:v>
                      </c:pt>
                      <c:pt idx="1339">
                        <c:v>131.62</c:v>
                      </c:pt>
                      <c:pt idx="1340">
                        <c:v>131.6</c:v>
                      </c:pt>
                      <c:pt idx="1341">
                        <c:v>131.55000000000001</c:v>
                      </c:pt>
                      <c:pt idx="1342">
                        <c:v>131.52000000000001</c:v>
                      </c:pt>
                      <c:pt idx="1343">
                        <c:v>131.49</c:v>
                      </c:pt>
                      <c:pt idx="1344">
                        <c:v>131.44999999999999</c:v>
                      </c:pt>
                      <c:pt idx="1345">
                        <c:v>131.41999999999999</c:v>
                      </c:pt>
                      <c:pt idx="1346">
                        <c:v>131.38</c:v>
                      </c:pt>
                      <c:pt idx="1347">
                        <c:v>131.35</c:v>
                      </c:pt>
                      <c:pt idx="1348">
                        <c:v>131.32</c:v>
                      </c:pt>
                      <c:pt idx="1349">
                        <c:v>131.27000000000001</c:v>
                      </c:pt>
                      <c:pt idx="1350">
                        <c:v>131.24</c:v>
                      </c:pt>
                      <c:pt idx="1351">
                        <c:v>131.21</c:v>
                      </c:pt>
                      <c:pt idx="1352">
                        <c:v>131.18</c:v>
                      </c:pt>
                      <c:pt idx="1353">
                        <c:v>131.15</c:v>
                      </c:pt>
                      <c:pt idx="1354">
                        <c:v>131.11000000000001</c:v>
                      </c:pt>
                      <c:pt idx="1355">
                        <c:v>131.08000000000001</c:v>
                      </c:pt>
                      <c:pt idx="1356">
                        <c:v>131.04</c:v>
                      </c:pt>
                      <c:pt idx="1357">
                        <c:v>131.01</c:v>
                      </c:pt>
                      <c:pt idx="1358">
                        <c:v>130.97999999999999</c:v>
                      </c:pt>
                      <c:pt idx="1359">
                        <c:v>130.94999999999999</c:v>
                      </c:pt>
                      <c:pt idx="1360">
                        <c:v>130.91999999999999</c:v>
                      </c:pt>
                      <c:pt idx="1361">
                        <c:v>130.88999999999999</c:v>
                      </c:pt>
                      <c:pt idx="1362">
                        <c:v>130.85</c:v>
                      </c:pt>
                      <c:pt idx="1363">
                        <c:v>130.82</c:v>
                      </c:pt>
                      <c:pt idx="1364">
                        <c:v>130.79</c:v>
                      </c:pt>
                      <c:pt idx="1365">
                        <c:v>130.76</c:v>
                      </c:pt>
                      <c:pt idx="1366">
                        <c:v>130.72999999999999</c:v>
                      </c:pt>
                      <c:pt idx="1367">
                        <c:v>130.68</c:v>
                      </c:pt>
                      <c:pt idx="1368">
                        <c:v>130.66</c:v>
                      </c:pt>
                      <c:pt idx="1369">
                        <c:v>130.63</c:v>
                      </c:pt>
                      <c:pt idx="1370">
                        <c:v>130.58000000000001</c:v>
                      </c:pt>
                      <c:pt idx="1371">
                        <c:v>130.57</c:v>
                      </c:pt>
                      <c:pt idx="1372">
                        <c:v>130.53</c:v>
                      </c:pt>
                      <c:pt idx="1373">
                        <c:v>130.5</c:v>
                      </c:pt>
                      <c:pt idx="1374">
                        <c:v>130.44999999999999</c:v>
                      </c:pt>
                      <c:pt idx="1375">
                        <c:v>130.41999999999999</c:v>
                      </c:pt>
                      <c:pt idx="1376">
                        <c:v>130.38</c:v>
                      </c:pt>
                      <c:pt idx="1377">
                        <c:v>130.36000000000001</c:v>
                      </c:pt>
                      <c:pt idx="1378">
                        <c:v>130.32</c:v>
                      </c:pt>
                      <c:pt idx="1379">
                        <c:v>130.29</c:v>
                      </c:pt>
                      <c:pt idx="1380">
                        <c:v>130.26</c:v>
                      </c:pt>
                      <c:pt idx="1381">
                        <c:v>130.22999999999999</c:v>
                      </c:pt>
                      <c:pt idx="1382">
                        <c:v>130.19</c:v>
                      </c:pt>
                      <c:pt idx="1383">
                        <c:v>130.16</c:v>
                      </c:pt>
                      <c:pt idx="1384">
                        <c:v>130.13</c:v>
                      </c:pt>
                      <c:pt idx="1385">
                        <c:v>130.1</c:v>
                      </c:pt>
                      <c:pt idx="1386">
                        <c:v>130.07</c:v>
                      </c:pt>
                      <c:pt idx="1387">
                        <c:v>130.04</c:v>
                      </c:pt>
                      <c:pt idx="1388">
                        <c:v>130</c:v>
                      </c:pt>
                      <c:pt idx="1389">
                        <c:v>129.97</c:v>
                      </c:pt>
                      <c:pt idx="1390">
                        <c:v>129.94</c:v>
                      </c:pt>
                      <c:pt idx="1391">
                        <c:v>129.91</c:v>
                      </c:pt>
                      <c:pt idx="1392">
                        <c:v>129.88</c:v>
                      </c:pt>
                      <c:pt idx="1393">
                        <c:v>129.85</c:v>
                      </c:pt>
                      <c:pt idx="1394">
                        <c:v>129.82</c:v>
                      </c:pt>
                      <c:pt idx="1395">
                        <c:v>129.78</c:v>
                      </c:pt>
                      <c:pt idx="1396">
                        <c:v>129.75</c:v>
                      </c:pt>
                      <c:pt idx="1397">
                        <c:v>129.72</c:v>
                      </c:pt>
                      <c:pt idx="1398">
                        <c:v>129.68</c:v>
                      </c:pt>
                      <c:pt idx="1399">
                        <c:v>129.65</c:v>
                      </c:pt>
                      <c:pt idx="1400">
                        <c:v>129.6</c:v>
                      </c:pt>
                      <c:pt idx="1401">
                        <c:v>129.57</c:v>
                      </c:pt>
                      <c:pt idx="1402">
                        <c:v>129.55000000000001</c:v>
                      </c:pt>
                      <c:pt idx="1403">
                        <c:v>129.52000000000001</c:v>
                      </c:pt>
                      <c:pt idx="1404">
                        <c:v>129.47</c:v>
                      </c:pt>
                      <c:pt idx="1405">
                        <c:v>129.43</c:v>
                      </c:pt>
                      <c:pt idx="1406">
                        <c:v>129.4</c:v>
                      </c:pt>
                      <c:pt idx="1407">
                        <c:v>129.37</c:v>
                      </c:pt>
                      <c:pt idx="1408">
                        <c:v>129.34</c:v>
                      </c:pt>
                      <c:pt idx="1409">
                        <c:v>129.31</c:v>
                      </c:pt>
                      <c:pt idx="1410">
                        <c:v>129.28</c:v>
                      </c:pt>
                      <c:pt idx="1411">
                        <c:v>129.25</c:v>
                      </c:pt>
                      <c:pt idx="1412">
                        <c:v>129.22</c:v>
                      </c:pt>
                      <c:pt idx="1413">
                        <c:v>129.18</c:v>
                      </c:pt>
                      <c:pt idx="1414">
                        <c:v>129.15</c:v>
                      </c:pt>
                      <c:pt idx="1415">
                        <c:v>129.12</c:v>
                      </c:pt>
                      <c:pt idx="1416">
                        <c:v>129.1</c:v>
                      </c:pt>
                      <c:pt idx="1417">
                        <c:v>129.06</c:v>
                      </c:pt>
                      <c:pt idx="1418">
                        <c:v>129.03</c:v>
                      </c:pt>
                      <c:pt idx="1419">
                        <c:v>129</c:v>
                      </c:pt>
                      <c:pt idx="1420">
                        <c:v>128.97</c:v>
                      </c:pt>
                      <c:pt idx="1421">
                        <c:v>128.94999999999999</c:v>
                      </c:pt>
                      <c:pt idx="1422">
                        <c:v>128.91999999999999</c:v>
                      </c:pt>
                      <c:pt idx="1423">
                        <c:v>128.88999999999999</c:v>
                      </c:pt>
                      <c:pt idx="1424">
                        <c:v>128.87</c:v>
                      </c:pt>
                      <c:pt idx="1425">
                        <c:v>128.84</c:v>
                      </c:pt>
                      <c:pt idx="1426">
                        <c:v>128.81</c:v>
                      </c:pt>
                      <c:pt idx="1427">
                        <c:v>128.78</c:v>
                      </c:pt>
                      <c:pt idx="1428">
                        <c:v>128.76</c:v>
                      </c:pt>
                      <c:pt idx="1429">
                        <c:v>128.72999999999999</c:v>
                      </c:pt>
                      <c:pt idx="1430">
                        <c:v>128.69</c:v>
                      </c:pt>
                      <c:pt idx="1431">
                        <c:v>128.66999999999999</c:v>
                      </c:pt>
                      <c:pt idx="1432">
                        <c:v>128.63</c:v>
                      </c:pt>
                      <c:pt idx="1433">
                        <c:v>128.6</c:v>
                      </c:pt>
                      <c:pt idx="1434">
                        <c:v>128.59</c:v>
                      </c:pt>
                      <c:pt idx="1435">
                        <c:v>128.55000000000001</c:v>
                      </c:pt>
                      <c:pt idx="1436">
                        <c:v>128.52000000000001</c:v>
                      </c:pt>
                      <c:pt idx="1437">
                        <c:v>128.5</c:v>
                      </c:pt>
                      <c:pt idx="1438">
                        <c:v>128.47</c:v>
                      </c:pt>
                      <c:pt idx="1439">
                        <c:v>128.44</c:v>
                      </c:pt>
                      <c:pt idx="1440">
                        <c:v>128.41</c:v>
                      </c:pt>
                      <c:pt idx="1441">
                        <c:v>128.38</c:v>
                      </c:pt>
                      <c:pt idx="1442">
                        <c:v>128.35</c:v>
                      </c:pt>
                      <c:pt idx="1443">
                        <c:v>128.33000000000001</c:v>
                      </c:pt>
                      <c:pt idx="1444">
                        <c:v>128.30000000000001</c:v>
                      </c:pt>
                      <c:pt idx="1445">
                        <c:v>128.28</c:v>
                      </c:pt>
                      <c:pt idx="1446">
                        <c:v>128.25</c:v>
                      </c:pt>
                      <c:pt idx="1447">
                        <c:v>128.22</c:v>
                      </c:pt>
                      <c:pt idx="1448">
                        <c:v>128.19</c:v>
                      </c:pt>
                      <c:pt idx="1449">
                        <c:v>128.16999999999999</c:v>
                      </c:pt>
                      <c:pt idx="1450">
                        <c:v>128.13999999999999</c:v>
                      </c:pt>
                      <c:pt idx="1451">
                        <c:v>128.12</c:v>
                      </c:pt>
                      <c:pt idx="1452">
                        <c:v>128.09</c:v>
                      </c:pt>
                      <c:pt idx="1453">
                        <c:v>128.06</c:v>
                      </c:pt>
                      <c:pt idx="1454">
                        <c:v>128.04</c:v>
                      </c:pt>
                      <c:pt idx="1455">
                        <c:v>128.01</c:v>
                      </c:pt>
                      <c:pt idx="1456">
                        <c:v>127.98</c:v>
                      </c:pt>
                      <c:pt idx="1457">
                        <c:v>127.95</c:v>
                      </c:pt>
                      <c:pt idx="1458">
                        <c:v>127.93</c:v>
                      </c:pt>
                      <c:pt idx="1459">
                        <c:v>127.91</c:v>
                      </c:pt>
                      <c:pt idx="1460">
                        <c:v>127.88</c:v>
                      </c:pt>
                      <c:pt idx="1461">
                        <c:v>127.85</c:v>
                      </c:pt>
                      <c:pt idx="1462">
                        <c:v>127.82</c:v>
                      </c:pt>
                      <c:pt idx="1463">
                        <c:v>127.79</c:v>
                      </c:pt>
                      <c:pt idx="1464">
                        <c:v>127.76</c:v>
                      </c:pt>
                      <c:pt idx="1465">
                        <c:v>127.72</c:v>
                      </c:pt>
                      <c:pt idx="1466">
                        <c:v>127.69</c:v>
                      </c:pt>
                      <c:pt idx="1467">
                        <c:v>127.66</c:v>
                      </c:pt>
                      <c:pt idx="1468">
                        <c:v>127.64</c:v>
                      </c:pt>
                      <c:pt idx="1469">
                        <c:v>127.61</c:v>
                      </c:pt>
                      <c:pt idx="1470">
                        <c:v>127.59</c:v>
                      </c:pt>
                      <c:pt idx="1471">
                        <c:v>127.56</c:v>
                      </c:pt>
                      <c:pt idx="1472">
                        <c:v>127.53</c:v>
                      </c:pt>
                      <c:pt idx="1473">
                        <c:v>127.5</c:v>
                      </c:pt>
                      <c:pt idx="1474">
                        <c:v>127.48</c:v>
                      </c:pt>
                      <c:pt idx="1475">
                        <c:v>127.45</c:v>
                      </c:pt>
                      <c:pt idx="1476">
                        <c:v>127.42</c:v>
                      </c:pt>
                      <c:pt idx="1477">
                        <c:v>127.39</c:v>
                      </c:pt>
                      <c:pt idx="1478">
                        <c:v>127.36</c:v>
                      </c:pt>
                      <c:pt idx="1479">
                        <c:v>127.33</c:v>
                      </c:pt>
                      <c:pt idx="1480">
                        <c:v>127.31</c:v>
                      </c:pt>
                      <c:pt idx="1481">
                        <c:v>127.28</c:v>
                      </c:pt>
                      <c:pt idx="1482">
                        <c:v>127.26</c:v>
                      </c:pt>
                      <c:pt idx="1483">
                        <c:v>127.23</c:v>
                      </c:pt>
                      <c:pt idx="1484">
                        <c:v>127.21</c:v>
                      </c:pt>
                      <c:pt idx="1485">
                        <c:v>127.18</c:v>
                      </c:pt>
                      <c:pt idx="1486">
                        <c:v>127.15</c:v>
                      </c:pt>
                      <c:pt idx="1487">
                        <c:v>127.13</c:v>
                      </c:pt>
                      <c:pt idx="1488">
                        <c:v>127.11</c:v>
                      </c:pt>
                      <c:pt idx="1489">
                        <c:v>127.08</c:v>
                      </c:pt>
                      <c:pt idx="1490">
                        <c:v>127.05</c:v>
                      </c:pt>
                      <c:pt idx="1491">
                        <c:v>127.02</c:v>
                      </c:pt>
                      <c:pt idx="1492">
                        <c:v>127</c:v>
                      </c:pt>
                      <c:pt idx="1493">
                        <c:v>126.96</c:v>
                      </c:pt>
                      <c:pt idx="1494">
                        <c:v>126.93</c:v>
                      </c:pt>
                      <c:pt idx="1495">
                        <c:v>126.91</c:v>
                      </c:pt>
                      <c:pt idx="1496">
                        <c:v>126.88</c:v>
                      </c:pt>
                      <c:pt idx="1497">
                        <c:v>126.85</c:v>
                      </c:pt>
                      <c:pt idx="1498">
                        <c:v>126.82</c:v>
                      </c:pt>
                      <c:pt idx="1499">
                        <c:v>126.79</c:v>
                      </c:pt>
                      <c:pt idx="1500">
                        <c:v>126.76</c:v>
                      </c:pt>
                      <c:pt idx="1501">
                        <c:v>126.73</c:v>
                      </c:pt>
                      <c:pt idx="1502">
                        <c:v>126.71</c:v>
                      </c:pt>
                      <c:pt idx="1503">
                        <c:v>126.68</c:v>
                      </c:pt>
                      <c:pt idx="1504">
                        <c:v>126.65</c:v>
                      </c:pt>
                      <c:pt idx="1505">
                        <c:v>126.62</c:v>
                      </c:pt>
                      <c:pt idx="1506">
                        <c:v>126.6</c:v>
                      </c:pt>
                      <c:pt idx="1507">
                        <c:v>126.57</c:v>
                      </c:pt>
                      <c:pt idx="1508">
                        <c:v>126.54</c:v>
                      </c:pt>
                      <c:pt idx="1509">
                        <c:v>126.52</c:v>
                      </c:pt>
                      <c:pt idx="1510">
                        <c:v>126.48</c:v>
                      </c:pt>
                      <c:pt idx="1511">
                        <c:v>126.46</c:v>
                      </c:pt>
                      <c:pt idx="1512">
                        <c:v>126.43</c:v>
                      </c:pt>
                      <c:pt idx="1513">
                        <c:v>126.4</c:v>
                      </c:pt>
                      <c:pt idx="1514">
                        <c:v>126.37</c:v>
                      </c:pt>
                      <c:pt idx="1515">
                        <c:v>126.35</c:v>
                      </c:pt>
                      <c:pt idx="1516">
                        <c:v>126.32</c:v>
                      </c:pt>
                      <c:pt idx="1517">
                        <c:v>126.29</c:v>
                      </c:pt>
                      <c:pt idx="1518">
                        <c:v>126.26</c:v>
                      </c:pt>
                      <c:pt idx="1519">
                        <c:v>126.23</c:v>
                      </c:pt>
                      <c:pt idx="1520">
                        <c:v>126.2</c:v>
                      </c:pt>
                      <c:pt idx="1521">
                        <c:v>126.16</c:v>
                      </c:pt>
                      <c:pt idx="1522">
                        <c:v>126.13</c:v>
                      </c:pt>
                      <c:pt idx="1523">
                        <c:v>126.1</c:v>
                      </c:pt>
                      <c:pt idx="1524">
                        <c:v>126.07</c:v>
                      </c:pt>
                      <c:pt idx="1525">
                        <c:v>126.05</c:v>
                      </c:pt>
                      <c:pt idx="1526">
                        <c:v>126.02</c:v>
                      </c:pt>
                      <c:pt idx="1527">
                        <c:v>126</c:v>
                      </c:pt>
                      <c:pt idx="1528">
                        <c:v>125.97</c:v>
                      </c:pt>
                      <c:pt idx="1529">
                        <c:v>125.94</c:v>
                      </c:pt>
                      <c:pt idx="1530">
                        <c:v>125.91</c:v>
                      </c:pt>
                      <c:pt idx="1531">
                        <c:v>125.89</c:v>
                      </c:pt>
                      <c:pt idx="1532">
                        <c:v>125.86</c:v>
                      </c:pt>
                      <c:pt idx="1533">
                        <c:v>125.84</c:v>
                      </c:pt>
                      <c:pt idx="1534">
                        <c:v>125.81</c:v>
                      </c:pt>
                      <c:pt idx="1535">
                        <c:v>125.78</c:v>
                      </c:pt>
                      <c:pt idx="1536">
                        <c:v>125.76</c:v>
                      </c:pt>
                      <c:pt idx="1537">
                        <c:v>125.73</c:v>
                      </c:pt>
                      <c:pt idx="1538">
                        <c:v>125.7</c:v>
                      </c:pt>
                      <c:pt idx="1539">
                        <c:v>125.68</c:v>
                      </c:pt>
                      <c:pt idx="1540">
                        <c:v>125.65</c:v>
                      </c:pt>
                      <c:pt idx="1541">
                        <c:v>125.62</c:v>
                      </c:pt>
                      <c:pt idx="1542">
                        <c:v>125.59</c:v>
                      </c:pt>
                      <c:pt idx="1543">
                        <c:v>125.56</c:v>
                      </c:pt>
                      <c:pt idx="1544">
                        <c:v>125.53</c:v>
                      </c:pt>
                      <c:pt idx="1545">
                        <c:v>125.51</c:v>
                      </c:pt>
                      <c:pt idx="1546">
                        <c:v>125.49</c:v>
                      </c:pt>
                      <c:pt idx="1547">
                        <c:v>125.46</c:v>
                      </c:pt>
                      <c:pt idx="1548">
                        <c:v>125.44</c:v>
                      </c:pt>
                      <c:pt idx="1549">
                        <c:v>125.4</c:v>
                      </c:pt>
                      <c:pt idx="1550">
                        <c:v>125.37</c:v>
                      </c:pt>
                      <c:pt idx="1551">
                        <c:v>125.34</c:v>
                      </c:pt>
                      <c:pt idx="1552">
                        <c:v>125.31</c:v>
                      </c:pt>
                      <c:pt idx="1553">
                        <c:v>125.29</c:v>
                      </c:pt>
                      <c:pt idx="1554">
                        <c:v>125.27</c:v>
                      </c:pt>
                      <c:pt idx="1555">
                        <c:v>125.24</c:v>
                      </c:pt>
                      <c:pt idx="1556">
                        <c:v>125.21</c:v>
                      </c:pt>
                      <c:pt idx="1557">
                        <c:v>125.19</c:v>
                      </c:pt>
                      <c:pt idx="1558">
                        <c:v>125.16</c:v>
                      </c:pt>
                      <c:pt idx="1559">
                        <c:v>125.13</c:v>
                      </c:pt>
                      <c:pt idx="1560">
                        <c:v>125.1</c:v>
                      </c:pt>
                      <c:pt idx="1561">
                        <c:v>125.08</c:v>
                      </c:pt>
                      <c:pt idx="1562">
                        <c:v>125.06</c:v>
                      </c:pt>
                      <c:pt idx="1563">
                        <c:v>125.03</c:v>
                      </c:pt>
                      <c:pt idx="1564">
                        <c:v>125.01</c:v>
                      </c:pt>
                      <c:pt idx="1565">
                        <c:v>124.98</c:v>
                      </c:pt>
                      <c:pt idx="1566">
                        <c:v>124.96</c:v>
                      </c:pt>
                      <c:pt idx="1567">
                        <c:v>124.93</c:v>
                      </c:pt>
                      <c:pt idx="1568">
                        <c:v>124.91</c:v>
                      </c:pt>
                      <c:pt idx="1569">
                        <c:v>124.88</c:v>
                      </c:pt>
                      <c:pt idx="1570">
                        <c:v>124.85</c:v>
                      </c:pt>
                      <c:pt idx="1571">
                        <c:v>124.82</c:v>
                      </c:pt>
                      <c:pt idx="1572">
                        <c:v>124.79</c:v>
                      </c:pt>
                      <c:pt idx="1573">
                        <c:v>124.77</c:v>
                      </c:pt>
                      <c:pt idx="1574">
                        <c:v>124.74</c:v>
                      </c:pt>
                      <c:pt idx="1575">
                        <c:v>124.7</c:v>
                      </c:pt>
                      <c:pt idx="1576">
                        <c:v>124.68</c:v>
                      </c:pt>
                      <c:pt idx="1577">
                        <c:v>124.65</c:v>
                      </c:pt>
                      <c:pt idx="1578">
                        <c:v>124.63</c:v>
                      </c:pt>
                      <c:pt idx="1579">
                        <c:v>124.6</c:v>
                      </c:pt>
                      <c:pt idx="1580">
                        <c:v>124.58</c:v>
                      </c:pt>
                      <c:pt idx="1581">
                        <c:v>124.55</c:v>
                      </c:pt>
                      <c:pt idx="1582">
                        <c:v>124.52</c:v>
                      </c:pt>
                      <c:pt idx="1583">
                        <c:v>124.49</c:v>
                      </c:pt>
                      <c:pt idx="1584">
                        <c:v>124.47</c:v>
                      </c:pt>
                      <c:pt idx="1585">
                        <c:v>124.44</c:v>
                      </c:pt>
                      <c:pt idx="1586">
                        <c:v>124.42</c:v>
                      </c:pt>
                      <c:pt idx="1587">
                        <c:v>124.4</c:v>
                      </c:pt>
                      <c:pt idx="1588">
                        <c:v>124.37</c:v>
                      </c:pt>
                      <c:pt idx="1589">
                        <c:v>124.34</c:v>
                      </c:pt>
                      <c:pt idx="1590">
                        <c:v>124.32</c:v>
                      </c:pt>
                      <c:pt idx="1591">
                        <c:v>124.29</c:v>
                      </c:pt>
                      <c:pt idx="1592">
                        <c:v>124.27</c:v>
                      </c:pt>
                      <c:pt idx="1593">
                        <c:v>124.24</c:v>
                      </c:pt>
                      <c:pt idx="1594">
                        <c:v>124.22</c:v>
                      </c:pt>
                      <c:pt idx="1595">
                        <c:v>124.19</c:v>
                      </c:pt>
                      <c:pt idx="1596">
                        <c:v>124.17</c:v>
                      </c:pt>
                      <c:pt idx="1597">
                        <c:v>124.15</c:v>
                      </c:pt>
                      <c:pt idx="1598">
                        <c:v>124.12</c:v>
                      </c:pt>
                      <c:pt idx="1599">
                        <c:v>124.09</c:v>
                      </c:pt>
                      <c:pt idx="1600">
                        <c:v>124.06</c:v>
                      </c:pt>
                      <c:pt idx="1601">
                        <c:v>124.04</c:v>
                      </c:pt>
                      <c:pt idx="1602">
                        <c:v>124.01</c:v>
                      </c:pt>
                      <c:pt idx="1603">
                        <c:v>123.99</c:v>
                      </c:pt>
                      <c:pt idx="1604">
                        <c:v>123.96</c:v>
                      </c:pt>
                      <c:pt idx="1605">
                        <c:v>123.93</c:v>
                      </c:pt>
                      <c:pt idx="1606">
                        <c:v>123.89</c:v>
                      </c:pt>
                      <c:pt idx="1607">
                        <c:v>123.87</c:v>
                      </c:pt>
                      <c:pt idx="1608">
                        <c:v>123.84</c:v>
                      </c:pt>
                      <c:pt idx="1609">
                        <c:v>123.82</c:v>
                      </c:pt>
                      <c:pt idx="1610">
                        <c:v>123.8</c:v>
                      </c:pt>
                      <c:pt idx="1611">
                        <c:v>123.78</c:v>
                      </c:pt>
                      <c:pt idx="1612">
                        <c:v>123.76</c:v>
                      </c:pt>
                      <c:pt idx="1613">
                        <c:v>123.73</c:v>
                      </c:pt>
                      <c:pt idx="1614">
                        <c:v>123.71</c:v>
                      </c:pt>
                      <c:pt idx="1615">
                        <c:v>123.68</c:v>
                      </c:pt>
                      <c:pt idx="1616">
                        <c:v>123.66</c:v>
                      </c:pt>
                      <c:pt idx="1617">
                        <c:v>123.63</c:v>
                      </c:pt>
                      <c:pt idx="1618">
                        <c:v>123.6</c:v>
                      </c:pt>
                      <c:pt idx="1619">
                        <c:v>123.58</c:v>
                      </c:pt>
                      <c:pt idx="1620">
                        <c:v>123.56</c:v>
                      </c:pt>
                      <c:pt idx="1621">
                        <c:v>123.53</c:v>
                      </c:pt>
                      <c:pt idx="1622">
                        <c:v>123.5</c:v>
                      </c:pt>
                      <c:pt idx="1623">
                        <c:v>123.48</c:v>
                      </c:pt>
                      <c:pt idx="1624">
                        <c:v>123.46</c:v>
                      </c:pt>
                      <c:pt idx="1625">
                        <c:v>123.43</c:v>
                      </c:pt>
                      <c:pt idx="1626">
                        <c:v>123.41</c:v>
                      </c:pt>
                      <c:pt idx="1627">
                        <c:v>123.39</c:v>
                      </c:pt>
                      <c:pt idx="1628">
                        <c:v>123.37</c:v>
                      </c:pt>
                      <c:pt idx="1629">
                        <c:v>123.34</c:v>
                      </c:pt>
                      <c:pt idx="1630">
                        <c:v>123.32</c:v>
                      </c:pt>
                      <c:pt idx="1631">
                        <c:v>123.28</c:v>
                      </c:pt>
                      <c:pt idx="1632">
                        <c:v>123.26</c:v>
                      </c:pt>
                      <c:pt idx="1633">
                        <c:v>123.24</c:v>
                      </c:pt>
                      <c:pt idx="1634">
                        <c:v>123.2</c:v>
                      </c:pt>
                      <c:pt idx="1635">
                        <c:v>123.18</c:v>
                      </c:pt>
                      <c:pt idx="1636">
                        <c:v>123.16</c:v>
                      </c:pt>
                      <c:pt idx="1637">
                        <c:v>123.12</c:v>
                      </c:pt>
                      <c:pt idx="1638">
                        <c:v>123.1</c:v>
                      </c:pt>
                      <c:pt idx="1639">
                        <c:v>123.07</c:v>
                      </c:pt>
                      <c:pt idx="1640">
                        <c:v>123.05</c:v>
                      </c:pt>
                      <c:pt idx="1641">
                        <c:v>123.04</c:v>
                      </c:pt>
                      <c:pt idx="1642">
                        <c:v>123.02</c:v>
                      </c:pt>
                      <c:pt idx="1643">
                        <c:v>122.99</c:v>
                      </c:pt>
                      <c:pt idx="1644">
                        <c:v>122.97</c:v>
                      </c:pt>
                      <c:pt idx="1645">
                        <c:v>122.94</c:v>
                      </c:pt>
                      <c:pt idx="1646">
                        <c:v>122.91</c:v>
                      </c:pt>
                      <c:pt idx="1647">
                        <c:v>122.89</c:v>
                      </c:pt>
                      <c:pt idx="1648">
                        <c:v>122.86</c:v>
                      </c:pt>
                      <c:pt idx="1649">
                        <c:v>122.83</c:v>
                      </c:pt>
                      <c:pt idx="1650">
                        <c:v>122.81</c:v>
                      </c:pt>
                      <c:pt idx="1651">
                        <c:v>122.78</c:v>
                      </c:pt>
                      <c:pt idx="1652">
                        <c:v>122.76</c:v>
                      </c:pt>
                      <c:pt idx="1653">
                        <c:v>122.73</c:v>
                      </c:pt>
                      <c:pt idx="1654">
                        <c:v>122.69</c:v>
                      </c:pt>
                      <c:pt idx="1655">
                        <c:v>122.67</c:v>
                      </c:pt>
                      <c:pt idx="1656">
                        <c:v>122.65</c:v>
                      </c:pt>
                      <c:pt idx="1657">
                        <c:v>122.63</c:v>
                      </c:pt>
                      <c:pt idx="1658">
                        <c:v>122.6</c:v>
                      </c:pt>
                      <c:pt idx="1659">
                        <c:v>122.58</c:v>
                      </c:pt>
                      <c:pt idx="1660">
                        <c:v>122.55</c:v>
                      </c:pt>
                      <c:pt idx="1661">
                        <c:v>122.53</c:v>
                      </c:pt>
                      <c:pt idx="1662">
                        <c:v>122.5</c:v>
                      </c:pt>
                      <c:pt idx="1663">
                        <c:v>122.48</c:v>
                      </c:pt>
                      <c:pt idx="1664">
                        <c:v>122.46</c:v>
                      </c:pt>
                      <c:pt idx="1665">
                        <c:v>122.43</c:v>
                      </c:pt>
                      <c:pt idx="1666">
                        <c:v>122.4</c:v>
                      </c:pt>
                      <c:pt idx="1667">
                        <c:v>122.37</c:v>
                      </c:pt>
                      <c:pt idx="1668">
                        <c:v>122.35</c:v>
                      </c:pt>
                      <c:pt idx="1669">
                        <c:v>122.33</c:v>
                      </c:pt>
                      <c:pt idx="1670">
                        <c:v>122.3</c:v>
                      </c:pt>
                      <c:pt idx="1671">
                        <c:v>122.27</c:v>
                      </c:pt>
                      <c:pt idx="1672">
                        <c:v>122.25</c:v>
                      </c:pt>
                      <c:pt idx="1673">
                        <c:v>122.23</c:v>
                      </c:pt>
                      <c:pt idx="1674">
                        <c:v>122.2</c:v>
                      </c:pt>
                      <c:pt idx="1675">
                        <c:v>122.18</c:v>
                      </c:pt>
                      <c:pt idx="1676">
                        <c:v>122.15</c:v>
                      </c:pt>
                      <c:pt idx="1677">
                        <c:v>122.13</c:v>
                      </c:pt>
                      <c:pt idx="1678">
                        <c:v>122.11</c:v>
                      </c:pt>
                      <c:pt idx="1679">
                        <c:v>122.09</c:v>
                      </c:pt>
                      <c:pt idx="1680">
                        <c:v>122.07</c:v>
                      </c:pt>
                      <c:pt idx="1681">
                        <c:v>122.04</c:v>
                      </c:pt>
                      <c:pt idx="1682">
                        <c:v>122.02</c:v>
                      </c:pt>
                      <c:pt idx="1683">
                        <c:v>122</c:v>
                      </c:pt>
                      <c:pt idx="1684">
                        <c:v>121.97</c:v>
                      </c:pt>
                      <c:pt idx="1685">
                        <c:v>121.94</c:v>
                      </c:pt>
                      <c:pt idx="1686">
                        <c:v>121.92</c:v>
                      </c:pt>
                      <c:pt idx="1687">
                        <c:v>121.89</c:v>
                      </c:pt>
                      <c:pt idx="1688">
                        <c:v>121.87</c:v>
                      </c:pt>
                      <c:pt idx="1689">
                        <c:v>121.84</c:v>
                      </c:pt>
                      <c:pt idx="1690">
                        <c:v>121.82</c:v>
                      </c:pt>
                      <c:pt idx="1691">
                        <c:v>121.79</c:v>
                      </c:pt>
                      <c:pt idx="1692">
                        <c:v>121.77</c:v>
                      </c:pt>
                      <c:pt idx="1693">
                        <c:v>121.74</c:v>
                      </c:pt>
                      <c:pt idx="1694">
                        <c:v>121.71</c:v>
                      </c:pt>
                      <c:pt idx="1695">
                        <c:v>121.69</c:v>
                      </c:pt>
                      <c:pt idx="1696">
                        <c:v>121.66</c:v>
                      </c:pt>
                      <c:pt idx="1697">
                        <c:v>121.64</c:v>
                      </c:pt>
                      <c:pt idx="1698">
                        <c:v>121.62</c:v>
                      </c:pt>
                      <c:pt idx="1699">
                        <c:v>121.6</c:v>
                      </c:pt>
                      <c:pt idx="1700">
                        <c:v>121.57</c:v>
                      </c:pt>
                      <c:pt idx="1701">
                        <c:v>121.55</c:v>
                      </c:pt>
                      <c:pt idx="1702">
                        <c:v>121.52</c:v>
                      </c:pt>
                      <c:pt idx="1703">
                        <c:v>121.49</c:v>
                      </c:pt>
                      <c:pt idx="1704">
                        <c:v>121.47</c:v>
                      </c:pt>
                      <c:pt idx="1705">
                        <c:v>121.44</c:v>
                      </c:pt>
                      <c:pt idx="1706">
                        <c:v>121.42</c:v>
                      </c:pt>
                      <c:pt idx="1707">
                        <c:v>121.4</c:v>
                      </c:pt>
                      <c:pt idx="1708">
                        <c:v>121.38</c:v>
                      </c:pt>
                      <c:pt idx="1709">
                        <c:v>121.35</c:v>
                      </c:pt>
                      <c:pt idx="1710">
                        <c:v>121.33</c:v>
                      </c:pt>
                      <c:pt idx="1711">
                        <c:v>121.3</c:v>
                      </c:pt>
                      <c:pt idx="1712">
                        <c:v>121.28</c:v>
                      </c:pt>
                      <c:pt idx="1713">
                        <c:v>121.26</c:v>
                      </c:pt>
                      <c:pt idx="1714">
                        <c:v>121.23</c:v>
                      </c:pt>
                      <c:pt idx="1715">
                        <c:v>121.2</c:v>
                      </c:pt>
                      <c:pt idx="1716">
                        <c:v>121.18</c:v>
                      </c:pt>
                      <c:pt idx="1717">
                        <c:v>121.15</c:v>
                      </c:pt>
                      <c:pt idx="1718">
                        <c:v>121.12</c:v>
                      </c:pt>
                      <c:pt idx="1719">
                        <c:v>121.11</c:v>
                      </c:pt>
                      <c:pt idx="1720">
                        <c:v>121.08</c:v>
                      </c:pt>
                      <c:pt idx="1721">
                        <c:v>121.06</c:v>
                      </c:pt>
                      <c:pt idx="1722">
                        <c:v>121.03</c:v>
                      </c:pt>
                      <c:pt idx="1723">
                        <c:v>121</c:v>
                      </c:pt>
                      <c:pt idx="1724">
                        <c:v>120.98</c:v>
                      </c:pt>
                      <c:pt idx="1725">
                        <c:v>120.95</c:v>
                      </c:pt>
                      <c:pt idx="1726">
                        <c:v>120.92</c:v>
                      </c:pt>
                      <c:pt idx="1727">
                        <c:v>120.9</c:v>
                      </c:pt>
                      <c:pt idx="1728">
                        <c:v>120.88</c:v>
                      </c:pt>
                      <c:pt idx="1729">
                        <c:v>120.85</c:v>
                      </c:pt>
                      <c:pt idx="1730">
                        <c:v>120.83</c:v>
                      </c:pt>
                      <c:pt idx="1731">
                        <c:v>120.8</c:v>
                      </c:pt>
                      <c:pt idx="1732">
                        <c:v>120.78</c:v>
                      </c:pt>
                      <c:pt idx="1733">
                        <c:v>120.75</c:v>
                      </c:pt>
                      <c:pt idx="1734">
                        <c:v>120.73</c:v>
                      </c:pt>
                      <c:pt idx="1735">
                        <c:v>120.7</c:v>
                      </c:pt>
                      <c:pt idx="1736">
                        <c:v>120.67</c:v>
                      </c:pt>
                      <c:pt idx="1737">
                        <c:v>120.65</c:v>
                      </c:pt>
                      <c:pt idx="1738">
                        <c:v>120.62</c:v>
                      </c:pt>
                      <c:pt idx="1739">
                        <c:v>120.58</c:v>
                      </c:pt>
                      <c:pt idx="1740">
                        <c:v>120.57</c:v>
                      </c:pt>
                      <c:pt idx="1741">
                        <c:v>120.53</c:v>
                      </c:pt>
                      <c:pt idx="1742">
                        <c:v>120.51</c:v>
                      </c:pt>
                      <c:pt idx="1743">
                        <c:v>120.49</c:v>
                      </c:pt>
                      <c:pt idx="1744">
                        <c:v>120.46</c:v>
                      </c:pt>
                      <c:pt idx="1745">
                        <c:v>120.44</c:v>
                      </c:pt>
                      <c:pt idx="1746">
                        <c:v>120.42</c:v>
                      </c:pt>
                      <c:pt idx="1747">
                        <c:v>120.39</c:v>
                      </c:pt>
                      <c:pt idx="1748">
                        <c:v>120.37</c:v>
                      </c:pt>
                      <c:pt idx="1749">
                        <c:v>120.35</c:v>
                      </c:pt>
                      <c:pt idx="1750">
                        <c:v>120.31</c:v>
                      </c:pt>
                      <c:pt idx="1751">
                        <c:v>120.29</c:v>
                      </c:pt>
                      <c:pt idx="1752">
                        <c:v>120.27</c:v>
                      </c:pt>
                      <c:pt idx="1753">
                        <c:v>120.24</c:v>
                      </c:pt>
                      <c:pt idx="1754">
                        <c:v>120.23</c:v>
                      </c:pt>
                      <c:pt idx="1755">
                        <c:v>120.2</c:v>
                      </c:pt>
                      <c:pt idx="1756">
                        <c:v>120.17</c:v>
                      </c:pt>
                      <c:pt idx="1757">
                        <c:v>120.16</c:v>
                      </c:pt>
                      <c:pt idx="1758">
                        <c:v>120.14</c:v>
                      </c:pt>
                      <c:pt idx="1759">
                        <c:v>120.12</c:v>
                      </c:pt>
                      <c:pt idx="1760">
                        <c:v>120.08</c:v>
                      </c:pt>
                      <c:pt idx="1761">
                        <c:v>120.06</c:v>
                      </c:pt>
                      <c:pt idx="1762">
                        <c:v>120.03</c:v>
                      </c:pt>
                      <c:pt idx="1763">
                        <c:v>120.01</c:v>
                      </c:pt>
                      <c:pt idx="1764">
                        <c:v>120</c:v>
                      </c:pt>
                      <c:pt idx="1765">
                        <c:v>119.96</c:v>
                      </c:pt>
                      <c:pt idx="1766">
                        <c:v>119.94</c:v>
                      </c:pt>
                      <c:pt idx="1767">
                        <c:v>119.92</c:v>
                      </c:pt>
                      <c:pt idx="1768">
                        <c:v>119.89</c:v>
                      </c:pt>
                      <c:pt idx="1769">
                        <c:v>119.87</c:v>
                      </c:pt>
                      <c:pt idx="1770">
                        <c:v>119.85</c:v>
                      </c:pt>
                      <c:pt idx="1771">
                        <c:v>119.82</c:v>
                      </c:pt>
                      <c:pt idx="1772">
                        <c:v>119.8</c:v>
                      </c:pt>
                      <c:pt idx="1773">
                        <c:v>119.78</c:v>
                      </c:pt>
                      <c:pt idx="1774">
                        <c:v>119.76</c:v>
                      </c:pt>
                      <c:pt idx="1775">
                        <c:v>119.73</c:v>
                      </c:pt>
                      <c:pt idx="1776">
                        <c:v>119.71</c:v>
                      </c:pt>
                      <c:pt idx="1777">
                        <c:v>119.69</c:v>
                      </c:pt>
                      <c:pt idx="1778">
                        <c:v>119.67</c:v>
                      </c:pt>
                      <c:pt idx="1779">
                        <c:v>119.65</c:v>
                      </c:pt>
                      <c:pt idx="1780">
                        <c:v>119.62</c:v>
                      </c:pt>
                      <c:pt idx="1781">
                        <c:v>119.6</c:v>
                      </c:pt>
                      <c:pt idx="1782">
                        <c:v>119.58</c:v>
                      </c:pt>
                      <c:pt idx="1783">
                        <c:v>119.56</c:v>
                      </c:pt>
                      <c:pt idx="1784">
                        <c:v>119.53</c:v>
                      </c:pt>
                      <c:pt idx="1785">
                        <c:v>119.51</c:v>
                      </c:pt>
                      <c:pt idx="1786">
                        <c:v>119.49</c:v>
                      </c:pt>
                      <c:pt idx="1787">
                        <c:v>119.47</c:v>
                      </c:pt>
                      <c:pt idx="1788">
                        <c:v>119.45</c:v>
                      </c:pt>
                      <c:pt idx="1789">
                        <c:v>119.41</c:v>
                      </c:pt>
                      <c:pt idx="1790">
                        <c:v>119.39</c:v>
                      </c:pt>
                      <c:pt idx="1791">
                        <c:v>119.37</c:v>
                      </c:pt>
                      <c:pt idx="1792">
                        <c:v>119.35</c:v>
                      </c:pt>
                      <c:pt idx="1793">
                        <c:v>119.33</c:v>
                      </c:pt>
                      <c:pt idx="1794">
                        <c:v>119.3</c:v>
                      </c:pt>
                      <c:pt idx="1795">
                        <c:v>119.28</c:v>
                      </c:pt>
                      <c:pt idx="1796">
                        <c:v>119.26</c:v>
                      </c:pt>
                      <c:pt idx="1797">
                        <c:v>119.23</c:v>
                      </c:pt>
                      <c:pt idx="1798">
                        <c:v>119.21</c:v>
                      </c:pt>
                      <c:pt idx="1799">
                        <c:v>119.19</c:v>
                      </c:pt>
                      <c:pt idx="1800">
                        <c:v>119.17</c:v>
                      </c:pt>
                      <c:pt idx="1801">
                        <c:v>119.15</c:v>
                      </c:pt>
                      <c:pt idx="1802">
                        <c:v>119.13</c:v>
                      </c:pt>
                      <c:pt idx="1803">
                        <c:v>119.11</c:v>
                      </c:pt>
                      <c:pt idx="1804">
                        <c:v>119.09</c:v>
                      </c:pt>
                      <c:pt idx="1805">
                        <c:v>119.07</c:v>
                      </c:pt>
                      <c:pt idx="1806">
                        <c:v>119.05</c:v>
                      </c:pt>
                      <c:pt idx="1807">
                        <c:v>119.03</c:v>
                      </c:pt>
                      <c:pt idx="1808">
                        <c:v>119</c:v>
                      </c:pt>
                      <c:pt idx="1809">
                        <c:v>118.98</c:v>
                      </c:pt>
                      <c:pt idx="1810">
                        <c:v>118.96</c:v>
                      </c:pt>
                      <c:pt idx="1811">
                        <c:v>118.94</c:v>
                      </c:pt>
                      <c:pt idx="1812">
                        <c:v>118.91</c:v>
                      </c:pt>
                      <c:pt idx="1813">
                        <c:v>118.89</c:v>
                      </c:pt>
                      <c:pt idx="1814">
                        <c:v>118.87</c:v>
                      </c:pt>
                      <c:pt idx="1815">
                        <c:v>118.85</c:v>
                      </c:pt>
                      <c:pt idx="1816">
                        <c:v>118.83</c:v>
                      </c:pt>
                      <c:pt idx="1817">
                        <c:v>118.8</c:v>
                      </c:pt>
                      <c:pt idx="1818">
                        <c:v>118.77</c:v>
                      </c:pt>
                      <c:pt idx="1819">
                        <c:v>118.75</c:v>
                      </c:pt>
                      <c:pt idx="1820">
                        <c:v>118.73</c:v>
                      </c:pt>
                      <c:pt idx="1821">
                        <c:v>118.71</c:v>
                      </c:pt>
                      <c:pt idx="1822">
                        <c:v>118.69</c:v>
                      </c:pt>
                      <c:pt idx="1823">
                        <c:v>118.67</c:v>
                      </c:pt>
                      <c:pt idx="1824">
                        <c:v>118.65</c:v>
                      </c:pt>
                      <c:pt idx="1825">
                        <c:v>118.62</c:v>
                      </c:pt>
                      <c:pt idx="1826">
                        <c:v>118.6</c:v>
                      </c:pt>
                      <c:pt idx="1827">
                        <c:v>118.58</c:v>
                      </c:pt>
                      <c:pt idx="1828">
                        <c:v>118.56</c:v>
                      </c:pt>
                      <c:pt idx="1829">
                        <c:v>118.54</c:v>
                      </c:pt>
                      <c:pt idx="1830">
                        <c:v>118.52</c:v>
                      </c:pt>
                      <c:pt idx="1831">
                        <c:v>118.49</c:v>
                      </c:pt>
                      <c:pt idx="1832">
                        <c:v>118.47</c:v>
                      </c:pt>
                      <c:pt idx="1833">
                        <c:v>118.44</c:v>
                      </c:pt>
                      <c:pt idx="1834">
                        <c:v>118.42</c:v>
                      </c:pt>
                      <c:pt idx="1835">
                        <c:v>118.4</c:v>
                      </c:pt>
                      <c:pt idx="1836">
                        <c:v>118.38</c:v>
                      </c:pt>
                      <c:pt idx="1837">
                        <c:v>118.35</c:v>
                      </c:pt>
                      <c:pt idx="1838">
                        <c:v>118.33</c:v>
                      </c:pt>
                      <c:pt idx="1839">
                        <c:v>118.31</c:v>
                      </c:pt>
                      <c:pt idx="1840">
                        <c:v>118.29</c:v>
                      </c:pt>
                      <c:pt idx="1841">
                        <c:v>118.27</c:v>
                      </c:pt>
                      <c:pt idx="1842">
                        <c:v>118.24</c:v>
                      </c:pt>
                      <c:pt idx="1843">
                        <c:v>118.22</c:v>
                      </c:pt>
                      <c:pt idx="1844">
                        <c:v>118.19</c:v>
                      </c:pt>
                      <c:pt idx="1845">
                        <c:v>118.17</c:v>
                      </c:pt>
                      <c:pt idx="1846">
                        <c:v>118.15</c:v>
                      </c:pt>
                      <c:pt idx="1847">
                        <c:v>118.13</c:v>
                      </c:pt>
                      <c:pt idx="1848">
                        <c:v>118.11</c:v>
                      </c:pt>
                      <c:pt idx="1849">
                        <c:v>118.08</c:v>
                      </c:pt>
                      <c:pt idx="1850">
                        <c:v>118.06</c:v>
                      </c:pt>
                      <c:pt idx="1851">
                        <c:v>118.04</c:v>
                      </c:pt>
                      <c:pt idx="1852">
                        <c:v>118.02</c:v>
                      </c:pt>
                      <c:pt idx="1853">
                        <c:v>117.99</c:v>
                      </c:pt>
                      <c:pt idx="1854">
                        <c:v>117.97</c:v>
                      </c:pt>
                      <c:pt idx="1855">
                        <c:v>117.95</c:v>
                      </c:pt>
                      <c:pt idx="1856">
                        <c:v>117.93</c:v>
                      </c:pt>
                      <c:pt idx="1857">
                        <c:v>117.91</c:v>
                      </c:pt>
                      <c:pt idx="1858">
                        <c:v>117.88</c:v>
                      </c:pt>
                      <c:pt idx="1859">
                        <c:v>117.86</c:v>
                      </c:pt>
                      <c:pt idx="1860">
                        <c:v>117.83</c:v>
                      </c:pt>
                      <c:pt idx="1861">
                        <c:v>117.81</c:v>
                      </c:pt>
                      <c:pt idx="1862">
                        <c:v>117.79</c:v>
                      </c:pt>
                      <c:pt idx="1863">
                        <c:v>117.77</c:v>
                      </c:pt>
                      <c:pt idx="1864">
                        <c:v>117.74</c:v>
                      </c:pt>
                      <c:pt idx="1865">
                        <c:v>117.72</c:v>
                      </c:pt>
                      <c:pt idx="1866">
                        <c:v>117.69</c:v>
                      </c:pt>
                      <c:pt idx="1867">
                        <c:v>117.66</c:v>
                      </c:pt>
                      <c:pt idx="1868">
                        <c:v>117.65</c:v>
                      </c:pt>
                      <c:pt idx="1869">
                        <c:v>117.63</c:v>
                      </c:pt>
                      <c:pt idx="1870">
                        <c:v>117.6</c:v>
                      </c:pt>
                      <c:pt idx="1871">
                        <c:v>117.58</c:v>
                      </c:pt>
                      <c:pt idx="1872">
                        <c:v>117.56</c:v>
                      </c:pt>
                      <c:pt idx="1873">
                        <c:v>117.54</c:v>
                      </c:pt>
                      <c:pt idx="1874">
                        <c:v>117.52</c:v>
                      </c:pt>
                      <c:pt idx="1875">
                        <c:v>117.5</c:v>
                      </c:pt>
                      <c:pt idx="1876">
                        <c:v>117.48</c:v>
                      </c:pt>
                      <c:pt idx="1877">
                        <c:v>117.46</c:v>
                      </c:pt>
                      <c:pt idx="1878">
                        <c:v>117.44</c:v>
                      </c:pt>
                      <c:pt idx="1879">
                        <c:v>117.42</c:v>
                      </c:pt>
                      <c:pt idx="1880">
                        <c:v>117.39</c:v>
                      </c:pt>
                      <c:pt idx="1881">
                        <c:v>117.38</c:v>
                      </c:pt>
                      <c:pt idx="1882">
                        <c:v>117.35</c:v>
                      </c:pt>
                      <c:pt idx="1883">
                        <c:v>117.33</c:v>
                      </c:pt>
                      <c:pt idx="1884">
                        <c:v>117.3</c:v>
                      </c:pt>
                      <c:pt idx="1885">
                        <c:v>117.28</c:v>
                      </c:pt>
                      <c:pt idx="1886">
                        <c:v>117.26</c:v>
                      </c:pt>
                      <c:pt idx="1887">
                        <c:v>117.23</c:v>
                      </c:pt>
                      <c:pt idx="1888">
                        <c:v>117.22</c:v>
                      </c:pt>
                      <c:pt idx="1889">
                        <c:v>117.21</c:v>
                      </c:pt>
                      <c:pt idx="1890">
                        <c:v>117.16</c:v>
                      </c:pt>
                      <c:pt idx="1891">
                        <c:v>117.15</c:v>
                      </c:pt>
                      <c:pt idx="1892">
                        <c:v>117.13</c:v>
                      </c:pt>
                      <c:pt idx="1893">
                        <c:v>117.1</c:v>
                      </c:pt>
                      <c:pt idx="1894">
                        <c:v>117.08</c:v>
                      </c:pt>
                      <c:pt idx="1895">
                        <c:v>117.05</c:v>
                      </c:pt>
                      <c:pt idx="1896">
                        <c:v>117.03</c:v>
                      </c:pt>
                      <c:pt idx="1897">
                        <c:v>117.02</c:v>
                      </c:pt>
                      <c:pt idx="1898">
                        <c:v>116.99</c:v>
                      </c:pt>
                      <c:pt idx="1899">
                        <c:v>116.97</c:v>
                      </c:pt>
                      <c:pt idx="1900">
                        <c:v>116.95</c:v>
                      </c:pt>
                      <c:pt idx="1901">
                        <c:v>116.92</c:v>
                      </c:pt>
                      <c:pt idx="1902">
                        <c:v>116.9</c:v>
                      </c:pt>
                      <c:pt idx="1903">
                        <c:v>116.88</c:v>
                      </c:pt>
                      <c:pt idx="1904">
                        <c:v>116.86</c:v>
                      </c:pt>
                      <c:pt idx="1905">
                        <c:v>116.84</c:v>
                      </c:pt>
                      <c:pt idx="1906">
                        <c:v>116.82</c:v>
                      </c:pt>
                      <c:pt idx="1907">
                        <c:v>116.8</c:v>
                      </c:pt>
                      <c:pt idx="1908">
                        <c:v>116.78</c:v>
                      </c:pt>
                      <c:pt idx="1909">
                        <c:v>116.76</c:v>
                      </c:pt>
                      <c:pt idx="1910">
                        <c:v>116.74</c:v>
                      </c:pt>
                      <c:pt idx="1911">
                        <c:v>116.7</c:v>
                      </c:pt>
                      <c:pt idx="1912">
                        <c:v>116.69</c:v>
                      </c:pt>
                      <c:pt idx="1913">
                        <c:v>116.66</c:v>
                      </c:pt>
                      <c:pt idx="1914">
                        <c:v>116.64</c:v>
                      </c:pt>
                      <c:pt idx="1915">
                        <c:v>116.62</c:v>
                      </c:pt>
                      <c:pt idx="1916">
                        <c:v>116.59</c:v>
                      </c:pt>
                      <c:pt idx="1917">
                        <c:v>116.57</c:v>
                      </c:pt>
                      <c:pt idx="1918">
                        <c:v>116.55</c:v>
                      </c:pt>
                      <c:pt idx="1919">
                        <c:v>116.53</c:v>
                      </c:pt>
                      <c:pt idx="1920">
                        <c:v>116.51</c:v>
                      </c:pt>
                      <c:pt idx="1921">
                        <c:v>116.49</c:v>
                      </c:pt>
                      <c:pt idx="1922">
                        <c:v>116.47</c:v>
                      </c:pt>
                      <c:pt idx="1923">
                        <c:v>116.45</c:v>
                      </c:pt>
                      <c:pt idx="1924">
                        <c:v>116.43</c:v>
                      </c:pt>
                      <c:pt idx="1925">
                        <c:v>116.4</c:v>
                      </c:pt>
                      <c:pt idx="1926">
                        <c:v>116.38</c:v>
                      </c:pt>
                      <c:pt idx="1927">
                        <c:v>116.36</c:v>
                      </c:pt>
                      <c:pt idx="1928">
                        <c:v>116.34</c:v>
                      </c:pt>
                      <c:pt idx="1929">
                        <c:v>116.32</c:v>
                      </c:pt>
                      <c:pt idx="1930">
                        <c:v>116.29</c:v>
                      </c:pt>
                      <c:pt idx="1931">
                        <c:v>116.27</c:v>
                      </c:pt>
                      <c:pt idx="1932">
                        <c:v>116.25</c:v>
                      </c:pt>
                      <c:pt idx="1933">
                        <c:v>116.23</c:v>
                      </c:pt>
                      <c:pt idx="1934">
                        <c:v>116.21</c:v>
                      </c:pt>
                      <c:pt idx="1935">
                        <c:v>116.19</c:v>
                      </c:pt>
                      <c:pt idx="1936">
                        <c:v>116.16</c:v>
                      </c:pt>
                      <c:pt idx="1937">
                        <c:v>116.14</c:v>
                      </c:pt>
                      <c:pt idx="1938">
                        <c:v>116.11</c:v>
                      </c:pt>
                      <c:pt idx="1939">
                        <c:v>116.09</c:v>
                      </c:pt>
                      <c:pt idx="1940">
                        <c:v>116.07</c:v>
                      </c:pt>
                      <c:pt idx="1941">
                        <c:v>116.05</c:v>
                      </c:pt>
                      <c:pt idx="1942">
                        <c:v>116.03</c:v>
                      </c:pt>
                      <c:pt idx="1943">
                        <c:v>116</c:v>
                      </c:pt>
                      <c:pt idx="1944">
                        <c:v>115.98</c:v>
                      </c:pt>
                      <c:pt idx="1945">
                        <c:v>115.96</c:v>
                      </c:pt>
                      <c:pt idx="1946">
                        <c:v>115.95</c:v>
                      </c:pt>
                      <c:pt idx="1947">
                        <c:v>115.92</c:v>
                      </c:pt>
                      <c:pt idx="1948">
                        <c:v>115.9</c:v>
                      </c:pt>
                      <c:pt idx="1949">
                        <c:v>115.88</c:v>
                      </c:pt>
                      <c:pt idx="1950">
                        <c:v>115.86</c:v>
                      </c:pt>
                      <c:pt idx="1951">
                        <c:v>115.84</c:v>
                      </c:pt>
                      <c:pt idx="1952">
                        <c:v>115.82</c:v>
                      </c:pt>
                      <c:pt idx="1953">
                        <c:v>115.8</c:v>
                      </c:pt>
                      <c:pt idx="1954">
                        <c:v>115.78</c:v>
                      </c:pt>
                      <c:pt idx="1955">
                        <c:v>115.75</c:v>
                      </c:pt>
                      <c:pt idx="1956">
                        <c:v>115.73</c:v>
                      </c:pt>
                      <c:pt idx="1957">
                        <c:v>115.72</c:v>
                      </c:pt>
                      <c:pt idx="1958">
                        <c:v>115.7</c:v>
                      </c:pt>
                      <c:pt idx="1959">
                        <c:v>115.67</c:v>
                      </c:pt>
                      <c:pt idx="1960">
                        <c:v>115.65</c:v>
                      </c:pt>
                      <c:pt idx="1961">
                        <c:v>115.63</c:v>
                      </c:pt>
                      <c:pt idx="1962">
                        <c:v>115.6</c:v>
                      </c:pt>
                      <c:pt idx="1963">
                        <c:v>115.58</c:v>
                      </c:pt>
                      <c:pt idx="1964">
                        <c:v>115.56</c:v>
                      </c:pt>
                      <c:pt idx="1965">
                        <c:v>115.54</c:v>
                      </c:pt>
                      <c:pt idx="1966">
                        <c:v>115.52</c:v>
                      </c:pt>
                      <c:pt idx="1967">
                        <c:v>115.49</c:v>
                      </c:pt>
                      <c:pt idx="1968">
                        <c:v>115.47</c:v>
                      </c:pt>
                      <c:pt idx="1969">
                        <c:v>115.45</c:v>
                      </c:pt>
                      <c:pt idx="1970">
                        <c:v>115.43</c:v>
                      </c:pt>
                      <c:pt idx="1971">
                        <c:v>115.41</c:v>
                      </c:pt>
                      <c:pt idx="1972">
                        <c:v>115.39</c:v>
                      </c:pt>
                      <c:pt idx="1973">
                        <c:v>115.37</c:v>
                      </c:pt>
                      <c:pt idx="1974">
                        <c:v>115.35</c:v>
                      </c:pt>
                      <c:pt idx="1975">
                        <c:v>115.33</c:v>
                      </c:pt>
                      <c:pt idx="1976">
                        <c:v>115.31</c:v>
                      </c:pt>
                      <c:pt idx="1977">
                        <c:v>115.29</c:v>
                      </c:pt>
                      <c:pt idx="1978">
                        <c:v>115.26</c:v>
                      </c:pt>
                      <c:pt idx="1979">
                        <c:v>115.24</c:v>
                      </c:pt>
                      <c:pt idx="1980">
                        <c:v>115.23</c:v>
                      </c:pt>
                      <c:pt idx="1981">
                        <c:v>115.21</c:v>
                      </c:pt>
                      <c:pt idx="1982">
                        <c:v>115.19</c:v>
                      </c:pt>
                      <c:pt idx="1983">
                        <c:v>115.17</c:v>
                      </c:pt>
                      <c:pt idx="1984">
                        <c:v>115.15</c:v>
                      </c:pt>
                      <c:pt idx="1985">
                        <c:v>115.11</c:v>
                      </c:pt>
                      <c:pt idx="1986">
                        <c:v>115.09</c:v>
                      </c:pt>
                      <c:pt idx="1987">
                        <c:v>115.07</c:v>
                      </c:pt>
                      <c:pt idx="1988">
                        <c:v>115.05</c:v>
                      </c:pt>
                      <c:pt idx="1989">
                        <c:v>115.03</c:v>
                      </c:pt>
                      <c:pt idx="1990">
                        <c:v>115</c:v>
                      </c:pt>
                      <c:pt idx="1991">
                        <c:v>114.99</c:v>
                      </c:pt>
                      <c:pt idx="1992">
                        <c:v>114.98</c:v>
                      </c:pt>
                      <c:pt idx="1993">
                        <c:v>114.95</c:v>
                      </c:pt>
                      <c:pt idx="1994">
                        <c:v>114.93</c:v>
                      </c:pt>
                      <c:pt idx="1995">
                        <c:v>114.92</c:v>
                      </c:pt>
                      <c:pt idx="1996">
                        <c:v>114.89</c:v>
                      </c:pt>
                      <c:pt idx="1997">
                        <c:v>114.87</c:v>
                      </c:pt>
                      <c:pt idx="1998">
                        <c:v>114.85</c:v>
                      </c:pt>
                      <c:pt idx="1999">
                        <c:v>114.83</c:v>
                      </c:pt>
                      <c:pt idx="2000">
                        <c:v>114.81</c:v>
                      </c:pt>
                      <c:pt idx="2001">
                        <c:v>114.78</c:v>
                      </c:pt>
                      <c:pt idx="2002">
                        <c:v>114.76</c:v>
                      </c:pt>
                      <c:pt idx="2003">
                        <c:v>114.74</c:v>
                      </c:pt>
                      <c:pt idx="2004">
                        <c:v>114.72</c:v>
                      </c:pt>
                      <c:pt idx="2005">
                        <c:v>114.7</c:v>
                      </c:pt>
                      <c:pt idx="2006">
                        <c:v>114.67</c:v>
                      </c:pt>
                      <c:pt idx="2007">
                        <c:v>114.64</c:v>
                      </c:pt>
                      <c:pt idx="2008">
                        <c:v>114.61</c:v>
                      </c:pt>
                      <c:pt idx="2009">
                        <c:v>114.6</c:v>
                      </c:pt>
                      <c:pt idx="2010">
                        <c:v>114.59</c:v>
                      </c:pt>
                      <c:pt idx="2011">
                        <c:v>114.56</c:v>
                      </c:pt>
                      <c:pt idx="2012">
                        <c:v>114.54</c:v>
                      </c:pt>
                      <c:pt idx="2013">
                        <c:v>114.52</c:v>
                      </c:pt>
                      <c:pt idx="2014">
                        <c:v>114.5</c:v>
                      </c:pt>
                      <c:pt idx="2015">
                        <c:v>114.48</c:v>
                      </c:pt>
                      <c:pt idx="2016">
                        <c:v>114.46</c:v>
                      </c:pt>
                      <c:pt idx="2017">
                        <c:v>114.44</c:v>
                      </c:pt>
                      <c:pt idx="2018">
                        <c:v>114.42</c:v>
                      </c:pt>
                      <c:pt idx="2019">
                        <c:v>114.4</c:v>
                      </c:pt>
                      <c:pt idx="2020">
                        <c:v>114.38</c:v>
                      </c:pt>
                      <c:pt idx="2021">
                        <c:v>114.36</c:v>
                      </c:pt>
                      <c:pt idx="2022">
                        <c:v>114.34</c:v>
                      </c:pt>
                      <c:pt idx="2023">
                        <c:v>114.32</c:v>
                      </c:pt>
                      <c:pt idx="2024">
                        <c:v>114.3</c:v>
                      </c:pt>
                      <c:pt idx="2025">
                        <c:v>114.28</c:v>
                      </c:pt>
                      <c:pt idx="2026">
                        <c:v>114.26</c:v>
                      </c:pt>
                      <c:pt idx="2027">
                        <c:v>114.23</c:v>
                      </c:pt>
                      <c:pt idx="2028">
                        <c:v>114.21</c:v>
                      </c:pt>
                      <c:pt idx="2029">
                        <c:v>114.2</c:v>
                      </c:pt>
                      <c:pt idx="2030">
                        <c:v>114.17</c:v>
                      </c:pt>
                      <c:pt idx="2031">
                        <c:v>114.15</c:v>
                      </c:pt>
                      <c:pt idx="2032">
                        <c:v>114.14</c:v>
                      </c:pt>
                      <c:pt idx="2033">
                        <c:v>114.11</c:v>
                      </c:pt>
                      <c:pt idx="2034">
                        <c:v>114.09</c:v>
                      </c:pt>
                      <c:pt idx="2035">
                        <c:v>114.07</c:v>
                      </c:pt>
                      <c:pt idx="2036">
                        <c:v>114.05</c:v>
                      </c:pt>
                      <c:pt idx="2037">
                        <c:v>114.03</c:v>
                      </c:pt>
                      <c:pt idx="2038">
                        <c:v>114.01</c:v>
                      </c:pt>
                      <c:pt idx="2039">
                        <c:v>113.99</c:v>
                      </c:pt>
                      <c:pt idx="2040">
                        <c:v>113.98</c:v>
                      </c:pt>
                      <c:pt idx="2041">
                        <c:v>113.96</c:v>
                      </c:pt>
                      <c:pt idx="2042">
                        <c:v>113.95</c:v>
                      </c:pt>
                      <c:pt idx="2043">
                        <c:v>113.93</c:v>
                      </c:pt>
                      <c:pt idx="2044">
                        <c:v>113.91</c:v>
                      </c:pt>
                      <c:pt idx="2045">
                        <c:v>113.88</c:v>
                      </c:pt>
                      <c:pt idx="2046">
                        <c:v>113.87</c:v>
                      </c:pt>
                      <c:pt idx="2047">
                        <c:v>113.85</c:v>
                      </c:pt>
                      <c:pt idx="2048">
                        <c:v>113.84</c:v>
                      </c:pt>
                      <c:pt idx="2049">
                        <c:v>113.82</c:v>
                      </c:pt>
                      <c:pt idx="2050">
                        <c:v>113.79</c:v>
                      </c:pt>
                      <c:pt idx="2051">
                        <c:v>113.79</c:v>
                      </c:pt>
                      <c:pt idx="2052">
                        <c:v>113.77</c:v>
                      </c:pt>
                      <c:pt idx="2053">
                        <c:v>113.76</c:v>
                      </c:pt>
                      <c:pt idx="2054">
                        <c:v>113.74</c:v>
                      </c:pt>
                      <c:pt idx="2055">
                        <c:v>113.72</c:v>
                      </c:pt>
                      <c:pt idx="2056">
                        <c:v>113.7</c:v>
                      </c:pt>
                      <c:pt idx="2057">
                        <c:v>113.68</c:v>
                      </c:pt>
                      <c:pt idx="2058">
                        <c:v>113.67</c:v>
                      </c:pt>
                      <c:pt idx="2059">
                        <c:v>113.65</c:v>
                      </c:pt>
                      <c:pt idx="2060">
                        <c:v>113.64</c:v>
                      </c:pt>
                      <c:pt idx="2061">
                        <c:v>113.62</c:v>
                      </c:pt>
                      <c:pt idx="2062">
                        <c:v>113.61</c:v>
                      </c:pt>
                      <c:pt idx="2063">
                        <c:v>113.59</c:v>
                      </c:pt>
                      <c:pt idx="2064">
                        <c:v>113.57</c:v>
                      </c:pt>
                      <c:pt idx="2065">
                        <c:v>113.55</c:v>
                      </c:pt>
                      <c:pt idx="2066">
                        <c:v>113.53</c:v>
                      </c:pt>
                      <c:pt idx="2067">
                        <c:v>113.52</c:v>
                      </c:pt>
                      <c:pt idx="2068">
                        <c:v>113.5</c:v>
                      </c:pt>
                      <c:pt idx="2069">
                        <c:v>113.48</c:v>
                      </c:pt>
                      <c:pt idx="2070">
                        <c:v>113.46</c:v>
                      </c:pt>
                      <c:pt idx="2071">
                        <c:v>113.44</c:v>
                      </c:pt>
                      <c:pt idx="2072">
                        <c:v>113.43</c:v>
                      </c:pt>
                      <c:pt idx="2073">
                        <c:v>113.41</c:v>
                      </c:pt>
                      <c:pt idx="2074">
                        <c:v>113.39</c:v>
                      </c:pt>
                      <c:pt idx="2075">
                        <c:v>113.37</c:v>
                      </c:pt>
                      <c:pt idx="2076">
                        <c:v>113.35</c:v>
                      </c:pt>
                      <c:pt idx="2077">
                        <c:v>113.34</c:v>
                      </c:pt>
                      <c:pt idx="2078">
                        <c:v>113.32</c:v>
                      </c:pt>
                      <c:pt idx="2079">
                        <c:v>113.3</c:v>
                      </c:pt>
                      <c:pt idx="2080">
                        <c:v>113.28</c:v>
                      </c:pt>
                      <c:pt idx="2081">
                        <c:v>113.26</c:v>
                      </c:pt>
                      <c:pt idx="2082">
                        <c:v>113.24</c:v>
                      </c:pt>
                      <c:pt idx="2083">
                        <c:v>113.23</c:v>
                      </c:pt>
                      <c:pt idx="2084">
                        <c:v>113.2</c:v>
                      </c:pt>
                      <c:pt idx="2085">
                        <c:v>113.19</c:v>
                      </c:pt>
                      <c:pt idx="2086">
                        <c:v>113.16</c:v>
                      </c:pt>
                      <c:pt idx="2087">
                        <c:v>113.14</c:v>
                      </c:pt>
                      <c:pt idx="2088">
                        <c:v>113.13</c:v>
                      </c:pt>
                      <c:pt idx="2089">
                        <c:v>113.11</c:v>
                      </c:pt>
                      <c:pt idx="2090">
                        <c:v>113.08</c:v>
                      </c:pt>
                      <c:pt idx="2091">
                        <c:v>113.06</c:v>
                      </c:pt>
                      <c:pt idx="2092">
                        <c:v>113.04</c:v>
                      </c:pt>
                      <c:pt idx="2093">
                        <c:v>113.02</c:v>
                      </c:pt>
                      <c:pt idx="2094">
                        <c:v>113</c:v>
                      </c:pt>
                      <c:pt idx="2095">
                        <c:v>112.99</c:v>
                      </c:pt>
                      <c:pt idx="2096">
                        <c:v>112.97</c:v>
                      </c:pt>
                      <c:pt idx="2097">
                        <c:v>112.95</c:v>
                      </c:pt>
                      <c:pt idx="2098">
                        <c:v>112.93</c:v>
                      </c:pt>
                      <c:pt idx="2099">
                        <c:v>112.91</c:v>
                      </c:pt>
                      <c:pt idx="2100">
                        <c:v>112.89</c:v>
                      </c:pt>
                      <c:pt idx="2101">
                        <c:v>112.87</c:v>
                      </c:pt>
                      <c:pt idx="2102">
                        <c:v>112.85</c:v>
                      </c:pt>
                      <c:pt idx="2103">
                        <c:v>112.84</c:v>
                      </c:pt>
                      <c:pt idx="2104">
                        <c:v>112.82</c:v>
                      </c:pt>
                      <c:pt idx="2105">
                        <c:v>112.8</c:v>
                      </c:pt>
                      <c:pt idx="2106">
                        <c:v>112.78</c:v>
                      </c:pt>
                      <c:pt idx="2107">
                        <c:v>112.77</c:v>
                      </c:pt>
                      <c:pt idx="2108">
                        <c:v>112.75</c:v>
                      </c:pt>
                      <c:pt idx="2109">
                        <c:v>112.73</c:v>
                      </c:pt>
                      <c:pt idx="2110">
                        <c:v>112.7</c:v>
                      </c:pt>
                      <c:pt idx="2111">
                        <c:v>112.69</c:v>
                      </c:pt>
                      <c:pt idx="2112">
                        <c:v>112.67</c:v>
                      </c:pt>
                      <c:pt idx="2113">
                        <c:v>112.65</c:v>
                      </c:pt>
                      <c:pt idx="2114">
                        <c:v>112.63</c:v>
                      </c:pt>
                      <c:pt idx="2115">
                        <c:v>112.61</c:v>
                      </c:pt>
                      <c:pt idx="2116">
                        <c:v>112.59</c:v>
                      </c:pt>
                      <c:pt idx="2117">
                        <c:v>112.58</c:v>
                      </c:pt>
                      <c:pt idx="2118">
                        <c:v>112.56</c:v>
                      </c:pt>
                      <c:pt idx="2119">
                        <c:v>112.54</c:v>
                      </c:pt>
                      <c:pt idx="2120">
                        <c:v>112.53</c:v>
                      </c:pt>
                      <c:pt idx="2121">
                        <c:v>112.51</c:v>
                      </c:pt>
                      <c:pt idx="2122">
                        <c:v>112.49</c:v>
                      </c:pt>
                      <c:pt idx="2123">
                        <c:v>112.48</c:v>
                      </c:pt>
                      <c:pt idx="2124">
                        <c:v>112.46</c:v>
                      </c:pt>
                      <c:pt idx="2125">
                        <c:v>112.44</c:v>
                      </c:pt>
                      <c:pt idx="2126">
                        <c:v>112.42</c:v>
                      </c:pt>
                      <c:pt idx="2127">
                        <c:v>112.4</c:v>
                      </c:pt>
                      <c:pt idx="2128">
                        <c:v>112.37</c:v>
                      </c:pt>
                      <c:pt idx="2129">
                        <c:v>112.36</c:v>
                      </c:pt>
                      <c:pt idx="2130">
                        <c:v>112.34</c:v>
                      </c:pt>
                      <c:pt idx="2131">
                        <c:v>112.33</c:v>
                      </c:pt>
                      <c:pt idx="2132">
                        <c:v>112.31</c:v>
                      </c:pt>
                      <c:pt idx="2133">
                        <c:v>112.29</c:v>
                      </c:pt>
                      <c:pt idx="2134">
                        <c:v>112.27</c:v>
                      </c:pt>
                      <c:pt idx="2135">
                        <c:v>112.26</c:v>
                      </c:pt>
                      <c:pt idx="2136">
                        <c:v>112.24</c:v>
                      </c:pt>
                      <c:pt idx="2137">
                        <c:v>112.23</c:v>
                      </c:pt>
                      <c:pt idx="2138">
                        <c:v>112.21</c:v>
                      </c:pt>
                      <c:pt idx="2139">
                        <c:v>112.19</c:v>
                      </c:pt>
                      <c:pt idx="2140">
                        <c:v>112.17</c:v>
                      </c:pt>
                      <c:pt idx="2141">
                        <c:v>112.16</c:v>
                      </c:pt>
                      <c:pt idx="2142">
                        <c:v>112.14</c:v>
                      </c:pt>
                      <c:pt idx="2143">
                        <c:v>112.11</c:v>
                      </c:pt>
                      <c:pt idx="2144">
                        <c:v>112.1</c:v>
                      </c:pt>
                      <c:pt idx="2145">
                        <c:v>112.08</c:v>
                      </c:pt>
                      <c:pt idx="2146">
                        <c:v>112.06</c:v>
                      </c:pt>
                      <c:pt idx="2147">
                        <c:v>112.04</c:v>
                      </c:pt>
                      <c:pt idx="2148">
                        <c:v>112.03</c:v>
                      </c:pt>
                      <c:pt idx="2149">
                        <c:v>112.02</c:v>
                      </c:pt>
                      <c:pt idx="2150">
                        <c:v>112</c:v>
                      </c:pt>
                      <c:pt idx="2151">
                        <c:v>111.98</c:v>
                      </c:pt>
                      <c:pt idx="2152">
                        <c:v>111.97</c:v>
                      </c:pt>
                      <c:pt idx="2153">
                        <c:v>111.95</c:v>
                      </c:pt>
                      <c:pt idx="2154">
                        <c:v>111.93</c:v>
                      </c:pt>
                      <c:pt idx="2155">
                        <c:v>111.91</c:v>
                      </c:pt>
                      <c:pt idx="2156">
                        <c:v>111.9</c:v>
                      </c:pt>
                      <c:pt idx="2157">
                        <c:v>111.88</c:v>
                      </c:pt>
                      <c:pt idx="2158">
                        <c:v>111.86</c:v>
                      </c:pt>
                      <c:pt idx="2159">
                        <c:v>111.84</c:v>
                      </c:pt>
                      <c:pt idx="2160">
                        <c:v>111.82</c:v>
                      </c:pt>
                      <c:pt idx="2161">
                        <c:v>111.8</c:v>
                      </c:pt>
                      <c:pt idx="2162">
                        <c:v>111.78</c:v>
                      </c:pt>
                      <c:pt idx="2163">
                        <c:v>111.77</c:v>
                      </c:pt>
                      <c:pt idx="2164">
                        <c:v>111.75</c:v>
                      </c:pt>
                      <c:pt idx="2165">
                        <c:v>111.73</c:v>
                      </c:pt>
                      <c:pt idx="2166">
                        <c:v>111.72</c:v>
                      </c:pt>
                      <c:pt idx="2167">
                        <c:v>111.7</c:v>
                      </c:pt>
                      <c:pt idx="2168">
                        <c:v>111.67</c:v>
                      </c:pt>
                      <c:pt idx="2169">
                        <c:v>111.66</c:v>
                      </c:pt>
                      <c:pt idx="2170">
                        <c:v>111.64</c:v>
                      </c:pt>
                      <c:pt idx="2171">
                        <c:v>111.63</c:v>
                      </c:pt>
                      <c:pt idx="2172">
                        <c:v>111.61</c:v>
                      </c:pt>
                      <c:pt idx="2173">
                        <c:v>111.59</c:v>
                      </c:pt>
                      <c:pt idx="2174">
                        <c:v>111.57</c:v>
                      </c:pt>
                      <c:pt idx="2175">
                        <c:v>111.55</c:v>
                      </c:pt>
                      <c:pt idx="2176">
                        <c:v>111.54</c:v>
                      </c:pt>
                      <c:pt idx="2177">
                        <c:v>111.53</c:v>
                      </c:pt>
                      <c:pt idx="2178">
                        <c:v>111.51</c:v>
                      </c:pt>
                      <c:pt idx="2179">
                        <c:v>111.49</c:v>
                      </c:pt>
                      <c:pt idx="2180">
                        <c:v>111.47</c:v>
                      </c:pt>
                      <c:pt idx="2181">
                        <c:v>111.45</c:v>
                      </c:pt>
                      <c:pt idx="2182">
                        <c:v>111.43</c:v>
                      </c:pt>
                      <c:pt idx="2183">
                        <c:v>111.42</c:v>
                      </c:pt>
                      <c:pt idx="2184">
                        <c:v>111.4</c:v>
                      </c:pt>
                      <c:pt idx="2185">
                        <c:v>111.39</c:v>
                      </c:pt>
                      <c:pt idx="2186">
                        <c:v>111.37</c:v>
                      </c:pt>
                      <c:pt idx="2187">
                        <c:v>111.35</c:v>
                      </c:pt>
                      <c:pt idx="2188">
                        <c:v>111.34</c:v>
                      </c:pt>
                      <c:pt idx="2189">
                        <c:v>111.32</c:v>
                      </c:pt>
                      <c:pt idx="2190">
                        <c:v>111.31</c:v>
                      </c:pt>
                      <c:pt idx="2191">
                        <c:v>111.28</c:v>
                      </c:pt>
                      <c:pt idx="2192">
                        <c:v>111.26</c:v>
                      </c:pt>
                      <c:pt idx="2193">
                        <c:v>111.25</c:v>
                      </c:pt>
                      <c:pt idx="2194">
                        <c:v>111.22</c:v>
                      </c:pt>
                      <c:pt idx="2195">
                        <c:v>111.21</c:v>
                      </c:pt>
                      <c:pt idx="2196">
                        <c:v>111.19</c:v>
                      </c:pt>
                      <c:pt idx="2197">
                        <c:v>111.17</c:v>
                      </c:pt>
                      <c:pt idx="2198">
                        <c:v>111.16</c:v>
                      </c:pt>
                      <c:pt idx="2199">
                        <c:v>111.14</c:v>
                      </c:pt>
                      <c:pt idx="2200">
                        <c:v>111.11</c:v>
                      </c:pt>
                      <c:pt idx="2201">
                        <c:v>111.11</c:v>
                      </c:pt>
                      <c:pt idx="2202">
                        <c:v>111.08</c:v>
                      </c:pt>
                      <c:pt idx="2203">
                        <c:v>111.07</c:v>
                      </c:pt>
                      <c:pt idx="2204">
                        <c:v>111.05</c:v>
                      </c:pt>
                      <c:pt idx="2205">
                        <c:v>111.04</c:v>
                      </c:pt>
                      <c:pt idx="2206">
                        <c:v>111.02</c:v>
                      </c:pt>
                      <c:pt idx="2207">
                        <c:v>111</c:v>
                      </c:pt>
                      <c:pt idx="2208">
                        <c:v>110.98</c:v>
                      </c:pt>
                      <c:pt idx="2209">
                        <c:v>110.96</c:v>
                      </c:pt>
                      <c:pt idx="2210">
                        <c:v>110.95</c:v>
                      </c:pt>
                      <c:pt idx="2211">
                        <c:v>110.93</c:v>
                      </c:pt>
                      <c:pt idx="2212">
                        <c:v>110.91</c:v>
                      </c:pt>
                      <c:pt idx="2213">
                        <c:v>110.89</c:v>
                      </c:pt>
                      <c:pt idx="2214">
                        <c:v>110.88</c:v>
                      </c:pt>
                      <c:pt idx="2215">
                        <c:v>110.87</c:v>
                      </c:pt>
                      <c:pt idx="2216">
                        <c:v>110.85</c:v>
                      </c:pt>
                      <c:pt idx="2217">
                        <c:v>110.83</c:v>
                      </c:pt>
                      <c:pt idx="2218">
                        <c:v>110.82</c:v>
                      </c:pt>
                      <c:pt idx="2219">
                        <c:v>110.8</c:v>
                      </c:pt>
                      <c:pt idx="2220">
                        <c:v>110.78</c:v>
                      </c:pt>
                      <c:pt idx="2221">
                        <c:v>110.77</c:v>
                      </c:pt>
                      <c:pt idx="2222">
                        <c:v>110.75</c:v>
                      </c:pt>
                      <c:pt idx="2223">
                        <c:v>110.73</c:v>
                      </c:pt>
                      <c:pt idx="2224">
                        <c:v>110.71</c:v>
                      </c:pt>
                      <c:pt idx="2225">
                        <c:v>110.7</c:v>
                      </c:pt>
                      <c:pt idx="2226">
                        <c:v>110.68</c:v>
                      </c:pt>
                      <c:pt idx="2227">
                        <c:v>110.65</c:v>
                      </c:pt>
                      <c:pt idx="2228">
                        <c:v>110.64</c:v>
                      </c:pt>
                      <c:pt idx="2229">
                        <c:v>110.62</c:v>
                      </c:pt>
                      <c:pt idx="2230">
                        <c:v>110.61</c:v>
                      </c:pt>
                      <c:pt idx="2231">
                        <c:v>110.59</c:v>
                      </c:pt>
                      <c:pt idx="2232">
                        <c:v>110.57</c:v>
                      </c:pt>
                      <c:pt idx="2233">
                        <c:v>110.56</c:v>
                      </c:pt>
                      <c:pt idx="2234">
                        <c:v>110.54</c:v>
                      </c:pt>
                      <c:pt idx="2235">
                        <c:v>110.52</c:v>
                      </c:pt>
                      <c:pt idx="2236">
                        <c:v>110.51</c:v>
                      </c:pt>
                      <c:pt idx="2237">
                        <c:v>110.49</c:v>
                      </c:pt>
                      <c:pt idx="2238">
                        <c:v>110.47</c:v>
                      </c:pt>
                      <c:pt idx="2239">
                        <c:v>110.46</c:v>
                      </c:pt>
                      <c:pt idx="2240">
                        <c:v>110.44</c:v>
                      </c:pt>
                      <c:pt idx="2241">
                        <c:v>110.43</c:v>
                      </c:pt>
                      <c:pt idx="2242">
                        <c:v>110.41</c:v>
                      </c:pt>
                      <c:pt idx="2243">
                        <c:v>110.38</c:v>
                      </c:pt>
                      <c:pt idx="2244">
                        <c:v>110.37</c:v>
                      </c:pt>
                      <c:pt idx="2245">
                        <c:v>110.36</c:v>
                      </c:pt>
                      <c:pt idx="2246">
                        <c:v>110.33</c:v>
                      </c:pt>
                      <c:pt idx="2247">
                        <c:v>110.32</c:v>
                      </c:pt>
                      <c:pt idx="2248">
                        <c:v>110.3</c:v>
                      </c:pt>
                      <c:pt idx="2249">
                        <c:v>110.28</c:v>
                      </c:pt>
                      <c:pt idx="2250">
                        <c:v>110.27</c:v>
                      </c:pt>
                      <c:pt idx="2251">
                        <c:v>110.25</c:v>
                      </c:pt>
                      <c:pt idx="2252">
                        <c:v>110.23</c:v>
                      </c:pt>
                      <c:pt idx="2253">
                        <c:v>110.2</c:v>
                      </c:pt>
                      <c:pt idx="2254">
                        <c:v>110.18</c:v>
                      </c:pt>
                      <c:pt idx="2255">
                        <c:v>110.16</c:v>
                      </c:pt>
                      <c:pt idx="2256">
                        <c:v>110.14</c:v>
                      </c:pt>
                      <c:pt idx="2257">
                        <c:v>110.13</c:v>
                      </c:pt>
                      <c:pt idx="2258">
                        <c:v>110.11</c:v>
                      </c:pt>
                      <c:pt idx="2259">
                        <c:v>110.09</c:v>
                      </c:pt>
                      <c:pt idx="2260">
                        <c:v>110.08</c:v>
                      </c:pt>
                      <c:pt idx="2261">
                        <c:v>110.06</c:v>
                      </c:pt>
                      <c:pt idx="2262">
                        <c:v>110.04</c:v>
                      </c:pt>
                      <c:pt idx="2263">
                        <c:v>110.02</c:v>
                      </c:pt>
                      <c:pt idx="2264">
                        <c:v>110</c:v>
                      </c:pt>
                      <c:pt idx="2265">
                        <c:v>109.99</c:v>
                      </c:pt>
                      <c:pt idx="2266">
                        <c:v>109.97</c:v>
                      </c:pt>
                      <c:pt idx="2267">
                        <c:v>109.95</c:v>
                      </c:pt>
                      <c:pt idx="2268">
                        <c:v>109.93</c:v>
                      </c:pt>
                      <c:pt idx="2269">
                        <c:v>109.91</c:v>
                      </c:pt>
                      <c:pt idx="2270">
                        <c:v>109.9</c:v>
                      </c:pt>
                      <c:pt idx="2271">
                        <c:v>109.87</c:v>
                      </c:pt>
                      <c:pt idx="2272">
                        <c:v>109.85</c:v>
                      </c:pt>
                      <c:pt idx="2273">
                        <c:v>109.84</c:v>
                      </c:pt>
                      <c:pt idx="2274">
                        <c:v>109.82</c:v>
                      </c:pt>
                      <c:pt idx="2275">
                        <c:v>109.81</c:v>
                      </c:pt>
                      <c:pt idx="2276">
                        <c:v>109.79</c:v>
                      </c:pt>
                      <c:pt idx="2277">
                        <c:v>109.77</c:v>
                      </c:pt>
                      <c:pt idx="2278">
                        <c:v>109.76</c:v>
                      </c:pt>
                      <c:pt idx="2279">
                        <c:v>109.74</c:v>
                      </c:pt>
                      <c:pt idx="2280">
                        <c:v>109.73</c:v>
                      </c:pt>
                      <c:pt idx="2281">
                        <c:v>109.71</c:v>
                      </c:pt>
                      <c:pt idx="2282">
                        <c:v>109.69</c:v>
                      </c:pt>
                      <c:pt idx="2283">
                        <c:v>109.68</c:v>
                      </c:pt>
                      <c:pt idx="2284">
                        <c:v>109.66</c:v>
                      </c:pt>
                      <c:pt idx="2285">
                        <c:v>109.64</c:v>
                      </c:pt>
                      <c:pt idx="2286">
                        <c:v>109.63</c:v>
                      </c:pt>
                      <c:pt idx="2287">
                        <c:v>109.61</c:v>
                      </c:pt>
                      <c:pt idx="2288">
                        <c:v>109.59</c:v>
                      </c:pt>
                      <c:pt idx="2289">
                        <c:v>109.57</c:v>
                      </c:pt>
                      <c:pt idx="2290">
                        <c:v>109.56</c:v>
                      </c:pt>
                      <c:pt idx="2291">
                        <c:v>109.55</c:v>
                      </c:pt>
                      <c:pt idx="2292">
                        <c:v>109.53</c:v>
                      </c:pt>
                      <c:pt idx="2293">
                        <c:v>109.51</c:v>
                      </c:pt>
                      <c:pt idx="2294">
                        <c:v>109.49</c:v>
                      </c:pt>
                      <c:pt idx="2295">
                        <c:v>109.48</c:v>
                      </c:pt>
                      <c:pt idx="2296">
                        <c:v>109.46</c:v>
                      </c:pt>
                      <c:pt idx="2297">
                        <c:v>109.45</c:v>
                      </c:pt>
                      <c:pt idx="2298">
                        <c:v>109.43</c:v>
                      </c:pt>
                      <c:pt idx="2299">
                        <c:v>109.42</c:v>
                      </c:pt>
                      <c:pt idx="2300">
                        <c:v>109.4</c:v>
                      </c:pt>
                      <c:pt idx="2301">
                        <c:v>109.39</c:v>
                      </c:pt>
                      <c:pt idx="2302">
                        <c:v>109.37</c:v>
                      </c:pt>
                      <c:pt idx="2303">
                        <c:v>109.35</c:v>
                      </c:pt>
                      <c:pt idx="2304">
                        <c:v>109.34</c:v>
                      </c:pt>
                      <c:pt idx="2305">
                        <c:v>109.32</c:v>
                      </c:pt>
                      <c:pt idx="2306">
                        <c:v>109.31</c:v>
                      </c:pt>
                      <c:pt idx="2307">
                        <c:v>109.29</c:v>
                      </c:pt>
                      <c:pt idx="2308">
                        <c:v>109.28</c:v>
                      </c:pt>
                      <c:pt idx="2309">
                        <c:v>109.25</c:v>
                      </c:pt>
                      <c:pt idx="2310">
                        <c:v>109.24</c:v>
                      </c:pt>
                      <c:pt idx="2311">
                        <c:v>109.22</c:v>
                      </c:pt>
                      <c:pt idx="2312">
                        <c:v>109.21</c:v>
                      </c:pt>
                      <c:pt idx="2313">
                        <c:v>109.19</c:v>
                      </c:pt>
                      <c:pt idx="2314">
                        <c:v>109.18</c:v>
                      </c:pt>
                      <c:pt idx="2315">
                        <c:v>109.16</c:v>
                      </c:pt>
                      <c:pt idx="2316">
                        <c:v>109.15</c:v>
                      </c:pt>
                      <c:pt idx="2317">
                        <c:v>109.14</c:v>
                      </c:pt>
                      <c:pt idx="2318">
                        <c:v>109.12</c:v>
                      </c:pt>
                      <c:pt idx="2319">
                        <c:v>109.1</c:v>
                      </c:pt>
                      <c:pt idx="2320">
                        <c:v>109.09</c:v>
                      </c:pt>
                      <c:pt idx="2321">
                        <c:v>109.08</c:v>
                      </c:pt>
                      <c:pt idx="2322">
                        <c:v>109.06</c:v>
                      </c:pt>
                      <c:pt idx="2323">
                        <c:v>109.05</c:v>
                      </c:pt>
                      <c:pt idx="2324">
                        <c:v>109.04</c:v>
                      </c:pt>
                      <c:pt idx="2325">
                        <c:v>109.02</c:v>
                      </c:pt>
                      <c:pt idx="2326">
                        <c:v>109.01</c:v>
                      </c:pt>
                      <c:pt idx="2327">
                        <c:v>108.99</c:v>
                      </c:pt>
                      <c:pt idx="2328">
                        <c:v>108.98</c:v>
                      </c:pt>
                      <c:pt idx="2329">
                        <c:v>108.96</c:v>
                      </c:pt>
                      <c:pt idx="2330">
                        <c:v>108.95</c:v>
                      </c:pt>
                      <c:pt idx="2331">
                        <c:v>108.93</c:v>
                      </c:pt>
                      <c:pt idx="2332">
                        <c:v>108.9</c:v>
                      </c:pt>
                      <c:pt idx="2333">
                        <c:v>108.89</c:v>
                      </c:pt>
                      <c:pt idx="2334">
                        <c:v>108.87</c:v>
                      </c:pt>
                      <c:pt idx="2335">
                        <c:v>108.86</c:v>
                      </c:pt>
                      <c:pt idx="2336">
                        <c:v>108.84</c:v>
                      </c:pt>
                      <c:pt idx="2337">
                        <c:v>108.82</c:v>
                      </c:pt>
                      <c:pt idx="2338">
                        <c:v>108.81</c:v>
                      </c:pt>
                      <c:pt idx="2339">
                        <c:v>108.79</c:v>
                      </c:pt>
                      <c:pt idx="2340">
                        <c:v>108.78</c:v>
                      </c:pt>
                      <c:pt idx="2341">
                        <c:v>108.76</c:v>
                      </c:pt>
                      <c:pt idx="2342">
                        <c:v>108.74</c:v>
                      </c:pt>
                      <c:pt idx="2343">
                        <c:v>108.73</c:v>
                      </c:pt>
                      <c:pt idx="2344">
                        <c:v>108.71</c:v>
                      </c:pt>
                      <c:pt idx="2345">
                        <c:v>108.69</c:v>
                      </c:pt>
                      <c:pt idx="2346">
                        <c:v>108.68</c:v>
                      </c:pt>
                      <c:pt idx="2347">
                        <c:v>108.66</c:v>
                      </c:pt>
                      <c:pt idx="2348">
                        <c:v>108.65</c:v>
                      </c:pt>
                      <c:pt idx="2349">
                        <c:v>108.63</c:v>
                      </c:pt>
                      <c:pt idx="2350">
                        <c:v>108.62</c:v>
                      </c:pt>
                      <c:pt idx="2351">
                        <c:v>108.59</c:v>
                      </c:pt>
                      <c:pt idx="2352">
                        <c:v>108.58</c:v>
                      </c:pt>
                      <c:pt idx="2353">
                        <c:v>108.56</c:v>
                      </c:pt>
                      <c:pt idx="2354">
                        <c:v>108.55</c:v>
                      </c:pt>
                      <c:pt idx="2355">
                        <c:v>108.53</c:v>
                      </c:pt>
                      <c:pt idx="2356">
                        <c:v>108.51</c:v>
                      </c:pt>
                      <c:pt idx="2357">
                        <c:v>108.5</c:v>
                      </c:pt>
                      <c:pt idx="2358">
                        <c:v>108.49</c:v>
                      </c:pt>
                      <c:pt idx="2359">
                        <c:v>108.47</c:v>
                      </c:pt>
                      <c:pt idx="2360">
                        <c:v>108.46</c:v>
                      </c:pt>
                      <c:pt idx="2361">
                        <c:v>108.44</c:v>
                      </c:pt>
                      <c:pt idx="2362">
                        <c:v>108.43</c:v>
                      </c:pt>
                      <c:pt idx="2363">
                        <c:v>108.41</c:v>
                      </c:pt>
                      <c:pt idx="2364">
                        <c:v>108.4</c:v>
                      </c:pt>
                      <c:pt idx="2365">
                        <c:v>108.38</c:v>
                      </c:pt>
                      <c:pt idx="2366">
                        <c:v>108.36</c:v>
                      </c:pt>
                      <c:pt idx="2367">
                        <c:v>108.34</c:v>
                      </c:pt>
                      <c:pt idx="2368">
                        <c:v>108.33</c:v>
                      </c:pt>
                      <c:pt idx="2369">
                        <c:v>108.3</c:v>
                      </c:pt>
                      <c:pt idx="2370">
                        <c:v>108.29</c:v>
                      </c:pt>
                      <c:pt idx="2371">
                        <c:v>108.28</c:v>
                      </c:pt>
                      <c:pt idx="2372">
                        <c:v>108.25</c:v>
                      </c:pt>
                      <c:pt idx="2373">
                        <c:v>108.25</c:v>
                      </c:pt>
                      <c:pt idx="2374">
                        <c:v>108.23</c:v>
                      </c:pt>
                      <c:pt idx="2375">
                        <c:v>108.21</c:v>
                      </c:pt>
                      <c:pt idx="2376">
                        <c:v>108.19</c:v>
                      </c:pt>
                      <c:pt idx="2377">
                        <c:v>108.18</c:v>
                      </c:pt>
                      <c:pt idx="2378">
                        <c:v>108.16</c:v>
                      </c:pt>
                      <c:pt idx="2379">
                        <c:v>108.15</c:v>
                      </c:pt>
                      <c:pt idx="2380">
                        <c:v>108.13</c:v>
                      </c:pt>
                      <c:pt idx="2381">
                        <c:v>108.12</c:v>
                      </c:pt>
                      <c:pt idx="2382">
                        <c:v>108.1</c:v>
                      </c:pt>
                      <c:pt idx="2383">
                        <c:v>108.08</c:v>
                      </c:pt>
                      <c:pt idx="2384">
                        <c:v>108.06</c:v>
                      </c:pt>
                      <c:pt idx="2385">
                        <c:v>108.05</c:v>
                      </c:pt>
                      <c:pt idx="2386">
                        <c:v>108.03</c:v>
                      </c:pt>
                      <c:pt idx="2387">
                        <c:v>108.01</c:v>
                      </c:pt>
                      <c:pt idx="2388">
                        <c:v>108</c:v>
                      </c:pt>
                      <c:pt idx="2389">
                        <c:v>107.99</c:v>
                      </c:pt>
                      <c:pt idx="2390">
                        <c:v>107.96</c:v>
                      </c:pt>
                      <c:pt idx="2391">
                        <c:v>107.95</c:v>
                      </c:pt>
                      <c:pt idx="2392">
                        <c:v>107.93</c:v>
                      </c:pt>
                      <c:pt idx="2393">
                        <c:v>107.92</c:v>
                      </c:pt>
                      <c:pt idx="2394">
                        <c:v>107.9</c:v>
                      </c:pt>
                      <c:pt idx="2395">
                        <c:v>107.89</c:v>
                      </c:pt>
                      <c:pt idx="2396">
                        <c:v>107.88</c:v>
                      </c:pt>
                      <c:pt idx="2397">
                        <c:v>107.86</c:v>
                      </c:pt>
                      <c:pt idx="2398">
                        <c:v>107.84</c:v>
                      </c:pt>
                      <c:pt idx="2399">
                        <c:v>107.83</c:v>
                      </c:pt>
                      <c:pt idx="2400">
                        <c:v>107.82</c:v>
                      </c:pt>
                      <c:pt idx="2401">
                        <c:v>107.8</c:v>
                      </c:pt>
                      <c:pt idx="2402">
                        <c:v>107.79</c:v>
                      </c:pt>
                      <c:pt idx="2403">
                        <c:v>107.77</c:v>
                      </c:pt>
                      <c:pt idx="2404">
                        <c:v>107.75</c:v>
                      </c:pt>
                      <c:pt idx="2405">
                        <c:v>107.74</c:v>
                      </c:pt>
                      <c:pt idx="2406">
                        <c:v>107.72</c:v>
                      </c:pt>
                      <c:pt idx="2407">
                        <c:v>107.7</c:v>
                      </c:pt>
                      <c:pt idx="2408">
                        <c:v>107.69</c:v>
                      </c:pt>
                      <c:pt idx="2409">
                        <c:v>107.67</c:v>
                      </c:pt>
                      <c:pt idx="2410">
                        <c:v>107.65</c:v>
                      </c:pt>
                      <c:pt idx="2411">
                        <c:v>107.64</c:v>
                      </c:pt>
                      <c:pt idx="2412">
                        <c:v>107.63</c:v>
                      </c:pt>
                      <c:pt idx="2413">
                        <c:v>107.61</c:v>
                      </c:pt>
                      <c:pt idx="2414">
                        <c:v>107.59</c:v>
                      </c:pt>
                      <c:pt idx="2415">
                        <c:v>107.57</c:v>
                      </c:pt>
                      <c:pt idx="2416">
                        <c:v>107.56</c:v>
                      </c:pt>
                      <c:pt idx="2417">
                        <c:v>107.54</c:v>
                      </c:pt>
                      <c:pt idx="2418">
                        <c:v>107.52</c:v>
                      </c:pt>
                      <c:pt idx="2419">
                        <c:v>107.51</c:v>
                      </c:pt>
                      <c:pt idx="2420">
                        <c:v>107.5</c:v>
                      </c:pt>
                      <c:pt idx="2421">
                        <c:v>107.48</c:v>
                      </c:pt>
                      <c:pt idx="2422">
                        <c:v>107.46</c:v>
                      </c:pt>
                      <c:pt idx="2423">
                        <c:v>107.46</c:v>
                      </c:pt>
                      <c:pt idx="2424">
                        <c:v>107.44</c:v>
                      </c:pt>
                      <c:pt idx="2425">
                        <c:v>107.43</c:v>
                      </c:pt>
                      <c:pt idx="2426">
                        <c:v>107.41</c:v>
                      </c:pt>
                      <c:pt idx="2427">
                        <c:v>107.39</c:v>
                      </c:pt>
                      <c:pt idx="2428">
                        <c:v>107.38</c:v>
                      </c:pt>
                      <c:pt idx="2429">
                        <c:v>107.36</c:v>
                      </c:pt>
                      <c:pt idx="2430">
                        <c:v>107.34</c:v>
                      </c:pt>
                      <c:pt idx="2431">
                        <c:v>107.32</c:v>
                      </c:pt>
                      <c:pt idx="2432">
                        <c:v>107.31</c:v>
                      </c:pt>
                      <c:pt idx="2433">
                        <c:v>107.29</c:v>
                      </c:pt>
                      <c:pt idx="2434">
                        <c:v>107.28</c:v>
                      </c:pt>
                      <c:pt idx="2435">
                        <c:v>107.27</c:v>
                      </c:pt>
                      <c:pt idx="2436">
                        <c:v>107.25</c:v>
                      </c:pt>
                      <c:pt idx="2437">
                        <c:v>107.24</c:v>
                      </c:pt>
                      <c:pt idx="2438">
                        <c:v>107.22</c:v>
                      </c:pt>
                      <c:pt idx="2439">
                        <c:v>107.2</c:v>
                      </c:pt>
                      <c:pt idx="2440">
                        <c:v>107.19</c:v>
                      </c:pt>
                      <c:pt idx="2441">
                        <c:v>107.17</c:v>
                      </c:pt>
                      <c:pt idx="2442">
                        <c:v>107.15</c:v>
                      </c:pt>
                      <c:pt idx="2443">
                        <c:v>107.14</c:v>
                      </c:pt>
                      <c:pt idx="2444">
                        <c:v>107.12</c:v>
                      </c:pt>
                      <c:pt idx="2445">
                        <c:v>107.1</c:v>
                      </c:pt>
                      <c:pt idx="2446">
                        <c:v>107.09</c:v>
                      </c:pt>
                      <c:pt idx="2447">
                        <c:v>107.07</c:v>
                      </c:pt>
                      <c:pt idx="2448">
                        <c:v>107.06</c:v>
                      </c:pt>
                      <c:pt idx="2449">
                        <c:v>107.05</c:v>
                      </c:pt>
                      <c:pt idx="2450">
                        <c:v>107.03</c:v>
                      </c:pt>
                      <c:pt idx="2451">
                        <c:v>107.02</c:v>
                      </c:pt>
                      <c:pt idx="2452">
                        <c:v>107</c:v>
                      </c:pt>
                      <c:pt idx="2453">
                        <c:v>106.98</c:v>
                      </c:pt>
                      <c:pt idx="2454">
                        <c:v>106.97</c:v>
                      </c:pt>
                      <c:pt idx="2455">
                        <c:v>106.95</c:v>
                      </c:pt>
                      <c:pt idx="2456">
                        <c:v>106.94</c:v>
                      </c:pt>
                      <c:pt idx="2457">
                        <c:v>106.92</c:v>
                      </c:pt>
                      <c:pt idx="2458">
                        <c:v>106.91</c:v>
                      </c:pt>
                      <c:pt idx="2459">
                        <c:v>106.89</c:v>
                      </c:pt>
                      <c:pt idx="2460">
                        <c:v>106.88</c:v>
                      </c:pt>
                      <c:pt idx="2461">
                        <c:v>106.86</c:v>
                      </c:pt>
                      <c:pt idx="2462">
                        <c:v>106.85</c:v>
                      </c:pt>
                      <c:pt idx="2463">
                        <c:v>106.83</c:v>
                      </c:pt>
                      <c:pt idx="2464">
                        <c:v>106.81</c:v>
                      </c:pt>
                      <c:pt idx="2465">
                        <c:v>106.8</c:v>
                      </c:pt>
                      <c:pt idx="2466">
                        <c:v>106.78</c:v>
                      </c:pt>
                      <c:pt idx="2467">
                        <c:v>106.77</c:v>
                      </c:pt>
                      <c:pt idx="2468">
                        <c:v>106.75</c:v>
                      </c:pt>
                      <c:pt idx="2469">
                        <c:v>106.73</c:v>
                      </c:pt>
                      <c:pt idx="2470">
                        <c:v>106.71</c:v>
                      </c:pt>
                      <c:pt idx="2471">
                        <c:v>106.7</c:v>
                      </c:pt>
                      <c:pt idx="2472">
                        <c:v>106.69</c:v>
                      </c:pt>
                      <c:pt idx="2473">
                        <c:v>106.67</c:v>
                      </c:pt>
                      <c:pt idx="2474">
                        <c:v>106.65</c:v>
                      </c:pt>
                      <c:pt idx="2475">
                        <c:v>106.64</c:v>
                      </c:pt>
                      <c:pt idx="2476">
                        <c:v>106.63</c:v>
                      </c:pt>
                      <c:pt idx="2477">
                        <c:v>106.61</c:v>
                      </c:pt>
                      <c:pt idx="2478">
                        <c:v>106.6</c:v>
                      </c:pt>
                      <c:pt idx="2479">
                        <c:v>106.59</c:v>
                      </c:pt>
                      <c:pt idx="2480">
                        <c:v>106.57</c:v>
                      </c:pt>
                      <c:pt idx="2481">
                        <c:v>106.55</c:v>
                      </c:pt>
                      <c:pt idx="2482">
                        <c:v>106.54</c:v>
                      </c:pt>
                      <c:pt idx="2483">
                        <c:v>106.52</c:v>
                      </c:pt>
                      <c:pt idx="2484">
                        <c:v>106.51</c:v>
                      </c:pt>
                      <c:pt idx="2485">
                        <c:v>106.49</c:v>
                      </c:pt>
                      <c:pt idx="2486">
                        <c:v>106.48</c:v>
                      </c:pt>
                      <c:pt idx="2487">
                        <c:v>106.46</c:v>
                      </c:pt>
                      <c:pt idx="2488">
                        <c:v>106.45</c:v>
                      </c:pt>
                      <c:pt idx="2489">
                        <c:v>106.43</c:v>
                      </c:pt>
                      <c:pt idx="2490">
                        <c:v>106.42</c:v>
                      </c:pt>
                      <c:pt idx="2491">
                        <c:v>106.4</c:v>
                      </c:pt>
                      <c:pt idx="2492">
                        <c:v>106.39</c:v>
                      </c:pt>
                      <c:pt idx="2493">
                        <c:v>106.37</c:v>
                      </c:pt>
                      <c:pt idx="2494">
                        <c:v>106.36</c:v>
                      </c:pt>
                      <c:pt idx="2495">
                        <c:v>106.34</c:v>
                      </c:pt>
                      <c:pt idx="2496">
                        <c:v>106.32</c:v>
                      </c:pt>
                      <c:pt idx="2497">
                        <c:v>106.31</c:v>
                      </c:pt>
                      <c:pt idx="2498">
                        <c:v>106.28</c:v>
                      </c:pt>
                      <c:pt idx="2499">
                        <c:v>106.26</c:v>
                      </c:pt>
                      <c:pt idx="2500">
                        <c:v>106.25</c:v>
                      </c:pt>
                      <c:pt idx="2501">
                        <c:v>106.24</c:v>
                      </c:pt>
                      <c:pt idx="2502">
                        <c:v>106.23</c:v>
                      </c:pt>
                      <c:pt idx="2503">
                        <c:v>106.21</c:v>
                      </c:pt>
                      <c:pt idx="2504">
                        <c:v>106.2</c:v>
                      </c:pt>
                      <c:pt idx="2505">
                        <c:v>106.18</c:v>
                      </c:pt>
                      <c:pt idx="2506">
                        <c:v>106.17</c:v>
                      </c:pt>
                      <c:pt idx="2507">
                        <c:v>106.16</c:v>
                      </c:pt>
                      <c:pt idx="2508">
                        <c:v>106.14</c:v>
                      </c:pt>
                      <c:pt idx="2509">
                        <c:v>106.13</c:v>
                      </c:pt>
                      <c:pt idx="2510">
                        <c:v>106.11</c:v>
                      </c:pt>
                      <c:pt idx="2511">
                        <c:v>106.1</c:v>
                      </c:pt>
                      <c:pt idx="2512">
                        <c:v>106.08</c:v>
                      </c:pt>
                      <c:pt idx="2513">
                        <c:v>106.06</c:v>
                      </c:pt>
                      <c:pt idx="2514">
                        <c:v>106.05</c:v>
                      </c:pt>
                      <c:pt idx="2515">
                        <c:v>106.04</c:v>
                      </c:pt>
                      <c:pt idx="2516">
                        <c:v>106.02</c:v>
                      </c:pt>
                      <c:pt idx="2517">
                        <c:v>106.01</c:v>
                      </c:pt>
                      <c:pt idx="2518">
                        <c:v>105.99</c:v>
                      </c:pt>
                      <c:pt idx="2519">
                        <c:v>105.98</c:v>
                      </c:pt>
                      <c:pt idx="2520">
                        <c:v>105.97</c:v>
                      </c:pt>
                      <c:pt idx="2521">
                        <c:v>105.95</c:v>
                      </c:pt>
                      <c:pt idx="2522">
                        <c:v>105.94</c:v>
                      </c:pt>
                      <c:pt idx="2523">
                        <c:v>105.92</c:v>
                      </c:pt>
                      <c:pt idx="2524">
                        <c:v>105.91</c:v>
                      </c:pt>
                      <c:pt idx="2525">
                        <c:v>105.9</c:v>
                      </c:pt>
                      <c:pt idx="2526">
                        <c:v>105.89</c:v>
                      </c:pt>
                      <c:pt idx="2527">
                        <c:v>105.87</c:v>
                      </c:pt>
                      <c:pt idx="2528">
                        <c:v>105.86</c:v>
                      </c:pt>
                      <c:pt idx="2529">
                        <c:v>105.85</c:v>
                      </c:pt>
                      <c:pt idx="2530">
                        <c:v>105.84</c:v>
                      </c:pt>
                      <c:pt idx="2531">
                        <c:v>105.82</c:v>
                      </c:pt>
                      <c:pt idx="2532">
                        <c:v>105.81</c:v>
                      </c:pt>
                      <c:pt idx="2533">
                        <c:v>105.79</c:v>
                      </c:pt>
                      <c:pt idx="2534">
                        <c:v>105.77</c:v>
                      </c:pt>
                      <c:pt idx="2535">
                        <c:v>105.77</c:v>
                      </c:pt>
                      <c:pt idx="2536">
                        <c:v>105.76</c:v>
                      </c:pt>
                      <c:pt idx="2537">
                        <c:v>105.73</c:v>
                      </c:pt>
                      <c:pt idx="2538">
                        <c:v>105.73</c:v>
                      </c:pt>
                      <c:pt idx="2539">
                        <c:v>105.7</c:v>
                      </c:pt>
                      <c:pt idx="2540">
                        <c:v>105.69</c:v>
                      </c:pt>
                      <c:pt idx="2541">
                        <c:v>105.68</c:v>
                      </c:pt>
                      <c:pt idx="2542">
                        <c:v>105.66</c:v>
                      </c:pt>
                      <c:pt idx="2543">
                        <c:v>105.65</c:v>
                      </c:pt>
                      <c:pt idx="2544">
                        <c:v>105.63</c:v>
                      </c:pt>
                      <c:pt idx="2545">
                        <c:v>105.62</c:v>
                      </c:pt>
                      <c:pt idx="2546">
                        <c:v>105.6</c:v>
                      </c:pt>
                      <c:pt idx="2547">
                        <c:v>105.59</c:v>
                      </c:pt>
                      <c:pt idx="2548">
                        <c:v>105.57</c:v>
                      </c:pt>
                      <c:pt idx="2549">
                        <c:v>105.56</c:v>
                      </c:pt>
                      <c:pt idx="2550">
                        <c:v>105.55</c:v>
                      </c:pt>
                      <c:pt idx="2551">
                        <c:v>105.53</c:v>
                      </c:pt>
                      <c:pt idx="2552">
                        <c:v>105.52</c:v>
                      </c:pt>
                      <c:pt idx="2553">
                        <c:v>105.51</c:v>
                      </c:pt>
                      <c:pt idx="2554">
                        <c:v>105.5</c:v>
                      </c:pt>
                      <c:pt idx="2555">
                        <c:v>105.49</c:v>
                      </c:pt>
                      <c:pt idx="2556">
                        <c:v>105.47</c:v>
                      </c:pt>
                      <c:pt idx="2557">
                        <c:v>105.45</c:v>
                      </c:pt>
                      <c:pt idx="2558">
                        <c:v>105.44</c:v>
                      </c:pt>
                      <c:pt idx="2559">
                        <c:v>105.42</c:v>
                      </c:pt>
                      <c:pt idx="2560">
                        <c:v>105.39</c:v>
                      </c:pt>
                      <c:pt idx="2561">
                        <c:v>105.37</c:v>
                      </c:pt>
                      <c:pt idx="2562">
                        <c:v>105.36</c:v>
                      </c:pt>
                      <c:pt idx="2563">
                        <c:v>105.34</c:v>
                      </c:pt>
                      <c:pt idx="2564">
                        <c:v>105.32</c:v>
                      </c:pt>
                      <c:pt idx="2565">
                        <c:v>105.3</c:v>
                      </c:pt>
                      <c:pt idx="2566">
                        <c:v>105.29</c:v>
                      </c:pt>
                      <c:pt idx="2567">
                        <c:v>105.27</c:v>
                      </c:pt>
                      <c:pt idx="2568">
                        <c:v>105.25</c:v>
                      </c:pt>
                      <c:pt idx="2569">
                        <c:v>105.24</c:v>
                      </c:pt>
                      <c:pt idx="2570">
                        <c:v>105.22</c:v>
                      </c:pt>
                      <c:pt idx="2571">
                        <c:v>105.21</c:v>
                      </c:pt>
                      <c:pt idx="2572">
                        <c:v>105.19</c:v>
                      </c:pt>
                      <c:pt idx="2573">
                        <c:v>105.18</c:v>
                      </c:pt>
                      <c:pt idx="2574">
                        <c:v>105.15</c:v>
                      </c:pt>
                      <c:pt idx="2575">
                        <c:v>105.14</c:v>
                      </c:pt>
                      <c:pt idx="2576">
                        <c:v>105.12</c:v>
                      </c:pt>
                      <c:pt idx="2577">
                        <c:v>105.11</c:v>
                      </c:pt>
                      <c:pt idx="2578">
                        <c:v>105.09</c:v>
                      </c:pt>
                      <c:pt idx="2579">
                        <c:v>105.08</c:v>
                      </c:pt>
                      <c:pt idx="2580">
                        <c:v>105.06</c:v>
                      </c:pt>
                      <c:pt idx="2581">
                        <c:v>105.05</c:v>
                      </c:pt>
                      <c:pt idx="2582">
                        <c:v>105.03</c:v>
                      </c:pt>
                      <c:pt idx="2583">
                        <c:v>105.01</c:v>
                      </c:pt>
                      <c:pt idx="2584">
                        <c:v>105</c:v>
                      </c:pt>
                      <c:pt idx="2585">
                        <c:v>104.99</c:v>
                      </c:pt>
                      <c:pt idx="2586">
                        <c:v>104.97</c:v>
                      </c:pt>
                      <c:pt idx="2587">
                        <c:v>104.96</c:v>
                      </c:pt>
                      <c:pt idx="2588">
                        <c:v>104.95</c:v>
                      </c:pt>
                      <c:pt idx="2589">
                        <c:v>104.93</c:v>
                      </c:pt>
                      <c:pt idx="2590">
                        <c:v>104.92</c:v>
                      </c:pt>
                      <c:pt idx="2591">
                        <c:v>104.9</c:v>
                      </c:pt>
                      <c:pt idx="2592">
                        <c:v>104.89</c:v>
                      </c:pt>
                      <c:pt idx="2593">
                        <c:v>104.88</c:v>
                      </c:pt>
                      <c:pt idx="2594">
                        <c:v>104.86</c:v>
                      </c:pt>
                      <c:pt idx="2595">
                        <c:v>104.84</c:v>
                      </c:pt>
                      <c:pt idx="2596">
                        <c:v>104.83</c:v>
                      </c:pt>
                      <c:pt idx="2597">
                        <c:v>104.81</c:v>
                      </c:pt>
                      <c:pt idx="2598">
                        <c:v>104.8</c:v>
                      </c:pt>
                      <c:pt idx="2599">
                        <c:v>104.78</c:v>
                      </c:pt>
                      <c:pt idx="2600">
                        <c:v>104.77</c:v>
                      </c:pt>
                      <c:pt idx="2601">
                        <c:v>104.75</c:v>
                      </c:pt>
                      <c:pt idx="2602">
                        <c:v>104.75</c:v>
                      </c:pt>
                      <c:pt idx="2603">
                        <c:v>104.73</c:v>
                      </c:pt>
                      <c:pt idx="2604">
                        <c:v>104.71</c:v>
                      </c:pt>
                      <c:pt idx="2605">
                        <c:v>104.7</c:v>
                      </c:pt>
                      <c:pt idx="2606">
                        <c:v>104.68</c:v>
                      </c:pt>
                      <c:pt idx="2607">
                        <c:v>104.67</c:v>
                      </c:pt>
                      <c:pt idx="2608">
                        <c:v>104.66</c:v>
                      </c:pt>
                      <c:pt idx="2609">
                        <c:v>104.63</c:v>
                      </c:pt>
                      <c:pt idx="2610">
                        <c:v>104.63</c:v>
                      </c:pt>
                      <c:pt idx="2611">
                        <c:v>104.6</c:v>
                      </c:pt>
                      <c:pt idx="2612">
                        <c:v>104.6</c:v>
                      </c:pt>
                      <c:pt idx="2613">
                        <c:v>104.58</c:v>
                      </c:pt>
                      <c:pt idx="2614">
                        <c:v>104.56</c:v>
                      </c:pt>
                      <c:pt idx="2615">
                        <c:v>104.55</c:v>
                      </c:pt>
                      <c:pt idx="2616">
                        <c:v>104.53</c:v>
                      </c:pt>
                      <c:pt idx="2617">
                        <c:v>104.52</c:v>
                      </c:pt>
                      <c:pt idx="2618">
                        <c:v>104.5</c:v>
                      </c:pt>
                      <c:pt idx="2619">
                        <c:v>104.49</c:v>
                      </c:pt>
                      <c:pt idx="2620">
                        <c:v>104.47</c:v>
                      </c:pt>
                      <c:pt idx="2621">
                        <c:v>104.45</c:v>
                      </c:pt>
                      <c:pt idx="2622">
                        <c:v>104.44</c:v>
                      </c:pt>
                      <c:pt idx="2623">
                        <c:v>104.42</c:v>
                      </c:pt>
                      <c:pt idx="2624">
                        <c:v>104.41</c:v>
                      </c:pt>
                      <c:pt idx="2625">
                        <c:v>104.4</c:v>
                      </c:pt>
                      <c:pt idx="2626">
                        <c:v>104.38</c:v>
                      </c:pt>
                      <c:pt idx="2627">
                        <c:v>104.37</c:v>
                      </c:pt>
                      <c:pt idx="2628">
                        <c:v>104.35</c:v>
                      </c:pt>
                      <c:pt idx="2629">
                        <c:v>104.34</c:v>
                      </c:pt>
                      <c:pt idx="2630">
                        <c:v>104.33</c:v>
                      </c:pt>
                      <c:pt idx="2631">
                        <c:v>104.31</c:v>
                      </c:pt>
                      <c:pt idx="2632">
                        <c:v>104.3</c:v>
                      </c:pt>
                      <c:pt idx="2633">
                        <c:v>104.29</c:v>
                      </c:pt>
                      <c:pt idx="2634">
                        <c:v>104.28</c:v>
                      </c:pt>
                      <c:pt idx="2635">
                        <c:v>104.27</c:v>
                      </c:pt>
                      <c:pt idx="2636">
                        <c:v>104.25</c:v>
                      </c:pt>
                      <c:pt idx="2637">
                        <c:v>104.23</c:v>
                      </c:pt>
                      <c:pt idx="2638">
                        <c:v>104.22</c:v>
                      </c:pt>
                      <c:pt idx="2639">
                        <c:v>104.2</c:v>
                      </c:pt>
                      <c:pt idx="2640">
                        <c:v>104.19</c:v>
                      </c:pt>
                      <c:pt idx="2641">
                        <c:v>104.17</c:v>
                      </c:pt>
                      <c:pt idx="2642">
                        <c:v>104.16</c:v>
                      </c:pt>
                      <c:pt idx="2643">
                        <c:v>104.14</c:v>
                      </c:pt>
                      <c:pt idx="2644">
                        <c:v>104.13</c:v>
                      </c:pt>
                      <c:pt idx="2645">
                        <c:v>104.11</c:v>
                      </c:pt>
                      <c:pt idx="2646">
                        <c:v>104.1</c:v>
                      </c:pt>
                      <c:pt idx="2647">
                        <c:v>104.09</c:v>
                      </c:pt>
                      <c:pt idx="2648">
                        <c:v>104.07</c:v>
                      </c:pt>
                      <c:pt idx="2649">
                        <c:v>104.05</c:v>
                      </c:pt>
                      <c:pt idx="2650">
                        <c:v>104.04</c:v>
                      </c:pt>
                      <c:pt idx="2651">
                        <c:v>104.02</c:v>
                      </c:pt>
                      <c:pt idx="2652">
                        <c:v>104.01</c:v>
                      </c:pt>
                      <c:pt idx="2653">
                        <c:v>104</c:v>
                      </c:pt>
                      <c:pt idx="2654">
                        <c:v>103.99</c:v>
                      </c:pt>
                      <c:pt idx="2655">
                        <c:v>103.97</c:v>
                      </c:pt>
                      <c:pt idx="2656">
                        <c:v>103.95</c:v>
                      </c:pt>
                      <c:pt idx="2657">
                        <c:v>103.94</c:v>
                      </c:pt>
                      <c:pt idx="2658">
                        <c:v>103.92</c:v>
                      </c:pt>
                      <c:pt idx="2659">
                        <c:v>103.91</c:v>
                      </c:pt>
                      <c:pt idx="2660">
                        <c:v>103.9</c:v>
                      </c:pt>
                      <c:pt idx="2661">
                        <c:v>103.88</c:v>
                      </c:pt>
                      <c:pt idx="2662">
                        <c:v>103.87</c:v>
                      </c:pt>
                      <c:pt idx="2663">
                        <c:v>103.85</c:v>
                      </c:pt>
                      <c:pt idx="2664">
                        <c:v>103.84</c:v>
                      </c:pt>
                      <c:pt idx="2665">
                        <c:v>103.83</c:v>
                      </c:pt>
                      <c:pt idx="2666">
                        <c:v>103.81</c:v>
                      </c:pt>
                      <c:pt idx="2667">
                        <c:v>103.8</c:v>
                      </c:pt>
                      <c:pt idx="2668">
                        <c:v>103.78</c:v>
                      </c:pt>
                      <c:pt idx="2669">
                        <c:v>103.77</c:v>
                      </c:pt>
                      <c:pt idx="2670">
                        <c:v>103.76</c:v>
                      </c:pt>
                      <c:pt idx="2671">
                        <c:v>103.74</c:v>
                      </c:pt>
                      <c:pt idx="2672">
                        <c:v>103.73</c:v>
                      </c:pt>
                      <c:pt idx="2673">
                        <c:v>103.72</c:v>
                      </c:pt>
                      <c:pt idx="2674">
                        <c:v>103.7</c:v>
                      </c:pt>
                      <c:pt idx="2675">
                        <c:v>103.69</c:v>
                      </c:pt>
                      <c:pt idx="2676">
                        <c:v>103.67</c:v>
                      </c:pt>
                      <c:pt idx="2677">
                        <c:v>103.66</c:v>
                      </c:pt>
                      <c:pt idx="2678">
                        <c:v>103.65</c:v>
                      </c:pt>
                      <c:pt idx="2679">
                        <c:v>103.63</c:v>
                      </c:pt>
                      <c:pt idx="2680">
                        <c:v>103.62</c:v>
                      </c:pt>
                      <c:pt idx="2681">
                        <c:v>103.6</c:v>
                      </c:pt>
                      <c:pt idx="2682">
                        <c:v>103.59</c:v>
                      </c:pt>
                      <c:pt idx="2683">
                        <c:v>103.58</c:v>
                      </c:pt>
                      <c:pt idx="2684">
                        <c:v>103.56</c:v>
                      </c:pt>
                      <c:pt idx="2685">
                        <c:v>103.54</c:v>
                      </c:pt>
                      <c:pt idx="2686">
                        <c:v>103.53</c:v>
                      </c:pt>
                      <c:pt idx="2687">
                        <c:v>103.51</c:v>
                      </c:pt>
                      <c:pt idx="2688">
                        <c:v>103.5</c:v>
                      </c:pt>
                      <c:pt idx="2689">
                        <c:v>103.48</c:v>
                      </c:pt>
                      <c:pt idx="2690">
                        <c:v>103.47</c:v>
                      </c:pt>
                      <c:pt idx="2691">
                        <c:v>103.45</c:v>
                      </c:pt>
                      <c:pt idx="2692">
                        <c:v>103.44</c:v>
                      </c:pt>
                      <c:pt idx="2693">
                        <c:v>103.43</c:v>
                      </c:pt>
                      <c:pt idx="2694">
                        <c:v>103.41</c:v>
                      </c:pt>
                      <c:pt idx="2695">
                        <c:v>103.4</c:v>
                      </c:pt>
                      <c:pt idx="2696">
                        <c:v>103.39</c:v>
                      </c:pt>
                      <c:pt idx="2697">
                        <c:v>103.38</c:v>
                      </c:pt>
                      <c:pt idx="2698">
                        <c:v>103.36</c:v>
                      </c:pt>
                      <c:pt idx="2699">
                        <c:v>103.35</c:v>
                      </c:pt>
                      <c:pt idx="2700">
                        <c:v>103.34</c:v>
                      </c:pt>
                      <c:pt idx="2701">
                        <c:v>103.31</c:v>
                      </c:pt>
                      <c:pt idx="2702">
                        <c:v>103.3</c:v>
                      </c:pt>
                      <c:pt idx="2703">
                        <c:v>103.28</c:v>
                      </c:pt>
                      <c:pt idx="2704">
                        <c:v>103.27</c:v>
                      </c:pt>
                      <c:pt idx="2705">
                        <c:v>103.26</c:v>
                      </c:pt>
                      <c:pt idx="2706">
                        <c:v>103.24</c:v>
                      </c:pt>
                      <c:pt idx="2707">
                        <c:v>103.23</c:v>
                      </c:pt>
                      <c:pt idx="2708">
                        <c:v>103.22</c:v>
                      </c:pt>
                      <c:pt idx="2709">
                        <c:v>103.21</c:v>
                      </c:pt>
                      <c:pt idx="2710">
                        <c:v>103.19</c:v>
                      </c:pt>
                      <c:pt idx="2711">
                        <c:v>103.18</c:v>
                      </c:pt>
                      <c:pt idx="2712">
                        <c:v>103.16</c:v>
                      </c:pt>
                      <c:pt idx="2713">
                        <c:v>103.15</c:v>
                      </c:pt>
                      <c:pt idx="2714">
                        <c:v>103.14</c:v>
                      </c:pt>
                      <c:pt idx="2715">
                        <c:v>103.12</c:v>
                      </c:pt>
                      <c:pt idx="2716">
                        <c:v>103.11</c:v>
                      </c:pt>
                      <c:pt idx="2717">
                        <c:v>103.09</c:v>
                      </c:pt>
                      <c:pt idx="2718">
                        <c:v>103.08</c:v>
                      </c:pt>
                      <c:pt idx="2719">
                        <c:v>103.06</c:v>
                      </c:pt>
                      <c:pt idx="2720">
                        <c:v>103.05</c:v>
                      </c:pt>
                      <c:pt idx="2721">
                        <c:v>103.04</c:v>
                      </c:pt>
                      <c:pt idx="2722">
                        <c:v>103.02</c:v>
                      </c:pt>
                      <c:pt idx="2723">
                        <c:v>103.01</c:v>
                      </c:pt>
                      <c:pt idx="2724">
                        <c:v>102.99</c:v>
                      </c:pt>
                      <c:pt idx="2725">
                        <c:v>102.98</c:v>
                      </c:pt>
                      <c:pt idx="2726">
                        <c:v>102.96</c:v>
                      </c:pt>
                      <c:pt idx="2727">
                        <c:v>102.95</c:v>
                      </c:pt>
                      <c:pt idx="2728">
                        <c:v>102.94</c:v>
                      </c:pt>
                      <c:pt idx="2729">
                        <c:v>102.92</c:v>
                      </c:pt>
                      <c:pt idx="2730">
                        <c:v>102.91</c:v>
                      </c:pt>
                      <c:pt idx="2731">
                        <c:v>102.9</c:v>
                      </c:pt>
                      <c:pt idx="2732">
                        <c:v>102.89</c:v>
                      </c:pt>
                      <c:pt idx="2733">
                        <c:v>102.86</c:v>
                      </c:pt>
                      <c:pt idx="2734">
                        <c:v>102.85</c:v>
                      </c:pt>
                      <c:pt idx="2735">
                        <c:v>102.84</c:v>
                      </c:pt>
                      <c:pt idx="2736">
                        <c:v>102.83</c:v>
                      </c:pt>
                      <c:pt idx="2737">
                        <c:v>102.81</c:v>
                      </c:pt>
                      <c:pt idx="2738">
                        <c:v>102.8</c:v>
                      </c:pt>
                      <c:pt idx="2739">
                        <c:v>102.79</c:v>
                      </c:pt>
                      <c:pt idx="2740">
                        <c:v>102.77</c:v>
                      </c:pt>
                      <c:pt idx="2741">
                        <c:v>102.76</c:v>
                      </c:pt>
                      <c:pt idx="2742">
                        <c:v>102.75</c:v>
                      </c:pt>
                      <c:pt idx="2743">
                        <c:v>102.73</c:v>
                      </c:pt>
                      <c:pt idx="2744">
                        <c:v>102.71</c:v>
                      </c:pt>
                      <c:pt idx="2745">
                        <c:v>102.7</c:v>
                      </c:pt>
                      <c:pt idx="2746">
                        <c:v>102.69</c:v>
                      </c:pt>
                      <c:pt idx="2747">
                        <c:v>102.68</c:v>
                      </c:pt>
                      <c:pt idx="2748">
                        <c:v>102.67</c:v>
                      </c:pt>
                      <c:pt idx="2749">
                        <c:v>102.65</c:v>
                      </c:pt>
                      <c:pt idx="2750">
                        <c:v>102.63</c:v>
                      </c:pt>
                      <c:pt idx="2751">
                        <c:v>102.63</c:v>
                      </c:pt>
                      <c:pt idx="2752">
                        <c:v>102.6</c:v>
                      </c:pt>
                      <c:pt idx="2753">
                        <c:v>102.59</c:v>
                      </c:pt>
                      <c:pt idx="2754">
                        <c:v>102.58</c:v>
                      </c:pt>
                      <c:pt idx="2755">
                        <c:v>102.57</c:v>
                      </c:pt>
                      <c:pt idx="2756">
                        <c:v>102.55</c:v>
                      </c:pt>
                      <c:pt idx="2757">
                        <c:v>102.54</c:v>
                      </c:pt>
                      <c:pt idx="2758">
                        <c:v>102.53</c:v>
                      </c:pt>
                      <c:pt idx="2759">
                        <c:v>102.51</c:v>
                      </c:pt>
                      <c:pt idx="2760">
                        <c:v>102.5</c:v>
                      </c:pt>
                      <c:pt idx="2761">
                        <c:v>102.49</c:v>
                      </c:pt>
                      <c:pt idx="2762">
                        <c:v>102.47</c:v>
                      </c:pt>
                      <c:pt idx="2763">
                        <c:v>102.45</c:v>
                      </c:pt>
                      <c:pt idx="2764">
                        <c:v>102.44</c:v>
                      </c:pt>
                      <c:pt idx="2765">
                        <c:v>102.43</c:v>
                      </c:pt>
                      <c:pt idx="2766">
                        <c:v>102.42</c:v>
                      </c:pt>
                      <c:pt idx="2767">
                        <c:v>102.41</c:v>
                      </c:pt>
                      <c:pt idx="2768">
                        <c:v>102.39</c:v>
                      </c:pt>
                      <c:pt idx="2769">
                        <c:v>102.37</c:v>
                      </c:pt>
                      <c:pt idx="2770">
                        <c:v>102.36</c:v>
                      </c:pt>
                      <c:pt idx="2771">
                        <c:v>102.35</c:v>
                      </c:pt>
                      <c:pt idx="2772">
                        <c:v>102.33</c:v>
                      </c:pt>
                      <c:pt idx="2773">
                        <c:v>102.32</c:v>
                      </c:pt>
                      <c:pt idx="2774">
                        <c:v>102.3</c:v>
                      </c:pt>
                      <c:pt idx="2775">
                        <c:v>102.29</c:v>
                      </c:pt>
                      <c:pt idx="2776">
                        <c:v>102.28</c:v>
                      </c:pt>
                      <c:pt idx="2777">
                        <c:v>102.27</c:v>
                      </c:pt>
                      <c:pt idx="2778">
                        <c:v>102.26</c:v>
                      </c:pt>
                      <c:pt idx="2779">
                        <c:v>102.24</c:v>
                      </c:pt>
                      <c:pt idx="2780">
                        <c:v>102.23</c:v>
                      </c:pt>
                      <c:pt idx="2781">
                        <c:v>102.21</c:v>
                      </c:pt>
                      <c:pt idx="2782">
                        <c:v>102.2</c:v>
                      </c:pt>
                      <c:pt idx="2783">
                        <c:v>102.18</c:v>
                      </c:pt>
                      <c:pt idx="2784">
                        <c:v>102.18</c:v>
                      </c:pt>
                      <c:pt idx="2785">
                        <c:v>102.15</c:v>
                      </c:pt>
                      <c:pt idx="2786">
                        <c:v>102.13</c:v>
                      </c:pt>
                      <c:pt idx="2787">
                        <c:v>102.11</c:v>
                      </c:pt>
                      <c:pt idx="2788">
                        <c:v>102.11</c:v>
                      </c:pt>
                      <c:pt idx="2789">
                        <c:v>102.09</c:v>
                      </c:pt>
                      <c:pt idx="2790">
                        <c:v>102.08</c:v>
                      </c:pt>
                      <c:pt idx="2791">
                        <c:v>102.07</c:v>
                      </c:pt>
                      <c:pt idx="2792">
                        <c:v>102.05</c:v>
                      </c:pt>
                      <c:pt idx="2793">
                        <c:v>102.04</c:v>
                      </c:pt>
                      <c:pt idx="2794">
                        <c:v>102.03</c:v>
                      </c:pt>
                      <c:pt idx="2795">
                        <c:v>102.02</c:v>
                      </c:pt>
                      <c:pt idx="2796">
                        <c:v>102</c:v>
                      </c:pt>
                      <c:pt idx="2797">
                        <c:v>101.99</c:v>
                      </c:pt>
                      <c:pt idx="2798">
                        <c:v>101.98</c:v>
                      </c:pt>
                      <c:pt idx="2799">
                        <c:v>101.97</c:v>
                      </c:pt>
                      <c:pt idx="2800">
                        <c:v>101.96</c:v>
                      </c:pt>
                      <c:pt idx="2801">
                        <c:v>101.95</c:v>
                      </c:pt>
                      <c:pt idx="2802">
                        <c:v>101.93</c:v>
                      </c:pt>
                      <c:pt idx="2803">
                        <c:v>101.92</c:v>
                      </c:pt>
                      <c:pt idx="2804">
                        <c:v>101.9</c:v>
                      </c:pt>
                      <c:pt idx="2805">
                        <c:v>101.89</c:v>
                      </c:pt>
                      <c:pt idx="2806">
                        <c:v>101.88</c:v>
                      </c:pt>
                      <c:pt idx="2807">
                        <c:v>101.86</c:v>
                      </c:pt>
                      <c:pt idx="2808">
                        <c:v>101.84</c:v>
                      </c:pt>
                      <c:pt idx="2809">
                        <c:v>101.83</c:v>
                      </c:pt>
                      <c:pt idx="2810">
                        <c:v>101.81</c:v>
                      </c:pt>
                      <c:pt idx="2811">
                        <c:v>101.8</c:v>
                      </c:pt>
                      <c:pt idx="2812">
                        <c:v>101.79</c:v>
                      </c:pt>
                      <c:pt idx="2813">
                        <c:v>101.77</c:v>
                      </c:pt>
                      <c:pt idx="2814">
                        <c:v>101.76</c:v>
                      </c:pt>
                      <c:pt idx="2815">
                        <c:v>101.75</c:v>
                      </c:pt>
                      <c:pt idx="2816">
                        <c:v>101.73</c:v>
                      </c:pt>
                      <c:pt idx="2817">
                        <c:v>101.72</c:v>
                      </c:pt>
                      <c:pt idx="2818">
                        <c:v>101.71</c:v>
                      </c:pt>
                      <c:pt idx="2819">
                        <c:v>101.7</c:v>
                      </c:pt>
                      <c:pt idx="2820">
                        <c:v>101.68</c:v>
                      </c:pt>
                      <c:pt idx="2821">
                        <c:v>101.67</c:v>
                      </c:pt>
                      <c:pt idx="2822">
                        <c:v>101.65</c:v>
                      </c:pt>
                      <c:pt idx="2823">
                        <c:v>101.64</c:v>
                      </c:pt>
                      <c:pt idx="2824">
                        <c:v>101.62</c:v>
                      </c:pt>
                      <c:pt idx="2825">
                        <c:v>101.61</c:v>
                      </c:pt>
                      <c:pt idx="2826">
                        <c:v>101.6</c:v>
                      </c:pt>
                      <c:pt idx="2827">
                        <c:v>101.58</c:v>
                      </c:pt>
                      <c:pt idx="2828">
                        <c:v>101.56</c:v>
                      </c:pt>
                      <c:pt idx="2829">
                        <c:v>101.55</c:v>
                      </c:pt>
                      <c:pt idx="2830">
                        <c:v>101.54</c:v>
                      </c:pt>
                      <c:pt idx="2831">
                        <c:v>101.52</c:v>
                      </c:pt>
                      <c:pt idx="2832">
                        <c:v>101.51</c:v>
                      </c:pt>
                      <c:pt idx="2833">
                        <c:v>101.49</c:v>
                      </c:pt>
                      <c:pt idx="2834">
                        <c:v>101.48</c:v>
                      </c:pt>
                      <c:pt idx="2835">
                        <c:v>101.46</c:v>
                      </c:pt>
                      <c:pt idx="2836">
                        <c:v>101.45</c:v>
                      </c:pt>
                      <c:pt idx="2837">
                        <c:v>101.44</c:v>
                      </c:pt>
                      <c:pt idx="2838">
                        <c:v>101.43</c:v>
                      </c:pt>
                      <c:pt idx="2839">
                        <c:v>101.41</c:v>
                      </c:pt>
                      <c:pt idx="2840">
                        <c:v>101.39</c:v>
                      </c:pt>
                      <c:pt idx="2841">
                        <c:v>101.38</c:v>
                      </c:pt>
                      <c:pt idx="2842">
                        <c:v>101.37</c:v>
                      </c:pt>
                      <c:pt idx="2843">
                        <c:v>101.35</c:v>
                      </c:pt>
                      <c:pt idx="2844">
                        <c:v>101.34</c:v>
                      </c:pt>
                      <c:pt idx="2845">
                        <c:v>101.32</c:v>
                      </c:pt>
                      <c:pt idx="2846">
                        <c:v>101.31</c:v>
                      </c:pt>
                      <c:pt idx="2847">
                        <c:v>101.29</c:v>
                      </c:pt>
                      <c:pt idx="2848">
                        <c:v>101.28</c:v>
                      </c:pt>
                      <c:pt idx="2849">
                        <c:v>101.27</c:v>
                      </c:pt>
                      <c:pt idx="2850">
                        <c:v>101.26</c:v>
                      </c:pt>
                      <c:pt idx="2851">
                        <c:v>101.24</c:v>
                      </c:pt>
                      <c:pt idx="2852">
                        <c:v>101.23</c:v>
                      </c:pt>
                      <c:pt idx="2853">
                        <c:v>101.21</c:v>
                      </c:pt>
                      <c:pt idx="2854">
                        <c:v>101.2</c:v>
                      </c:pt>
                      <c:pt idx="2855">
                        <c:v>101.18</c:v>
                      </c:pt>
                      <c:pt idx="2856">
                        <c:v>101.17</c:v>
                      </c:pt>
                      <c:pt idx="2857">
                        <c:v>101.16</c:v>
                      </c:pt>
                      <c:pt idx="2858">
                        <c:v>101.15</c:v>
                      </c:pt>
                      <c:pt idx="2859">
                        <c:v>101.13</c:v>
                      </c:pt>
                      <c:pt idx="2860">
                        <c:v>101.12</c:v>
                      </c:pt>
                      <c:pt idx="2861">
                        <c:v>101.1</c:v>
                      </c:pt>
                      <c:pt idx="2862">
                        <c:v>101.09</c:v>
                      </c:pt>
                      <c:pt idx="2863">
                        <c:v>101.08</c:v>
                      </c:pt>
                      <c:pt idx="2864">
                        <c:v>101.07</c:v>
                      </c:pt>
                      <c:pt idx="2865">
                        <c:v>101.05</c:v>
                      </c:pt>
                      <c:pt idx="2866">
                        <c:v>101.04</c:v>
                      </c:pt>
                      <c:pt idx="2867">
                        <c:v>101.03</c:v>
                      </c:pt>
                      <c:pt idx="2868">
                        <c:v>101.01</c:v>
                      </c:pt>
                      <c:pt idx="2869">
                        <c:v>101</c:v>
                      </c:pt>
                      <c:pt idx="2870">
                        <c:v>100.98</c:v>
                      </c:pt>
                      <c:pt idx="2871">
                        <c:v>100.97</c:v>
                      </c:pt>
                      <c:pt idx="2872">
                        <c:v>100.96</c:v>
                      </c:pt>
                      <c:pt idx="2873">
                        <c:v>100.95</c:v>
                      </c:pt>
                      <c:pt idx="2874">
                        <c:v>100.93</c:v>
                      </c:pt>
                      <c:pt idx="2875">
                        <c:v>100.92</c:v>
                      </c:pt>
                      <c:pt idx="2876">
                        <c:v>100.91</c:v>
                      </c:pt>
                      <c:pt idx="2877">
                        <c:v>100.89</c:v>
                      </c:pt>
                      <c:pt idx="2878">
                        <c:v>100.88</c:v>
                      </c:pt>
                      <c:pt idx="2879">
                        <c:v>100.87</c:v>
                      </c:pt>
                      <c:pt idx="2880">
                        <c:v>100.85</c:v>
                      </c:pt>
                      <c:pt idx="2881">
                        <c:v>100.84</c:v>
                      </c:pt>
                      <c:pt idx="2882">
                        <c:v>100.83</c:v>
                      </c:pt>
                      <c:pt idx="2883">
                        <c:v>100.82</c:v>
                      </c:pt>
                      <c:pt idx="2884">
                        <c:v>100.8</c:v>
                      </c:pt>
                      <c:pt idx="2885">
                        <c:v>100.79</c:v>
                      </c:pt>
                      <c:pt idx="2886">
                        <c:v>100.78</c:v>
                      </c:pt>
                      <c:pt idx="2887">
                        <c:v>100.76</c:v>
                      </c:pt>
                      <c:pt idx="2888">
                        <c:v>100.75</c:v>
                      </c:pt>
                      <c:pt idx="2889">
                        <c:v>100.74</c:v>
                      </c:pt>
                      <c:pt idx="2890">
                        <c:v>100.73</c:v>
                      </c:pt>
                      <c:pt idx="2891">
                        <c:v>100.72</c:v>
                      </c:pt>
                      <c:pt idx="2892">
                        <c:v>100.7</c:v>
                      </c:pt>
                      <c:pt idx="2893">
                        <c:v>100.69</c:v>
                      </c:pt>
                      <c:pt idx="2894">
                        <c:v>100.68</c:v>
                      </c:pt>
                      <c:pt idx="2895">
                        <c:v>100.66</c:v>
                      </c:pt>
                      <c:pt idx="2896">
                        <c:v>100.65</c:v>
                      </c:pt>
                      <c:pt idx="2897">
                        <c:v>100.64</c:v>
                      </c:pt>
                      <c:pt idx="2898">
                        <c:v>100.63</c:v>
                      </c:pt>
                      <c:pt idx="2899">
                        <c:v>100.61</c:v>
                      </c:pt>
                      <c:pt idx="2900">
                        <c:v>100.6</c:v>
                      </c:pt>
                      <c:pt idx="2901">
                        <c:v>100.58</c:v>
                      </c:pt>
                      <c:pt idx="2902">
                        <c:v>100.57</c:v>
                      </c:pt>
                      <c:pt idx="2903">
                        <c:v>100.56</c:v>
                      </c:pt>
                      <c:pt idx="2904">
                        <c:v>100.55</c:v>
                      </c:pt>
                      <c:pt idx="2905">
                        <c:v>100.54</c:v>
                      </c:pt>
                      <c:pt idx="2906">
                        <c:v>100.53</c:v>
                      </c:pt>
                      <c:pt idx="2907">
                        <c:v>100.52</c:v>
                      </c:pt>
                      <c:pt idx="2908">
                        <c:v>100.5</c:v>
                      </c:pt>
                      <c:pt idx="2909">
                        <c:v>100.5</c:v>
                      </c:pt>
                      <c:pt idx="2910">
                        <c:v>100.48</c:v>
                      </c:pt>
                      <c:pt idx="2911">
                        <c:v>100.47</c:v>
                      </c:pt>
                      <c:pt idx="2912">
                        <c:v>100.46</c:v>
                      </c:pt>
                      <c:pt idx="2913">
                        <c:v>100.44</c:v>
                      </c:pt>
                      <c:pt idx="2914">
                        <c:v>100.44</c:v>
                      </c:pt>
                      <c:pt idx="2915">
                        <c:v>100.42</c:v>
                      </c:pt>
                      <c:pt idx="2916">
                        <c:v>100.41</c:v>
                      </c:pt>
                      <c:pt idx="2917">
                        <c:v>100.4</c:v>
                      </c:pt>
                      <c:pt idx="2918">
                        <c:v>100.38</c:v>
                      </c:pt>
                      <c:pt idx="2919">
                        <c:v>100.37</c:v>
                      </c:pt>
                      <c:pt idx="2920">
                        <c:v>100.36</c:v>
                      </c:pt>
                      <c:pt idx="2921">
                        <c:v>100.35</c:v>
                      </c:pt>
                      <c:pt idx="2922">
                        <c:v>100.33</c:v>
                      </c:pt>
                      <c:pt idx="2923">
                        <c:v>100.33</c:v>
                      </c:pt>
                      <c:pt idx="2924">
                        <c:v>100.32</c:v>
                      </c:pt>
                      <c:pt idx="2925">
                        <c:v>100.3</c:v>
                      </c:pt>
                      <c:pt idx="2926">
                        <c:v>100.3</c:v>
                      </c:pt>
                      <c:pt idx="2927">
                        <c:v>100.29</c:v>
                      </c:pt>
                      <c:pt idx="2928">
                        <c:v>100.27</c:v>
                      </c:pt>
                      <c:pt idx="2929">
                        <c:v>100.26</c:v>
                      </c:pt>
                      <c:pt idx="2930">
                        <c:v>100.25</c:v>
                      </c:pt>
                      <c:pt idx="2931">
                        <c:v>100.24</c:v>
                      </c:pt>
                      <c:pt idx="2932">
                        <c:v>100.23</c:v>
                      </c:pt>
                      <c:pt idx="2933">
                        <c:v>100.22</c:v>
                      </c:pt>
                      <c:pt idx="2934">
                        <c:v>100.2</c:v>
                      </c:pt>
                      <c:pt idx="2935">
                        <c:v>100.19</c:v>
                      </c:pt>
                      <c:pt idx="2936">
                        <c:v>100.18</c:v>
                      </c:pt>
                      <c:pt idx="2937">
                        <c:v>100.16</c:v>
                      </c:pt>
                      <c:pt idx="2938">
                        <c:v>100.15</c:v>
                      </c:pt>
                      <c:pt idx="2939">
                        <c:v>100.13</c:v>
                      </c:pt>
                      <c:pt idx="2940">
                        <c:v>100.12</c:v>
                      </c:pt>
                      <c:pt idx="2941">
                        <c:v>100.11</c:v>
                      </c:pt>
                      <c:pt idx="2942">
                        <c:v>100.1</c:v>
                      </c:pt>
                      <c:pt idx="2943">
                        <c:v>100.09</c:v>
                      </c:pt>
                      <c:pt idx="2944">
                        <c:v>100.07</c:v>
                      </c:pt>
                      <c:pt idx="2945">
                        <c:v>100.06</c:v>
                      </c:pt>
                      <c:pt idx="2946">
                        <c:v>100.05</c:v>
                      </c:pt>
                      <c:pt idx="2947">
                        <c:v>100.04</c:v>
                      </c:pt>
                      <c:pt idx="2948">
                        <c:v>100.03</c:v>
                      </c:pt>
                      <c:pt idx="2949">
                        <c:v>100.01</c:v>
                      </c:pt>
                      <c:pt idx="2950">
                        <c:v>100</c:v>
                      </c:pt>
                      <c:pt idx="2951">
                        <c:v>99.989000000000004</c:v>
                      </c:pt>
                      <c:pt idx="2952">
                        <c:v>99.975999999999999</c:v>
                      </c:pt>
                      <c:pt idx="2953">
                        <c:v>99.960999999999999</c:v>
                      </c:pt>
                      <c:pt idx="2954">
                        <c:v>99.950999999999993</c:v>
                      </c:pt>
                      <c:pt idx="2955">
                        <c:v>99.933999999999997</c:v>
                      </c:pt>
                      <c:pt idx="2956">
                        <c:v>99.92</c:v>
                      </c:pt>
                      <c:pt idx="2957">
                        <c:v>99.906000000000006</c:v>
                      </c:pt>
                      <c:pt idx="2958">
                        <c:v>99.894000000000005</c:v>
                      </c:pt>
                      <c:pt idx="2959">
                        <c:v>99.885999999999996</c:v>
                      </c:pt>
                      <c:pt idx="2960">
                        <c:v>99.873000000000005</c:v>
                      </c:pt>
                      <c:pt idx="2961">
                        <c:v>99.861000000000004</c:v>
                      </c:pt>
                      <c:pt idx="2962">
                        <c:v>99.847999999999999</c:v>
                      </c:pt>
                      <c:pt idx="2963">
                        <c:v>99.835999999999999</c:v>
                      </c:pt>
                      <c:pt idx="2964">
                        <c:v>99.822000000000003</c:v>
                      </c:pt>
                      <c:pt idx="2965">
                        <c:v>99.807000000000002</c:v>
                      </c:pt>
                      <c:pt idx="2966">
                        <c:v>99.793000000000006</c:v>
                      </c:pt>
                      <c:pt idx="2967">
                        <c:v>99.781000000000006</c:v>
                      </c:pt>
                      <c:pt idx="2968">
                        <c:v>99.768000000000001</c:v>
                      </c:pt>
                      <c:pt idx="2969">
                        <c:v>99.754999999999995</c:v>
                      </c:pt>
                      <c:pt idx="2970">
                        <c:v>99.745000000000005</c:v>
                      </c:pt>
                      <c:pt idx="2971">
                        <c:v>99.733999999999995</c:v>
                      </c:pt>
                      <c:pt idx="2972">
                        <c:v>99.722999999999999</c:v>
                      </c:pt>
                      <c:pt idx="2973">
                        <c:v>99.710999999999999</c:v>
                      </c:pt>
                      <c:pt idx="2974">
                        <c:v>99.697000000000003</c:v>
                      </c:pt>
                      <c:pt idx="2975">
                        <c:v>99.683999999999997</c:v>
                      </c:pt>
                      <c:pt idx="2976">
                        <c:v>99.674000000000007</c:v>
                      </c:pt>
                      <c:pt idx="2977">
                        <c:v>99.662000000000006</c:v>
                      </c:pt>
                      <c:pt idx="2978">
                        <c:v>99.649000000000001</c:v>
                      </c:pt>
                      <c:pt idx="2979">
                        <c:v>99.634</c:v>
                      </c:pt>
                      <c:pt idx="2980">
                        <c:v>99.622</c:v>
                      </c:pt>
                      <c:pt idx="2981">
                        <c:v>99.611999999999995</c:v>
                      </c:pt>
                      <c:pt idx="2982">
                        <c:v>99.597999999999999</c:v>
                      </c:pt>
                      <c:pt idx="2983">
                        <c:v>99.587000000000003</c:v>
                      </c:pt>
                      <c:pt idx="2984">
                        <c:v>99.573999999999998</c:v>
                      </c:pt>
                      <c:pt idx="2985">
                        <c:v>99.558999999999997</c:v>
                      </c:pt>
                      <c:pt idx="2986">
                        <c:v>99.546999999999997</c:v>
                      </c:pt>
                      <c:pt idx="2987">
                        <c:v>99.536000000000001</c:v>
                      </c:pt>
                      <c:pt idx="2988">
                        <c:v>99.525999999999996</c:v>
                      </c:pt>
                      <c:pt idx="2989">
                        <c:v>99.515000000000001</c:v>
                      </c:pt>
                      <c:pt idx="2990">
                        <c:v>99.498000000000005</c:v>
                      </c:pt>
                      <c:pt idx="2991">
                        <c:v>99.477999999999994</c:v>
                      </c:pt>
                      <c:pt idx="2992">
                        <c:v>99.465999999999994</c:v>
                      </c:pt>
                      <c:pt idx="2993">
                        <c:v>99.453999999999994</c:v>
                      </c:pt>
                      <c:pt idx="2994">
                        <c:v>99.444999999999993</c:v>
                      </c:pt>
                      <c:pt idx="2995">
                        <c:v>99.433999999999997</c:v>
                      </c:pt>
                      <c:pt idx="2996">
                        <c:v>99.423000000000002</c:v>
                      </c:pt>
                      <c:pt idx="2997">
                        <c:v>99.411000000000001</c:v>
                      </c:pt>
                      <c:pt idx="2998">
                        <c:v>99.397000000000006</c:v>
                      </c:pt>
                      <c:pt idx="2999">
                        <c:v>99.385000000000005</c:v>
                      </c:pt>
                      <c:pt idx="3000">
                        <c:v>99.373999999999995</c:v>
                      </c:pt>
                      <c:pt idx="3001">
                        <c:v>99.361999999999995</c:v>
                      </c:pt>
                      <c:pt idx="3002">
                        <c:v>99.35</c:v>
                      </c:pt>
                      <c:pt idx="3003">
                        <c:v>99.338999999999999</c:v>
                      </c:pt>
                      <c:pt idx="3004">
                        <c:v>99.328000000000003</c:v>
                      </c:pt>
                      <c:pt idx="3005">
                        <c:v>99.311000000000007</c:v>
                      </c:pt>
                      <c:pt idx="3006">
                        <c:v>99.305000000000007</c:v>
                      </c:pt>
                      <c:pt idx="3007">
                        <c:v>99.295000000000002</c:v>
                      </c:pt>
                      <c:pt idx="3008">
                        <c:v>99.275999999999996</c:v>
                      </c:pt>
                      <c:pt idx="3009">
                        <c:v>99.269000000000005</c:v>
                      </c:pt>
                      <c:pt idx="3010">
                        <c:v>99.262</c:v>
                      </c:pt>
                      <c:pt idx="3011">
                        <c:v>99.25</c:v>
                      </c:pt>
                      <c:pt idx="3012">
                        <c:v>99.236000000000004</c:v>
                      </c:pt>
                      <c:pt idx="3013">
                        <c:v>99.22</c:v>
                      </c:pt>
                      <c:pt idx="3014">
                        <c:v>99.209000000000003</c:v>
                      </c:pt>
                      <c:pt idx="3015">
                        <c:v>99.195999999999998</c:v>
                      </c:pt>
                      <c:pt idx="3016">
                        <c:v>99.182000000000002</c:v>
                      </c:pt>
                      <c:pt idx="3017">
                        <c:v>99.171000000000006</c:v>
                      </c:pt>
                      <c:pt idx="3018">
                        <c:v>99.162999999999997</c:v>
                      </c:pt>
                      <c:pt idx="3019">
                        <c:v>99.152000000000001</c:v>
                      </c:pt>
                      <c:pt idx="3020">
                        <c:v>99.135000000000005</c:v>
                      </c:pt>
                      <c:pt idx="3021">
                        <c:v>99.123000000000005</c:v>
                      </c:pt>
                      <c:pt idx="3022">
                        <c:v>99.11</c:v>
                      </c:pt>
                      <c:pt idx="3023">
                        <c:v>99.096999999999994</c:v>
                      </c:pt>
                      <c:pt idx="3024">
                        <c:v>99.085999999999999</c:v>
                      </c:pt>
                      <c:pt idx="3025">
                        <c:v>99.072999999999993</c:v>
                      </c:pt>
                      <c:pt idx="3026">
                        <c:v>99.061000000000007</c:v>
                      </c:pt>
                      <c:pt idx="3027">
                        <c:v>99.042000000000002</c:v>
                      </c:pt>
                      <c:pt idx="3028">
                        <c:v>99.031999999999996</c:v>
                      </c:pt>
                      <c:pt idx="3029">
                        <c:v>99.021000000000001</c:v>
                      </c:pt>
                      <c:pt idx="3030">
                        <c:v>99.007000000000005</c:v>
                      </c:pt>
                      <c:pt idx="3031">
                        <c:v>98.995999999999995</c:v>
                      </c:pt>
                      <c:pt idx="3032">
                        <c:v>98.986999999999995</c:v>
                      </c:pt>
                      <c:pt idx="3033">
                        <c:v>98.977999999999994</c:v>
                      </c:pt>
                      <c:pt idx="3034">
                        <c:v>98.966999999999999</c:v>
                      </c:pt>
                      <c:pt idx="3035">
                        <c:v>98.954999999999998</c:v>
                      </c:pt>
                      <c:pt idx="3036">
                        <c:v>98.944000000000003</c:v>
                      </c:pt>
                      <c:pt idx="3037">
                        <c:v>98.933000000000007</c:v>
                      </c:pt>
                      <c:pt idx="3038">
                        <c:v>98.921999999999997</c:v>
                      </c:pt>
                      <c:pt idx="3039">
                        <c:v>98.912000000000006</c:v>
                      </c:pt>
                      <c:pt idx="3040">
                        <c:v>98.903000000000006</c:v>
                      </c:pt>
                      <c:pt idx="3041">
                        <c:v>98.894000000000005</c:v>
                      </c:pt>
                      <c:pt idx="3042">
                        <c:v>98.884</c:v>
                      </c:pt>
                      <c:pt idx="3043">
                        <c:v>98.872</c:v>
                      </c:pt>
                      <c:pt idx="3044">
                        <c:v>98.861999999999995</c:v>
                      </c:pt>
                      <c:pt idx="3045">
                        <c:v>98.850999999999999</c:v>
                      </c:pt>
                      <c:pt idx="3046">
                        <c:v>98.838999999999999</c:v>
                      </c:pt>
                      <c:pt idx="3047">
                        <c:v>98.831000000000003</c:v>
                      </c:pt>
                      <c:pt idx="3048">
                        <c:v>98.822999999999993</c:v>
                      </c:pt>
                      <c:pt idx="3049">
                        <c:v>98.813000000000002</c:v>
                      </c:pt>
                      <c:pt idx="3050">
                        <c:v>98.798000000000002</c:v>
                      </c:pt>
                      <c:pt idx="3051">
                        <c:v>98.787999999999997</c:v>
                      </c:pt>
                      <c:pt idx="3052">
                        <c:v>98.777000000000001</c:v>
                      </c:pt>
                      <c:pt idx="3053">
                        <c:v>98.768000000000001</c:v>
                      </c:pt>
                      <c:pt idx="3054">
                        <c:v>98.757999999999996</c:v>
                      </c:pt>
                      <c:pt idx="3055">
                        <c:v>98.747</c:v>
                      </c:pt>
                      <c:pt idx="3056">
                        <c:v>98.738</c:v>
                      </c:pt>
                      <c:pt idx="3057">
                        <c:v>98.728999999999999</c:v>
                      </c:pt>
                      <c:pt idx="3058">
                        <c:v>98.712000000000003</c:v>
                      </c:pt>
                      <c:pt idx="3059">
                        <c:v>98.7</c:v>
                      </c:pt>
                      <c:pt idx="3060">
                        <c:v>98.691000000000003</c:v>
                      </c:pt>
                      <c:pt idx="3061">
                        <c:v>98.68</c:v>
                      </c:pt>
                      <c:pt idx="3062">
                        <c:v>98.668000000000006</c:v>
                      </c:pt>
                      <c:pt idx="3063">
                        <c:v>98.662000000000006</c:v>
                      </c:pt>
                      <c:pt idx="3064">
                        <c:v>98.652000000000001</c:v>
                      </c:pt>
                      <c:pt idx="3065">
                        <c:v>98.641000000000005</c:v>
                      </c:pt>
                      <c:pt idx="3066">
                        <c:v>98.629000000000005</c:v>
                      </c:pt>
                      <c:pt idx="3067">
                        <c:v>98.62</c:v>
                      </c:pt>
                      <c:pt idx="3068">
                        <c:v>98.611000000000004</c:v>
                      </c:pt>
                      <c:pt idx="3069">
                        <c:v>98.597999999999999</c:v>
                      </c:pt>
                      <c:pt idx="3070">
                        <c:v>98.588999999999999</c:v>
                      </c:pt>
                      <c:pt idx="3071">
                        <c:v>98.578999999999994</c:v>
                      </c:pt>
                      <c:pt idx="3072">
                        <c:v>98.569000000000003</c:v>
                      </c:pt>
                      <c:pt idx="3073">
                        <c:v>98.558999999999997</c:v>
                      </c:pt>
                      <c:pt idx="3074">
                        <c:v>98.546000000000006</c:v>
                      </c:pt>
                      <c:pt idx="3075">
                        <c:v>98.537999999999997</c:v>
                      </c:pt>
                      <c:pt idx="3076">
                        <c:v>98.522999999999996</c:v>
                      </c:pt>
                      <c:pt idx="3077">
                        <c:v>98.513000000000005</c:v>
                      </c:pt>
                      <c:pt idx="3078">
                        <c:v>98.503</c:v>
                      </c:pt>
                      <c:pt idx="3079">
                        <c:v>98.491</c:v>
                      </c:pt>
                      <c:pt idx="3080">
                        <c:v>98.481999999999999</c:v>
                      </c:pt>
                      <c:pt idx="3081">
                        <c:v>98.471000000000004</c:v>
                      </c:pt>
                      <c:pt idx="3082">
                        <c:v>98.457999999999998</c:v>
                      </c:pt>
                      <c:pt idx="3083">
                        <c:v>98.448999999999998</c:v>
                      </c:pt>
                      <c:pt idx="3084">
                        <c:v>98.441999999999993</c:v>
                      </c:pt>
                      <c:pt idx="3085">
                        <c:v>98.435000000000002</c:v>
                      </c:pt>
                      <c:pt idx="3086">
                        <c:v>98.424999999999997</c:v>
                      </c:pt>
                      <c:pt idx="3087">
                        <c:v>98.414000000000001</c:v>
                      </c:pt>
                      <c:pt idx="3088">
                        <c:v>98.403999999999996</c:v>
                      </c:pt>
                      <c:pt idx="3089">
                        <c:v>98.396000000000001</c:v>
                      </c:pt>
                      <c:pt idx="3090">
                        <c:v>98.385999999999996</c:v>
                      </c:pt>
                      <c:pt idx="3091">
                        <c:v>98.373000000000005</c:v>
                      </c:pt>
                      <c:pt idx="3092">
                        <c:v>98.363</c:v>
                      </c:pt>
                      <c:pt idx="3093">
                        <c:v>98.352999999999994</c:v>
                      </c:pt>
                      <c:pt idx="3094">
                        <c:v>98.341999999999999</c:v>
                      </c:pt>
                      <c:pt idx="3095">
                        <c:v>98.332999999999998</c:v>
                      </c:pt>
                      <c:pt idx="3096">
                        <c:v>98.323999999999998</c:v>
                      </c:pt>
                      <c:pt idx="3097">
                        <c:v>98.311999999999998</c:v>
                      </c:pt>
                      <c:pt idx="3098">
                        <c:v>98.302999999999997</c:v>
                      </c:pt>
                      <c:pt idx="3099">
                        <c:v>98.295000000000002</c:v>
                      </c:pt>
                      <c:pt idx="3100">
                        <c:v>98.284999999999997</c:v>
                      </c:pt>
                      <c:pt idx="3101">
                        <c:v>98.274000000000001</c:v>
                      </c:pt>
                      <c:pt idx="3102">
                        <c:v>98.265000000000001</c:v>
                      </c:pt>
                      <c:pt idx="3103">
                        <c:v>98.253</c:v>
                      </c:pt>
                      <c:pt idx="3104">
                        <c:v>98.245999999999995</c:v>
                      </c:pt>
                      <c:pt idx="3105">
                        <c:v>98.24</c:v>
                      </c:pt>
                      <c:pt idx="3106">
                        <c:v>98.225999999999999</c:v>
                      </c:pt>
                      <c:pt idx="3107">
                        <c:v>98.212999999999994</c:v>
                      </c:pt>
                      <c:pt idx="3108">
                        <c:v>98.203999999999994</c:v>
                      </c:pt>
                      <c:pt idx="3109">
                        <c:v>98.195999999999998</c:v>
                      </c:pt>
                      <c:pt idx="3110">
                        <c:v>98.185000000000002</c:v>
                      </c:pt>
                      <c:pt idx="3111">
                        <c:v>98.18</c:v>
                      </c:pt>
                      <c:pt idx="3112">
                        <c:v>98.17</c:v>
                      </c:pt>
                      <c:pt idx="3113">
                        <c:v>98.16</c:v>
                      </c:pt>
                      <c:pt idx="3114">
                        <c:v>98.147999999999996</c:v>
                      </c:pt>
                      <c:pt idx="3115">
                        <c:v>98.14</c:v>
                      </c:pt>
                      <c:pt idx="3116">
                        <c:v>98.132999999999996</c:v>
                      </c:pt>
                      <c:pt idx="3117">
                        <c:v>98.125</c:v>
                      </c:pt>
                      <c:pt idx="3118">
                        <c:v>98.114999999999995</c:v>
                      </c:pt>
                      <c:pt idx="3119">
                        <c:v>98.105000000000004</c:v>
                      </c:pt>
                      <c:pt idx="3120">
                        <c:v>98.096999999999994</c:v>
                      </c:pt>
                      <c:pt idx="3121">
                        <c:v>98.084999999999994</c:v>
                      </c:pt>
                      <c:pt idx="3122">
                        <c:v>98.066999999999993</c:v>
                      </c:pt>
                      <c:pt idx="3123">
                        <c:v>98.061000000000007</c:v>
                      </c:pt>
                      <c:pt idx="3124">
                        <c:v>98.054000000000002</c:v>
                      </c:pt>
                      <c:pt idx="3125">
                        <c:v>98.045000000000002</c:v>
                      </c:pt>
                      <c:pt idx="3126">
                        <c:v>98.039000000000001</c:v>
                      </c:pt>
                      <c:pt idx="3127">
                        <c:v>98.028999999999996</c:v>
                      </c:pt>
                      <c:pt idx="3128">
                        <c:v>98.019000000000005</c:v>
                      </c:pt>
                      <c:pt idx="3129">
                        <c:v>98.01</c:v>
                      </c:pt>
                      <c:pt idx="3130">
                        <c:v>98.001999999999995</c:v>
                      </c:pt>
                      <c:pt idx="3131">
                        <c:v>97.994</c:v>
                      </c:pt>
                      <c:pt idx="3132">
                        <c:v>97.983000000000004</c:v>
                      </c:pt>
                      <c:pt idx="3133">
                        <c:v>97.974000000000004</c:v>
                      </c:pt>
                      <c:pt idx="3134">
                        <c:v>97.963999999999999</c:v>
                      </c:pt>
                      <c:pt idx="3135">
                        <c:v>97.954999999999998</c:v>
                      </c:pt>
                      <c:pt idx="3136">
                        <c:v>97.944999999999993</c:v>
                      </c:pt>
                      <c:pt idx="3137">
                        <c:v>97.935000000000002</c:v>
                      </c:pt>
                      <c:pt idx="3138">
                        <c:v>97.926000000000002</c:v>
                      </c:pt>
                      <c:pt idx="3139">
                        <c:v>97.917000000000002</c:v>
                      </c:pt>
                      <c:pt idx="3140">
                        <c:v>97.909000000000006</c:v>
                      </c:pt>
                      <c:pt idx="3141">
                        <c:v>97.894999999999996</c:v>
                      </c:pt>
                      <c:pt idx="3142">
                        <c:v>97.885000000000005</c:v>
                      </c:pt>
                      <c:pt idx="3143">
                        <c:v>97.873000000000005</c:v>
                      </c:pt>
                      <c:pt idx="3144">
                        <c:v>97.861999999999995</c:v>
                      </c:pt>
                      <c:pt idx="3145">
                        <c:v>97.849000000000004</c:v>
                      </c:pt>
                      <c:pt idx="3146">
                        <c:v>97.834999999999994</c:v>
                      </c:pt>
                      <c:pt idx="3147">
                        <c:v>97.826999999999998</c:v>
                      </c:pt>
                      <c:pt idx="3148">
                        <c:v>97.82</c:v>
                      </c:pt>
                      <c:pt idx="3149">
                        <c:v>97.811000000000007</c:v>
                      </c:pt>
                      <c:pt idx="3150">
                        <c:v>97.802000000000007</c:v>
                      </c:pt>
                      <c:pt idx="3151">
                        <c:v>97.790999999999997</c:v>
                      </c:pt>
                      <c:pt idx="3152">
                        <c:v>97.78</c:v>
                      </c:pt>
                      <c:pt idx="3153">
                        <c:v>97.769000000000005</c:v>
                      </c:pt>
                      <c:pt idx="3154">
                        <c:v>97.76</c:v>
                      </c:pt>
                      <c:pt idx="3155">
                        <c:v>97.751000000000005</c:v>
                      </c:pt>
                      <c:pt idx="3156">
                        <c:v>97.738</c:v>
                      </c:pt>
                      <c:pt idx="3157">
                        <c:v>97.727999999999994</c:v>
                      </c:pt>
                      <c:pt idx="3158">
                        <c:v>97.718999999999994</c:v>
                      </c:pt>
                      <c:pt idx="3159">
                        <c:v>97.704999999999998</c:v>
                      </c:pt>
                      <c:pt idx="3160">
                        <c:v>97.692999999999998</c:v>
                      </c:pt>
                      <c:pt idx="3161">
                        <c:v>97.682000000000002</c:v>
                      </c:pt>
                      <c:pt idx="3162">
                        <c:v>97.665000000000006</c:v>
                      </c:pt>
                      <c:pt idx="3163">
                        <c:v>97.655000000000001</c:v>
                      </c:pt>
                      <c:pt idx="3164">
                        <c:v>97.644999999999996</c:v>
                      </c:pt>
                      <c:pt idx="3165">
                        <c:v>97.632999999999996</c:v>
                      </c:pt>
                      <c:pt idx="3166">
                        <c:v>97.620999999999995</c:v>
                      </c:pt>
                      <c:pt idx="3167">
                        <c:v>97.61</c:v>
                      </c:pt>
                      <c:pt idx="3168">
                        <c:v>97.602999999999994</c:v>
                      </c:pt>
                      <c:pt idx="3169">
                        <c:v>97.587000000000003</c:v>
                      </c:pt>
                      <c:pt idx="3170">
                        <c:v>97.575000000000003</c:v>
                      </c:pt>
                      <c:pt idx="3171">
                        <c:v>97.561999999999998</c:v>
                      </c:pt>
                      <c:pt idx="3172">
                        <c:v>97.551000000000002</c:v>
                      </c:pt>
                      <c:pt idx="3173">
                        <c:v>97.542000000000002</c:v>
                      </c:pt>
                      <c:pt idx="3174">
                        <c:v>97.531000000000006</c:v>
                      </c:pt>
                      <c:pt idx="3175">
                        <c:v>97.521000000000001</c:v>
                      </c:pt>
                      <c:pt idx="3176">
                        <c:v>97.513000000000005</c:v>
                      </c:pt>
                      <c:pt idx="3177">
                        <c:v>97.504000000000005</c:v>
                      </c:pt>
                      <c:pt idx="3178">
                        <c:v>97.495999999999995</c:v>
                      </c:pt>
                      <c:pt idx="3179">
                        <c:v>97.481999999999999</c:v>
                      </c:pt>
                      <c:pt idx="3180">
                        <c:v>97.472999999999999</c:v>
                      </c:pt>
                      <c:pt idx="3181">
                        <c:v>97.463999999999999</c:v>
                      </c:pt>
                      <c:pt idx="3182">
                        <c:v>97.45</c:v>
                      </c:pt>
                      <c:pt idx="3183">
                        <c:v>97.44</c:v>
                      </c:pt>
                      <c:pt idx="3184">
                        <c:v>97.429000000000002</c:v>
                      </c:pt>
                      <c:pt idx="3185">
                        <c:v>97.423000000000002</c:v>
                      </c:pt>
                      <c:pt idx="3186">
                        <c:v>97.412999999999997</c:v>
                      </c:pt>
                      <c:pt idx="3187">
                        <c:v>97.402000000000001</c:v>
                      </c:pt>
                      <c:pt idx="3188">
                        <c:v>97.391999999999996</c:v>
                      </c:pt>
                      <c:pt idx="3189">
                        <c:v>97.382000000000005</c:v>
                      </c:pt>
                      <c:pt idx="3190">
                        <c:v>97.373000000000005</c:v>
                      </c:pt>
                      <c:pt idx="3191">
                        <c:v>97.364000000000004</c:v>
                      </c:pt>
                      <c:pt idx="3192">
                        <c:v>97.353999999999999</c:v>
                      </c:pt>
                      <c:pt idx="3193">
                        <c:v>97.344999999999999</c:v>
                      </c:pt>
                      <c:pt idx="3194">
                        <c:v>97.332999999999998</c:v>
                      </c:pt>
                      <c:pt idx="3195">
                        <c:v>97.322000000000003</c:v>
                      </c:pt>
                      <c:pt idx="3196">
                        <c:v>97.311000000000007</c:v>
                      </c:pt>
                      <c:pt idx="3197">
                        <c:v>97.302000000000007</c:v>
                      </c:pt>
                      <c:pt idx="3198">
                        <c:v>97.292000000000002</c:v>
                      </c:pt>
                      <c:pt idx="3199">
                        <c:v>97.284999999999997</c:v>
                      </c:pt>
                      <c:pt idx="3200">
                        <c:v>97.275999999999996</c:v>
                      </c:pt>
                      <c:pt idx="3201">
                        <c:v>97.266000000000005</c:v>
                      </c:pt>
                      <c:pt idx="3202">
                        <c:v>97.256</c:v>
                      </c:pt>
                      <c:pt idx="3203">
                        <c:v>97.245000000000005</c:v>
                      </c:pt>
                      <c:pt idx="3204">
                        <c:v>97.234999999999999</c:v>
                      </c:pt>
                      <c:pt idx="3205">
                        <c:v>97.227999999999994</c:v>
                      </c:pt>
                      <c:pt idx="3206">
                        <c:v>97.218000000000004</c:v>
                      </c:pt>
                      <c:pt idx="3207">
                        <c:v>97.209000000000003</c:v>
                      </c:pt>
                      <c:pt idx="3208">
                        <c:v>97.192999999999998</c:v>
                      </c:pt>
                      <c:pt idx="3209">
                        <c:v>97.188000000000002</c:v>
                      </c:pt>
                      <c:pt idx="3210">
                        <c:v>97.179000000000002</c:v>
                      </c:pt>
                      <c:pt idx="3211">
                        <c:v>97.165000000000006</c:v>
                      </c:pt>
                      <c:pt idx="3212">
                        <c:v>97.153999999999996</c:v>
                      </c:pt>
                      <c:pt idx="3213">
                        <c:v>97.144999999999996</c:v>
                      </c:pt>
                      <c:pt idx="3214">
                        <c:v>97.137</c:v>
                      </c:pt>
                      <c:pt idx="3215">
                        <c:v>97.129000000000005</c:v>
                      </c:pt>
                      <c:pt idx="3216">
                        <c:v>97.116</c:v>
                      </c:pt>
                      <c:pt idx="3217">
                        <c:v>97.103999999999999</c:v>
                      </c:pt>
                      <c:pt idx="3218">
                        <c:v>97.093999999999994</c:v>
                      </c:pt>
                      <c:pt idx="3219">
                        <c:v>97.085999999999999</c:v>
                      </c:pt>
                      <c:pt idx="3220">
                        <c:v>97.078000000000003</c:v>
                      </c:pt>
                      <c:pt idx="3221">
                        <c:v>97.069000000000003</c:v>
                      </c:pt>
                      <c:pt idx="3222">
                        <c:v>97.058999999999997</c:v>
                      </c:pt>
                      <c:pt idx="3223">
                        <c:v>97.048000000000002</c:v>
                      </c:pt>
                      <c:pt idx="3224">
                        <c:v>97.036000000000001</c:v>
                      </c:pt>
                      <c:pt idx="3225">
                        <c:v>97.024000000000001</c:v>
                      </c:pt>
                      <c:pt idx="3226">
                        <c:v>97.016000000000005</c:v>
                      </c:pt>
                      <c:pt idx="3227">
                        <c:v>97.007999999999996</c:v>
                      </c:pt>
                      <c:pt idx="3228">
                        <c:v>96.997</c:v>
                      </c:pt>
                      <c:pt idx="3229">
                        <c:v>96.986000000000004</c:v>
                      </c:pt>
                      <c:pt idx="3230">
                        <c:v>96.972999999999999</c:v>
                      </c:pt>
                      <c:pt idx="3231">
                        <c:v>96.963999999999999</c:v>
                      </c:pt>
                      <c:pt idx="3232">
                        <c:v>96.96</c:v>
                      </c:pt>
                      <c:pt idx="3233">
                        <c:v>96.947000000000003</c:v>
                      </c:pt>
                      <c:pt idx="3234">
                        <c:v>96.938000000000002</c:v>
                      </c:pt>
                      <c:pt idx="3235">
                        <c:v>96.929000000000002</c:v>
                      </c:pt>
                      <c:pt idx="3236">
                        <c:v>96.918999999999997</c:v>
                      </c:pt>
                      <c:pt idx="3237">
                        <c:v>96.91</c:v>
                      </c:pt>
                      <c:pt idx="3238">
                        <c:v>96.902000000000001</c:v>
                      </c:pt>
                      <c:pt idx="3239">
                        <c:v>96.891000000000005</c:v>
                      </c:pt>
                      <c:pt idx="3240">
                        <c:v>96.882999999999996</c:v>
                      </c:pt>
                      <c:pt idx="3241">
                        <c:v>96.873999999999995</c:v>
                      </c:pt>
                      <c:pt idx="3242">
                        <c:v>96.864000000000004</c:v>
                      </c:pt>
                      <c:pt idx="3243">
                        <c:v>96.853999999999999</c:v>
                      </c:pt>
                      <c:pt idx="3244">
                        <c:v>96.843000000000004</c:v>
                      </c:pt>
                      <c:pt idx="3245">
                        <c:v>96.832999999999998</c:v>
                      </c:pt>
                      <c:pt idx="3246">
                        <c:v>96.826999999999998</c:v>
                      </c:pt>
                      <c:pt idx="3247">
                        <c:v>96.816000000000003</c:v>
                      </c:pt>
                      <c:pt idx="3248">
                        <c:v>96.802999999999997</c:v>
                      </c:pt>
                      <c:pt idx="3249">
                        <c:v>96.793000000000006</c:v>
                      </c:pt>
                      <c:pt idx="3250">
                        <c:v>96.784999999999997</c:v>
                      </c:pt>
                      <c:pt idx="3251">
                        <c:v>96.772999999999996</c:v>
                      </c:pt>
                      <c:pt idx="3252">
                        <c:v>96.763000000000005</c:v>
                      </c:pt>
                      <c:pt idx="3253">
                        <c:v>96.754000000000005</c:v>
                      </c:pt>
                      <c:pt idx="3254">
                        <c:v>96.744</c:v>
                      </c:pt>
                      <c:pt idx="3255">
                        <c:v>96.733000000000004</c:v>
                      </c:pt>
                      <c:pt idx="3256">
                        <c:v>96.724999999999994</c:v>
                      </c:pt>
                      <c:pt idx="3257">
                        <c:v>96.715999999999994</c:v>
                      </c:pt>
                      <c:pt idx="3258">
                        <c:v>96.706000000000003</c:v>
                      </c:pt>
                      <c:pt idx="3259">
                        <c:v>96.697999999999993</c:v>
                      </c:pt>
                      <c:pt idx="3260">
                        <c:v>96.69</c:v>
                      </c:pt>
                      <c:pt idx="3261">
                        <c:v>96.679000000000002</c:v>
                      </c:pt>
                      <c:pt idx="3262">
                        <c:v>96.671000000000006</c:v>
                      </c:pt>
                      <c:pt idx="3263">
                        <c:v>96.661000000000001</c:v>
                      </c:pt>
                      <c:pt idx="3264">
                        <c:v>96.644999999999996</c:v>
                      </c:pt>
                      <c:pt idx="3265">
                        <c:v>96.638000000000005</c:v>
                      </c:pt>
                      <c:pt idx="3266">
                        <c:v>96.628</c:v>
                      </c:pt>
                      <c:pt idx="3267">
                        <c:v>96.620999999999995</c:v>
                      </c:pt>
                      <c:pt idx="3268">
                        <c:v>96.608999999999995</c:v>
                      </c:pt>
                      <c:pt idx="3269">
                        <c:v>96.602000000000004</c:v>
                      </c:pt>
                      <c:pt idx="3270">
                        <c:v>96.594999999999999</c:v>
                      </c:pt>
                      <c:pt idx="3271">
                        <c:v>96.585999999999999</c:v>
                      </c:pt>
                      <c:pt idx="3272">
                        <c:v>96.575999999999993</c:v>
                      </c:pt>
                      <c:pt idx="3273">
                        <c:v>96.566999999999993</c:v>
                      </c:pt>
                      <c:pt idx="3274">
                        <c:v>96.557000000000002</c:v>
                      </c:pt>
                      <c:pt idx="3275">
                        <c:v>96.548000000000002</c:v>
                      </c:pt>
                      <c:pt idx="3276">
                        <c:v>96.534999999999997</c:v>
                      </c:pt>
                      <c:pt idx="3277">
                        <c:v>96.525000000000006</c:v>
                      </c:pt>
                      <c:pt idx="3278">
                        <c:v>96.518000000000001</c:v>
                      </c:pt>
                      <c:pt idx="3279">
                        <c:v>96.509</c:v>
                      </c:pt>
                      <c:pt idx="3280">
                        <c:v>96.5</c:v>
                      </c:pt>
                      <c:pt idx="3281">
                        <c:v>96.491</c:v>
                      </c:pt>
                      <c:pt idx="3282">
                        <c:v>96.477999999999994</c:v>
                      </c:pt>
                      <c:pt idx="3283">
                        <c:v>96.468000000000004</c:v>
                      </c:pt>
                      <c:pt idx="3284">
                        <c:v>96.46</c:v>
                      </c:pt>
                      <c:pt idx="3285">
                        <c:v>96.45</c:v>
                      </c:pt>
                      <c:pt idx="3286">
                        <c:v>96.441000000000003</c:v>
                      </c:pt>
                      <c:pt idx="3287">
                        <c:v>96.432000000000002</c:v>
                      </c:pt>
                      <c:pt idx="3288">
                        <c:v>96.423000000000002</c:v>
                      </c:pt>
                      <c:pt idx="3289">
                        <c:v>96.41</c:v>
                      </c:pt>
                      <c:pt idx="3290">
                        <c:v>96.400999999999996</c:v>
                      </c:pt>
                      <c:pt idx="3291">
                        <c:v>96.393000000000001</c:v>
                      </c:pt>
                      <c:pt idx="3292">
                        <c:v>96.382999999999996</c:v>
                      </c:pt>
                      <c:pt idx="3293">
                        <c:v>96.373999999999995</c:v>
                      </c:pt>
                      <c:pt idx="3294">
                        <c:v>96.364999999999995</c:v>
                      </c:pt>
                      <c:pt idx="3295">
                        <c:v>96.353999999999999</c:v>
                      </c:pt>
                      <c:pt idx="3296">
                        <c:v>96.341999999999999</c:v>
                      </c:pt>
                      <c:pt idx="3297">
                        <c:v>96.334999999999994</c:v>
                      </c:pt>
                      <c:pt idx="3298">
                        <c:v>96.325999999999993</c:v>
                      </c:pt>
                      <c:pt idx="3299">
                        <c:v>96.317999999999998</c:v>
                      </c:pt>
                      <c:pt idx="3300">
                        <c:v>96.311000000000007</c:v>
                      </c:pt>
                      <c:pt idx="3301">
                        <c:v>96.299000000000007</c:v>
                      </c:pt>
                      <c:pt idx="3302">
                        <c:v>96.292000000000002</c:v>
                      </c:pt>
                      <c:pt idx="3303">
                        <c:v>96.283000000000001</c:v>
                      </c:pt>
                      <c:pt idx="3304">
                        <c:v>96.271000000000001</c:v>
                      </c:pt>
                      <c:pt idx="3305">
                        <c:v>96.26</c:v>
                      </c:pt>
                      <c:pt idx="3306">
                        <c:v>96.25</c:v>
                      </c:pt>
                      <c:pt idx="3307">
                        <c:v>96.24</c:v>
                      </c:pt>
                      <c:pt idx="3308">
                        <c:v>96.230999999999995</c:v>
                      </c:pt>
                      <c:pt idx="3309">
                        <c:v>96.222999999999999</c:v>
                      </c:pt>
                      <c:pt idx="3310">
                        <c:v>96.213999999999999</c:v>
                      </c:pt>
                      <c:pt idx="3311">
                        <c:v>96.206000000000003</c:v>
                      </c:pt>
                      <c:pt idx="3312">
                        <c:v>96.198999999999998</c:v>
                      </c:pt>
                      <c:pt idx="3313">
                        <c:v>96.19</c:v>
                      </c:pt>
                      <c:pt idx="3314">
                        <c:v>96.177999999999997</c:v>
                      </c:pt>
                      <c:pt idx="3315">
                        <c:v>96.171000000000006</c:v>
                      </c:pt>
                      <c:pt idx="3316">
                        <c:v>96.164000000000001</c:v>
                      </c:pt>
                      <c:pt idx="3317">
                        <c:v>96.147999999999996</c:v>
                      </c:pt>
                      <c:pt idx="3318">
                        <c:v>96.141000000000005</c:v>
                      </c:pt>
                      <c:pt idx="3319">
                        <c:v>96.131</c:v>
                      </c:pt>
                      <c:pt idx="3320">
                        <c:v>96.122</c:v>
                      </c:pt>
                      <c:pt idx="3321">
                        <c:v>96.113</c:v>
                      </c:pt>
                      <c:pt idx="3322">
                        <c:v>96.105000000000004</c:v>
                      </c:pt>
                      <c:pt idx="3323">
                        <c:v>96.094999999999999</c:v>
                      </c:pt>
                      <c:pt idx="3324">
                        <c:v>96.085999999999999</c:v>
                      </c:pt>
                      <c:pt idx="3325">
                        <c:v>96.075000000000003</c:v>
                      </c:pt>
                      <c:pt idx="3326">
                        <c:v>96.063999999999993</c:v>
                      </c:pt>
                      <c:pt idx="3327">
                        <c:v>96.055000000000007</c:v>
                      </c:pt>
                      <c:pt idx="3328">
                        <c:v>96.046999999999997</c:v>
                      </c:pt>
                      <c:pt idx="3329">
                        <c:v>96.043000000000006</c:v>
                      </c:pt>
                      <c:pt idx="3330">
                        <c:v>96.034000000000006</c:v>
                      </c:pt>
                      <c:pt idx="3331">
                        <c:v>96.024000000000001</c:v>
                      </c:pt>
                      <c:pt idx="3332">
                        <c:v>96.013999999999996</c:v>
                      </c:pt>
                      <c:pt idx="3333">
                        <c:v>96.004000000000005</c:v>
                      </c:pt>
                      <c:pt idx="3334">
                        <c:v>95.994</c:v>
                      </c:pt>
                      <c:pt idx="3335">
                        <c:v>95.984999999999999</c:v>
                      </c:pt>
                      <c:pt idx="3336">
                        <c:v>95.975999999999999</c:v>
                      </c:pt>
                      <c:pt idx="3337">
                        <c:v>95.965999999999994</c:v>
                      </c:pt>
                      <c:pt idx="3338">
                        <c:v>95.95</c:v>
                      </c:pt>
                      <c:pt idx="3339">
                        <c:v>95.942999999999998</c:v>
                      </c:pt>
                      <c:pt idx="3340">
                        <c:v>95.935000000000002</c:v>
                      </c:pt>
                      <c:pt idx="3341">
                        <c:v>95.924999999999997</c:v>
                      </c:pt>
                      <c:pt idx="3342">
                        <c:v>95.915999999999997</c:v>
                      </c:pt>
                      <c:pt idx="3343">
                        <c:v>95.908000000000001</c:v>
                      </c:pt>
                      <c:pt idx="3344">
                        <c:v>95.897999999999996</c:v>
                      </c:pt>
                      <c:pt idx="3345">
                        <c:v>95.887</c:v>
                      </c:pt>
                      <c:pt idx="3346">
                        <c:v>95.876000000000005</c:v>
                      </c:pt>
                      <c:pt idx="3347">
                        <c:v>95.867000000000004</c:v>
                      </c:pt>
                      <c:pt idx="3348">
                        <c:v>95.858999999999995</c:v>
                      </c:pt>
                      <c:pt idx="3349">
                        <c:v>95.850999999999999</c:v>
                      </c:pt>
                      <c:pt idx="3350">
                        <c:v>95.843000000000004</c:v>
                      </c:pt>
                      <c:pt idx="3351">
                        <c:v>95.832999999999998</c:v>
                      </c:pt>
                      <c:pt idx="3352">
                        <c:v>95.823999999999998</c:v>
                      </c:pt>
                      <c:pt idx="3353">
                        <c:v>95.813999999999993</c:v>
                      </c:pt>
                      <c:pt idx="3354">
                        <c:v>95.802999999999997</c:v>
                      </c:pt>
                      <c:pt idx="3355">
                        <c:v>95.793000000000006</c:v>
                      </c:pt>
                      <c:pt idx="3356">
                        <c:v>95.781999999999996</c:v>
                      </c:pt>
                      <c:pt idx="3357">
                        <c:v>95.772999999999996</c:v>
                      </c:pt>
                      <c:pt idx="3358">
                        <c:v>95.757999999999996</c:v>
                      </c:pt>
                      <c:pt idx="3359">
                        <c:v>95.748000000000005</c:v>
                      </c:pt>
                      <c:pt idx="3360">
                        <c:v>95.736999999999995</c:v>
                      </c:pt>
                      <c:pt idx="3361">
                        <c:v>95.73</c:v>
                      </c:pt>
                      <c:pt idx="3362">
                        <c:v>95.72</c:v>
                      </c:pt>
                      <c:pt idx="3363">
                        <c:v>95.710999999999999</c:v>
                      </c:pt>
                      <c:pt idx="3364">
                        <c:v>95.7</c:v>
                      </c:pt>
                      <c:pt idx="3365">
                        <c:v>95.691999999999993</c:v>
                      </c:pt>
                      <c:pt idx="3366">
                        <c:v>95.682000000000002</c:v>
                      </c:pt>
                      <c:pt idx="3367">
                        <c:v>95.671999999999997</c:v>
                      </c:pt>
                      <c:pt idx="3368">
                        <c:v>95.665999999999997</c:v>
                      </c:pt>
                      <c:pt idx="3369">
                        <c:v>95.659000000000006</c:v>
                      </c:pt>
                      <c:pt idx="3370">
                        <c:v>95.647999999999996</c:v>
                      </c:pt>
                      <c:pt idx="3371">
                        <c:v>95.637</c:v>
                      </c:pt>
                      <c:pt idx="3372">
                        <c:v>95.628</c:v>
                      </c:pt>
                      <c:pt idx="3373">
                        <c:v>95.62</c:v>
                      </c:pt>
                      <c:pt idx="3374">
                        <c:v>95.611000000000004</c:v>
                      </c:pt>
                      <c:pt idx="3375">
                        <c:v>95.599000000000004</c:v>
                      </c:pt>
                      <c:pt idx="3376">
                        <c:v>95.594999999999999</c:v>
                      </c:pt>
                      <c:pt idx="3377">
                        <c:v>95.582999999999998</c:v>
                      </c:pt>
                      <c:pt idx="3378">
                        <c:v>95.572000000000003</c:v>
                      </c:pt>
                      <c:pt idx="3379">
                        <c:v>95.561000000000007</c:v>
                      </c:pt>
                      <c:pt idx="3380">
                        <c:v>95.552999999999997</c:v>
                      </c:pt>
                      <c:pt idx="3381">
                        <c:v>95.540999999999997</c:v>
                      </c:pt>
                      <c:pt idx="3382">
                        <c:v>95.531999999999996</c:v>
                      </c:pt>
                      <c:pt idx="3383">
                        <c:v>95.524000000000001</c:v>
                      </c:pt>
                      <c:pt idx="3384">
                        <c:v>95.513999999999996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CDEA-4407-A2C6-B5839C836DA9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0"/>
          <c:order val="0"/>
          <c:tx>
            <c:strRef>
              <c:f>Quench_85K_50A!$T$16</c:f>
              <c:strCache>
                <c:ptCount val="1"/>
                <c:pt idx="0">
                  <c:v>I_shunt</c:v>
                </c:pt>
              </c:strCache>
            </c:strRef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Quench_85K_50A!$S$17:$S$3401</c:f>
              <c:numCache>
                <c:formatCode>0.00E+00</c:formatCode>
                <c:ptCount val="3385"/>
                <c:pt idx="0">
                  <c:v>-137.6</c:v>
                </c:pt>
                <c:pt idx="1">
                  <c:v>-137.4</c:v>
                </c:pt>
                <c:pt idx="2">
                  <c:v>-137.20000000000002</c:v>
                </c:pt>
                <c:pt idx="3">
                  <c:v>-137.00000000000003</c:v>
                </c:pt>
                <c:pt idx="4">
                  <c:v>-136.80000000000004</c:v>
                </c:pt>
                <c:pt idx="5">
                  <c:v>-136.60000000000005</c:v>
                </c:pt>
                <c:pt idx="6">
                  <c:v>-136.40000000000006</c:v>
                </c:pt>
                <c:pt idx="7">
                  <c:v>-136.20000000000007</c:v>
                </c:pt>
                <c:pt idx="8">
                  <c:v>-136.00000000000009</c:v>
                </c:pt>
                <c:pt idx="9">
                  <c:v>-135.8000000000001</c:v>
                </c:pt>
                <c:pt idx="10">
                  <c:v>-135.60000000000011</c:v>
                </c:pt>
                <c:pt idx="11">
                  <c:v>-135.40000000000012</c:v>
                </c:pt>
                <c:pt idx="12">
                  <c:v>-135.20000000000013</c:v>
                </c:pt>
                <c:pt idx="13">
                  <c:v>-135.00000000000014</c:v>
                </c:pt>
                <c:pt idx="14">
                  <c:v>-134.80000000000015</c:v>
                </c:pt>
                <c:pt idx="15">
                  <c:v>-134.60000000000016</c:v>
                </c:pt>
                <c:pt idx="16">
                  <c:v>-134.40000000000018</c:v>
                </c:pt>
                <c:pt idx="17">
                  <c:v>-134.20000000000019</c:v>
                </c:pt>
                <c:pt idx="18">
                  <c:v>-134.0000000000002</c:v>
                </c:pt>
                <c:pt idx="19">
                  <c:v>-133.80000000000021</c:v>
                </c:pt>
                <c:pt idx="20">
                  <c:v>-133.60000000000022</c:v>
                </c:pt>
                <c:pt idx="21">
                  <c:v>-133.40000000000023</c:v>
                </c:pt>
                <c:pt idx="22">
                  <c:v>-133.20000000000024</c:v>
                </c:pt>
                <c:pt idx="23">
                  <c:v>-133.00000000000026</c:v>
                </c:pt>
                <c:pt idx="24">
                  <c:v>-132.80000000000027</c:v>
                </c:pt>
                <c:pt idx="25">
                  <c:v>-132.60000000000028</c:v>
                </c:pt>
                <c:pt idx="26">
                  <c:v>-132.40000000000029</c:v>
                </c:pt>
                <c:pt idx="27">
                  <c:v>-132.2000000000003</c:v>
                </c:pt>
                <c:pt idx="28">
                  <c:v>-132.00000000000031</c:v>
                </c:pt>
                <c:pt idx="29">
                  <c:v>-131.80000000000032</c:v>
                </c:pt>
                <c:pt idx="30">
                  <c:v>-131.60000000000034</c:v>
                </c:pt>
                <c:pt idx="31">
                  <c:v>-131.40000000000035</c:v>
                </c:pt>
                <c:pt idx="32">
                  <c:v>-131.20000000000036</c:v>
                </c:pt>
                <c:pt idx="33">
                  <c:v>-131.00000000000037</c:v>
                </c:pt>
                <c:pt idx="34">
                  <c:v>-130.80000000000038</c:v>
                </c:pt>
                <c:pt idx="35">
                  <c:v>-130.60000000000039</c:v>
                </c:pt>
                <c:pt idx="36">
                  <c:v>-130.4000000000004</c:v>
                </c:pt>
                <c:pt idx="37">
                  <c:v>-130.20000000000041</c:v>
                </c:pt>
                <c:pt idx="38">
                  <c:v>-130.00000000000043</c:v>
                </c:pt>
                <c:pt idx="39">
                  <c:v>-129.80000000000044</c:v>
                </c:pt>
                <c:pt idx="40">
                  <c:v>-129.60000000000045</c:v>
                </c:pt>
                <c:pt idx="41">
                  <c:v>-129.40000000000046</c:v>
                </c:pt>
                <c:pt idx="42">
                  <c:v>-129.20000000000047</c:v>
                </c:pt>
                <c:pt idx="43">
                  <c:v>-129.00000000000048</c:v>
                </c:pt>
                <c:pt idx="44">
                  <c:v>-128.80000000000049</c:v>
                </c:pt>
                <c:pt idx="45">
                  <c:v>-128.60000000000051</c:v>
                </c:pt>
                <c:pt idx="46">
                  <c:v>-128.40000000000052</c:v>
                </c:pt>
                <c:pt idx="47">
                  <c:v>-128.20000000000053</c:v>
                </c:pt>
                <c:pt idx="48">
                  <c:v>-128.00000000000054</c:v>
                </c:pt>
                <c:pt idx="49">
                  <c:v>-127.80000000000054</c:v>
                </c:pt>
                <c:pt idx="50">
                  <c:v>-127.60000000000053</c:v>
                </c:pt>
                <c:pt idx="51">
                  <c:v>-127.40000000000053</c:v>
                </c:pt>
                <c:pt idx="52">
                  <c:v>-127.20000000000053</c:v>
                </c:pt>
                <c:pt idx="53">
                  <c:v>-127.00000000000053</c:v>
                </c:pt>
                <c:pt idx="54">
                  <c:v>-126.80000000000052</c:v>
                </c:pt>
                <c:pt idx="55">
                  <c:v>-126.60000000000052</c:v>
                </c:pt>
                <c:pt idx="56">
                  <c:v>-126.40000000000052</c:v>
                </c:pt>
                <c:pt idx="57">
                  <c:v>-126.20000000000051</c:v>
                </c:pt>
                <c:pt idx="58">
                  <c:v>-126.00000000000051</c:v>
                </c:pt>
                <c:pt idx="59">
                  <c:v>-125.80000000000051</c:v>
                </c:pt>
                <c:pt idx="60">
                  <c:v>-125.60000000000051</c:v>
                </c:pt>
                <c:pt idx="61">
                  <c:v>-125.4000000000005</c:v>
                </c:pt>
                <c:pt idx="62">
                  <c:v>-125.2000000000005</c:v>
                </c:pt>
                <c:pt idx="63">
                  <c:v>-125.0000000000005</c:v>
                </c:pt>
                <c:pt idx="64">
                  <c:v>-124.80000000000049</c:v>
                </c:pt>
                <c:pt idx="65">
                  <c:v>-124.60000000000049</c:v>
                </c:pt>
                <c:pt idx="66">
                  <c:v>-124.40000000000049</c:v>
                </c:pt>
                <c:pt idx="67">
                  <c:v>-124.20000000000049</c:v>
                </c:pt>
                <c:pt idx="68">
                  <c:v>-124.00000000000048</c:v>
                </c:pt>
                <c:pt idx="69">
                  <c:v>-123.80000000000048</c:v>
                </c:pt>
                <c:pt idx="70">
                  <c:v>-123.60000000000048</c:v>
                </c:pt>
                <c:pt idx="71">
                  <c:v>-123.40000000000047</c:v>
                </c:pt>
                <c:pt idx="72">
                  <c:v>-123.20000000000047</c:v>
                </c:pt>
                <c:pt idx="73">
                  <c:v>-123.00000000000047</c:v>
                </c:pt>
                <c:pt idx="74">
                  <c:v>-122.80000000000047</c:v>
                </c:pt>
                <c:pt idx="75">
                  <c:v>-122.60000000000046</c:v>
                </c:pt>
                <c:pt idx="76">
                  <c:v>-122.40000000000046</c:v>
                </c:pt>
                <c:pt idx="77">
                  <c:v>-122.20000000000046</c:v>
                </c:pt>
                <c:pt idx="78">
                  <c:v>-122.00000000000045</c:v>
                </c:pt>
                <c:pt idx="79">
                  <c:v>-121.80000000000045</c:v>
                </c:pt>
                <c:pt idx="80">
                  <c:v>-121.60000000000045</c:v>
                </c:pt>
                <c:pt idx="81">
                  <c:v>-121.40000000000045</c:v>
                </c:pt>
                <c:pt idx="82">
                  <c:v>-121.20000000000044</c:v>
                </c:pt>
                <c:pt idx="83">
                  <c:v>-121.00000000000044</c:v>
                </c:pt>
                <c:pt idx="84">
                  <c:v>-120.80000000000044</c:v>
                </c:pt>
                <c:pt idx="85">
                  <c:v>-120.60000000000043</c:v>
                </c:pt>
                <c:pt idx="86">
                  <c:v>-120.40000000000043</c:v>
                </c:pt>
                <c:pt idx="87">
                  <c:v>-120.20000000000043</c:v>
                </c:pt>
                <c:pt idx="88">
                  <c:v>-120.00000000000043</c:v>
                </c:pt>
                <c:pt idx="89">
                  <c:v>-119.80000000000042</c:v>
                </c:pt>
                <c:pt idx="90">
                  <c:v>-119.60000000000042</c:v>
                </c:pt>
                <c:pt idx="91">
                  <c:v>-119.40000000000042</c:v>
                </c:pt>
                <c:pt idx="92">
                  <c:v>-119.20000000000041</c:v>
                </c:pt>
                <c:pt idx="93">
                  <c:v>-119.00000000000041</c:v>
                </c:pt>
                <c:pt idx="94">
                  <c:v>-118.80000000000041</c:v>
                </c:pt>
                <c:pt idx="95">
                  <c:v>-118.60000000000041</c:v>
                </c:pt>
                <c:pt idx="96">
                  <c:v>-118.4000000000004</c:v>
                </c:pt>
                <c:pt idx="97">
                  <c:v>-118.2000000000004</c:v>
                </c:pt>
                <c:pt idx="98">
                  <c:v>-118.0000000000004</c:v>
                </c:pt>
                <c:pt idx="99">
                  <c:v>-117.8000000000004</c:v>
                </c:pt>
                <c:pt idx="100">
                  <c:v>-117.60000000000039</c:v>
                </c:pt>
                <c:pt idx="101">
                  <c:v>-117.40000000000039</c:v>
                </c:pt>
                <c:pt idx="102">
                  <c:v>-117.20000000000039</c:v>
                </c:pt>
                <c:pt idx="103">
                  <c:v>-117.00000000000038</c:v>
                </c:pt>
                <c:pt idx="104">
                  <c:v>-116.80000000000038</c:v>
                </c:pt>
                <c:pt idx="105">
                  <c:v>-116.60000000000038</c:v>
                </c:pt>
                <c:pt idx="106">
                  <c:v>-116.40000000000038</c:v>
                </c:pt>
                <c:pt idx="107">
                  <c:v>-116.20000000000037</c:v>
                </c:pt>
                <c:pt idx="108">
                  <c:v>-116.00000000000037</c:v>
                </c:pt>
                <c:pt idx="109">
                  <c:v>-115.80000000000037</c:v>
                </c:pt>
                <c:pt idx="110">
                  <c:v>-115.60000000000036</c:v>
                </c:pt>
                <c:pt idx="111">
                  <c:v>-115.40000000000036</c:v>
                </c:pt>
                <c:pt idx="112">
                  <c:v>-115.20000000000036</c:v>
                </c:pt>
                <c:pt idx="113">
                  <c:v>-115.00000000000036</c:v>
                </c:pt>
                <c:pt idx="114">
                  <c:v>-114.80000000000035</c:v>
                </c:pt>
                <c:pt idx="115">
                  <c:v>-114.60000000000035</c:v>
                </c:pt>
                <c:pt idx="116">
                  <c:v>-114.40000000000035</c:v>
                </c:pt>
                <c:pt idx="117">
                  <c:v>-114.20000000000034</c:v>
                </c:pt>
                <c:pt idx="118">
                  <c:v>-114.00000000000034</c:v>
                </c:pt>
                <c:pt idx="119">
                  <c:v>-113.80000000000034</c:v>
                </c:pt>
                <c:pt idx="120">
                  <c:v>-113.60000000000034</c:v>
                </c:pt>
                <c:pt idx="121">
                  <c:v>-113.40000000000033</c:v>
                </c:pt>
                <c:pt idx="122">
                  <c:v>-113.20000000000033</c:v>
                </c:pt>
                <c:pt idx="123">
                  <c:v>-113.00000000000033</c:v>
                </c:pt>
                <c:pt idx="124">
                  <c:v>-112.80000000000032</c:v>
                </c:pt>
                <c:pt idx="125">
                  <c:v>-112.60000000000032</c:v>
                </c:pt>
                <c:pt idx="126">
                  <c:v>-112.40000000000032</c:v>
                </c:pt>
                <c:pt idx="127">
                  <c:v>-112.20000000000032</c:v>
                </c:pt>
                <c:pt idx="128">
                  <c:v>-112.00000000000031</c:v>
                </c:pt>
                <c:pt idx="129">
                  <c:v>-111.80000000000031</c:v>
                </c:pt>
                <c:pt idx="130">
                  <c:v>-111.60000000000031</c:v>
                </c:pt>
                <c:pt idx="131">
                  <c:v>-111.4000000000003</c:v>
                </c:pt>
                <c:pt idx="132">
                  <c:v>-111.2000000000003</c:v>
                </c:pt>
                <c:pt idx="133">
                  <c:v>-111.0000000000003</c:v>
                </c:pt>
                <c:pt idx="134">
                  <c:v>-110.8000000000003</c:v>
                </c:pt>
                <c:pt idx="135">
                  <c:v>-110.60000000000029</c:v>
                </c:pt>
                <c:pt idx="136">
                  <c:v>-110.40000000000029</c:v>
                </c:pt>
                <c:pt idx="137">
                  <c:v>-110.20000000000029</c:v>
                </c:pt>
                <c:pt idx="138">
                  <c:v>-110.00000000000028</c:v>
                </c:pt>
                <c:pt idx="139">
                  <c:v>-109.80000000000028</c:v>
                </c:pt>
                <c:pt idx="140">
                  <c:v>-109.60000000000028</c:v>
                </c:pt>
                <c:pt idx="141">
                  <c:v>-109.40000000000028</c:v>
                </c:pt>
                <c:pt idx="142">
                  <c:v>-109.20000000000027</c:v>
                </c:pt>
                <c:pt idx="143">
                  <c:v>-109.00000000000027</c:v>
                </c:pt>
                <c:pt idx="144">
                  <c:v>-108.80000000000027</c:v>
                </c:pt>
                <c:pt idx="145">
                  <c:v>-108.60000000000026</c:v>
                </c:pt>
                <c:pt idx="146">
                  <c:v>-108.40000000000026</c:v>
                </c:pt>
                <c:pt idx="147">
                  <c:v>-108.20000000000026</c:v>
                </c:pt>
                <c:pt idx="148">
                  <c:v>-108.00000000000026</c:v>
                </c:pt>
                <c:pt idx="149">
                  <c:v>-107.80000000000025</c:v>
                </c:pt>
                <c:pt idx="150">
                  <c:v>-107.60000000000025</c:v>
                </c:pt>
                <c:pt idx="151">
                  <c:v>-107.40000000000025</c:v>
                </c:pt>
                <c:pt idx="152">
                  <c:v>-107.20000000000024</c:v>
                </c:pt>
                <c:pt idx="153">
                  <c:v>-107.00000000000024</c:v>
                </c:pt>
                <c:pt idx="154">
                  <c:v>-106.80000000000024</c:v>
                </c:pt>
                <c:pt idx="155">
                  <c:v>-106.60000000000024</c:v>
                </c:pt>
                <c:pt idx="156">
                  <c:v>-106.40000000000023</c:v>
                </c:pt>
                <c:pt idx="157">
                  <c:v>-106.20000000000023</c:v>
                </c:pt>
                <c:pt idx="158">
                  <c:v>-106.00000000000023</c:v>
                </c:pt>
                <c:pt idx="159">
                  <c:v>-105.80000000000022</c:v>
                </c:pt>
                <c:pt idx="160">
                  <c:v>-105.60000000000022</c:v>
                </c:pt>
                <c:pt idx="161">
                  <c:v>-105.40000000000022</c:v>
                </c:pt>
                <c:pt idx="162">
                  <c:v>-105.20000000000022</c:v>
                </c:pt>
                <c:pt idx="163">
                  <c:v>-105.00000000000021</c:v>
                </c:pt>
                <c:pt idx="164">
                  <c:v>-104.80000000000021</c:v>
                </c:pt>
                <c:pt idx="165">
                  <c:v>-104.60000000000021</c:v>
                </c:pt>
                <c:pt idx="166">
                  <c:v>-104.4000000000002</c:v>
                </c:pt>
                <c:pt idx="167">
                  <c:v>-104.2000000000002</c:v>
                </c:pt>
                <c:pt idx="168">
                  <c:v>-104.0000000000002</c:v>
                </c:pt>
                <c:pt idx="169">
                  <c:v>-103.8000000000002</c:v>
                </c:pt>
                <c:pt idx="170">
                  <c:v>-103.60000000000019</c:v>
                </c:pt>
                <c:pt idx="171">
                  <c:v>-103.40000000000019</c:v>
                </c:pt>
                <c:pt idx="172">
                  <c:v>-103.20000000000019</c:v>
                </c:pt>
                <c:pt idx="173">
                  <c:v>-103.00000000000018</c:v>
                </c:pt>
                <c:pt idx="174">
                  <c:v>-102.80000000000018</c:v>
                </c:pt>
                <c:pt idx="175">
                  <c:v>-102.60000000000018</c:v>
                </c:pt>
                <c:pt idx="176">
                  <c:v>-102.40000000000018</c:v>
                </c:pt>
                <c:pt idx="177">
                  <c:v>-102.20000000000017</c:v>
                </c:pt>
                <c:pt idx="178">
                  <c:v>-102.00000000000017</c:v>
                </c:pt>
                <c:pt idx="179">
                  <c:v>-101.80000000000017</c:v>
                </c:pt>
                <c:pt idx="180">
                  <c:v>-101.60000000000016</c:v>
                </c:pt>
                <c:pt idx="181">
                  <c:v>-101.40000000000016</c:v>
                </c:pt>
                <c:pt idx="182">
                  <c:v>-101.20000000000016</c:v>
                </c:pt>
                <c:pt idx="183">
                  <c:v>-101.00000000000016</c:v>
                </c:pt>
                <c:pt idx="184">
                  <c:v>-100.80000000000015</c:v>
                </c:pt>
                <c:pt idx="185">
                  <c:v>-100.60000000000015</c:v>
                </c:pt>
                <c:pt idx="186">
                  <c:v>-100.40000000000015</c:v>
                </c:pt>
                <c:pt idx="187">
                  <c:v>-100.20000000000014</c:v>
                </c:pt>
                <c:pt idx="188">
                  <c:v>-100.00000000000014</c:v>
                </c:pt>
                <c:pt idx="189">
                  <c:v>-99.800000000000139</c:v>
                </c:pt>
                <c:pt idx="190">
                  <c:v>-99.600000000000136</c:v>
                </c:pt>
                <c:pt idx="191">
                  <c:v>-99.400000000000134</c:v>
                </c:pt>
                <c:pt idx="192">
                  <c:v>-99.200000000000131</c:v>
                </c:pt>
                <c:pt idx="193">
                  <c:v>-99.000000000000128</c:v>
                </c:pt>
                <c:pt idx="194">
                  <c:v>-98.800000000000125</c:v>
                </c:pt>
                <c:pt idx="195">
                  <c:v>-98.600000000000122</c:v>
                </c:pt>
                <c:pt idx="196">
                  <c:v>-98.400000000000119</c:v>
                </c:pt>
                <c:pt idx="197">
                  <c:v>-98.200000000000117</c:v>
                </c:pt>
                <c:pt idx="198">
                  <c:v>-98.000000000000114</c:v>
                </c:pt>
                <c:pt idx="199">
                  <c:v>-97.800000000000111</c:v>
                </c:pt>
                <c:pt idx="200">
                  <c:v>-97.600000000000108</c:v>
                </c:pt>
                <c:pt idx="201">
                  <c:v>-97.400000000000105</c:v>
                </c:pt>
                <c:pt idx="202">
                  <c:v>-97.200000000000102</c:v>
                </c:pt>
                <c:pt idx="203">
                  <c:v>-97.000000000000099</c:v>
                </c:pt>
                <c:pt idx="204">
                  <c:v>-96.800000000000097</c:v>
                </c:pt>
                <c:pt idx="205">
                  <c:v>-96.600000000000094</c:v>
                </c:pt>
                <c:pt idx="206">
                  <c:v>-96.400000000000091</c:v>
                </c:pt>
                <c:pt idx="207">
                  <c:v>-96.200000000000088</c:v>
                </c:pt>
                <c:pt idx="208">
                  <c:v>-96.000000000000085</c:v>
                </c:pt>
                <c:pt idx="209">
                  <c:v>-95.800000000000082</c:v>
                </c:pt>
                <c:pt idx="210">
                  <c:v>-95.60000000000008</c:v>
                </c:pt>
                <c:pt idx="211">
                  <c:v>-95.400000000000077</c:v>
                </c:pt>
                <c:pt idx="212">
                  <c:v>-95.200000000000074</c:v>
                </c:pt>
                <c:pt idx="213">
                  <c:v>-95.000000000000071</c:v>
                </c:pt>
                <c:pt idx="214">
                  <c:v>-94.800000000000068</c:v>
                </c:pt>
                <c:pt idx="215">
                  <c:v>-94.600000000000065</c:v>
                </c:pt>
                <c:pt idx="216">
                  <c:v>-94.400000000000063</c:v>
                </c:pt>
                <c:pt idx="217">
                  <c:v>-94.20000000000006</c:v>
                </c:pt>
                <c:pt idx="218">
                  <c:v>-94.000000000000057</c:v>
                </c:pt>
                <c:pt idx="219">
                  <c:v>-93.800000000000054</c:v>
                </c:pt>
                <c:pt idx="220">
                  <c:v>-93.600000000000051</c:v>
                </c:pt>
                <c:pt idx="221">
                  <c:v>-93.400000000000048</c:v>
                </c:pt>
                <c:pt idx="222">
                  <c:v>-93.200000000000045</c:v>
                </c:pt>
                <c:pt idx="223">
                  <c:v>-93.000000000000043</c:v>
                </c:pt>
                <c:pt idx="224">
                  <c:v>-92.80000000000004</c:v>
                </c:pt>
                <c:pt idx="225">
                  <c:v>-92.600000000000037</c:v>
                </c:pt>
                <c:pt idx="226">
                  <c:v>-92.400000000000034</c:v>
                </c:pt>
                <c:pt idx="227">
                  <c:v>-92.200000000000031</c:v>
                </c:pt>
                <c:pt idx="228">
                  <c:v>-92.000000000000028</c:v>
                </c:pt>
                <c:pt idx="229">
                  <c:v>-91.800000000000026</c:v>
                </c:pt>
                <c:pt idx="230">
                  <c:v>-91.600000000000023</c:v>
                </c:pt>
                <c:pt idx="231">
                  <c:v>-91.40000000000002</c:v>
                </c:pt>
                <c:pt idx="232">
                  <c:v>-91.200000000000017</c:v>
                </c:pt>
                <c:pt idx="233">
                  <c:v>-91.000000000000014</c:v>
                </c:pt>
                <c:pt idx="234">
                  <c:v>-90.800000000000011</c:v>
                </c:pt>
                <c:pt idx="235">
                  <c:v>-90.600000000000009</c:v>
                </c:pt>
                <c:pt idx="236">
                  <c:v>-90.4</c:v>
                </c:pt>
                <c:pt idx="237">
                  <c:v>-90.2</c:v>
                </c:pt>
                <c:pt idx="238">
                  <c:v>-90</c:v>
                </c:pt>
                <c:pt idx="239">
                  <c:v>-89.8</c:v>
                </c:pt>
                <c:pt idx="240">
                  <c:v>-89.6</c:v>
                </c:pt>
                <c:pt idx="241">
                  <c:v>-89.399999999999991</c:v>
                </c:pt>
                <c:pt idx="242">
                  <c:v>-89.199999999999989</c:v>
                </c:pt>
                <c:pt idx="243">
                  <c:v>-88.999999999999986</c:v>
                </c:pt>
                <c:pt idx="244">
                  <c:v>-88.799999999999983</c:v>
                </c:pt>
                <c:pt idx="245">
                  <c:v>-88.59999999999998</c:v>
                </c:pt>
                <c:pt idx="246">
                  <c:v>-88.399999999999977</c:v>
                </c:pt>
                <c:pt idx="247">
                  <c:v>-88.199999999999974</c:v>
                </c:pt>
                <c:pt idx="248">
                  <c:v>-87.999999999999972</c:v>
                </c:pt>
                <c:pt idx="249">
                  <c:v>-87.799999999999969</c:v>
                </c:pt>
                <c:pt idx="250">
                  <c:v>-87.599999999999966</c:v>
                </c:pt>
                <c:pt idx="251">
                  <c:v>-87.399999999999963</c:v>
                </c:pt>
                <c:pt idx="252">
                  <c:v>-87.19999999999996</c:v>
                </c:pt>
                <c:pt idx="253">
                  <c:v>-86.999999999999957</c:v>
                </c:pt>
                <c:pt idx="254">
                  <c:v>-86.799999999999955</c:v>
                </c:pt>
                <c:pt idx="255">
                  <c:v>-86.599999999999952</c:v>
                </c:pt>
                <c:pt idx="256">
                  <c:v>-86.399999999999949</c:v>
                </c:pt>
                <c:pt idx="257">
                  <c:v>-86.199999999999946</c:v>
                </c:pt>
                <c:pt idx="258">
                  <c:v>-85.999999999999943</c:v>
                </c:pt>
                <c:pt idx="259">
                  <c:v>-85.79999999999994</c:v>
                </c:pt>
                <c:pt idx="260">
                  <c:v>-85.599999999999937</c:v>
                </c:pt>
                <c:pt idx="261">
                  <c:v>-85.399999999999935</c:v>
                </c:pt>
                <c:pt idx="262">
                  <c:v>-85.199999999999932</c:v>
                </c:pt>
                <c:pt idx="263">
                  <c:v>-84.999999999999929</c:v>
                </c:pt>
                <c:pt idx="264">
                  <c:v>-84.799999999999926</c:v>
                </c:pt>
                <c:pt idx="265">
                  <c:v>-84.599999999999923</c:v>
                </c:pt>
                <c:pt idx="266">
                  <c:v>-84.39999999999992</c:v>
                </c:pt>
                <c:pt idx="267">
                  <c:v>-84.199999999999918</c:v>
                </c:pt>
                <c:pt idx="268">
                  <c:v>-83.999999999999915</c:v>
                </c:pt>
                <c:pt idx="269">
                  <c:v>-83.799999999999912</c:v>
                </c:pt>
                <c:pt idx="270">
                  <c:v>-83.599999999999909</c:v>
                </c:pt>
                <c:pt idx="271">
                  <c:v>-83.399999999999906</c:v>
                </c:pt>
                <c:pt idx="272">
                  <c:v>-83.199999999999903</c:v>
                </c:pt>
                <c:pt idx="273">
                  <c:v>-82.999999999999901</c:v>
                </c:pt>
                <c:pt idx="274">
                  <c:v>-82.799999999999898</c:v>
                </c:pt>
                <c:pt idx="275">
                  <c:v>-82.599999999999895</c:v>
                </c:pt>
                <c:pt idx="276">
                  <c:v>-82.399999999999892</c:v>
                </c:pt>
                <c:pt idx="277">
                  <c:v>-82.199999999999889</c:v>
                </c:pt>
                <c:pt idx="278">
                  <c:v>-81.999999999999886</c:v>
                </c:pt>
                <c:pt idx="279">
                  <c:v>-81.799999999999883</c:v>
                </c:pt>
                <c:pt idx="280">
                  <c:v>-81.599999999999881</c:v>
                </c:pt>
                <c:pt idx="281">
                  <c:v>-81.399999999999878</c:v>
                </c:pt>
                <c:pt idx="282">
                  <c:v>-81.199999999999875</c:v>
                </c:pt>
                <c:pt idx="283">
                  <c:v>-80.999999999999872</c:v>
                </c:pt>
                <c:pt idx="284">
                  <c:v>-80.799999999999869</c:v>
                </c:pt>
                <c:pt idx="285">
                  <c:v>-80.599999999999866</c:v>
                </c:pt>
                <c:pt idx="286">
                  <c:v>-80.399999999999864</c:v>
                </c:pt>
                <c:pt idx="287">
                  <c:v>-80.199999999999861</c:v>
                </c:pt>
                <c:pt idx="288">
                  <c:v>-79.999999999999858</c:v>
                </c:pt>
                <c:pt idx="289">
                  <c:v>-79.799999999999855</c:v>
                </c:pt>
                <c:pt idx="290">
                  <c:v>-79.599999999999852</c:v>
                </c:pt>
                <c:pt idx="291">
                  <c:v>-79.399999999999849</c:v>
                </c:pt>
                <c:pt idx="292">
                  <c:v>-79.199999999999847</c:v>
                </c:pt>
                <c:pt idx="293">
                  <c:v>-78.999999999999844</c:v>
                </c:pt>
                <c:pt idx="294">
                  <c:v>-78.799999999999841</c:v>
                </c:pt>
                <c:pt idx="295">
                  <c:v>-78.599999999999838</c:v>
                </c:pt>
                <c:pt idx="296">
                  <c:v>-78.399999999999835</c:v>
                </c:pt>
                <c:pt idx="297">
                  <c:v>-78.199999999999832</c:v>
                </c:pt>
                <c:pt idx="298">
                  <c:v>-77.999999999999829</c:v>
                </c:pt>
                <c:pt idx="299">
                  <c:v>-77.799999999999827</c:v>
                </c:pt>
                <c:pt idx="300">
                  <c:v>-77.599999999999824</c:v>
                </c:pt>
                <c:pt idx="301">
                  <c:v>-77.399999999999821</c:v>
                </c:pt>
                <c:pt idx="302">
                  <c:v>-77.199999999999818</c:v>
                </c:pt>
                <c:pt idx="303">
                  <c:v>-76.999999999999815</c:v>
                </c:pt>
                <c:pt idx="304">
                  <c:v>-76.799999999999812</c:v>
                </c:pt>
                <c:pt idx="305">
                  <c:v>-76.59999999999981</c:v>
                </c:pt>
                <c:pt idx="306">
                  <c:v>-76.399999999999807</c:v>
                </c:pt>
                <c:pt idx="307">
                  <c:v>-76.199999999999804</c:v>
                </c:pt>
                <c:pt idx="308">
                  <c:v>-75.999999999999801</c:v>
                </c:pt>
                <c:pt idx="309">
                  <c:v>-75.799999999999798</c:v>
                </c:pt>
                <c:pt idx="310">
                  <c:v>-75.599999999999795</c:v>
                </c:pt>
                <c:pt idx="311">
                  <c:v>-75.399999999999793</c:v>
                </c:pt>
                <c:pt idx="312">
                  <c:v>-75.19999999999979</c:v>
                </c:pt>
                <c:pt idx="313">
                  <c:v>-74.999999999999787</c:v>
                </c:pt>
                <c:pt idx="314">
                  <c:v>-74.799999999999784</c:v>
                </c:pt>
                <c:pt idx="315">
                  <c:v>-74.599999999999781</c:v>
                </c:pt>
                <c:pt idx="316">
                  <c:v>-74.399999999999778</c:v>
                </c:pt>
                <c:pt idx="317">
                  <c:v>-74.199999999999775</c:v>
                </c:pt>
                <c:pt idx="318">
                  <c:v>-73.999999999999773</c:v>
                </c:pt>
                <c:pt idx="319">
                  <c:v>-73.79999999999977</c:v>
                </c:pt>
                <c:pt idx="320">
                  <c:v>-73.599999999999767</c:v>
                </c:pt>
                <c:pt idx="321">
                  <c:v>-73.399999999999764</c:v>
                </c:pt>
                <c:pt idx="322">
                  <c:v>-73.199999999999761</c:v>
                </c:pt>
                <c:pt idx="323">
                  <c:v>-72.999999999999758</c:v>
                </c:pt>
                <c:pt idx="324">
                  <c:v>-72.799999999999756</c:v>
                </c:pt>
                <c:pt idx="325">
                  <c:v>-72.599999999999753</c:v>
                </c:pt>
                <c:pt idx="326">
                  <c:v>-72.39999999999975</c:v>
                </c:pt>
                <c:pt idx="327">
                  <c:v>-72.199999999999747</c:v>
                </c:pt>
                <c:pt idx="328">
                  <c:v>-71.999999999999744</c:v>
                </c:pt>
                <c:pt idx="329">
                  <c:v>-71.799999999999741</c:v>
                </c:pt>
                <c:pt idx="330">
                  <c:v>-71.599999999999739</c:v>
                </c:pt>
                <c:pt idx="331">
                  <c:v>-71.399999999999736</c:v>
                </c:pt>
                <c:pt idx="332">
                  <c:v>-71.199999999999733</c:v>
                </c:pt>
                <c:pt idx="333">
                  <c:v>-70.99999999999973</c:v>
                </c:pt>
                <c:pt idx="334">
                  <c:v>-70.799999999999727</c:v>
                </c:pt>
                <c:pt idx="335">
                  <c:v>-70.599999999999724</c:v>
                </c:pt>
                <c:pt idx="336">
                  <c:v>-70.399999999999721</c:v>
                </c:pt>
                <c:pt idx="337">
                  <c:v>-70.199999999999719</c:v>
                </c:pt>
                <c:pt idx="338">
                  <c:v>-69.999999999999716</c:v>
                </c:pt>
                <c:pt idx="339">
                  <c:v>-69.799999999999713</c:v>
                </c:pt>
                <c:pt idx="340">
                  <c:v>-69.59999999999971</c:v>
                </c:pt>
                <c:pt idx="341">
                  <c:v>-69.399999999999707</c:v>
                </c:pt>
                <c:pt idx="342">
                  <c:v>-69.199999999999704</c:v>
                </c:pt>
                <c:pt idx="343">
                  <c:v>-68.999999999999702</c:v>
                </c:pt>
                <c:pt idx="344">
                  <c:v>-68.799999999999699</c:v>
                </c:pt>
                <c:pt idx="345">
                  <c:v>-68.599999999999696</c:v>
                </c:pt>
                <c:pt idx="346">
                  <c:v>-68.399999999999693</c:v>
                </c:pt>
                <c:pt idx="347">
                  <c:v>-68.19999999999969</c:v>
                </c:pt>
                <c:pt idx="348">
                  <c:v>-67.999999999999687</c:v>
                </c:pt>
                <c:pt idx="349">
                  <c:v>-67.799999999999685</c:v>
                </c:pt>
                <c:pt idx="350">
                  <c:v>-67.599999999999682</c:v>
                </c:pt>
                <c:pt idx="351">
                  <c:v>-67.399999999999679</c:v>
                </c:pt>
                <c:pt idx="352">
                  <c:v>-67.199999999999676</c:v>
                </c:pt>
                <c:pt idx="353">
                  <c:v>-66.999999999999673</c:v>
                </c:pt>
                <c:pt idx="354">
                  <c:v>-66.79999999999967</c:v>
                </c:pt>
                <c:pt idx="355">
                  <c:v>-66.599999999999667</c:v>
                </c:pt>
                <c:pt idx="356">
                  <c:v>-66.399999999999665</c:v>
                </c:pt>
                <c:pt idx="357">
                  <c:v>-66.199999999999662</c:v>
                </c:pt>
                <c:pt idx="358">
                  <c:v>-65.999999999999659</c:v>
                </c:pt>
                <c:pt idx="359">
                  <c:v>-65.799999999999656</c:v>
                </c:pt>
                <c:pt idx="360">
                  <c:v>-65.599999999999653</c:v>
                </c:pt>
                <c:pt idx="361">
                  <c:v>-65.39999999999965</c:v>
                </c:pt>
                <c:pt idx="362">
                  <c:v>-65.199999999999648</c:v>
                </c:pt>
                <c:pt idx="363">
                  <c:v>-64.999999999999645</c:v>
                </c:pt>
                <c:pt idx="364">
                  <c:v>-64.799999999999642</c:v>
                </c:pt>
                <c:pt idx="365">
                  <c:v>-64.599999999999639</c:v>
                </c:pt>
                <c:pt idx="366">
                  <c:v>-64.399999999999636</c:v>
                </c:pt>
                <c:pt idx="367">
                  <c:v>-64.199999999999633</c:v>
                </c:pt>
                <c:pt idx="368">
                  <c:v>-63.999999999999631</c:v>
                </c:pt>
                <c:pt idx="369">
                  <c:v>-63.799999999999628</c:v>
                </c:pt>
                <c:pt idx="370">
                  <c:v>-63.599999999999625</c:v>
                </c:pt>
                <c:pt idx="371">
                  <c:v>-63.399999999999622</c:v>
                </c:pt>
                <c:pt idx="372">
                  <c:v>-63.199999999999619</c:v>
                </c:pt>
                <c:pt idx="373">
                  <c:v>-62.999999999999616</c:v>
                </c:pt>
                <c:pt idx="374">
                  <c:v>-62.799999999999613</c:v>
                </c:pt>
                <c:pt idx="375">
                  <c:v>-62.599999999999611</c:v>
                </c:pt>
                <c:pt idx="376">
                  <c:v>-62.399999999999608</c:v>
                </c:pt>
                <c:pt idx="377">
                  <c:v>-62.199999999999605</c:v>
                </c:pt>
                <c:pt idx="378">
                  <c:v>-61.999999999999602</c:v>
                </c:pt>
                <c:pt idx="379">
                  <c:v>-61.799999999999599</c:v>
                </c:pt>
                <c:pt idx="380">
                  <c:v>-61.599999999999596</c:v>
                </c:pt>
                <c:pt idx="381">
                  <c:v>-61.399999999999594</c:v>
                </c:pt>
                <c:pt idx="382">
                  <c:v>-61.199999999999591</c:v>
                </c:pt>
                <c:pt idx="383">
                  <c:v>-60.999999999999588</c:v>
                </c:pt>
                <c:pt idx="384">
                  <c:v>-60.799999999999585</c:v>
                </c:pt>
                <c:pt idx="385">
                  <c:v>-60.599999999999582</c:v>
                </c:pt>
                <c:pt idx="386">
                  <c:v>-60.399999999999579</c:v>
                </c:pt>
                <c:pt idx="387">
                  <c:v>-60.199999999999577</c:v>
                </c:pt>
                <c:pt idx="388">
                  <c:v>-59.999999999999574</c:v>
                </c:pt>
                <c:pt idx="389">
                  <c:v>-59.799999999999571</c:v>
                </c:pt>
                <c:pt idx="390">
                  <c:v>-59.599999999999568</c:v>
                </c:pt>
                <c:pt idx="391">
                  <c:v>-59.399999999999565</c:v>
                </c:pt>
                <c:pt idx="392">
                  <c:v>-59.199999999999562</c:v>
                </c:pt>
                <c:pt idx="393">
                  <c:v>-58.999999999999559</c:v>
                </c:pt>
                <c:pt idx="394">
                  <c:v>-58.799999999999557</c:v>
                </c:pt>
                <c:pt idx="395">
                  <c:v>-58.599999999999554</c:v>
                </c:pt>
                <c:pt idx="396">
                  <c:v>-58.399999999999551</c:v>
                </c:pt>
                <c:pt idx="397">
                  <c:v>-58.199999999999548</c:v>
                </c:pt>
                <c:pt idx="398">
                  <c:v>-57.999999999999545</c:v>
                </c:pt>
                <c:pt idx="399">
                  <c:v>-57.799999999999542</c:v>
                </c:pt>
                <c:pt idx="400">
                  <c:v>-57.59999999999954</c:v>
                </c:pt>
                <c:pt idx="401">
                  <c:v>-57.399999999999537</c:v>
                </c:pt>
                <c:pt idx="402">
                  <c:v>-57.199999999999534</c:v>
                </c:pt>
                <c:pt idx="403">
                  <c:v>-56.999999999999531</c:v>
                </c:pt>
                <c:pt idx="404">
                  <c:v>-56.799999999999528</c:v>
                </c:pt>
                <c:pt idx="405">
                  <c:v>-56.599999999999525</c:v>
                </c:pt>
                <c:pt idx="406">
                  <c:v>-56.399999999999523</c:v>
                </c:pt>
                <c:pt idx="407">
                  <c:v>-56.19999999999952</c:v>
                </c:pt>
                <c:pt idx="408">
                  <c:v>-55.999999999999517</c:v>
                </c:pt>
                <c:pt idx="409">
                  <c:v>-55.799999999999514</c:v>
                </c:pt>
                <c:pt idx="410">
                  <c:v>-55.599999999999511</c:v>
                </c:pt>
                <c:pt idx="411">
                  <c:v>-55.399999999999508</c:v>
                </c:pt>
                <c:pt idx="412">
                  <c:v>-55.199999999999505</c:v>
                </c:pt>
                <c:pt idx="413">
                  <c:v>-54.999999999999503</c:v>
                </c:pt>
                <c:pt idx="414">
                  <c:v>-54.7999999999995</c:v>
                </c:pt>
                <c:pt idx="415">
                  <c:v>-54.599999999999497</c:v>
                </c:pt>
                <c:pt idx="416">
                  <c:v>-54.399999999999494</c:v>
                </c:pt>
                <c:pt idx="417">
                  <c:v>-54.199999999999491</c:v>
                </c:pt>
                <c:pt idx="418">
                  <c:v>-53.999999999999488</c:v>
                </c:pt>
                <c:pt idx="419">
                  <c:v>-53.799999999999486</c:v>
                </c:pt>
                <c:pt idx="420">
                  <c:v>-53.599999999999483</c:v>
                </c:pt>
                <c:pt idx="421">
                  <c:v>-53.39999999999948</c:v>
                </c:pt>
                <c:pt idx="422">
                  <c:v>-53.199999999999477</c:v>
                </c:pt>
                <c:pt idx="423">
                  <c:v>-52.999999999999474</c:v>
                </c:pt>
                <c:pt idx="424">
                  <c:v>-52.799999999999471</c:v>
                </c:pt>
                <c:pt idx="425">
                  <c:v>-52.599999999999469</c:v>
                </c:pt>
                <c:pt idx="426">
                  <c:v>-52.399999999999466</c:v>
                </c:pt>
                <c:pt idx="427">
                  <c:v>-52.199999999999463</c:v>
                </c:pt>
                <c:pt idx="428">
                  <c:v>-51.99999999999946</c:v>
                </c:pt>
                <c:pt idx="429">
                  <c:v>-51.799999999999457</c:v>
                </c:pt>
                <c:pt idx="430">
                  <c:v>-51.599999999999454</c:v>
                </c:pt>
                <c:pt idx="431">
                  <c:v>-51.399999999999451</c:v>
                </c:pt>
                <c:pt idx="432">
                  <c:v>-51.199999999999449</c:v>
                </c:pt>
                <c:pt idx="433">
                  <c:v>-50.999999999999446</c:v>
                </c:pt>
                <c:pt idx="434">
                  <c:v>-50.799999999999443</c:v>
                </c:pt>
                <c:pt idx="435">
                  <c:v>-50.59999999999944</c:v>
                </c:pt>
                <c:pt idx="436">
                  <c:v>-50.399999999999437</c:v>
                </c:pt>
                <c:pt idx="437">
                  <c:v>-50.199999999999434</c:v>
                </c:pt>
                <c:pt idx="438">
                  <c:v>-49.999999999999432</c:v>
                </c:pt>
                <c:pt idx="439">
                  <c:v>-49.799999999999429</c:v>
                </c:pt>
                <c:pt idx="440">
                  <c:v>-49.599999999999426</c:v>
                </c:pt>
                <c:pt idx="441">
                  <c:v>-49.399999999999423</c:v>
                </c:pt>
                <c:pt idx="442">
                  <c:v>-49.19999999999942</c:v>
                </c:pt>
                <c:pt idx="443">
                  <c:v>-48.999999999999417</c:v>
                </c:pt>
                <c:pt idx="444">
                  <c:v>-48.799999999999415</c:v>
                </c:pt>
                <c:pt idx="445">
                  <c:v>-48.599999999999412</c:v>
                </c:pt>
                <c:pt idx="446">
                  <c:v>-48.399999999999409</c:v>
                </c:pt>
                <c:pt idx="447">
                  <c:v>-48.199999999999406</c:v>
                </c:pt>
                <c:pt idx="448">
                  <c:v>-47.999999999999403</c:v>
                </c:pt>
                <c:pt idx="449">
                  <c:v>-47.7999999999994</c:v>
                </c:pt>
                <c:pt idx="450">
                  <c:v>-47.599999999999397</c:v>
                </c:pt>
                <c:pt idx="451">
                  <c:v>-47.399999999999395</c:v>
                </c:pt>
                <c:pt idx="452">
                  <c:v>-47.199999999999392</c:v>
                </c:pt>
                <c:pt idx="453">
                  <c:v>-46.999999999999389</c:v>
                </c:pt>
                <c:pt idx="454">
                  <c:v>-46.799999999999386</c:v>
                </c:pt>
                <c:pt idx="455">
                  <c:v>-46.599999999999383</c:v>
                </c:pt>
                <c:pt idx="456">
                  <c:v>-46.39999999999938</c:v>
                </c:pt>
                <c:pt idx="457">
                  <c:v>-46.199999999999378</c:v>
                </c:pt>
                <c:pt idx="458">
                  <c:v>-45.999999999999375</c:v>
                </c:pt>
                <c:pt idx="459">
                  <c:v>-45.799999999999372</c:v>
                </c:pt>
                <c:pt idx="460">
                  <c:v>-45.599999999999369</c:v>
                </c:pt>
                <c:pt idx="461">
                  <c:v>-45.399999999999366</c:v>
                </c:pt>
                <c:pt idx="462">
                  <c:v>-45.199999999999363</c:v>
                </c:pt>
                <c:pt idx="463">
                  <c:v>-44.999999999999361</c:v>
                </c:pt>
                <c:pt idx="464">
                  <c:v>-44.799999999999358</c:v>
                </c:pt>
                <c:pt idx="465">
                  <c:v>-44.599999999999355</c:v>
                </c:pt>
                <c:pt idx="466">
                  <c:v>-44.399999999999352</c:v>
                </c:pt>
                <c:pt idx="467">
                  <c:v>-44.199999999999349</c:v>
                </c:pt>
                <c:pt idx="468">
                  <c:v>-43.999999999999346</c:v>
                </c:pt>
                <c:pt idx="469">
                  <c:v>-43.799999999999343</c:v>
                </c:pt>
                <c:pt idx="470">
                  <c:v>-43.599999999999341</c:v>
                </c:pt>
                <c:pt idx="471">
                  <c:v>-43.399999999999338</c:v>
                </c:pt>
                <c:pt idx="472">
                  <c:v>-43.199999999999335</c:v>
                </c:pt>
                <c:pt idx="473">
                  <c:v>-42.999999999999332</c:v>
                </c:pt>
                <c:pt idx="474">
                  <c:v>-42.799999999999329</c:v>
                </c:pt>
                <c:pt idx="475">
                  <c:v>-42.599999999999326</c:v>
                </c:pt>
                <c:pt idx="476">
                  <c:v>-42.399999999999324</c:v>
                </c:pt>
                <c:pt idx="477">
                  <c:v>-42.199999999999321</c:v>
                </c:pt>
                <c:pt idx="478">
                  <c:v>-41.999999999999318</c:v>
                </c:pt>
                <c:pt idx="479">
                  <c:v>-41.799999999999315</c:v>
                </c:pt>
                <c:pt idx="480">
                  <c:v>-41.599999999999312</c:v>
                </c:pt>
                <c:pt idx="481">
                  <c:v>-41.399999999999309</c:v>
                </c:pt>
                <c:pt idx="482">
                  <c:v>-41.199999999999307</c:v>
                </c:pt>
                <c:pt idx="483">
                  <c:v>-40.999999999999304</c:v>
                </c:pt>
                <c:pt idx="484">
                  <c:v>-40.799999999999301</c:v>
                </c:pt>
                <c:pt idx="485">
                  <c:v>-40.599999999999298</c:v>
                </c:pt>
                <c:pt idx="486">
                  <c:v>-40.399999999999295</c:v>
                </c:pt>
                <c:pt idx="487">
                  <c:v>-40.199999999999292</c:v>
                </c:pt>
                <c:pt idx="488">
                  <c:v>-39.999999999999289</c:v>
                </c:pt>
                <c:pt idx="489">
                  <c:v>-39.799999999999287</c:v>
                </c:pt>
                <c:pt idx="490">
                  <c:v>-39.599999999999284</c:v>
                </c:pt>
                <c:pt idx="491">
                  <c:v>-39.399999999999281</c:v>
                </c:pt>
                <c:pt idx="492">
                  <c:v>-39.199999999999278</c:v>
                </c:pt>
                <c:pt idx="493">
                  <c:v>-38.999999999999275</c:v>
                </c:pt>
                <c:pt idx="494">
                  <c:v>-38.799999999999272</c:v>
                </c:pt>
                <c:pt idx="495">
                  <c:v>-38.59999999999927</c:v>
                </c:pt>
                <c:pt idx="496">
                  <c:v>-38.399999999999267</c:v>
                </c:pt>
                <c:pt idx="497">
                  <c:v>-38.199999999999264</c:v>
                </c:pt>
                <c:pt idx="498">
                  <c:v>-37.999999999999261</c:v>
                </c:pt>
                <c:pt idx="499">
                  <c:v>-37.799999999999258</c:v>
                </c:pt>
                <c:pt idx="500">
                  <c:v>-37.599999999999255</c:v>
                </c:pt>
                <c:pt idx="501">
                  <c:v>-37.399999999999253</c:v>
                </c:pt>
                <c:pt idx="502">
                  <c:v>-37.19999999999925</c:v>
                </c:pt>
                <c:pt idx="503">
                  <c:v>-36.999999999999247</c:v>
                </c:pt>
                <c:pt idx="504">
                  <c:v>-36.799999999999244</c:v>
                </c:pt>
                <c:pt idx="505">
                  <c:v>-36.599999999999241</c:v>
                </c:pt>
                <c:pt idx="506">
                  <c:v>-36.399999999999238</c:v>
                </c:pt>
                <c:pt idx="507">
                  <c:v>-36.199999999999235</c:v>
                </c:pt>
                <c:pt idx="508">
                  <c:v>-35.999999999999233</c:v>
                </c:pt>
                <c:pt idx="509">
                  <c:v>-35.79999999999923</c:v>
                </c:pt>
                <c:pt idx="510">
                  <c:v>-35.599999999999227</c:v>
                </c:pt>
                <c:pt idx="511">
                  <c:v>-35.399999999999224</c:v>
                </c:pt>
                <c:pt idx="512">
                  <c:v>-35.199999999999221</c:v>
                </c:pt>
                <c:pt idx="513">
                  <c:v>-34.999999999999218</c:v>
                </c:pt>
                <c:pt idx="514">
                  <c:v>-34.799999999999216</c:v>
                </c:pt>
                <c:pt idx="515">
                  <c:v>-34.599999999999213</c:v>
                </c:pt>
                <c:pt idx="516">
                  <c:v>-34.39999999999921</c:v>
                </c:pt>
                <c:pt idx="517">
                  <c:v>-34.199999999999207</c:v>
                </c:pt>
                <c:pt idx="518">
                  <c:v>-33.999999999999204</c:v>
                </c:pt>
                <c:pt idx="519">
                  <c:v>-33.799999999999201</c:v>
                </c:pt>
                <c:pt idx="520">
                  <c:v>-33.599999999999199</c:v>
                </c:pt>
                <c:pt idx="521">
                  <c:v>-33.399999999999196</c:v>
                </c:pt>
                <c:pt idx="522">
                  <c:v>-33.199999999999193</c:v>
                </c:pt>
                <c:pt idx="523">
                  <c:v>-32.99999999999919</c:v>
                </c:pt>
                <c:pt idx="524">
                  <c:v>-32.799999999999187</c:v>
                </c:pt>
                <c:pt idx="525">
                  <c:v>-32.599999999999184</c:v>
                </c:pt>
                <c:pt idx="526">
                  <c:v>-32.399999999999181</c:v>
                </c:pt>
                <c:pt idx="527">
                  <c:v>-32.199999999999179</c:v>
                </c:pt>
                <c:pt idx="528">
                  <c:v>-31.999999999999179</c:v>
                </c:pt>
                <c:pt idx="529">
                  <c:v>-31.79999999999918</c:v>
                </c:pt>
                <c:pt idx="530">
                  <c:v>-31.599999999999181</c:v>
                </c:pt>
                <c:pt idx="531">
                  <c:v>-31.399999999999181</c:v>
                </c:pt>
                <c:pt idx="532">
                  <c:v>-31.199999999999182</c:v>
                </c:pt>
                <c:pt idx="533">
                  <c:v>-30.999999999999183</c:v>
                </c:pt>
                <c:pt idx="534">
                  <c:v>-30.799999999999184</c:v>
                </c:pt>
                <c:pt idx="535">
                  <c:v>-30.599999999999184</c:v>
                </c:pt>
                <c:pt idx="536">
                  <c:v>-30.399999999999185</c:v>
                </c:pt>
                <c:pt idx="537">
                  <c:v>-30.199999999999186</c:v>
                </c:pt>
                <c:pt idx="538">
                  <c:v>-29.999999999999186</c:v>
                </c:pt>
                <c:pt idx="539">
                  <c:v>-29.799999999999187</c:v>
                </c:pt>
                <c:pt idx="540">
                  <c:v>-29.599999999999188</c:v>
                </c:pt>
                <c:pt idx="541">
                  <c:v>-29.399999999999189</c:v>
                </c:pt>
                <c:pt idx="542">
                  <c:v>-29.199999999999189</c:v>
                </c:pt>
                <c:pt idx="543">
                  <c:v>-28.99999999999919</c:v>
                </c:pt>
                <c:pt idx="544">
                  <c:v>-28.799999999999191</c:v>
                </c:pt>
                <c:pt idx="545">
                  <c:v>-28.599999999999191</c:v>
                </c:pt>
                <c:pt idx="546">
                  <c:v>-28.399999999999192</c:v>
                </c:pt>
                <c:pt idx="547">
                  <c:v>-28.199999999999193</c:v>
                </c:pt>
                <c:pt idx="548">
                  <c:v>-27.999999999999194</c:v>
                </c:pt>
                <c:pt idx="549">
                  <c:v>-27.799999999999194</c:v>
                </c:pt>
                <c:pt idx="550">
                  <c:v>-27.599999999999195</c:v>
                </c:pt>
                <c:pt idx="551">
                  <c:v>-27.399999999999196</c:v>
                </c:pt>
                <c:pt idx="552">
                  <c:v>-27.199999999999196</c:v>
                </c:pt>
                <c:pt idx="553">
                  <c:v>-26.999999999999197</c:v>
                </c:pt>
                <c:pt idx="554">
                  <c:v>-26.799999999999198</c:v>
                </c:pt>
                <c:pt idx="555">
                  <c:v>-26.599999999999199</c:v>
                </c:pt>
                <c:pt idx="556">
                  <c:v>-26.399999999999199</c:v>
                </c:pt>
                <c:pt idx="557">
                  <c:v>-26.1999999999992</c:v>
                </c:pt>
                <c:pt idx="558">
                  <c:v>-25.999999999999201</c:v>
                </c:pt>
                <c:pt idx="559">
                  <c:v>-25.799999999999201</c:v>
                </c:pt>
                <c:pt idx="560">
                  <c:v>-25.599999999999202</c:v>
                </c:pt>
                <c:pt idx="561">
                  <c:v>-25.399999999999203</c:v>
                </c:pt>
                <c:pt idx="562">
                  <c:v>-25.199999999999203</c:v>
                </c:pt>
                <c:pt idx="563">
                  <c:v>-24.999999999999204</c:v>
                </c:pt>
                <c:pt idx="564">
                  <c:v>-24.799999999999205</c:v>
                </c:pt>
                <c:pt idx="565">
                  <c:v>-24.599999999999206</c:v>
                </c:pt>
                <c:pt idx="566">
                  <c:v>-24.399999999999206</c:v>
                </c:pt>
                <c:pt idx="567">
                  <c:v>-24.199999999999207</c:v>
                </c:pt>
                <c:pt idx="568">
                  <c:v>-23.999999999999208</c:v>
                </c:pt>
                <c:pt idx="569">
                  <c:v>-23.799999999999208</c:v>
                </c:pt>
                <c:pt idx="570">
                  <c:v>-23.599999999999209</c:v>
                </c:pt>
                <c:pt idx="571">
                  <c:v>-23.39999999999921</c:v>
                </c:pt>
                <c:pt idx="572">
                  <c:v>-23.199999999999211</c:v>
                </c:pt>
                <c:pt idx="573">
                  <c:v>-22.999999999999211</c:v>
                </c:pt>
                <c:pt idx="574">
                  <c:v>-22.799999999999212</c:v>
                </c:pt>
                <c:pt idx="575">
                  <c:v>-22.599999999999213</c:v>
                </c:pt>
                <c:pt idx="576">
                  <c:v>-22.399999999999213</c:v>
                </c:pt>
                <c:pt idx="577">
                  <c:v>-22.199999999999214</c:v>
                </c:pt>
                <c:pt idx="578">
                  <c:v>-21.999999999999215</c:v>
                </c:pt>
                <c:pt idx="579">
                  <c:v>-21.799999999999216</c:v>
                </c:pt>
                <c:pt idx="580">
                  <c:v>-21.599999999999216</c:v>
                </c:pt>
                <c:pt idx="581">
                  <c:v>-21.399999999999217</c:v>
                </c:pt>
                <c:pt idx="582">
                  <c:v>-21.199999999999218</c:v>
                </c:pt>
                <c:pt idx="583">
                  <c:v>-20.999999999999218</c:v>
                </c:pt>
                <c:pt idx="584">
                  <c:v>-20.799999999999219</c:v>
                </c:pt>
                <c:pt idx="585">
                  <c:v>-20.59999999999922</c:v>
                </c:pt>
                <c:pt idx="586">
                  <c:v>-20.399999999999221</c:v>
                </c:pt>
                <c:pt idx="587">
                  <c:v>-20.199999999999221</c:v>
                </c:pt>
                <c:pt idx="588">
                  <c:v>-19.999999999999222</c:v>
                </c:pt>
                <c:pt idx="589">
                  <c:v>-19.799999999999223</c:v>
                </c:pt>
                <c:pt idx="590">
                  <c:v>-19.599999999999223</c:v>
                </c:pt>
                <c:pt idx="591">
                  <c:v>-19.399999999999224</c:v>
                </c:pt>
                <c:pt idx="592">
                  <c:v>-19.199999999999225</c:v>
                </c:pt>
                <c:pt idx="593">
                  <c:v>-18.999999999999226</c:v>
                </c:pt>
                <c:pt idx="594">
                  <c:v>-18.799999999999226</c:v>
                </c:pt>
                <c:pt idx="595">
                  <c:v>-18.599999999999227</c:v>
                </c:pt>
                <c:pt idx="596">
                  <c:v>-18.399999999999228</c:v>
                </c:pt>
                <c:pt idx="597">
                  <c:v>-18.199999999999228</c:v>
                </c:pt>
                <c:pt idx="598">
                  <c:v>-17.999999999999229</c:v>
                </c:pt>
                <c:pt idx="599">
                  <c:v>-17.79999999999923</c:v>
                </c:pt>
                <c:pt idx="600">
                  <c:v>-17.59999999999923</c:v>
                </c:pt>
                <c:pt idx="601">
                  <c:v>-17.399999999999231</c:v>
                </c:pt>
                <c:pt idx="602">
                  <c:v>-17.199999999999232</c:v>
                </c:pt>
                <c:pt idx="603">
                  <c:v>-16.999999999999233</c:v>
                </c:pt>
                <c:pt idx="604">
                  <c:v>-16.799999999999233</c:v>
                </c:pt>
                <c:pt idx="605">
                  <c:v>-16.599999999999234</c:v>
                </c:pt>
                <c:pt idx="606">
                  <c:v>-16.399999999999235</c:v>
                </c:pt>
                <c:pt idx="607">
                  <c:v>-16.199999999999235</c:v>
                </c:pt>
                <c:pt idx="608">
                  <c:v>-15.999999999999236</c:v>
                </c:pt>
                <c:pt idx="609">
                  <c:v>-15.799999999999237</c:v>
                </c:pt>
                <c:pt idx="610">
                  <c:v>-15.599999999999238</c:v>
                </c:pt>
                <c:pt idx="611">
                  <c:v>-15.399999999999238</c:v>
                </c:pt>
                <c:pt idx="612">
                  <c:v>-15.199999999999239</c:v>
                </c:pt>
                <c:pt idx="613">
                  <c:v>-14.99999999999924</c:v>
                </c:pt>
                <c:pt idx="614">
                  <c:v>-14.79999999999924</c:v>
                </c:pt>
                <c:pt idx="615">
                  <c:v>-14.599999999999241</c:v>
                </c:pt>
                <c:pt idx="616">
                  <c:v>-14.399999999999242</c:v>
                </c:pt>
                <c:pt idx="617">
                  <c:v>-14.199999999999243</c:v>
                </c:pt>
                <c:pt idx="618">
                  <c:v>-13.999999999999243</c:v>
                </c:pt>
                <c:pt idx="619">
                  <c:v>-13.799999999999244</c:v>
                </c:pt>
                <c:pt idx="620">
                  <c:v>-13.599999999999245</c:v>
                </c:pt>
                <c:pt idx="621">
                  <c:v>-13.399999999999245</c:v>
                </c:pt>
                <c:pt idx="622">
                  <c:v>-13.199999999999246</c:v>
                </c:pt>
                <c:pt idx="623">
                  <c:v>-12.999999999999247</c:v>
                </c:pt>
                <c:pt idx="624">
                  <c:v>-12.799999999999248</c:v>
                </c:pt>
                <c:pt idx="625">
                  <c:v>-12.599999999999248</c:v>
                </c:pt>
                <c:pt idx="626">
                  <c:v>-12.399999999999249</c:v>
                </c:pt>
                <c:pt idx="627">
                  <c:v>-12.19999999999925</c:v>
                </c:pt>
                <c:pt idx="628">
                  <c:v>-11.99999999999925</c:v>
                </c:pt>
                <c:pt idx="629">
                  <c:v>-11.799999999999251</c:v>
                </c:pt>
                <c:pt idx="630">
                  <c:v>-11.599999999999252</c:v>
                </c:pt>
                <c:pt idx="631">
                  <c:v>-11.399999999999253</c:v>
                </c:pt>
                <c:pt idx="632">
                  <c:v>-11.199999999999253</c:v>
                </c:pt>
                <c:pt idx="633">
                  <c:v>-10.999999999999254</c:v>
                </c:pt>
                <c:pt idx="634">
                  <c:v>-10.799999999999255</c:v>
                </c:pt>
                <c:pt idx="635">
                  <c:v>-10.599999999999255</c:v>
                </c:pt>
                <c:pt idx="636">
                  <c:v>-10.399999999999256</c:v>
                </c:pt>
                <c:pt idx="637">
                  <c:v>-10.199999999999257</c:v>
                </c:pt>
                <c:pt idx="638">
                  <c:v>-9.9999999999992575</c:v>
                </c:pt>
                <c:pt idx="639">
                  <c:v>-9.7999999999992582</c:v>
                </c:pt>
                <c:pt idx="640">
                  <c:v>-9.5999999999992589</c:v>
                </c:pt>
                <c:pt idx="641">
                  <c:v>-9.3999999999992596</c:v>
                </c:pt>
                <c:pt idx="642">
                  <c:v>-9.1999999999992603</c:v>
                </c:pt>
                <c:pt idx="643">
                  <c:v>-8.999999999999261</c:v>
                </c:pt>
                <c:pt idx="644">
                  <c:v>-8.7999999999992617</c:v>
                </c:pt>
                <c:pt idx="645">
                  <c:v>-8.5999999999992625</c:v>
                </c:pt>
                <c:pt idx="646">
                  <c:v>-8.3999999999992632</c:v>
                </c:pt>
                <c:pt idx="647">
                  <c:v>-8.1999999999992639</c:v>
                </c:pt>
                <c:pt idx="648">
                  <c:v>-7.9999999999992637</c:v>
                </c:pt>
                <c:pt idx="649">
                  <c:v>-7.7999999999992635</c:v>
                </c:pt>
                <c:pt idx="650">
                  <c:v>-7.5999999999992633</c:v>
                </c:pt>
                <c:pt idx="651">
                  <c:v>-7.3999999999992632</c:v>
                </c:pt>
                <c:pt idx="652">
                  <c:v>-7.199999999999263</c:v>
                </c:pt>
                <c:pt idx="653">
                  <c:v>-6.9999999999992628</c:v>
                </c:pt>
                <c:pt idx="654">
                  <c:v>-6.7999999999992626</c:v>
                </c:pt>
                <c:pt idx="655">
                  <c:v>-6.5999999999992625</c:v>
                </c:pt>
                <c:pt idx="656">
                  <c:v>-6.3999999999992623</c:v>
                </c:pt>
                <c:pt idx="657">
                  <c:v>-6.1999999999992621</c:v>
                </c:pt>
                <c:pt idx="658">
                  <c:v>-5.9999999999992619</c:v>
                </c:pt>
                <c:pt idx="659">
                  <c:v>-5.7999999999992617</c:v>
                </c:pt>
                <c:pt idx="660">
                  <c:v>-5.5999999999992616</c:v>
                </c:pt>
                <c:pt idx="661">
                  <c:v>-5.3999999999992614</c:v>
                </c:pt>
                <c:pt idx="662">
                  <c:v>-5.1999999999992612</c:v>
                </c:pt>
                <c:pt idx="663">
                  <c:v>-4.999999999999261</c:v>
                </c:pt>
                <c:pt idx="664">
                  <c:v>-4.7999999999992609</c:v>
                </c:pt>
                <c:pt idx="665">
                  <c:v>-4.5999999999992607</c:v>
                </c:pt>
                <c:pt idx="666">
                  <c:v>-4.3999999999992605</c:v>
                </c:pt>
                <c:pt idx="667">
                  <c:v>-4.1999999999992603</c:v>
                </c:pt>
                <c:pt idx="668">
                  <c:v>-3.9999999999992601</c:v>
                </c:pt>
                <c:pt idx="669">
                  <c:v>-3.79999999999926</c:v>
                </c:pt>
                <c:pt idx="670">
                  <c:v>-3.5999999999992598</c:v>
                </c:pt>
                <c:pt idx="671">
                  <c:v>-3.3999999999992596</c:v>
                </c:pt>
                <c:pt idx="672">
                  <c:v>-3.1999999999992594</c:v>
                </c:pt>
                <c:pt idx="673">
                  <c:v>-2.9999999999992593</c:v>
                </c:pt>
                <c:pt idx="674">
                  <c:v>-2.7999999999992591</c:v>
                </c:pt>
                <c:pt idx="675">
                  <c:v>-2.5999999999992589</c:v>
                </c:pt>
                <c:pt idx="676">
                  <c:v>-2.3999999999992587</c:v>
                </c:pt>
                <c:pt idx="677">
                  <c:v>-2.1999999999992585</c:v>
                </c:pt>
                <c:pt idx="678">
                  <c:v>-1.9999999999992586</c:v>
                </c:pt>
                <c:pt idx="679">
                  <c:v>-1.7999999999992586</c:v>
                </c:pt>
                <c:pt idx="680">
                  <c:v>-1.5999999999992587</c:v>
                </c:pt>
                <c:pt idx="681">
                  <c:v>-1.3999999999992587</c:v>
                </c:pt>
                <c:pt idx="682">
                  <c:v>-1.1999999999992588</c:v>
                </c:pt>
                <c:pt idx="683">
                  <c:v>-0.99999999999925882</c:v>
                </c:pt>
                <c:pt idx="684">
                  <c:v>-0.79999999999925886</c:v>
                </c:pt>
                <c:pt idx="685">
                  <c:v>-0.5999999999992589</c:v>
                </c:pt>
                <c:pt idx="686">
                  <c:v>-0.39999999999925889</c:v>
                </c:pt>
                <c:pt idx="687">
                  <c:v>-0.19999999999925888</c:v>
                </c:pt>
                <c:pt idx="688">
                  <c:v>7.4112938008852325E-13</c:v>
                </c:pt>
                <c:pt idx="689">
                  <c:v>0.20000000000074114</c:v>
                </c:pt>
                <c:pt idx="690">
                  <c:v>0.40000000000074115</c:v>
                </c:pt>
                <c:pt idx="691">
                  <c:v>0.60000000000074116</c:v>
                </c:pt>
                <c:pt idx="692">
                  <c:v>0.80000000000074123</c:v>
                </c:pt>
                <c:pt idx="693">
                  <c:v>1.0000000000007412</c:v>
                </c:pt>
                <c:pt idx="694">
                  <c:v>1.2000000000007411</c:v>
                </c:pt>
                <c:pt idx="695">
                  <c:v>1.4000000000007411</c:v>
                </c:pt>
                <c:pt idx="696">
                  <c:v>1.6000000000007411</c:v>
                </c:pt>
                <c:pt idx="697">
                  <c:v>1.800000000000741</c:v>
                </c:pt>
                <c:pt idx="698">
                  <c:v>2.0000000000007412</c:v>
                </c:pt>
                <c:pt idx="699">
                  <c:v>2.2000000000007414</c:v>
                </c:pt>
                <c:pt idx="700">
                  <c:v>2.4000000000007415</c:v>
                </c:pt>
                <c:pt idx="701">
                  <c:v>2.6000000000007417</c:v>
                </c:pt>
                <c:pt idx="702">
                  <c:v>2.8000000000007419</c:v>
                </c:pt>
                <c:pt idx="703">
                  <c:v>3.0000000000007421</c:v>
                </c:pt>
                <c:pt idx="704">
                  <c:v>3.2000000000007423</c:v>
                </c:pt>
                <c:pt idx="705">
                  <c:v>3.4000000000007424</c:v>
                </c:pt>
                <c:pt idx="706">
                  <c:v>3.6000000000007426</c:v>
                </c:pt>
                <c:pt idx="707">
                  <c:v>3.8000000000007428</c:v>
                </c:pt>
                <c:pt idx="708">
                  <c:v>4.0000000000007425</c:v>
                </c:pt>
                <c:pt idx="709">
                  <c:v>4.2000000000007427</c:v>
                </c:pt>
                <c:pt idx="710">
                  <c:v>4.4000000000007429</c:v>
                </c:pt>
                <c:pt idx="711">
                  <c:v>4.6000000000007431</c:v>
                </c:pt>
                <c:pt idx="712">
                  <c:v>4.8000000000007432</c:v>
                </c:pt>
                <c:pt idx="713">
                  <c:v>5.0000000000007434</c:v>
                </c:pt>
                <c:pt idx="714">
                  <c:v>5.2000000000007436</c:v>
                </c:pt>
                <c:pt idx="715">
                  <c:v>5.4000000000007438</c:v>
                </c:pt>
                <c:pt idx="716">
                  <c:v>5.6000000000007439</c:v>
                </c:pt>
                <c:pt idx="717">
                  <c:v>5.8000000000007441</c:v>
                </c:pt>
                <c:pt idx="718">
                  <c:v>6.0000000000007443</c:v>
                </c:pt>
                <c:pt idx="719">
                  <c:v>6.2000000000007445</c:v>
                </c:pt>
                <c:pt idx="720">
                  <c:v>6.4000000000007446</c:v>
                </c:pt>
                <c:pt idx="721">
                  <c:v>6.6000000000007448</c:v>
                </c:pt>
                <c:pt idx="722">
                  <c:v>6.800000000000745</c:v>
                </c:pt>
                <c:pt idx="723">
                  <c:v>7.0000000000007452</c:v>
                </c:pt>
                <c:pt idx="724">
                  <c:v>7.2000000000007454</c:v>
                </c:pt>
                <c:pt idx="725">
                  <c:v>7.4000000000007455</c:v>
                </c:pt>
                <c:pt idx="726">
                  <c:v>7.6000000000007457</c:v>
                </c:pt>
                <c:pt idx="727">
                  <c:v>7.8000000000007459</c:v>
                </c:pt>
                <c:pt idx="728">
                  <c:v>8.0000000000007461</c:v>
                </c:pt>
                <c:pt idx="729">
                  <c:v>8.2000000000007454</c:v>
                </c:pt>
                <c:pt idx="730">
                  <c:v>8.4000000000007446</c:v>
                </c:pt>
                <c:pt idx="731">
                  <c:v>8.6000000000007439</c:v>
                </c:pt>
                <c:pt idx="732">
                  <c:v>8.8000000000007432</c:v>
                </c:pt>
                <c:pt idx="733">
                  <c:v>9.0000000000007425</c:v>
                </c:pt>
                <c:pt idx="734">
                  <c:v>9.2000000000007418</c:v>
                </c:pt>
                <c:pt idx="735">
                  <c:v>9.4000000000007411</c:v>
                </c:pt>
                <c:pt idx="736">
                  <c:v>9.6000000000007404</c:v>
                </c:pt>
                <c:pt idx="737">
                  <c:v>9.8000000000007397</c:v>
                </c:pt>
                <c:pt idx="738">
                  <c:v>10.000000000000739</c:v>
                </c:pt>
                <c:pt idx="739">
                  <c:v>10.200000000000738</c:v>
                </c:pt>
                <c:pt idx="740">
                  <c:v>10.400000000000738</c:v>
                </c:pt>
                <c:pt idx="741">
                  <c:v>10.600000000000737</c:v>
                </c:pt>
                <c:pt idx="742">
                  <c:v>10.800000000000736</c:v>
                </c:pt>
                <c:pt idx="743">
                  <c:v>11.000000000000735</c:v>
                </c:pt>
                <c:pt idx="744">
                  <c:v>11.200000000000735</c:v>
                </c:pt>
                <c:pt idx="745">
                  <c:v>11.400000000000734</c:v>
                </c:pt>
                <c:pt idx="746">
                  <c:v>11.600000000000733</c:v>
                </c:pt>
                <c:pt idx="747">
                  <c:v>11.800000000000733</c:v>
                </c:pt>
                <c:pt idx="748">
                  <c:v>12.000000000000732</c:v>
                </c:pt>
                <c:pt idx="749">
                  <c:v>12.200000000000731</c:v>
                </c:pt>
                <c:pt idx="750">
                  <c:v>12.40000000000073</c:v>
                </c:pt>
                <c:pt idx="751">
                  <c:v>12.60000000000073</c:v>
                </c:pt>
                <c:pt idx="752">
                  <c:v>12.800000000000729</c:v>
                </c:pt>
                <c:pt idx="753">
                  <c:v>13.000000000000728</c:v>
                </c:pt>
                <c:pt idx="754">
                  <c:v>13.200000000000728</c:v>
                </c:pt>
                <c:pt idx="755">
                  <c:v>13.400000000000727</c:v>
                </c:pt>
                <c:pt idx="756">
                  <c:v>13.600000000000726</c:v>
                </c:pt>
                <c:pt idx="757">
                  <c:v>13.800000000000725</c:v>
                </c:pt>
                <c:pt idx="758">
                  <c:v>14.000000000000725</c:v>
                </c:pt>
                <c:pt idx="759">
                  <c:v>14.200000000000724</c:v>
                </c:pt>
                <c:pt idx="760">
                  <c:v>14.400000000000723</c:v>
                </c:pt>
                <c:pt idx="761">
                  <c:v>14.600000000000723</c:v>
                </c:pt>
                <c:pt idx="762">
                  <c:v>14.800000000000722</c:v>
                </c:pt>
                <c:pt idx="763">
                  <c:v>15.000000000000721</c:v>
                </c:pt>
                <c:pt idx="764">
                  <c:v>15.20000000000072</c:v>
                </c:pt>
                <c:pt idx="765">
                  <c:v>15.40000000000072</c:v>
                </c:pt>
                <c:pt idx="766">
                  <c:v>15.600000000000719</c:v>
                </c:pt>
                <c:pt idx="767">
                  <c:v>15.800000000000718</c:v>
                </c:pt>
                <c:pt idx="768">
                  <c:v>16.000000000000718</c:v>
                </c:pt>
                <c:pt idx="769">
                  <c:v>16.200000000000717</c:v>
                </c:pt>
                <c:pt idx="770">
                  <c:v>16.400000000000716</c:v>
                </c:pt>
                <c:pt idx="771">
                  <c:v>16.600000000000716</c:v>
                </c:pt>
                <c:pt idx="772">
                  <c:v>16.800000000000715</c:v>
                </c:pt>
                <c:pt idx="773">
                  <c:v>17.000000000000714</c:v>
                </c:pt>
                <c:pt idx="774">
                  <c:v>17.200000000000713</c:v>
                </c:pt>
                <c:pt idx="775">
                  <c:v>17.400000000000713</c:v>
                </c:pt>
                <c:pt idx="776">
                  <c:v>17.600000000000712</c:v>
                </c:pt>
                <c:pt idx="777">
                  <c:v>17.800000000000711</c:v>
                </c:pt>
                <c:pt idx="778">
                  <c:v>18.000000000000711</c:v>
                </c:pt>
                <c:pt idx="779">
                  <c:v>18.20000000000071</c:v>
                </c:pt>
                <c:pt idx="780">
                  <c:v>18.400000000000709</c:v>
                </c:pt>
                <c:pt idx="781">
                  <c:v>18.600000000000708</c:v>
                </c:pt>
                <c:pt idx="782">
                  <c:v>18.800000000000708</c:v>
                </c:pt>
                <c:pt idx="783">
                  <c:v>19.000000000000707</c:v>
                </c:pt>
                <c:pt idx="784">
                  <c:v>19.200000000000706</c:v>
                </c:pt>
                <c:pt idx="785">
                  <c:v>19.400000000000706</c:v>
                </c:pt>
                <c:pt idx="786">
                  <c:v>19.600000000000705</c:v>
                </c:pt>
                <c:pt idx="787">
                  <c:v>19.800000000000704</c:v>
                </c:pt>
                <c:pt idx="788">
                  <c:v>20.000000000000703</c:v>
                </c:pt>
                <c:pt idx="789">
                  <c:v>20.200000000000703</c:v>
                </c:pt>
                <c:pt idx="790">
                  <c:v>20.400000000000702</c:v>
                </c:pt>
                <c:pt idx="791">
                  <c:v>20.600000000000701</c:v>
                </c:pt>
                <c:pt idx="792">
                  <c:v>20.800000000000701</c:v>
                </c:pt>
                <c:pt idx="793">
                  <c:v>21.0000000000007</c:v>
                </c:pt>
                <c:pt idx="794">
                  <c:v>21.200000000000699</c:v>
                </c:pt>
                <c:pt idx="795">
                  <c:v>21.400000000000698</c:v>
                </c:pt>
                <c:pt idx="796">
                  <c:v>21.600000000000698</c:v>
                </c:pt>
                <c:pt idx="797">
                  <c:v>21.800000000000697</c:v>
                </c:pt>
                <c:pt idx="798">
                  <c:v>22.000000000000696</c:v>
                </c:pt>
                <c:pt idx="799">
                  <c:v>22.200000000000696</c:v>
                </c:pt>
                <c:pt idx="800">
                  <c:v>22.400000000000695</c:v>
                </c:pt>
                <c:pt idx="801">
                  <c:v>22.600000000000694</c:v>
                </c:pt>
                <c:pt idx="802">
                  <c:v>22.800000000000693</c:v>
                </c:pt>
                <c:pt idx="803">
                  <c:v>23.000000000000693</c:v>
                </c:pt>
                <c:pt idx="804">
                  <c:v>23.200000000000692</c:v>
                </c:pt>
                <c:pt idx="805">
                  <c:v>23.400000000000691</c:v>
                </c:pt>
                <c:pt idx="806">
                  <c:v>23.600000000000691</c:v>
                </c:pt>
                <c:pt idx="807">
                  <c:v>23.80000000000069</c:v>
                </c:pt>
                <c:pt idx="808">
                  <c:v>24.000000000000689</c:v>
                </c:pt>
                <c:pt idx="809">
                  <c:v>24.200000000000689</c:v>
                </c:pt>
                <c:pt idx="810">
                  <c:v>24.400000000000688</c:v>
                </c:pt>
                <c:pt idx="811">
                  <c:v>24.600000000000687</c:v>
                </c:pt>
                <c:pt idx="812">
                  <c:v>24.800000000000686</c:v>
                </c:pt>
                <c:pt idx="813">
                  <c:v>25.000000000000686</c:v>
                </c:pt>
                <c:pt idx="814">
                  <c:v>25.200000000000685</c:v>
                </c:pt>
                <c:pt idx="815">
                  <c:v>25.400000000000684</c:v>
                </c:pt>
                <c:pt idx="816">
                  <c:v>25.600000000000684</c:v>
                </c:pt>
                <c:pt idx="817">
                  <c:v>25.800000000000683</c:v>
                </c:pt>
                <c:pt idx="818">
                  <c:v>26.000000000000682</c:v>
                </c:pt>
                <c:pt idx="819">
                  <c:v>26.200000000000681</c:v>
                </c:pt>
                <c:pt idx="820">
                  <c:v>26.400000000000681</c:v>
                </c:pt>
                <c:pt idx="821">
                  <c:v>26.60000000000068</c:v>
                </c:pt>
                <c:pt idx="822">
                  <c:v>26.800000000000679</c:v>
                </c:pt>
                <c:pt idx="823">
                  <c:v>27.000000000000679</c:v>
                </c:pt>
                <c:pt idx="824">
                  <c:v>27.200000000000678</c:v>
                </c:pt>
                <c:pt idx="825">
                  <c:v>27.400000000000677</c:v>
                </c:pt>
                <c:pt idx="826">
                  <c:v>27.600000000000676</c:v>
                </c:pt>
                <c:pt idx="827">
                  <c:v>27.800000000000676</c:v>
                </c:pt>
                <c:pt idx="828">
                  <c:v>28.000000000000675</c:v>
                </c:pt>
                <c:pt idx="829">
                  <c:v>28.200000000000674</c:v>
                </c:pt>
                <c:pt idx="830">
                  <c:v>28.400000000000674</c:v>
                </c:pt>
                <c:pt idx="831">
                  <c:v>28.600000000000673</c:v>
                </c:pt>
                <c:pt idx="832">
                  <c:v>28.800000000000672</c:v>
                </c:pt>
                <c:pt idx="833">
                  <c:v>29.000000000000671</c:v>
                </c:pt>
                <c:pt idx="834">
                  <c:v>29.200000000000671</c:v>
                </c:pt>
                <c:pt idx="835">
                  <c:v>29.40000000000067</c:v>
                </c:pt>
                <c:pt idx="836">
                  <c:v>29.600000000000669</c:v>
                </c:pt>
                <c:pt idx="837">
                  <c:v>29.800000000000669</c:v>
                </c:pt>
                <c:pt idx="838">
                  <c:v>30.000000000000668</c:v>
                </c:pt>
                <c:pt idx="839">
                  <c:v>30.200000000000667</c:v>
                </c:pt>
                <c:pt idx="840">
                  <c:v>30.400000000000666</c:v>
                </c:pt>
                <c:pt idx="841">
                  <c:v>30.600000000000666</c:v>
                </c:pt>
                <c:pt idx="842">
                  <c:v>30.800000000000665</c:v>
                </c:pt>
                <c:pt idx="843">
                  <c:v>31.000000000000664</c:v>
                </c:pt>
                <c:pt idx="844">
                  <c:v>31.200000000000664</c:v>
                </c:pt>
                <c:pt idx="845">
                  <c:v>31.400000000000663</c:v>
                </c:pt>
                <c:pt idx="846">
                  <c:v>31.600000000000662</c:v>
                </c:pt>
                <c:pt idx="847">
                  <c:v>31.800000000000662</c:v>
                </c:pt>
                <c:pt idx="848">
                  <c:v>32.000000000000661</c:v>
                </c:pt>
                <c:pt idx="849">
                  <c:v>32.200000000000664</c:v>
                </c:pt>
                <c:pt idx="850">
                  <c:v>32.400000000000666</c:v>
                </c:pt>
                <c:pt idx="851">
                  <c:v>32.600000000000669</c:v>
                </c:pt>
                <c:pt idx="852">
                  <c:v>32.800000000000672</c:v>
                </c:pt>
                <c:pt idx="853">
                  <c:v>33.000000000000675</c:v>
                </c:pt>
                <c:pt idx="854">
                  <c:v>33.200000000000678</c:v>
                </c:pt>
                <c:pt idx="855">
                  <c:v>33.400000000000681</c:v>
                </c:pt>
                <c:pt idx="856">
                  <c:v>33.600000000000684</c:v>
                </c:pt>
                <c:pt idx="857">
                  <c:v>33.800000000000686</c:v>
                </c:pt>
                <c:pt idx="858">
                  <c:v>34.000000000000689</c:v>
                </c:pt>
                <c:pt idx="859">
                  <c:v>34.200000000000692</c:v>
                </c:pt>
                <c:pt idx="860">
                  <c:v>34.400000000000695</c:v>
                </c:pt>
                <c:pt idx="861">
                  <c:v>34.600000000000698</c:v>
                </c:pt>
                <c:pt idx="862">
                  <c:v>34.800000000000701</c:v>
                </c:pt>
                <c:pt idx="863">
                  <c:v>35.000000000000703</c:v>
                </c:pt>
                <c:pt idx="864">
                  <c:v>35.200000000000706</c:v>
                </c:pt>
                <c:pt idx="865">
                  <c:v>35.400000000000709</c:v>
                </c:pt>
                <c:pt idx="866">
                  <c:v>35.600000000000712</c:v>
                </c:pt>
                <c:pt idx="867">
                  <c:v>35.800000000000715</c:v>
                </c:pt>
                <c:pt idx="868">
                  <c:v>36.000000000000718</c:v>
                </c:pt>
                <c:pt idx="869">
                  <c:v>36.20000000000072</c:v>
                </c:pt>
                <c:pt idx="870">
                  <c:v>36.400000000000723</c:v>
                </c:pt>
                <c:pt idx="871">
                  <c:v>36.600000000000726</c:v>
                </c:pt>
                <c:pt idx="872">
                  <c:v>36.800000000000729</c:v>
                </c:pt>
                <c:pt idx="873">
                  <c:v>37.000000000000732</c:v>
                </c:pt>
                <c:pt idx="874">
                  <c:v>37.200000000000735</c:v>
                </c:pt>
                <c:pt idx="875">
                  <c:v>37.400000000000738</c:v>
                </c:pt>
                <c:pt idx="876">
                  <c:v>37.60000000000074</c:v>
                </c:pt>
                <c:pt idx="877">
                  <c:v>37.800000000000743</c:v>
                </c:pt>
                <c:pt idx="878">
                  <c:v>38.000000000000746</c:v>
                </c:pt>
                <c:pt idx="879">
                  <c:v>38.200000000000749</c:v>
                </c:pt>
                <c:pt idx="880">
                  <c:v>38.400000000000752</c:v>
                </c:pt>
                <c:pt idx="881">
                  <c:v>38.600000000000755</c:v>
                </c:pt>
                <c:pt idx="882">
                  <c:v>38.800000000000757</c:v>
                </c:pt>
                <c:pt idx="883">
                  <c:v>39.00000000000076</c:v>
                </c:pt>
                <c:pt idx="884">
                  <c:v>39.200000000000763</c:v>
                </c:pt>
                <c:pt idx="885">
                  <c:v>39.400000000000766</c:v>
                </c:pt>
                <c:pt idx="886">
                  <c:v>39.600000000000769</c:v>
                </c:pt>
                <c:pt idx="887">
                  <c:v>39.800000000000772</c:v>
                </c:pt>
                <c:pt idx="888">
                  <c:v>40.000000000000774</c:v>
                </c:pt>
                <c:pt idx="889">
                  <c:v>40.200000000000777</c:v>
                </c:pt>
                <c:pt idx="890">
                  <c:v>40.40000000000078</c:v>
                </c:pt>
                <c:pt idx="891">
                  <c:v>40.600000000000783</c:v>
                </c:pt>
                <c:pt idx="892">
                  <c:v>40.800000000000786</c:v>
                </c:pt>
                <c:pt idx="893">
                  <c:v>41.000000000000789</c:v>
                </c:pt>
                <c:pt idx="894">
                  <c:v>41.200000000000792</c:v>
                </c:pt>
                <c:pt idx="895">
                  <c:v>41.400000000000794</c:v>
                </c:pt>
                <c:pt idx="896">
                  <c:v>41.600000000000797</c:v>
                </c:pt>
                <c:pt idx="897">
                  <c:v>41.8000000000008</c:v>
                </c:pt>
                <c:pt idx="898">
                  <c:v>42.000000000000803</c:v>
                </c:pt>
                <c:pt idx="899">
                  <c:v>42.200000000000806</c:v>
                </c:pt>
                <c:pt idx="900">
                  <c:v>42.400000000000809</c:v>
                </c:pt>
                <c:pt idx="901">
                  <c:v>42.600000000000811</c:v>
                </c:pt>
                <c:pt idx="902">
                  <c:v>42.800000000000814</c:v>
                </c:pt>
                <c:pt idx="903">
                  <c:v>43.000000000000817</c:v>
                </c:pt>
                <c:pt idx="904">
                  <c:v>43.20000000000082</c:v>
                </c:pt>
                <c:pt idx="905">
                  <c:v>43.400000000000823</c:v>
                </c:pt>
                <c:pt idx="906">
                  <c:v>43.600000000000826</c:v>
                </c:pt>
                <c:pt idx="907">
                  <c:v>43.800000000000828</c:v>
                </c:pt>
                <c:pt idx="908">
                  <c:v>44.000000000000831</c:v>
                </c:pt>
                <c:pt idx="909">
                  <c:v>44.200000000000834</c:v>
                </c:pt>
                <c:pt idx="910">
                  <c:v>44.400000000000837</c:v>
                </c:pt>
                <c:pt idx="911">
                  <c:v>44.60000000000084</c:v>
                </c:pt>
                <c:pt idx="912">
                  <c:v>44.800000000000843</c:v>
                </c:pt>
                <c:pt idx="913">
                  <c:v>45.000000000000846</c:v>
                </c:pt>
                <c:pt idx="914">
                  <c:v>45.200000000000848</c:v>
                </c:pt>
                <c:pt idx="915">
                  <c:v>45.400000000000851</c:v>
                </c:pt>
                <c:pt idx="916">
                  <c:v>45.600000000000854</c:v>
                </c:pt>
                <c:pt idx="917">
                  <c:v>45.800000000000857</c:v>
                </c:pt>
                <c:pt idx="918">
                  <c:v>46.00000000000086</c:v>
                </c:pt>
                <c:pt idx="919">
                  <c:v>46.200000000000863</c:v>
                </c:pt>
                <c:pt idx="920">
                  <c:v>46.400000000000865</c:v>
                </c:pt>
                <c:pt idx="921">
                  <c:v>46.600000000000868</c:v>
                </c:pt>
                <c:pt idx="922">
                  <c:v>46.800000000000871</c:v>
                </c:pt>
                <c:pt idx="923">
                  <c:v>47.000000000000874</c:v>
                </c:pt>
                <c:pt idx="924">
                  <c:v>47.200000000000877</c:v>
                </c:pt>
                <c:pt idx="925">
                  <c:v>47.40000000000088</c:v>
                </c:pt>
                <c:pt idx="926">
                  <c:v>47.600000000000882</c:v>
                </c:pt>
                <c:pt idx="927">
                  <c:v>47.800000000000885</c:v>
                </c:pt>
                <c:pt idx="928">
                  <c:v>48.000000000000888</c:v>
                </c:pt>
                <c:pt idx="929">
                  <c:v>48.200000000000891</c:v>
                </c:pt>
                <c:pt idx="930">
                  <c:v>48.400000000000894</c:v>
                </c:pt>
                <c:pt idx="931">
                  <c:v>48.600000000000897</c:v>
                </c:pt>
                <c:pt idx="932">
                  <c:v>48.8000000000009</c:v>
                </c:pt>
                <c:pt idx="933">
                  <c:v>49.000000000000902</c:v>
                </c:pt>
                <c:pt idx="934">
                  <c:v>49.200000000000905</c:v>
                </c:pt>
                <c:pt idx="935">
                  <c:v>49.400000000000908</c:v>
                </c:pt>
                <c:pt idx="936">
                  <c:v>49.600000000000911</c:v>
                </c:pt>
                <c:pt idx="937">
                  <c:v>49.800000000000914</c:v>
                </c:pt>
                <c:pt idx="938">
                  <c:v>50.000000000000917</c:v>
                </c:pt>
                <c:pt idx="939">
                  <c:v>50.200000000000919</c:v>
                </c:pt>
                <c:pt idx="940">
                  <c:v>50.400000000000922</c:v>
                </c:pt>
                <c:pt idx="941">
                  <c:v>50.600000000000925</c:v>
                </c:pt>
                <c:pt idx="942">
                  <c:v>50.800000000000928</c:v>
                </c:pt>
                <c:pt idx="943">
                  <c:v>51.000000000000931</c:v>
                </c:pt>
                <c:pt idx="944">
                  <c:v>51.200000000000934</c:v>
                </c:pt>
                <c:pt idx="945">
                  <c:v>51.400000000000936</c:v>
                </c:pt>
                <c:pt idx="946">
                  <c:v>51.600000000000939</c:v>
                </c:pt>
                <c:pt idx="947">
                  <c:v>51.800000000000942</c:v>
                </c:pt>
                <c:pt idx="948">
                  <c:v>52.000000000000945</c:v>
                </c:pt>
                <c:pt idx="949">
                  <c:v>52.200000000000948</c:v>
                </c:pt>
                <c:pt idx="950">
                  <c:v>52.400000000000951</c:v>
                </c:pt>
                <c:pt idx="951">
                  <c:v>52.600000000000954</c:v>
                </c:pt>
                <c:pt idx="952">
                  <c:v>52.800000000000956</c:v>
                </c:pt>
                <c:pt idx="953">
                  <c:v>53.000000000000959</c:v>
                </c:pt>
                <c:pt idx="954">
                  <c:v>53.200000000000962</c:v>
                </c:pt>
                <c:pt idx="955">
                  <c:v>53.400000000000965</c:v>
                </c:pt>
                <c:pt idx="956">
                  <c:v>53.600000000000968</c:v>
                </c:pt>
                <c:pt idx="957">
                  <c:v>53.800000000000971</c:v>
                </c:pt>
                <c:pt idx="958">
                  <c:v>54.000000000000973</c:v>
                </c:pt>
                <c:pt idx="959">
                  <c:v>54.200000000000976</c:v>
                </c:pt>
                <c:pt idx="960">
                  <c:v>54.400000000000979</c:v>
                </c:pt>
                <c:pt idx="961">
                  <c:v>54.600000000000982</c:v>
                </c:pt>
                <c:pt idx="962">
                  <c:v>54.800000000000985</c:v>
                </c:pt>
                <c:pt idx="963">
                  <c:v>55.000000000000988</c:v>
                </c:pt>
                <c:pt idx="964">
                  <c:v>55.20000000000099</c:v>
                </c:pt>
                <c:pt idx="965">
                  <c:v>55.400000000000993</c:v>
                </c:pt>
                <c:pt idx="966">
                  <c:v>55.600000000000996</c:v>
                </c:pt>
                <c:pt idx="967">
                  <c:v>55.800000000000999</c:v>
                </c:pt>
                <c:pt idx="968">
                  <c:v>56.000000000001002</c:v>
                </c:pt>
                <c:pt idx="969">
                  <c:v>56.200000000001005</c:v>
                </c:pt>
                <c:pt idx="970">
                  <c:v>56.400000000001008</c:v>
                </c:pt>
                <c:pt idx="971">
                  <c:v>56.60000000000101</c:v>
                </c:pt>
                <c:pt idx="972">
                  <c:v>56.800000000001013</c:v>
                </c:pt>
                <c:pt idx="973">
                  <c:v>57.000000000001016</c:v>
                </c:pt>
                <c:pt idx="974">
                  <c:v>57.200000000001019</c:v>
                </c:pt>
                <c:pt idx="975">
                  <c:v>57.400000000001022</c:v>
                </c:pt>
                <c:pt idx="976">
                  <c:v>57.600000000001025</c:v>
                </c:pt>
                <c:pt idx="977">
                  <c:v>57.800000000001027</c:v>
                </c:pt>
                <c:pt idx="978">
                  <c:v>58.00000000000103</c:v>
                </c:pt>
                <c:pt idx="979">
                  <c:v>58.200000000001033</c:v>
                </c:pt>
                <c:pt idx="980">
                  <c:v>58.400000000001036</c:v>
                </c:pt>
                <c:pt idx="981">
                  <c:v>58.600000000001039</c:v>
                </c:pt>
                <c:pt idx="982">
                  <c:v>58.800000000001042</c:v>
                </c:pt>
                <c:pt idx="983">
                  <c:v>59.000000000001044</c:v>
                </c:pt>
                <c:pt idx="984">
                  <c:v>59.200000000001047</c:v>
                </c:pt>
                <c:pt idx="985">
                  <c:v>59.40000000000105</c:v>
                </c:pt>
                <c:pt idx="986">
                  <c:v>59.600000000001053</c:v>
                </c:pt>
                <c:pt idx="987">
                  <c:v>59.800000000001056</c:v>
                </c:pt>
                <c:pt idx="988">
                  <c:v>60.000000000001059</c:v>
                </c:pt>
                <c:pt idx="989">
                  <c:v>60.200000000001062</c:v>
                </c:pt>
                <c:pt idx="990">
                  <c:v>60.400000000001064</c:v>
                </c:pt>
                <c:pt idx="991">
                  <c:v>60.600000000001067</c:v>
                </c:pt>
                <c:pt idx="992">
                  <c:v>60.80000000000107</c:v>
                </c:pt>
                <c:pt idx="993">
                  <c:v>61.000000000001073</c:v>
                </c:pt>
                <c:pt idx="994">
                  <c:v>61.200000000001076</c:v>
                </c:pt>
                <c:pt idx="995">
                  <c:v>61.400000000001079</c:v>
                </c:pt>
                <c:pt idx="996">
                  <c:v>61.600000000001081</c:v>
                </c:pt>
                <c:pt idx="997">
                  <c:v>61.800000000001084</c:v>
                </c:pt>
                <c:pt idx="998">
                  <c:v>62.000000000001087</c:v>
                </c:pt>
                <c:pt idx="999">
                  <c:v>62.20000000000109</c:v>
                </c:pt>
                <c:pt idx="1000">
                  <c:v>62.400000000001093</c:v>
                </c:pt>
                <c:pt idx="1001">
                  <c:v>62.600000000001096</c:v>
                </c:pt>
                <c:pt idx="1002">
                  <c:v>62.800000000001098</c:v>
                </c:pt>
                <c:pt idx="1003">
                  <c:v>63.000000000001101</c:v>
                </c:pt>
                <c:pt idx="1004">
                  <c:v>63.200000000001104</c:v>
                </c:pt>
                <c:pt idx="1005">
                  <c:v>63.400000000001107</c:v>
                </c:pt>
                <c:pt idx="1006">
                  <c:v>63.60000000000111</c:v>
                </c:pt>
                <c:pt idx="1007">
                  <c:v>63.800000000001113</c:v>
                </c:pt>
                <c:pt idx="1008">
                  <c:v>64.000000000001108</c:v>
                </c:pt>
                <c:pt idx="1009">
                  <c:v>64.200000000001111</c:v>
                </c:pt>
                <c:pt idx="1010">
                  <c:v>64.400000000001114</c:v>
                </c:pt>
                <c:pt idx="1011">
                  <c:v>64.600000000001117</c:v>
                </c:pt>
                <c:pt idx="1012">
                  <c:v>64.80000000000112</c:v>
                </c:pt>
                <c:pt idx="1013">
                  <c:v>65.000000000001123</c:v>
                </c:pt>
                <c:pt idx="1014">
                  <c:v>65.200000000001125</c:v>
                </c:pt>
                <c:pt idx="1015">
                  <c:v>65.400000000001128</c:v>
                </c:pt>
                <c:pt idx="1016">
                  <c:v>65.600000000001131</c:v>
                </c:pt>
                <c:pt idx="1017">
                  <c:v>65.800000000001134</c:v>
                </c:pt>
                <c:pt idx="1018">
                  <c:v>66.000000000001137</c:v>
                </c:pt>
                <c:pt idx="1019">
                  <c:v>66.20000000000114</c:v>
                </c:pt>
                <c:pt idx="1020">
                  <c:v>66.400000000001143</c:v>
                </c:pt>
                <c:pt idx="1021">
                  <c:v>66.600000000001145</c:v>
                </c:pt>
                <c:pt idx="1022">
                  <c:v>66.800000000001148</c:v>
                </c:pt>
                <c:pt idx="1023">
                  <c:v>67.000000000001151</c:v>
                </c:pt>
                <c:pt idx="1024">
                  <c:v>67.200000000001154</c:v>
                </c:pt>
                <c:pt idx="1025">
                  <c:v>67.400000000001157</c:v>
                </c:pt>
                <c:pt idx="1026">
                  <c:v>67.60000000000116</c:v>
                </c:pt>
                <c:pt idx="1027">
                  <c:v>67.800000000001162</c:v>
                </c:pt>
                <c:pt idx="1028">
                  <c:v>68.000000000001165</c:v>
                </c:pt>
                <c:pt idx="1029">
                  <c:v>68.200000000001168</c:v>
                </c:pt>
                <c:pt idx="1030">
                  <c:v>68.400000000001171</c:v>
                </c:pt>
                <c:pt idx="1031">
                  <c:v>68.600000000001174</c:v>
                </c:pt>
                <c:pt idx="1032">
                  <c:v>68.800000000001177</c:v>
                </c:pt>
                <c:pt idx="1033">
                  <c:v>69.00000000000118</c:v>
                </c:pt>
                <c:pt idx="1034">
                  <c:v>69.200000000001182</c:v>
                </c:pt>
                <c:pt idx="1035">
                  <c:v>69.400000000001185</c:v>
                </c:pt>
                <c:pt idx="1036">
                  <c:v>69.600000000001188</c:v>
                </c:pt>
                <c:pt idx="1037">
                  <c:v>69.800000000001191</c:v>
                </c:pt>
                <c:pt idx="1038">
                  <c:v>70.000000000001194</c:v>
                </c:pt>
                <c:pt idx="1039">
                  <c:v>70.200000000001197</c:v>
                </c:pt>
                <c:pt idx="1040">
                  <c:v>70.400000000001199</c:v>
                </c:pt>
                <c:pt idx="1041">
                  <c:v>70.600000000001202</c:v>
                </c:pt>
                <c:pt idx="1042">
                  <c:v>70.800000000001205</c:v>
                </c:pt>
                <c:pt idx="1043">
                  <c:v>71.000000000001208</c:v>
                </c:pt>
                <c:pt idx="1044">
                  <c:v>71.200000000001211</c:v>
                </c:pt>
                <c:pt idx="1045">
                  <c:v>71.400000000001214</c:v>
                </c:pt>
                <c:pt idx="1046">
                  <c:v>71.600000000001216</c:v>
                </c:pt>
                <c:pt idx="1047">
                  <c:v>71.800000000001219</c:v>
                </c:pt>
                <c:pt idx="1048">
                  <c:v>72.000000000001222</c:v>
                </c:pt>
                <c:pt idx="1049">
                  <c:v>72.200000000001225</c:v>
                </c:pt>
                <c:pt idx="1050">
                  <c:v>72.400000000001228</c:v>
                </c:pt>
                <c:pt idx="1051">
                  <c:v>72.600000000001231</c:v>
                </c:pt>
                <c:pt idx="1052">
                  <c:v>72.800000000001234</c:v>
                </c:pt>
                <c:pt idx="1053">
                  <c:v>73.000000000001236</c:v>
                </c:pt>
                <c:pt idx="1054">
                  <c:v>73.200000000001239</c:v>
                </c:pt>
                <c:pt idx="1055">
                  <c:v>73.400000000001242</c:v>
                </c:pt>
                <c:pt idx="1056">
                  <c:v>73.600000000001245</c:v>
                </c:pt>
                <c:pt idx="1057">
                  <c:v>73.800000000001248</c:v>
                </c:pt>
                <c:pt idx="1058">
                  <c:v>74.000000000001251</c:v>
                </c:pt>
                <c:pt idx="1059">
                  <c:v>74.200000000001253</c:v>
                </c:pt>
                <c:pt idx="1060">
                  <c:v>74.400000000001256</c:v>
                </c:pt>
                <c:pt idx="1061">
                  <c:v>74.600000000001259</c:v>
                </c:pt>
                <c:pt idx="1062">
                  <c:v>74.800000000001262</c:v>
                </c:pt>
                <c:pt idx="1063">
                  <c:v>75.000000000001265</c:v>
                </c:pt>
                <c:pt idx="1064">
                  <c:v>75.200000000001268</c:v>
                </c:pt>
                <c:pt idx="1065">
                  <c:v>75.40000000000127</c:v>
                </c:pt>
                <c:pt idx="1066">
                  <c:v>75.600000000001273</c:v>
                </c:pt>
                <c:pt idx="1067">
                  <c:v>75.800000000001276</c:v>
                </c:pt>
                <c:pt idx="1068">
                  <c:v>76.000000000001279</c:v>
                </c:pt>
                <c:pt idx="1069">
                  <c:v>76.200000000001282</c:v>
                </c:pt>
                <c:pt idx="1070">
                  <c:v>76.400000000001285</c:v>
                </c:pt>
                <c:pt idx="1071">
                  <c:v>76.600000000001288</c:v>
                </c:pt>
                <c:pt idx="1072">
                  <c:v>76.80000000000129</c:v>
                </c:pt>
                <c:pt idx="1073">
                  <c:v>77.000000000001293</c:v>
                </c:pt>
                <c:pt idx="1074">
                  <c:v>77.200000000001296</c:v>
                </c:pt>
                <c:pt idx="1075">
                  <c:v>77.400000000001299</c:v>
                </c:pt>
                <c:pt idx="1076">
                  <c:v>77.600000000001302</c:v>
                </c:pt>
                <c:pt idx="1077">
                  <c:v>77.800000000001305</c:v>
                </c:pt>
                <c:pt idx="1078">
                  <c:v>78.000000000001307</c:v>
                </c:pt>
                <c:pt idx="1079">
                  <c:v>78.20000000000131</c:v>
                </c:pt>
                <c:pt idx="1080">
                  <c:v>78.400000000001313</c:v>
                </c:pt>
                <c:pt idx="1081">
                  <c:v>78.600000000001316</c:v>
                </c:pt>
                <c:pt idx="1082">
                  <c:v>78.800000000001319</c:v>
                </c:pt>
                <c:pt idx="1083">
                  <c:v>79.000000000001322</c:v>
                </c:pt>
                <c:pt idx="1084">
                  <c:v>79.200000000001324</c:v>
                </c:pt>
                <c:pt idx="1085">
                  <c:v>79.400000000001327</c:v>
                </c:pt>
                <c:pt idx="1086">
                  <c:v>79.60000000000133</c:v>
                </c:pt>
                <c:pt idx="1087">
                  <c:v>79.800000000001333</c:v>
                </c:pt>
                <c:pt idx="1088">
                  <c:v>80.000000000001336</c:v>
                </c:pt>
                <c:pt idx="1089">
                  <c:v>80.200000000001339</c:v>
                </c:pt>
                <c:pt idx="1090">
                  <c:v>80.400000000001342</c:v>
                </c:pt>
                <c:pt idx="1091">
                  <c:v>80.600000000001344</c:v>
                </c:pt>
                <c:pt idx="1092">
                  <c:v>80.800000000001347</c:v>
                </c:pt>
                <c:pt idx="1093">
                  <c:v>81.00000000000135</c:v>
                </c:pt>
                <c:pt idx="1094">
                  <c:v>81.200000000001353</c:v>
                </c:pt>
                <c:pt idx="1095">
                  <c:v>81.400000000001356</c:v>
                </c:pt>
                <c:pt idx="1096">
                  <c:v>81.600000000001359</c:v>
                </c:pt>
                <c:pt idx="1097">
                  <c:v>81.800000000001361</c:v>
                </c:pt>
                <c:pt idx="1098">
                  <c:v>82.000000000001364</c:v>
                </c:pt>
                <c:pt idx="1099">
                  <c:v>82.200000000001367</c:v>
                </c:pt>
                <c:pt idx="1100">
                  <c:v>82.40000000000137</c:v>
                </c:pt>
                <c:pt idx="1101">
                  <c:v>82.600000000001373</c:v>
                </c:pt>
                <c:pt idx="1102">
                  <c:v>82.800000000001376</c:v>
                </c:pt>
                <c:pt idx="1103">
                  <c:v>83.000000000001378</c:v>
                </c:pt>
                <c:pt idx="1104">
                  <c:v>83.200000000001381</c:v>
                </c:pt>
                <c:pt idx="1105">
                  <c:v>83.400000000001384</c:v>
                </c:pt>
                <c:pt idx="1106">
                  <c:v>83.600000000001387</c:v>
                </c:pt>
                <c:pt idx="1107">
                  <c:v>83.80000000000139</c:v>
                </c:pt>
                <c:pt idx="1108">
                  <c:v>84.000000000001393</c:v>
                </c:pt>
                <c:pt idx="1109">
                  <c:v>84.200000000001396</c:v>
                </c:pt>
                <c:pt idx="1110">
                  <c:v>84.400000000001398</c:v>
                </c:pt>
                <c:pt idx="1111">
                  <c:v>84.600000000001401</c:v>
                </c:pt>
                <c:pt idx="1112">
                  <c:v>84.800000000001404</c:v>
                </c:pt>
                <c:pt idx="1113">
                  <c:v>85.000000000001407</c:v>
                </c:pt>
                <c:pt idx="1114">
                  <c:v>85.20000000000141</c:v>
                </c:pt>
                <c:pt idx="1115">
                  <c:v>85.400000000001413</c:v>
                </c:pt>
                <c:pt idx="1116">
                  <c:v>85.600000000001415</c:v>
                </c:pt>
                <c:pt idx="1117">
                  <c:v>85.800000000001418</c:v>
                </c:pt>
                <c:pt idx="1118">
                  <c:v>86.000000000001421</c:v>
                </c:pt>
                <c:pt idx="1119">
                  <c:v>86.200000000001424</c:v>
                </c:pt>
                <c:pt idx="1120">
                  <c:v>86.400000000001427</c:v>
                </c:pt>
                <c:pt idx="1121">
                  <c:v>86.60000000000143</c:v>
                </c:pt>
                <c:pt idx="1122">
                  <c:v>86.800000000001432</c:v>
                </c:pt>
                <c:pt idx="1123">
                  <c:v>87.000000000001435</c:v>
                </c:pt>
                <c:pt idx="1124">
                  <c:v>87.200000000001438</c:v>
                </c:pt>
                <c:pt idx="1125">
                  <c:v>87.400000000001441</c:v>
                </c:pt>
                <c:pt idx="1126">
                  <c:v>87.600000000001444</c:v>
                </c:pt>
                <c:pt idx="1127">
                  <c:v>87.800000000001447</c:v>
                </c:pt>
                <c:pt idx="1128">
                  <c:v>88.00000000000145</c:v>
                </c:pt>
                <c:pt idx="1129">
                  <c:v>88.200000000001452</c:v>
                </c:pt>
                <c:pt idx="1130">
                  <c:v>88.400000000001455</c:v>
                </c:pt>
                <c:pt idx="1131">
                  <c:v>88.600000000001458</c:v>
                </c:pt>
                <c:pt idx="1132">
                  <c:v>88.800000000001461</c:v>
                </c:pt>
                <c:pt idx="1133">
                  <c:v>89.000000000001464</c:v>
                </c:pt>
                <c:pt idx="1134">
                  <c:v>89.200000000001467</c:v>
                </c:pt>
                <c:pt idx="1135">
                  <c:v>89.400000000001469</c:v>
                </c:pt>
                <c:pt idx="1136">
                  <c:v>89.600000000001472</c:v>
                </c:pt>
                <c:pt idx="1137">
                  <c:v>89.800000000001475</c:v>
                </c:pt>
                <c:pt idx="1138">
                  <c:v>90.000000000001478</c:v>
                </c:pt>
                <c:pt idx="1139">
                  <c:v>90.200000000001481</c:v>
                </c:pt>
                <c:pt idx="1140">
                  <c:v>90.400000000001484</c:v>
                </c:pt>
                <c:pt idx="1141">
                  <c:v>90.600000000001486</c:v>
                </c:pt>
                <c:pt idx="1142">
                  <c:v>90.800000000001489</c:v>
                </c:pt>
                <c:pt idx="1143">
                  <c:v>91.000000000001492</c:v>
                </c:pt>
                <c:pt idx="1144">
                  <c:v>91.200000000001495</c:v>
                </c:pt>
                <c:pt idx="1145">
                  <c:v>91.400000000001498</c:v>
                </c:pt>
                <c:pt idx="1146">
                  <c:v>91.600000000001501</c:v>
                </c:pt>
                <c:pt idx="1147">
                  <c:v>91.800000000001504</c:v>
                </c:pt>
                <c:pt idx="1148">
                  <c:v>92.000000000001506</c:v>
                </c:pt>
                <c:pt idx="1149">
                  <c:v>92.200000000001509</c:v>
                </c:pt>
                <c:pt idx="1150">
                  <c:v>92.400000000001512</c:v>
                </c:pt>
                <c:pt idx="1151">
                  <c:v>92.600000000001515</c:v>
                </c:pt>
                <c:pt idx="1152">
                  <c:v>92.800000000001518</c:v>
                </c:pt>
                <c:pt idx="1153">
                  <c:v>93.000000000001521</c:v>
                </c:pt>
                <c:pt idx="1154">
                  <c:v>93.200000000001523</c:v>
                </c:pt>
                <c:pt idx="1155">
                  <c:v>93.400000000001526</c:v>
                </c:pt>
                <c:pt idx="1156">
                  <c:v>93.600000000001529</c:v>
                </c:pt>
                <c:pt idx="1157">
                  <c:v>93.800000000001532</c:v>
                </c:pt>
                <c:pt idx="1158">
                  <c:v>94.000000000001535</c:v>
                </c:pt>
                <c:pt idx="1159">
                  <c:v>94.200000000001538</c:v>
                </c:pt>
                <c:pt idx="1160">
                  <c:v>94.40000000000154</c:v>
                </c:pt>
                <c:pt idx="1161">
                  <c:v>94.600000000001543</c:v>
                </c:pt>
                <c:pt idx="1162">
                  <c:v>94.800000000001546</c:v>
                </c:pt>
                <c:pt idx="1163">
                  <c:v>95.000000000001549</c:v>
                </c:pt>
                <c:pt idx="1164">
                  <c:v>95.200000000001552</c:v>
                </c:pt>
                <c:pt idx="1165">
                  <c:v>95.400000000001555</c:v>
                </c:pt>
                <c:pt idx="1166">
                  <c:v>95.600000000001558</c:v>
                </c:pt>
                <c:pt idx="1167">
                  <c:v>95.80000000000156</c:v>
                </c:pt>
                <c:pt idx="1168">
                  <c:v>96.000000000001563</c:v>
                </c:pt>
                <c:pt idx="1169">
                  <c:v>96.200000000001566</c:v>
                </c:pt>
                <c:pt idx="1170">
                  <c:v>96.400000000001569</c:v>
                </c:pt>
                <c:pt idx="1171">
                  <c:v>96.600000000001572</c:v>
                </c:pt>
                <c:pt idx="1172">
                  <c:v>96.800000000001575</c:v>
                </c:pt>
                <c:pt idx="1173">
                  <c:v>97.000000000001577</c:v>
                </c:pt>
                <c:pt idx="1174">
                  <c:v>97.20000000000158</c:v>
                </c:pt>
                <c:pt idx="1175">
                  <c:v>97.400000000001583</c:v>
                </c:pt>
                <c:pt idx="1176">
                  <c:v>97.600000000001586</c:v>
                </c:pt>
                <c:pt idx="1177">
                  <c:v>97.800000000001589</c:v>
                </c:pt>
                <c:pt idx="1178">
                  <c:v>98.000000000001592</c:v>
                </c:pt>
                <c:pt idx="1179">
                  <c:v>98.200000000001594</c:v>
                </c:pt>
                <c:pt idx="1180">
                  <c:v>98.400000000001597</c:v>
                </c:pt>
                <c:pt idx="1181">
                  <c:v>98.6000000000016</c:v>
                </c:pt>
                <c:pt idx="1182">
                  <c:v>98.800000000001603</c:v>
                </c:pt>
                <c:pt idx="1183">
                  <c:v>99.000000000001606</c:v>
                </c:pt>
                <c:pt idx="1184">
                  <c:v>99.200000000001609</c:v>
                </c:pt>
                <c:pt idx="1185">
                  <c:v>99.400000000001612</c:v>
                </c:pt>
                <c:pt idx="1186">
                  <c:v>99.600000000001614</c:v>
                </c:pt>
                <c:pt idx="1187">
                  <c:v>99.800000000001617</c:v>
                </c:pt>
                <c:pt idx="1188">
                  <c:v>100.00000000000162</c:v>
                </c:pt>
                <c:pt idx="1189">
                  <c:v>100.20000000000162</c:v>
                </c:pt>
                <c:pt idx="1190">
                  <c:v>100.40000000000163</c:v>
                </c:pt>
                <c:pt idx="1191">
                  <c:v>100.60000000000163</c:v>
                </c:pt>
                <c:pt idx="1192">
                  <c:v>100.80000000000163</c:v>
                </c:pt>
                <c:pt idx="1193">
                  <c:v>101.00000000000163</c:v>
                </c:pt>
                <c:pt idx="1194">
                  <c:v>101.20000000000164</c:v>
                </c:pt>
                <c:pt idx="1195">
                  <c:v>101.40000000000164</c:v>
                </c:pt>
                <c:pt idx="1196">
                  <c:v>101.60000000000164</c:v>
                </c:pt>
                <c:pt idx="1197">
                  <c:v>101.80000000000165</c:v>
                </c:pt>
                <c:pt idx="1198">
                  <c:v>102.00000000000165</c:v>
                </c:pt>
                <c:pt idx="1199">
                  <c:v>102.20000000000165</c:v>
                </c:pt>
                <c:pt idx="1200">
                  <c:v>102.40000000000165</c:v>
                </c:pt>
                <c:pt idx="1201">
                  <c:v>102.60000000000166</c:v>
                </c:pt>
                <c:pt idx="1202">
                  <c:v>102.80000000000166</c:v>
                </c:pt>
                <c:pt idx="1203">
                  <c:v>103.00000000000166</c:v>
                </c:pt>
                <c:pt idx="1204">
                  <c:v>103.20000000000167</c:v>
                </c:pt>
                <c:pt idx="1205">
                  <c:v>103.40000000000167</c:v>
                </c:pt>
                <c:pt idx="1206">
                  <c:v>103.60000000000167</c:v>
                </c:pt>
                <c:pt idx="1207">
                  <c:v>103.80000000000167</c:v>
                </c:pt>
                <c:pt idx="1208">
                  <c:v>104.00000000000168</c:v>
                </c:pt>
                <c:pt idx="1209">
                  <c:v>104.20000000000168</c:v>
                </c:pt>
                <c:pt idx="1210">
                  <c:v>104.40000000000168</c:v>
                </c:pt>
                <c:pt idx="1211">
                  <c:v>104.60000000000169</c:v>
                </c:pt>
                <c:pt idx="1212">
                  <c:v>104.80000000000169</c:v>
                </c:pt>
                <c:pt idx="1213">
                  <c:v>105.00000000000169</c:v>
                </c:pt>
                <c:pt idx="1214">
                  <c:v>105.20000000000169</c:v>
                </c:pt>
                <c:pt idx="1215">
                  <c:v>105.4000000000017</c:v>
                </c:pt>
                <c:pt idx="1216">
                  <c:v>105.6000000000017</c:v>
                </c:pt>
                <c:pt idx="1217">
                  <c:v>105.8000000000017</c:v>
                </c:pt>
                <c:pt idx="1218">
                  <c:v>106.00000000000171</c:v>
                </c:pt>
                <c:pt idx="1219">
                  <c:v>106.20000000000171</c:v>
                </c:pt>
                <c:pt idx="1220">
                  <c:v>106.40000000000171</c:v>
                </c:pt>
                <c:pt idx="1221">
                  <c:v>106.60000000000171</c:v>
                </c:pt>
                <c:pt idx="1222">
                  <c:v>106.80000000000172</c:v>
                </c:pt>
                <c:pt idx="1223">
                  <c:v>107.00000000000172</c:v>
                </c:pt>
                <c:pt idx="1224">
                  <c:v>107.20000000000172</c:v>
                </c:pt>
                <c:pt idx="1225">
                  <c:v>107.40000000000173</c:v>
                </c:pt>
                <c:pt idx="1226">
                  <c:v>107.60000000000173</c:v>
                </c:pt>
                <c:pt idx="1227">
                  <c:v>107.80000000000173</c:v>
                </c:pt>
                <c:pt idx="1228">
                  <c:v>108.00000000000173</c:v>
                </c:pt>
                <c:pt idx="1229">
                  <c:v>108.20000000000174</c:v>
                </c:pt>
                <c:pt idx="1230">
                  <c:v>108.40000000000174</c:v>
                </c:pt>
                <c:pt idx="1231">
                  <c:v>108.60000000000174</c:v>
                </c:pt>
                <c:pt idx="1232">
                  <c:v>108.80000000000175</c:v>
                </c:pt>
                <c:pt idx="1233">
                  <c:v>109.00000000000175</c:v>
                </c:pt>
                <c:pt idx="1234">
                  <c:v>109.20000000000175</c:v>
                </c:pt>
                <c:pt idx="1235">
                  <c:v>109.40000000000175</c:v>
                </c:pt>
                <c:pt idx="1236">
                  <c:v>109.60000000000176</c:v>
                </c:pt>
                <c:pt idx="1237">
                  <c:v>109.80000000000176</c:v>
                </c:pt>
                <c:pt idx="1238">
                  <c:v>110.00000000000176</c:v>
                </c:pt>
                <c:pt idx="1239">
                  <c:v>110.20000000000176</c:v>
                </c:pt>
                <c:pt idx="1240">
                  <c:v>110.40000000000177</c:v>
                </c:pt>
                <c:pt idx="1241">
                  <c:v>110.60000000000177</c:v>
                </c:pt>
                <c:pt idx="1242">
                  <c:v>110.80000000000177</c:v>
                </c:pt>
                <c:pt idx="1243">
                  <c:v>111.00000000000178</c:v>
                </c:pt>
                <c:pt idx="1244">
                  <c:v>111.20000000000178</c:v>
                </c:pt>
                <c:pt idx="1245">
                  <c:v>111.40000000000178</c:v>
                </c:pt>
                <c:pt idx="1246">
                  <c:v>111.60000000000178</c:v>
                </c:pt>
                <c:pt idx="1247">
                  <c:v>111.80000000000179</c:v>
                </c:pt>
                <c:pt idx="1248">
                  <c:v>112.00000000000179</c:v>
                </c:pt>
                <c:pt idx="1249">
                  <c:v>112.20000000000179</c:v>
                </c:pt>
                <c:pt idx="1250">
                  <c:v>112.4000000000018</c:v>
                </c:pt>
                <c:pt idx="1251">
                  <c:v>112.6000000000018</c:v>
                </c:pt>
                <c:pt idx="1252">
                  <c:v>112.8000000000018</c:v>
                </c:pt>
                <c:pt idx="1253">
                  <c:v>113.0000000000018</c:v>
                </c:pt>
                <c:pt idx="1254">
                  <c:v>113.20000000000181</c:v>
                </c:pt>
                <c:pt idx="1255">
                  <c:v>113.40000000000181</c:v>
                </c:pt>
                <c:pt idx="1256">
                  <c:v>113.60000000000181</c:v>
                </c:pt>
                <c:pt idx="1257">
                  <c:v>113.80000000000182</c:v>
                </c:pt>
                <c:pt idx="1258">
                  <c:v>114.00000000000182</c:v>
                </c:pt>
                <c:pt idx="1259">
                  <c:v>114.20000000000182</c:v>
                </c:pt>
                <c:pt idx="1260">
                  <c:v>114.40000000000182</c:v>
                </c:pt>
                <c:pt idx="1261">
                  <c:v>114.60000000000183</c:v>
                </c:pt>
                <c:pt idx="1262">
                  <c:v>114.80000000000183</c:v>
                </c:pt>
                <c:pt idx="1263">
                  <c:v>115.00000000000183</c:v>
                </c:pt>
                <c:pt idx="1264">
                  <c:v>115.20000000000184</c:v>
                </c:pt>
                <c:pt idx="1265">
                  <c:v>115.40000000000184</c:v>
                </c:pt>
                <c:pt idx="1266">
                  <c:v>115.60000000000184</c:v>
                </c:pt>
                <c:pt idx="1267">
                  <c:v>115.80000000000184</c:v>
                </c:pt>
                <c:pt idx="1268">
                  <c:v>116.00000000000185</c:v>
                </c:pt>
                <c:pt idx="1269">
                  <c:v>116.20000000000185</c:v>
                </c:pt>
                <c:pt idx="1270">
                  <c:v>116.40000000000185</c:v>
                </c:pt>
                <c:pt idx="1271">
                  <c:v>116.60000000000186</c:v>
                </c:pt>
                <c:pt idx="1272">
                  <c:v>116.80000000000186</c:v>
                </c:pt>
                <c:pt idx="1273">
                  <c:v>117.00000000000186</c:v>
                </c:pt>
                <c:pt idx="1274">
                  <c:v>117.20000000000186</c:v>
                </c:pt>
                <c:pt idx="1275">
                  <c:v>117.40000000000187</c:v>
                </c:pt>
                <c:pt idx="1276">
                  <c:v>117.60000000000187</c:v>
                </c:pt>
                <c:pt idx="1277">
                  <c:v>117.80000000000187</c:v>
                </c:pt>
                <c:pt idx="1278">
                  <c:v>118.00000000000188</c:v>
                </c:pt>
                <c:pt idx="1279">
                  <c:v>118.20000000000188</c:v>
                </c:pt>
                <c:pt idx="1280">
                  <c:v>118.40000000000188</c:v>
                </c:pt>
                <c:pt idx="1281">
                  <c:v>118.60000000000188</c:v>
                </c:pt>
                <c:pt idx="1282">
                  <c:v>118.80000000000189</c:v>
                </c:pt>
                <c:pt idx="1283">
                  <c:v>119.00000000000189</c:v>
                </c:pt>
                <c:pt idx="1284">
                  <c:v>119.20000000000189</c:v>
                </c:pt>
                <c:pt idx="1285">
                  <c:v>119.4000000000019</c:v>
                </c:pt>
                <c:pt idx="1286">
                  <c:v>119.6000000000019</c:v>
                </c:pt>
                <c:pt idx="1287">
                  <c:v>119.8000000000019</c:v>
                </c:pt>
                <c:pt idx="1288">
                  <c:v>120.0000000000019</c:v>
                </c:pt>
                <c:pt idx="1289">
                  <c:v>120.20000000000191</c:v>
                </c:pt>
                <c:pt idx="1290">
                  <c:v>120.40000000000191</c:v>
                </c:pt>
                <c:pt idx="1291">
                  <c:v>120.60000000000191</c:v>
                </c:pt>
                <c:pt idx="1292">
                  <c:v>120.80000000000192</c:v>
                </c:pt>
                <c:pt idx="1293">
                  <c:v>121.00000000000192</c:v>
                </c:pt>
                <c:pt idx="1294">
                  <c:v>121.20000000000192</c:v>
                </c:pt>
                <c:pt idx="1295">
                  <c:v>121.40000000000192</c:v>
                </c:pt>
                <c:pt idx="1296">
                  <c:v>121.60000000000193</c:v>
                </c:pt>
                <c:pt idx="1297">
                  <c:v>121.80000000000193</c:v>
                </c:pt>
                <c:pt idx="1298">
                  <c:v>122.00000000000193</c:v>
                </c:pt>
                <c:pt idx="1299">
                  <c:v>122.20000000000194</c:v>
                </c:pt>
                <c:pt idx="1300">
                  <c:v>122.40000000000194</c:v>
                </c:pt>
                <c:pt idx="1301">
                  <c:v>122.60000000000194</c:v>
                </c:pt>
                <c:pt idx="1302">
                  <c:v>122.80000000000194</c:v>
                </c:pt>
                <c:pt idx="1303">
                  <c:v>123.00000000000195</c:v>
                </c:pt>
                <c:pt idx="1304">
                  <c:v>123.20000000000195</c:v>
                </c:pt>
                <c:pt idx="1305">
                  <c:v>123.40000000000195</c:v>
                </c:pt>
                <c:pt idx="1306">
                  <c:v>123.60000000000196</c:v>
                </c:pt>
                <c:pt idx="1307">
                  <c:v>123.80000000000196</c:v>
                </c:pt>
                <c:pt idx="1308">
                  <c:v>124.00000000000196</c:v>
                </c:pt>
                <c:pt idx="1309">
                  <c:v>124.20000000000196</c:v>
                </c:pt>
                <c:pt idx="1310">
                  <c:v>124.40000000000197</c:v>
                </c:pt>
                <c:pt idx="1311">
                  <c:v>124.60000000000197</c:v>
                </c:pt>
                <c:pt idx="1312">
                  <c:v>124.80000000000197</c:v>
                </c:pt>
                <c:pt idx="1313">
                  <c:v>125.00000000000198</c:v>
                </c:pt>
                <c:pt idx="1314">
                  <c:v>125.20000000000198</c:v>
                </c:pt>
                <c:pt idx="1315">
                  <c:v>125.40000000000198</c:v>
                </c:pt>
                <c:pt idx="1316">
                  <c:v>125.60000000000198</c:v>
                </c:pt>
                <c:pt idx="1317">
                  <c:v>125.80000000000199</c:v>
                </c:pt>
                <c:pt idx="1318">
                  <c:v>126.00000000000199</c:v>
                </c:pt>
                <c:pt idx="1319">
                  <c:v>126.20000000000199</c:v>
                </c:pt>
                <c:pt idx="1320">
                  <c:v>126.400000000002</c:v>
                </c:pt>
                <c:pt idx="1321">
                  <c:v>126.600000000002</c:v>
                </c:pt>
                <c:pt idx="1322">
                  <c:v>126.800000000002</c:v>
                </c:pt>
                <c:pt idx="1323">
                  <c:v>127.000000000002</c:v>
                </c:pt>
                <c:pt idx="1324">
                  <c:v>127.20000000000201</c:v>
                </c:pt>
                <c:pt idx="1325">
                  <c:v>127.40000000000201</c:v>
                </c:pt>
                <c:pt idx="1326">
                  <c:v>127.60000000000201</c:v>
                </c:pt>
                <c:pt idx="1327">
                  <c:v>127.80000000000202</c:v>
                </c:pt>
                <c:pt idx="1328">
                  <c:v>128.00000000000202</c:v>
                </c:pt>
                <c:pt idx="1329">
                  <c:v>128.20000000000201</c:v>
                </c:pt>
                <c:pt idx="1330">
                  <c:v>128.400000000002</c:v>
                </c:pt>
                <c:pt idx="1331">
                  <c:v>128.60000000000198</c:v>
                </c:pt>
                <c:pt idx="1332">
                  <c:v>128.80000000000197</c:v>
                </c:pt>
                <c:pt idx="1333">
                  <c:v>129.00000000000196</c:v>
                </c:pt>
                <c:pt idx="1334">
                  <c:v>129.20000000000195</c:v>
                </c:pt>
                <c:pt idx="1335">
                  <c:v>129.40000000000194</c:v>
                </c:pt>
                <c:pt idx="1336">
                  <c:v>129.60000000000193</c:v>
                </c:pt>
                <c:pt idx="1337">
                  <c:v>129.80000000000192</c:v>
                </c:pt>
                <c:pt idx="1338">
                  <c:v>130.0000000000019</c:v>
                </c:pt>
                <c:pt idx="1339">
                  <c:v>130.20000000000189</c:v>
                </c:pt>
                <c:pt idx="1340">
                  <c:v>130.40000000000188</c:v>
                </c:pt>
                <c:pt idx="1341">
                  <c:v>130.60000000000187</c:v>
                </c:pt>
                <c:pt idx="1342">
                  <c:v>130.80000000000186</c:v>
                </c:pt>
                <c:pt idx="1343">
                  <c:v>131.00000000000185</c:v>
                </c:pt>
                <c:pt idx="1344">
                  <c:v>131.20000000000184</c:v>
                </c:pt>
                <c:pt idx="1345">
                  <c:v>131.40000000000182</c:v>
                </c:pt>
                <c:pt idx="1346">
                  <c:v>131.60000000000181</c:v>
                </c:pt>
                <c:pt idx="1347">
                  <c:v>131.8000000000018</c:v>
                </c:pt>
                <c:pt idx="1348">
                  <c:v>132.00000000000179</c:v>
                </c:pt>
                <c:pt idx="1349">
                  <c:v>132.20000000000178</c:v>
                </c:pt>
                <c:pt idx="1350">
                  <c:v>132.40000000000177</c:v>
                </c:pt>
                <c:pt idx="1351">
                  <c:v>132.60000000000176</c:v>
                </c:pt>
                <c:pt idx="1352">
                  <c:v>132.80000000000175</c:v>
                </c:pt>
                <c:pt idx="1353">
                  <c:v>133.00000000000173</c:v>
                </c:pt>
                <c:pt idx="1354">
                  <c:v>133.20000000000172</c:v>
                </c:pt>
                <c:pt idx="1355">
                  <c:v>133.40000000000171</c:v>
                </c:pt>
                <c:pt idx="1356">
                  <c:v>133.6000000000017</c:v>
                </c:pt>
                <c:pt idx="1357">
                  <c:v>133.80000000000169</c:v>
                </c:pt>
                <c:pt idx="1358">
                  <c:v>134.00000000000168</c:v>
                </c:pt>
                <c:pt idx="1359">
                  <c:v>134.20000000000167</c:v>
                </c:pt>
                <c:pt idx="1360">
                  <c:v>134.40000000000165</c:v>
                </c:pt>
                <c:pt idx="1361">
                  <c:v>134.60000000000164</c:v>
                </c:pt>
                <c:pt idx="1362">
                  <c:v>134.80000000000163</c:v>
                </c:pt>
                <c:pt idx="1363">
                  <c:v>135.00000000000162</c:v>
                </c:pt>
                <c:pt idx="1364">
                  <c:v>135.20000000000161</c:v>
                </c:pt>
                <c:pt idx="1365">
                  <c:v>135.4000000000016</c:v>
                </c:pt>
                <c:pt idx="1366">
                  <c:v>135.60000000000159</c:v>
                </c:pt>
                <c:pt idx="1367">
                  <c:v>135.80000000000157</c:v>
                </c:pt>
                <c:pt idx="1368">
                  <c:v>136.00000000000156</c:v>
                </c:pt>
                <c:pt idx="1369">
                  <c:v>136.20000000000155</c:v>
                </c:pt>
                <c:pt idx="1370">
                  <c:v>136.40000000000154</c:v>
                </c:pt>
                <c:pt idx="1371">
                  <c:v>136.60000000000153</c:v>
                </c:pt>
                <c:pt idx="1372">
                  <c:v>136.80000000000152</c:v>
                </c:pt>
                <c:pt idx="1373">
                  <c:v>137.00000000000151</c:v>
                </c:pt>
                <c:pt idx="1374">
                  <c:v>137.20000000000149</c:v>
                </c:pt>
                <c:pt idx="1375">
                  <c:v>137.40000000000148</c:v>
                </c:pt>
                <c:pt idx="1376">
                  <c:v>137.60000000000147</c:v>
                </c:pt>
                <c:pt idx="1377">
                  <c:v>137.80000000000146</c:v>
                </c:pt>
                <c:pt idx="1378">
                  <c:v>138.00000000000145</c:v>
                </c:pt>
                <c:pt idx="1379">
                  <c:v>138.20000000000144</c:v>
                </c:pt>
                <c:pt idx="1380">
                  <c:v>138.40000000000143</c:v>
                </c:pt>
                <c:pt idx="1381">
                  <c:v>138.60000000000142</c:v>
                </c:pt>
                <c:pt idx="1382">
                  <c:v>138.8000000000014</c:v>
                </c:pt>
                <c:pt idx="1383">
                  <c:v>139.00000000000139</c:v>
                </c:pt>
                <c:pt idx="1384">
                  <c:v>139.20000000000138</c:v>
                </c:pt>
                <c:pt idx="1385">
                  <c:v>139.40000000000137</c:v>
                </c:pt>
                <c:pt idx="1386">
                  <c:v>139.60000000000136</c:v>
                </c:pt>
                <c:pt idx="1387">
                  <c:v>139.80000000000135</c:v>
                </c:pt>
                <c:pt idx="1388">
                  <c:v>140.00000000000134</c:v>
                </c:pt>
                <c:pt idx="1389">
                  <c:v>140.20000000000132</c:v>
                </c:pt>
                <c:pt idx="1390">
                  <c:v>140.40000000000131</c:v>
                </c:pt>
                <c:pt idx="1391">
                  <c:v>140.6000000000013</c:v>
                </c:pt>
                <c:pt idx="1392">
                  <c:v>140.80000000000129</c:v>
                </c:pt>
                <c:pt idx="1393">
                  <c:v>141.00000000000128</c:v>
                </c:pt>
                <c:pt idx="1394">
                  <c:v>141.20000000000127</c:v>
                </c:pt>
                <c:pt idx="1395">
                  <c:v>141.40000000000126</c:v>
                </c:pt>
                <c:pt idx="1396">
                  <c:v>141.60000000000124</c:v>
                </c:pt>
                <c:pt idx="1397">
                  <c:v>141.80000000000123</c:v>
                </c:pt>
                <c:pt idx="1398">
                  <c:v>142.00000000000122</c:v>
                </c:pt>
                <c:pt idx="1399">
                  <c:v>142.20000000000121</c:v>
                </c:pt>
                <c:pt idx="1400">
                  <c:v>142.4000000000012</c:v>
                </c:pt>
                <c:pt idx="1401">
                  <c:v>142.60000000000119</c:v>
                </c:pt>
                <c:pt idx="1402">
                  <c:v>142.80000000000118</c:v>
                </c:pt>
                <c:pt idx="1403">
                  <c:v>143.00000000000117</c:v>
                </c:pt>
                <c:pt idx="1404">
                  <c:v>143.20000000000115</c:v>
                </c:pt>
                <c:pt idx="1405">
                  <c:v>143.40000000000114</c:v>
                </c:pt>
                <c:pt idx="1406">
                  <c:v>143.60000000000113</c:v>
                </c:pt>
                <c:pt idx="1407">
                  <c:v>143.80000000000112</c:v>
                </c:pt>
                <c:pt idx="1408">
                  <c:v>144.00000000000111</c:v>
                </c:pt>
                <c:pt idx="1409">
                  <c:v>144.2000000000011</c:v>
                </c:pt>
                <c:pt idx="1410">
                  <c:v>144.40000000000109</c:v>
                </c:pt>
                <c:pt idx="1411">
                  <c:v>144.60000000000107</c:v>
                </c:pt>
                <c:pt idx="1412">
                  <c:v>144.80000000000106</c:v>
                </c:pt>
                <c:pt idx="1413">
                  <c:v>145.00000000000105</c:v>
                </c:pt>
                <c:pt idx="1414">
                  <c:v>145.20000000000104</c:v>
                </c:pt>
                <c:pt idx="1415">
                  <c:v>145.40000000000103</c:v>
                </c:pt>
                <c:pt idx="1416">
                  <c:v>145.60000000000102</c:v>
                </c:pt>
                <c:pt idx="1417">
                  <c:v>145.80000000000101</c:v>
                </c:pt>
                <c:pt idx="1418">
                  <c:v>146.00000000000099</c:v>
                </c:pt>
                <c:pt idx="1419">
                  <c:v>146.20000000000098</c:v>
                </c:pt>
                <c:pt idx="1420">
                  <c:v>146.40000000000097</c:v>
                </c:pt>
                <c:pt idx="1421">
                  <c:v>146.60000000000096</c:v>
                </c:pt>
                <c:pt idx="1422">
                  <c:v>146.80000000000095</c:v>
                </c:pt>
                <c:pt idx="1423">
                  <c:v>147.00000000000094</c:v>
                </c:pt>
                <c:pt idx="1424">
                  <c:v>147.20000000000093</c:v>
                </c:pt>
                <c:pt idx="1425">
                  <c:v>147.40000000000092</c:v>
                </c:pt>
                <c:pt idx="1426">
                  <c:v>147.6000000000009</c:v>
                </c:pt>
                <c:pt idx="1427">
                  <c:v>147.80000000000089</c:v>
                </c:pt>
                <c:pt idx="1428">
                  <c:v>148.00000000000088</c:v>
                </c:pt>
                <c:pt idx="1429">
                  <c:v>148.20000000000087</c:v>
                </c:pt>
                <c:pt idx="1430">
                  <c:v>148.40000000000086</c:v>
                </c:pt>
                <c:pt idx="1431">
                  <c:v>148.60000000000085</c:v>
                </c:pt>
                <c:pt idx="1432">
                  <c:v>148.80000000000084</c:v>
                </c:pt>
                <c:pt idx="1433">
                  <c:v>149.00000000000082</c:v>
                </c:pt>
                <c:pt idx="1434">
                  <c:v>149.20000000000081</c:v>
                </c:pt>
                <c:pt idx="1435">
                  <c:v>149.4000000000008</c:v>
                </c:pt>
                <c:pt idx="1436">
                  <c:v>149.60000000000079</c:v>
                </c:pt>
                <c:pt idx="1437">
                  <c:v>149.80000000000078</c:v>
                </c:pt>
                <c:pt idx="1438">
                  <c:v>150.00000000000077</c:v>
                </c:pt>
                <c:pt idx="1439">
                  <c:v>150.20000000000076</c:v>
                </c:pt>
                <c:pt idx="1440">
                  <c:v>150.40000000000074</c:v>
                </c:pt>
                <c:pt idx="1441">
                  <c:v>150.60000000000073</c:v>
                </c:pt>
                <c:pt idx="1442">
                  <c:v>150.80000000000072</c:v>
                </c:pt>
                <c:pt idx="1443">
                  <c:v>151.00000000000071</c:v>
                </c:pt>
                <c:pt idx="1444">
                  <c:v>151.2000000000007</c:v>
                </c:pt>
                <c:pt idx="1445">
                  <c:v>151.40000000000069</c:v>
                </c:pt>
                <c:pt idx="1446">
                  <c:v>151.60000000000068</c:v>
                </c:pt>
                <c:pt idx="1447">
                  <c:v>151.80000000000067</c:v>
                </c:pt>
                <c:pt idx="1448">
                  <c:v>152.00000000000065</c:v>
                </c:pt>
                <c:pt idx="1449">
                  <c:v>152.20000000000064</c:v>
                </c:pt>
                <c:pt idx="1450">
                  <c:v>152.40000000000063</c:v>
                </c:pt>
                <c:pt idx="1451">
                  <c:v>152.60000000000062</c:v>
                </c:pt>
                <c:pt idx="1452">
                  <c:v>152.80000000000061</c:v>
                </c:pt>
                <c:pt idx="1453">
                  <c:v>153.0000000000006</c:v>
                </c:pt>
                <c:pt idx="1454">
                  <c:v>153.20000000000059</c:v>
                </c:pt>
                <c:pt idx="1455">
                  <c:v>153.40000000000057</c:v>
                </c:pt>
                <c:pt idx="1456">
                  <c:v>153.60000000000056</c:v>
                </c:pt>
                <c:pt idx="1457">
                  <c:v>153.80000000000055</c:v>
                </c:pt>
                <c:pt idx="1458">
                  <c:v>154.00000000000054</c:v>
                </c:pt>
                <c:pt idx="1459">
                  <c:v>154.20000000000053</c:v>
                </c:pt>
                <c:pt idx="1460">
                  <c:v>154.40000000000052</c:v>
                </c:pt>
                <c:pt idx="1461">
                  <c:v>154.60000000000051</c:v>
                </c:pt>
                <c:pt idx="1462">
                  <c:v>154.80000000000049</c:v>
                </c:pt>
                <c:pt idx="1463">
                  <c:v>155.00000000000048</c:v>
                </c:pt>
                <c:pt idx="1464">
                  <c:v>155.20000000000047</c:v>
                </c:pt>
                <c:pt idx="1465">
                  <c:v>155.40000000000046</c:v>
                </c:pt>
                <c:pt idx="1466">
                  <c:v>155.60000000000045</c:v>
                </c:pt>
                <c:pt idx="1467">
                  <c:v>155.80000000000044</c:v>
                </c:pt>
                <c:pt idx="1468">
                  <c:v>156.00000000000043</c:v>
                </c:pt>
                <c:pt idx="1469">
                  <c:v>156.20000000000041</c:v>
                </c:pt>
                <c:pt idx="1470">
                  <c:v>156.4000000000004</c:v>
                </c:pt>
                <c:pt idx="1471">
                  <c:v>156.60000000000039</c:v>
                </c:pt>
                <c:pt idx="1472">
                  <c:v>156.80000000000038</c:v>
                </c:pt>
                <c:pt idx="1473">
                  <c:v>157.00000000000037</c:v>
                </c:pt>
                <c:pt idx="1474">
                  <c:v>157.20000000000036</c:v>
                </c:pt>
                <c:pt idx="1475">
                  <c:v>157.40000000000035</c:v>
                </c:pt>
                <c:pt idx="1476">
                  <c:v>157.60000000000034</c:v>
                </c:pt>
                <c:pt idx="1477">
                  <c:v>157.80000000000032</c:v>
                </c:pt>
                <c:pt idx="1478">
                  <c:v>158.00000000000031</c:v>
                </c:pt>
                <c:pt idx="1479">
                  <c:v>158.2000000000003</c:v>
                </c:pt>
                <c:pt idx="1480">
                  <c:v>158.40000000000029</c:v>
                </c:pt>
                <c:pt idx="1481">
                  <c:v>158.60000000000028</c:v>
                </c:pt>
                <c:pt idx="1482">
                  <c:v>158.80000000000027</c:v>
                </c:pt>
                <c:pt idx="1483">
                  <c:v>159.00000000000026</c:v>
                </c:pt>
                <c:pt idx="1484">
                  <c:v>159.20000000000024</c:v>
                </c:pt>
                <c:pt idx="1485">
                  <c:v>159.40000000000023</c:v>
                </c:pt>
                <c:pt idx="1486">
                  <c:v>159.60000000000022</c:v>
                </c:pt>
                <c:pt idx="1487">
                  <c:v>159.80000000000021</c:v>
                </c:pt>
                <c:pt idx="1488">
                  <c:v>160.0000000000002</c:v>
                </c:pt>
                <c:pt idx="1489">
                  <c:v>160.20000000000019</c:v>
                </c:pt>
                <c:pt idx="1490">
                  <c:v>160.40000000000018</c:v>
                </c:pt>
                <c:pt idx="1491">
                  <c:v>160.60000000000016</c:v>
                </c:pt>
                <c:pt idx="1492">
                  <c:v>160.80000000000015</c:v>
                </c:pt>
                <c:pt idx="1493">
                  <c:v>161.00000000000014</c:v>
                </c:pt>
                <c:pt idx="1494">
                  <c:v>161.20000000000013</c:v>
                </c:pt>
                <c:pt idx="1495">
                  <c:v>161.40000000000012</c:v>
                </c:pt>
                <c:pt idx="1496">
                  <c:v>161.60000000000011</c:v>
                </c:pt>
                <c:pt idx="1497">
                  <c:v>161.8000000000001</c:v>
                </c:pt>
                <c:pt idx="1498">
                  <c:v>162.00000000000009</c:v>
                </c:pt>
                <c:pt idx="1499">
                  <c:v>162.20000000000007</c:v>
                </c:pt>
                <c:pt idx="1500">
                  <c:v>162.40000000000006</c:v>
                </c:pt>
                <c:pt idx="1501">
                  <c:v>162.60000000000005</c:v>
                </c:pt>
                <c:pt idx="1502">
                  <c:v>162.80000000000004</c:v>
                </c:pt>
                <c:pt idx="1503">
                  <c:v>163.00000000000003</c:v>
                </c:pt>
                <c:pt idx="1504">
                  <c:v>163.20000000000002</c:v>
                </c:pt>
                <c:pt idx="1505">
                  <c:v>163.4</c:v>
                </c:pt>
                <c:pt idx="1506">
                  <c:v>163.6</c:v>
                </c:pt>
                <c:pt idx="1507">
                  <c:v>163.79999999999998</c:v>
                </c:pt>
                <c:pt idx="1508">
                  <c:v>163.99999999999997</c:v>
                </c:pt>
                <c:pt idx="1509">
                  <c:v>164.19999999999996</c:v>
                </c:pt>
                <c:pt idx="1510">
                  <c:v>164.39999999999995</c:v>
                </c:pt>
                <c:pt idx="1511">
                  <c:v>164.59999999999994</c:v>
                </c:pt>
                <c:pt idx="1512">
                  <c:v>164.79999999999993</c:v>
                </c:pt>
                <c:pt idx="1513">
                  <c:v>164.99999999999991</c:v>
                </c:pt>
                <c:pt idx="1514">
                  <c:v>165.1999999999999</c:v>
                </c:pt>
                <c:pt idx="1515">
                  <c:v>165.39999999999989</c:v>
                </c:pt>
                <c:pt idx="1516">
                  <c:v>165.59999999999988</c:v>
                </c:pt>
                <c:pt idx="1517">
                  <c:v>165.79999999999987</c:v>
                </c:pt>
                <c:pt idx="1518">
                  <c:v>165.99999999999986</c:v>
                </c:pt>
                <c:pt idx="1519">
                  <c:v>166.19999999999985</c:v>
                </c:pt>
                <c:pt idx="1520">
                  <c:v>166.39999999999984</c:v>
                </c:pt>
                <c:pt idx="1521">
                  <c:v>166.59999999999982</c:v>
                </c:pt>
                <c:pt idx="1522">
                  <c:v>166.79999999999981</c:v>
                </c:pt>
                <c:pt idx="1523">
                  <c:v>166.9999999999998</c:v>
                </c:pt>
                <c:pt idx="1524">
                  <c:v>167.19999999999979</c:v>
                </c:pt>
                <c:pt idx="1525">
                  <c:v>167.39999999999978</c:v>
                </c:pt>
                <c:pt idx="1526">
                  <c:v>167.59999999999977</c:v>
                </c:pt>
                <c:pt idx="1527">
                  <c:v>167.79999999999976</c:v>
                </c:pt>
                <c:pt idx="1528">
                  <c:v>167.99999999999974</c:v>
                </c:pt>
                <c:pt idx="1529">
                  <c:v>168.19999999999973</c:v>
                </c:pt>
                <c:pt idx="1530">
                  <c:v>168.39999999999972</c:v>
                </c:pt>
                <c:pt idx="1531">
                  <c:v>168.59999999999971</c:v>
                </c:pt>
                <c:pt idx="1532">
                  <c:v>168.7999999999997</c:v>
                </c:pt>
                <c:pt idx="1533">
                  <c:v>168.99999999999969</c:v>
                </c:pt>
                <c:pt idx="1534">
                  <c:v>169.19999999999968</c:v>
                </c:pt>
                <c:pt idx="1535">
                  <c:v>169.39999999999966</c:v>
                </c:pt>
                <c:pt idx="1536">
                  <c:v>169.59999999999965</c:v>
                </c:pt>
                <c:pt idx="1537">
                  <c:v>169.79999999999964</c:v>
                </c:pt>
                <c:pt idx="1538">
                  <c:v>169.99999999999963</c:v>
                </c:pt>
                <c:pt idx="1539">
                  <c:v>170.19999999999962</c:v>
                </c:pt>
                <c:pt idx="1540">
                  <c:v>170.39999999999961</c:v>
                </c:pt>
                <c:pt idx="1541">
                  <c:v>170.5999999999996</c:v>
                </c:pt>
                <c:pt idx="1542">
                  <c:v>170.79999999999959</c:v>
                </c:pt>
                <c:pt idx="1543">
                  <c:v>170.99999999999957</c:v>
                </c:pt>
                <c:pt idx="1544">
                  <c:v>171.19999999999956</c:v>
                </c:pt>
                <c:pt idx="1545">
                  <c:v>171.39999999999955</c:v>
                </c:pt>
                <c:pt idx="1546">
                  <c:v>171.59999999999954</c:v>
                </c:pt>
                <c:pt idx="1547">
                  <c:v>171.79999999999953</c:v>
                </c:pt>
                <c:pt idx="1548">
                  <c:v>171.99999999999952</c:v>
                </c:pt>
                <c:pt idx="1549">
                  <c:v>172.19999999999951</c:v>
                </c:pt>
                <c:pt idx="1550">
                  <c:v>172.39999999999949</c:v>
                </c:pt>
                <c:pt idx="1551">
                  <c:v>172.59999999999948</c:v>
                </c:pt>
                <c:pt idx="1552">
                  <c:v>172.79999999999947</c:v>
                </c:pt>
                <c:pt idx="1553">
                  <c:v>172.99999999999946</c:v>
                </c:pt>
                <c:pt idx="1554">
                  <c:v>173.19999999999945</c:v>
                </c:pt>
                <c:pt idx="1555">
                  <c:v>173.39999999999944</c:v>
                </c:pt>
                <c:pt idx="1556">
                  <c:v>173.59999999999943</c:v>
                </c:pt>
                <c:pt idx="1557">
                  <c:v>173.79999999999941</c:v>
                </c:pt>
                <c:pt idx="1558">
                  <c:v>173.9999999999994</c:v>
                </c:pt>
                <c:pt idx="1559">
                  <c:v>174.19999999999939</c:v>
                </c:pt>
                <c:pt idx="1560">
                  <c:v>174.39999999999938</c:v>
                </c:pt>
                <c:pt idx="1561">
                  <c:v>174.59999999999937</c:v>
                </c:pt>
                <c:pt idx="1562">
                  <c:v>174.79999999999936</c:v>
                </c:pt>
                <c:pt idx="1563">
                  <c:v>174.99999999999935</c:v>
                </c:pt>
                <c:pt idx="1564">
                  <c:v>175.19999999999933</c:v>
                </c:pt>
                <c:pt idx="1565">
                  <c:v>175.39999999999932</c:v>
                </c:pt>
                <c:pt idx="1566">
                  <c:v>175.59999999999931</c:v>
                </c:pt>
                <c:pt idx="1567">
                  <c:v>175.7999999999993</c:v>
                </c:pt>
                <c:pt idx="1568">
                  <c:v>175.99999999999929</c:v>
                </c:pt>
                <c:pt idx="1569">
                  <c:v>176.19999999999928</c:v>
                </c:pt>
                <c:pt idx="1570">
                  <c:v>176.39999999999927</c:v>
                </c:pt>
                <c:pt idx="1571">
                  <c:v>176.59999999999926</c:v>
                </c:pt>
                <c:pt idx="1572">
                  <c:v>176.79999999999924</c:v>
                </c:pt>
                <c:pt idx="1573">
                  <c:v>176.99999999999923</c:v>
                </c:pt>
                <c:pt idx="1574">
                  <c:v>177.19999999999922</c:v>
                </c:pt>
                <c:pt idx="1575">
                  <c:v>177.39999999999921</c:v>
                </c:pt>
                <c:pt idx="1576">
                  <c:v>177.5999999999992</c:v>
                </c:pt>
                <c:pt idx="1577">
                  <c:v>177.79999999999919</c:v>
                </c:pt>
                <c:pt idx="1578">
                  <c:v>177.99999999999918</c:v>
                </c:pt>
                <c:pt idx="1579">
                  <c:v>178.19999999999916</c:v>
                </c:pt>
                <c:pt idx="1580">
                  <c:v>178.39999999999915</c:v>
                </c:pt>
                <c:pt idx="1581">
                  <c:v>178.59999999999914</c:v>
                </c:pt>
                <c:pt idx="1582">
                  <c:v>178.79999999999913</c:v>
                </c:pt>
                <c:pt idx="1583">
                  <c:v>178.99999999999912</c:v>
                </c:pt>
                <c:pt idx="1584">
                  <c:v>179.19999999999911</c:v>
                </c:pt>
                <c:pt idx="1585">
                  <c:v>179.3999999999991</c:v>
                </c:pt>
                <c:pt idx="1586">
                  <c:v>179.59999999999908</c:v>
                </c:pt>
                <c:pt idx="1587">
                  <c:v>179.79999999999907</c:v>
                </c:pt>
                <c:pt idx="1588">
                  <c:v>179.99999999999906</c:v>
                </c:pt>
                <c:pt idx="1589">
                  <c:v>180.19999999999905</c:v>
                </c:pt>
                <c:pt idx="1590">
                  <c:v>180.39999999999904</c:v>
                </c:pt>
                <c:pt idx="1591">
                  <c:v>180.59999999999903</c:v>
                </c:pt>
                <c:pt idx="1592">
                  <c:v>180.79999999999902</c:v>
                </c:pt>
                <c:pt idx="1593">
                  <c:v>180.99999999999901</c:v>
                </c:pt>
                <c:pt idx="1594">
                  <c:v>181.19999999999899</c:v>
                </c:pt>
                <c:pt idx="1595">
                  <c:v>181.39999999999898</c:v>
                </c:pt>
                <c:pt idx="1596">
                  <c:v>181.59999999999897</c:v>
                </c:pt>
                <c:pt idx="1597">
                  <c:v>181.79999999999896</c:v>
                </c:pt>
                <c:pt idx="1598">
                  <c:v>181.99999999999895</c:v>
                </c:pt>
                <c:pt idx="1599">
                  <c:v>182.19999999999894</c:v>
                </c:pt>
                <c:pt idx="1600">
                  <c:v>182.39999999999893</c:v>
                </c:pt>
                <c:pt idx="1601">
                  <c:v>182.59999999999891</c:v>
                </c:pt>
                <c:pt idx="1602">
                  <c:v>182.7999999999989</c:v>
                </c:pt>
                <c:pt idx="1603">
                  <c:v>182.99999999999889</c:v>
                </c:pt>
                <c:pt idx="1604">
                  <c:v>183.19999999999888</c:v>
                </c:pt>
                <c:pt idx="1605">
                  <c:v>183.39999999999887</c:v>
                </c:pt>
                <c:pt idx="1606">
                  <c:v>183.59999999999886</c:v>
                </c:pt>
                <c:pt idx="1607">
                  <c:v>183.79999999999885</c:v>
                </c:pt>
                <c:pt idx="1608">
                  <c:v>183.99999999999883</c:v>
                </c:pt>
                <c:pt idx="1609">
                  <c:v>184.19999999999882</c:v>
                </c:pt>
                <c:pt idx="1610">
                  <c:v>184.39999999999881</c:v>
                </c:pt>
                <c:pt idx="1611">
                  <c:v>184.5999999999988</c:v>
                </c:pt>
                <c:pt idx="1612">
                  <c:v>184.79999999999879</c:v>
                </c:pt>
                <c:pt idx="1613">
                  <c:v>184.99999999999878</c:v>
                </c:pt>
                <c:pt idx="1614">
                  <c:v>185.19999999999877</c:v>
                </c:pt>
                <c:pt idx="1615">
                  <c:v>185.39999999999876</c:v>
                </c:pt>
                <c:pt idx="1616">
                  <c:v>185.59999999999874</c:v>
                </c:pt>
                <c:pt idx="1617">
                  <c:v>185.79999999999873</c:v>
                </c:pt>
                <c:pt idx="1618">
                  <c:v>185.99999999999872</c:v>
                </c:pt>
                <c:pt idx="1619">
                  <c:v>186.19999999999871</c:v>
                </c:pt>
                <c:pt idx="1620">
                  <c:v>186.3999999999987</c:v>
                </c:pt>
                <c:pt idx="1621">
                  <c:v>186.59999999999869</c:v>
                </c:pt>
                <c:pt idx="1622">
                  <c:v>186.79999999999868</c:v>
                </c:pt>
                <c:pt idx="1623">
                  <c:v>186.99999999999866</c:v>
                </c:pt>
                <c:pt idx="1624">
                  <c:v>187.19999999999865</c:v>
                </c:pt>
                <c:pt idx="1625">
                  <c:v>187.39999999999864</c:v>
                </c:pt>
                <c:pt idx="1626">
                  <c:v>187.59999999999863</c:v>
                </c:pt>
                <c:pt idx="1627">
                  <c:v>187.79999999999862</c:v>
                </c:pt>
                <c:pt idx="1628">
                  <c:v>187.99999999999861</c:v>
                </c:pt>
                <c:pt idx="1629">
                  <c:v>188.1999999999986</c:v>
                </c:pt>
                <c:pt idx="1630">
                  <c:v>188.39999999999858</c:v>
                </c:pt>
                <c:pt idx="1631">
                  <c:v>188.59999999999857</c:v>
                </c:pt>
                <c:pt idx="1632">
                  <c:v>188.79999999999856</c:v>
                </c:pt>
                <c:pt idx="1633">
                  <c:v>188.99999999999855</c:v>
                </c:pt>
                <c:pt idx="1634">
                  <c:v>189.19999999999854</c:v>
                </c:pt>
                <c:pt idx="1635">
                  <c:v>189.39999999999853</c:v>
                </c:pt>
                <c:pt idx="1636">
                  <c:v>189.59999999999852</c:v>
                </c:pt>
                <c:pt idx="1637">
                  <c:v>189.79999999999851</c:v>
                </c:pt>
                <c:pt idx="1638">
                  <c:v>189.99999999999849</c:v>
                </c:pt>
                <c:pt idx="1639">
                  <c:v>190.19999999999848</c:v>
                </c:pt>
                <c:pt idx="1640">
                  <c:v>190.39999999999847</c:v>
                </c:pt>
                <c:pt idx="1641">
                  <c:v>190.59999999999846</c:v>
                </c:pt>
                <c:pt idx="1642">
                  <c:v>190.79999999999845</c:v>
                </c:pt>
                <c:pt idx="1643">
                  <c:v>190.99999999999844</c:v>
                </c:pt>
                <c:pt idx="1644">
                  <c:v>191.19999999999843</c:v>
                </c:pt>
                <c:pt idx="1645">
                  <c:v>191.39999999999841</c:v>
                </c:pt>
                <c:pt idx="1646">
                  <c:v>191.5999999999984</c:v>
                </c:pt>
                <c:pt idx="1647">
                  <c:v>191.79999999999839</c:v>
                </c:pt>
                <c:pt idx="1648">
                  <c:v>191.99999999999838</c:v>
                </c:pt>
                <c:pt idx="1649">
                  <c:v>192.19999999999837</c:v>
                </c:pt>
                <c:pt idx="1650">
                  <c:v>192.39999999999836</c:v>
                </c:pt>
                <c:pt idx="1651">
                  <c:v>192.59999999999835</c:v>
                </c:pt>
                <c:pt idx="1652">
                  <c:v>192.79999999999833</c:v>
                </c:pt>
                <c:pt idx="1653">
                  <c:v>192.99999999999832</c:v>
                </c:pt>
                <c:pt idx="1654">
                  <c:v>193.19999999999831</c:v>
                </c:pt>
                <c:pt idx="1655">
                  <c:v>193.3999999999983</c:v>
                </c:pt>
                <c:pt idx="1656">
                  <c:v>193.59999999999829</c:v>
                </c:pt>
                <c:pt idx="1657">
                  <c:v>193.79999999999828</c:v>
                </c:pt>
                <c:pt idx="1658">
                  <c:v>193.99999999999827</c:v>
                </c:pt>
                <c:pt idx="1659">
                  <c:v>194.19999999999825</c:v>
                </c:pt>
                <c:pt idx="1660">
                  <c:v>194.39999999999824</c:v>
                </c:pt>
                <c:pt idx="1661">
                  <c:v>194.59999999999823</c:v>
                </c:pt>
                <c:pt idx="1662">
                  <c:v>194.79999999999822</c:v>
                </c:pt>
                <c:pt idx="1663">
                  <c:v>194.99999999999821</c:v>
                </c:pt>
                <c:pt idx="1664">
                  <c:v>195.1999999999982</c:v>
                </c:pt>
                <c:pt idx="1665">
                  <c:v>195.39999999999819</c:v>
                </c:pt>
                <c:pt idx="1666">
                  <c:v>195.59999999999818</c:v>
                </c:pt>
                <c:pt idx="1667">
                  <c:v>195.79999999999816</c:v>
                </c:pt>
                <c:pt idx="1668">
                  <c:v>195.99999999999815</c:v>
                </c:pt>
                <c:pt idx="1669">
                  <c:v>196.19999999999814</c:v>
                </c:pt>
                <c:pt idx="1670">
                  <c:v>196.39999999999813</c:v>
                </c:pt>
                <c:pt idx="1671">
                  <c:v>196.59999999999812</c:v>
                </c:pt>
                <c:pt idx="1672">
                  <c:v>196.79999999999811</c:v>
                </c:pt>
                <c:pt idx="1673">
                  <c:v>196.9999999999981</c:v>
                </c:pt>
                <c:pt idx="1674">
                  <c:v>197.19999999999808</c:v>
                </c:pt>
                <c:pt idx="1675">
                  <c:v>197.39999999999807</c:v>
                </c:pt>
                <c:pt idx="1676">
                  <c:v>197.59999999999806</c:v>
                </c:pt>
                <c:pt idx="1677">
                  <c:v>197.79999999999805</c:v>
                </c:pt>
                <c:pt idx="1678">
                  <c:v>197.99999999999804</c:v>
                </c:pt>
                <c:pt idx="1679">
                  <c:v>198.19999999999803</c:v>
                </c:pt>
                <c:pt idx="1680">
                  <c:v>198.39999999999802</c:v>
                </c:pt>
                <c:pt idx="1681">
                  <c:v>198.599999999998</c:v>
                </c:pt>
                <c:pt idx="1682">
                  <c:v>198.79999999999799</c:v>
                </c:pt>
                <c:pt idx="1683">
                  <c:v>198.99999999999798</c:v>
                </c:pt>
                <c:pt idx="1684">
                  <c:v>199.19999999999797</c:v>
                </c:pt>
                <c:pt idx="1685">
                  <c:v>199.39999999999796</c:v>
                </c:pt>
                <c:pt idx="1686">
                  <c:v>199.59999999999795</c:v>
                </c:pt>
                <c:pt idx="1687">
                  <c:v>199.79999999999794</c:v>
                </c:pt>
                <c:pt idx="1688">
                  <c:v>199.99999999999793</c:v>
                </c:pt>
                <c:pt idx="1689">
                  <c:v>200.19999999999791</c:v>
                </c:pt>
                <c:pt idx="1690">
                  <c:v>200.3999999999979</c:v>
                </c:pt>
                <c:pt idx="1691">
                  <c:v>200.59999999999789</c:v>
                </c:pt>
                <c:pt idx="1692">
                  <c:v>200.79999999999788</c:v>
                </c:pt>
                <c:pt idx="1693">
                  <c:v>200.99999999999787</c:v>
                </c:pt>
                <c:pt idx="1694">
                  <c:v>201.19999999999786</c:v>
                </c:pt>
                <c:pt idx="1695">
                  <c:v>201.39999999999785</c:v>
                </c:pt>
                <c:pt idx="1696">
                  <c:v>201.59999999999783</c:v>
                </c:pt>
                <c:pt idx="1697">
                  <c:v>201.79999999999782</c:v>
                </c:pt>
                <c:pt idx="1698">
                  <c:v>201.99999999999781</c:v>
                </c:pt>
                <c:pt idx="1699">
                  <c:v>202.1999999999978</c:v>
                </c:pt>
                <c:pt idx="1700">
                  <c:v>202.39999999999779</c:v>
                </c:pt>
                <c:pt idx="1701">
                  <c:v>202.59999999999778</c:v>
                </c:pt>
                <c:pt idx="1702">
                  <c:v>202.79999999999777</c:v>
                </c:pt>
                <c:pt idx="1703">
                  <c:v>202.99999999999775</c:v>
                </c:pt>
                <c:pt idx="1704">
                  <c:v>203.19999999999774</c:v>
                </c:pt>
                <c:pt idx="1705">
                  <c:v>203.39999999999773</c:v>
                </c:pt>
                <c:pt idx="1706">
                  <c:v>203.59999999999772</c:v>
                </c:pt>
                <c:pt idx="1707">
                  <c:v>203.79999999999771</c:v>
                </c:pt>
                <c:pt idx="1708">
                  <c:v>203.9999999999977</c:v>
                </c:pt>
                <c:pt idx="1709">
                  <c:v>204.19999999999769</c:v>
                </c:pt>
                <c:pt idx="1710">
                  <c:v>204.39999999999768</c:v>
                </c:pt>
                <c:pt idx="1711">
                  <c:v>204.59999999999766</c:v>
                </c:pt>
                <c:pt idx="1712">
                  <c:v>204.79999999999765</c:v>
                </c:pt>
                <c:pt idx="1713">
                  <c:v>204.99999999999764</c:v>
                </c:pt>
                <c:pt idx="1714">
                  <c:v>205.19999999999763</c:v>
                </c:pt>
                <c:pt idx="1715">
                  <c:v>205.39999999999762</c:v>
                </c:pt>
                <c:pt idx="1716">
                  <c:v>205.59999999999761</c:v>
                </c:pt>
                <c:pt idx="1717">
                  <c:v>205.7999999999976</c:v>
                </c:pt>
                <c:pt idx="1718">
                  <c:v>205.99999999999758</c:v>
                </c:pt>
                <c:pt idx="1719">
                  <c:v>206.19999999999757</c:v>
                </c:pt>
                <c:pt idx="1720">
                  <c:v>206.39999999999756</c:v>
                </c:pt>
                <c:pt idx="1721">
                  <c:v>206.59999999999755</c:v>
                </c:pt>
                <c:pt idx="1722">
                  <c:v>206.79999999999754</c:v>
                </c:pt>
                <c:pt idx="1723">
                  <c:v>206.99999999999753</c:v>
                </c:pt>
                <c:pt idx="1724">
                  <c:v>207.19999999999752</c:v>
                </c:pt>
                <c:pt idx="1725">
                  <c:v>207.3999999999975</c:v>
                </c:pt>
                <c:pt idx="1726">
                  <c:v>207.59999999999749</c:v>
                </c:pt>
                <c:pt idx="1727">
                  <c:v>207.79999999999748</c:v>
                </c:pt>
                <c:pt idx="1728">
                  <c:v>207.99999999999747</c:v>
                </c:pt>
                <c:pt idx="1729">
                  <c:v>208.19999999999746</c:v>
                </c:pt>
                <c:pt idx="1730">
                  <c:v>208.39999999999745</c:v>
                </c:pt>
                <c:pt idx="1731">
                  <c:v>208.59999999999744</c:v>
                </c:pt>
                <c:pt idx="1732">
                  <c:v>208.79999999999742</c:v>
                </c:pt>
                <c:pt idx="1733">
                  <c:v>208.99999999999741</c:v>
                </c:pt>
                <c:pt idx="1734">
                  <c:v>209.1999999999974</c:v>
                </c:pt>
                <c:pt idx="1735">
                  <c:v>209.39999999999739</c:v>
                </c:pt>
                <c:pt idx="1736">
                  <c:v>209.59999999999738</c:v>
                </c:pt>
                <c:pt idx="1737">
                  <c:v>209.79999999999737</c:v>
                </c:pt>
                <c:pt idx="1738">
                  <c:v>209.99999999999736</c:v>
                </c:pt>
                <c:pt idx="1739">
                  <c:v>210.19999999999735</c:v>
                </c:pt>
                <c:pt idx="1740">
                  <c:v>210.39999999999733</c:v>
                </c:pt>
                <c:pt idx="1741">
                  <c:v>210.59999999999732</c:v>
                </c:pt>
                <c:pt idx="1742">
                  <c:v>210.79999999999731</c:v>
                </c:pt>
                <c:pt idx="1743">
                  <c:v>210.9999999999973</c:v>
                </c:pt>
                <c:pt idx="1744">
                  <c:v>211.19999999999729</c:v>
                </c:pt>
                <c:pt idx="1745">
                  <c:v>211.39999999999728</c:v>
                </c:pt>
                <c:pt idx="1746">
                  <c:v>211.59999999999727</c:v>
                </c:pt>
                <c:pt idx="1747">
                  <c:v>211.79999999999725</c:v>
                </c:pt>
                <c:pt idx="1748">
                  <c:v>211.99999999999724</c:v>
                </c:pt>
                <c:pt idx="1749">
                  <c:v>212.19999999999723</c:v>
                </c:pt>
                <c:pt idx="1750">
                  <c:v>212.39999999999722</c:v>
                </c:pt>
                <c:pt idx="1751">
                  <c:v>212.59999999999721</c:v>
                </c:pt>
                <c:pt idx="1752">
                  <c:v>212.7999999999972</c:v>
                </c:pt>
                <c:pt idx="1753">
                  <c:v>212.99999999999719</c:v>
                </c:pt>
                <c:pt idx="1754">
                  <c:v>213.19999999999717</c:v>
                </c:pt>
                <c:pt idx="1755">
                  <c:v>213.39999999999716</c:v>
                </c:pt>
                <c:pt idx="1756">
                  <c:v>213.59999999999715</c:v>
                </c:pt>
                <c:pt idx="1757">
                  <c:v>213.79999999999714</c:v>
                </c:pt>
                <c:pt idx="1758">
                  <c:v>213.99999999999713</c:v>
                </c:pt>
                <c:pt idx="1759">
                  <c:v>214.19999999999712</c:v>
                </c:pt>
                <c:pt idx="1760">
                  <c:v>214.39999999999711</c:v>
                </c:pt>
                <c:pt idx="1761">
                  <c:v>214.5999999999971</c:v>
                </c:pt>
                <c:pt idx="1762">
                  <c:v>214.79999999999708</c:v>
                </c:pt>
                <c:pt idx="1763">
                  <c:v>214.99999999999707</c:v>
                </c:pt>
                <c:pt idx="1764">
                  <c:v>215.19999999999706</c:v>
                </c:pt>
                <c:pt idx="1765">
                  <c:v>215.39999999999705</c:v>
                </c:pt>
                <c:pt idx="1766">
                  <c:v>215.59999999999704</c:v>
                </c:pt>
                <c:pt idx="1767">
                  <c:v>215.79999999999703</c:v>
                </c:pt>
                <c:pt idx="1768">
                  <c:v>215.99999999999702</c:v>
                </c:pt>
                <c:pt idx="1769">
                  <c:v>216.199999999997</c:v>
                </c:pt>
                <c:pt idx="1770">
                  <c:v>216.39999999999699</c:v>
                </c:pt>
                <c:pt idx="1771">
                  <c:v>216.59999999999698</c:v>
                </c:pt>
                <c:pt idx="1772">
                  <c:v>216.79999999999697</c:v>
                </c:pt>
                <c:pt idx="1773">
                  <c:v>216.99999999999696</c:v>
                </c:pt>
                <c:pt idx="1774">
                  <c:v>217.19999999999695</c:v>
                </c:pt>
                <c:pt idx="1775">
                  <c:v>217.39999999999694</c:v>
                </c:pt>
                <c:pt idx="1776">
                  <c:v>217.59999999999692</c:v>
                </c:pt>
                <c:pt idx="1777">
                  <c:v>217.79999999999691</c:v>
                </c:pt>
                <c:pt idx="1778">
                  <c:v>217.9999999999969</c:v>
                </c:pt>
                <c:pt idx="1779">
                  <c:v>218.19999999999689</c:v>
                </c:pt>
                <c:pt idx="1780">
                  <c:v>218.39999999999688</c:v>
                </c:pt>
                <c:pt idx="1781">
                  <c:v>218.59999999999687</c:v>
                </c:pt>
                <c:pt idx="1782">
                  <c:v>218.79999999999686</c:v>
                </c:pt>
                <c:pt idx="1783">
                  <c:v>218.99999999999685</c:v>
                </c:pt>
                <c:pt idx="1784">
                  <c:v>219.19999999999683</c:v>
                </c:pt>
                <c:pt idx="1785">
                  <c:v>219.39999999999682</c:v>
                </c:pt>
                <c:pt idx="1786">
                  <c:v>219.59999999999681</c:v>
                </c:pt>
                <c:pt idx="1787">
                  <c:v>219.7999999999968</c:v>
                </c:pt>
                <c:pt idx="1788">
                  <c:v>219.99999999999679</c:v>
                </c:pt>
                <c:pt idx="1789">
                  <c:v>220.19999999999678</c:v>
                </c:pt>
                <c:pt idx="1790">
                  <c:v>220.39999999999677</c:v>
                </c:pt>
                <c:pt idx="1791">
                  <c:v>220.59999999999675</c:v>
                </c:pt>
                <c:pt idx="1792">
                  <c:v>220.79999999999674</c:v>
                </c:pt>
                <c:pt idx="1793">
                  <c:v>220.99999999999673</c:v>
                </c:pt>
                <c:pt idx="1794">
                  <c:v>221.19999999999672</c:v>
                </c:pt>
                <c:pt idx="1795">
                  <c:v>221.39999999999671</c:v>
                </c:pt>
                <c:pt idx="1796">
                  <c:v>221.5999999999967</c:v>
                </c:pt>
                <c:pt idx="1797">
                  <c:v>221.79999999999669</c:v>
                </c:pt>
                <c:pt idx="1798">
                  <c:v>221.99999999999667</c:v>
                </c:pt>
                <c:pt idx="1799">
                  <c:v>222.19999999999666</c:v>
                </c:pt>
                <c:pt idx="1800">
                  <c:v>222.39999999999665</c:v>
                </c:pt>
                <c:pt idx="1801">
                  <c:v>222.59999999999664</c:v>
                </c:pt>
                <c:pt idx="1802">
                  <c:v>222.79999999999663</c:v>
                </c:pt>
                <c:pt idx="1803">
                  <c:v>222.99999999999662</c:v>
                </c:pt>
                <c:pt idx="1804">
                  <c:v>223.19999999999661</c:v>
                </c:pt>
                <c:pt idx="1805">
                  <c:v>223.3999999999966</c:v>
                </c:pt>
                <c:pt idx="1806">
                  <c:v>223.59999999999658</c:v>
                </c:pt>
                <c:pt idx="1807">
                  <c:v>223.79999999999657</c:v>
                </c:pt>
                <c:pt idx="1808">
                  <c:v>223.99999999999656</c:v>
                </c:pt>
                <c:pt idx="1809">
                  <c:v>224.19999999999655</c:v>
                </c:pt>
                <c:pt idx="1810">
                  <c:v>224.39999999999654</c:v>
                </c:pt>
                <c:pt idx="1811">
                  <c:v>224.59999999999653</c:v>
                </c:pt>
                <c:pt idx="1812">
                  <c:v>224.79999999999652</c:v>
                </c:pt>
                <c:pt idx="1813">
                  <c:v>224.9999999999965</c:v>
                </c:pt>
                <c:pt idx="1814">
                  <c:v>225.19999999999649</c:v>
                </c:pt>
                <c:pt idx="1815">
                  <c:v>225.39999999999648</c:v>
                </c:pt>
                <c:pt idx="1816">
                  <c:v>225.59999999999647</c:v>
                </c:pt>
                <c:pt idx="1817">
                  <c:v>225.79999999999646</c:v>
                </c:pt>
                <c:pt idx="1818">
                  <c:v>225.99999999999645</c:v>
                </c:pt>
                <c:pt idx="1819">
                  <c:v>226.19999999999644</c:v>
                </c:pt>
                <c:pt idx="1820">
                  <c:v>226.39999999999642</c:v>
                </c:pt>
                <c:pt idx="1821">
                  <c:v>226.59999999999641</c:v>
                </c:pt>
                <c:pt idx="1822">
                  <c:v>226.7999999999964</c:v>
                </c:pt>
                <c:pt idx="1823">
                  <c:v>226.99999999999639</c:v>
                </c:pt>
                <c:pt idx="1824">
                  <c:v>227.19999999999638</c:v>
                </c:pt>
                <c:pt idx="1825">
                  <c:v>227.39999999999637</c:v>
                </c:pt>
                <c:pt idx="1826">
                  <c:v>227.59999999999636</c:v>
                </c:pt>
                <c:pt idx="1827">
                  <c:v>227.79999999999634</c:v>
                </c:pt>
                <c:pt idx="1828">
                  <c:v>227.99999999999633</c:v>
                </c:pt>
                <c:pt idx="1829">
                  <c:v>228.19999999999632</c:v>
                </c:pt>
                <c:pt idx="1830">
                  <c:v>228.39999999999631</c:v>
                </c:pt>
                <c:pt idx="1831">
                  <c:v>228.5999999999963</c:v>
                </c:pt>
                <c:pt idx="1832">
                  <c:v>228.79999999999629</c:v>
                </c:pt>
                <c:pt idx="1833">
                  <c:v>228.99999999999628</c:v>
                </c:pt>
                <c:pt idx="1834">
                  <c:v>229.19999999999627</c:v>
                </c:pt>
                <c:pt idx="1835">
                  <c:v>229.39999999999625</c:v>
                </c:pt>
                <c:pt idx="1836">
                  <c:v>229.59999999999624</c:v>
                </c:pt>
                <c:pt idx="1837">
                  <c:v>229.79999999999623</c:v>
                </c:pt>
                <c:pt idx="1838">
                  <c:v>229.99999999999622</c:v>
                </c:pt>
                <c:pt idx="1839">
                  <c:v>230.19999999999621</c:v>
                </c:pt>
                <c:pt idx="1840">
                  <c:v>230.3999999999962</c:v>
                </c:pt>
                <c:pt idx="1841">
                  <c:v>230.59999999999619</c:v>
                </c:pt>
                <c:pt idx="1842">
                  <c:v>230.79999999999617</c:v>
                </c:pt>
                <c:pt idx="1843">
                  <c:v>230.99999999999616</c:v>
                </c:pt>
                <c:pt idx="1844">
                  <c:v>231.19999999999615</c:v>
                </c:pt>
                <c:pt idx="1845">
                  <c:v>231.39999999999614</c:v>
                </c:pt>
                <c:pt idx="1846">
                  <c:v>231.59999999999613</c:v>
                </c:pt>
                <c:pt idx="1847">
                  <c:v>231.79999999999612</c:v>
                </c:pt>
                <c:pt idx="1848">
                  <c:v>231.99999999999611</c:v>
                </c:pt>
                <c:pt idx="1849">
                  <c:v>232.19999999999609</c:v>
                </c:pt>
                <c:pt idx="1850">
                  <c:v>232.39999999999608</c:v>
                </c:pt>
                <c:pt idx="1851">
                  <c:v>232.59999999999607</c:v>
                </c:pt>
                <c:pt idx="1852">
                  <c:v>232.79999999999606</c:v>
                </c:pt>
                <c:pt idx="1853">
                  <c:v>232.99999999999605</c:v>
                </c:pt>
                <c:pt idx="1854">
                  <c:v>233.19999999999604</c:v>
                </c:pt>
                <c:pt idx="1855">
                  <c:v>233.39999999999603</c:v>
                </c:pt>
                <c:pt idx="1856">
                  <c:v>233.59999999999602</c:v>
                </c:pt>
                <c:pt idx="1857">
                  <c:v>233.799999999996</c:v>
                </c:pt>
                <c:pt idx="1858">
                  <c:v>233.99999999999599</c:v>
                </c:pt>
                <c:pt idx="1859">
                  <c:v>234.19999999999598</c:v>
                </c:pt>
                <c:pt idx="1860">
                  <c:v>234.39999999999597</c:v>
                </c:pt>
                <c:pt idx="1861">
                  <c:v>234.59999999999596</c:v>
                </c:pt>
                <c:pt idx="1862">
                  <c:v>234.79999999999595</c:v>
                </c:pt>
                <c:pt idx="1863">
                  <c:v>234.99999999999594</c:v>
                </c:pt>
                <c:pt idx="1864">
                  <c:v>235.19999999999592</c:v>
                </c:pt>
                <c:pt idx="1865">
                  <c:v>235.39999999999591</c:v>
                </c:pt>
                <c:pt idx="1866">
                  <c:v>235.5999999999959</c:v>
                </c:pt>
                <c:pt idx="1867">
                  <c:v>235.79999999999589</c:v>
                </c:pt>
                <c:pt idx="1868">
                  <c:v>235.99999999999588</c:v>
                </c:pt>
                <c:pt idx="1869">
                  <c:v>236.19999999999587</c:v>
                </c:pt>
                <c:pt idx="1870">
                  <c:v>236.39999999999586</c:v>
                </c:pt>
                <c:pt idx="1871">
                  <c:v>236.59999999999584</c:v>
                </c:pt>
                <c:pt idx="1872">
                  <c:v>236.79999999999583</c:v>
                </c:pt>
                <c:pt idx="1873">
                  <c:v>236.99999999999582</c:v>
                </c:pt>
                <c:pt idx="1874">
                  <c:v>237.19999999999581</c:v>
                </c:pt>
                <c:pt idx="1875">
                  <c:v>237.3999999999958</c:v>
                </c:pt>
                <c:pt idx="1876">
                  <c:v>237.59999999999579</c:v>
                </c:pt>
                <c:pt idx="1877">
                  <c:v>237.79999999999578</c:v>
                </c:pt>
                <c:pt idx="1878">
                  <c:v>237.99999999999577</c:v>
                </c:pt>
                <c:pt idx="1879">
                  <c:v>238.19999999999575</c:v>
                </c:pt>
                <c:pt idx="1880">
                  <c:v>238.39999999999574</c:v>
                </c:pt>
                <c:pt idx="1881">
                  <c:v>238.59999999999573</c:v>
                </c:pt>
                <c:pt idx="1882">
                  <c:v>238.79999999999572</c:v>
                </c:pt>
                <c:pt idx="1883">
                  <c:v>238.99999999999571</c:v>
                </c:pt>
                <c:pt idx="1884">
                  <c:v>239.1999999999957</c:v>
                </c:pt>
                <c:pt idx="1885">
                  <c:v>239.39999999999569</c:v>
                </c:pt>
                <c:pt idx="1886">
                  <c:v>239.59999999999567</c:v>
                </c:pt>
                <c:pt idx="1887">
                  <c:v>239.79999999999566</c:v>
                </c:pt>
                <c:pt idx="1888">
                  <c:v>239.99999999999565</c:v>
                </c:pt>
                <c:pt idx="1889">
                  <c:v>240.19999999999564</c:v>
                </c:pt>
                <c:pt idx="1890">
                  <c:v>240.39999999999563</c:v>
                </c:pt>
                <c:pt idx="1891">
                  <c:v>240.59999999999562</c:v>
                </c:pt>
                <c:pt idx="1892">
                  <c:v>240.79999999999561</c:v>
                </c:pt>
                <c:pt idx="1893">
                  <c:v>240.99999999999559</c:v>
                </c:pt>
                <c:pt idx="1894">
                  <c:v>241.19999999999558</c:v>
                </c:pt>
                <c:pt idx="1895">
                  <c:v>241.39999999999557</c:v>
                </c:pt>
                <c:pt idx="1896">
                  <c:v>241.59999999999556</c:v>
                </c:pt>
                <c:pt idx="1897">
                  <c:v>241.79999999999555</c:v>
                </c:pt>
                <c:pt idx="1898">
                  <c:v>241.99999999999554</c:v>
                </c:pt>
                <c:pt idx="1899">
                  <c:v>242.19999999999553</c:v>
                </c:pt>
                <c:pt idx="1900">
                  <c:v>242.39999999999552</c:v>
                </c:pt>
                <c:pt idx="1901">
                  <c:v>242.5999999999955</c:v>
                </c:pt>
                <c:pt idx="1902">
                  <c:v>242.79999999999549</c:v>
                </c:pt>
                <c:pt idx="1903">
                  <c:v>242.99999999999548</c:v>
                </c:pt>
                <c:pt idx="1904">
                  <c:v>243.19999999999547</c:v>
                </c:pt>
                <c:pt idx="1905">
                  <c:v>243.39999999999546</c:v>
                </c:pt>
                <c:pt idx="1906">
                  <c:v>243.59999999999545</c:v>
                </c:pt>
                <c:pt idx="1907">
                  <c:v>243.79999999999544</c:v>
                </c:pt>
                <c:pt idx="1908">
                  <c:v>243.99999999999542</c:v>
                </c:pt>
                <c:pt idx="1909">
                  <c:v>244.19999999999541</c:v>
                </c:pt>
                <c:pt idx="1910">
                  <c:v>244.3999999999954</c:v>
                </c:pt>
                <c:pt idx="1911">
                  <c:v>244.59999999999539</c:v>
                </c:pt>
                <c:pt idx="1912">
                  <c:v>244.79999999999538</c:v>
                </c:pt>
                <c:pt idx="1913">
                  <c:v>244.99999999999537</c:v>
                </c:pt>
                <c:pt idx="1914">
                  <c:v>245.19999999999536</c:v>
                </c:pt>
                <c:pt idx="1915">
                  <c:v>245.39999999999534</c:v>
                </c:pt>
                <c:pt idx="1916">
                  <c:v>245.59999999999533</c:v>
                </c:pt>
                <c:pt idx="1917">
                  <c:v>245.79999999999532</c:v>
                </c:pt>
                <c:pt idx="1918">
                  <c:v>245.99999999999531</c:v>
                </c:pt>
                <c:pt idx="1919">
                  <c:v>246.1999999999953</c:v>
                </c:pt>
                <c:pt idx="1920">
                  <c:v>246.39999999999529</c:v>
                </c:pt>
                <c:pt idx="1921">
                  <c:v>246.59999999999528</c:v>
                </c:pt>
                <c:pt idx="1922">
                  <c:v>246.79999999999526</c:v>
                </c:pt>
                <c:pt idx="1923">
                  <c:v>246.99999999999525</c:v>
                </c:pt>
                <c:pt idx="1924">
                  <c:v>247.19999999999524</c:v>
                </c:pt>
                <c:pt idx="1925">
                  <c:v>247.39999999999523</c:v>
                </c:pt>
                <c:pt idx="1926">
                  <c:v>247.59999999999522</c:v>
                </c:pt>
                <c:pt idx="1927">
                  <c:v>247.79999999999521</c:v>
                </c:pt>
                <c:pt idx="1928">
                  <c:v>247.9999999999952</c:v>
                </c:pt>
                <c:pt idx="1929">
                  <c:v>248.19999999999519</c:v>
                </c:pt>
                <c:pt idx="1930">
                  <c:v>248.39999999999517</c:v>
                </c:pt>
                <c:pt idx="1931">
                  <c:v>248.59999999999516</c:v>
                </c:pt>
                <c:pt idx="1932">
                  <c:v>248.79999999999515</c:v>
                </c:pt>
                <c:pt idx="1933">
                  <c:v>248.99999999999514</c:v>
                </c:pt>
                <c:pt idx="1934">
                  <c:v>249.19999999999513</c:v>
                </c:pt>
                <c:pt idx="1935">
                  <c:v>249.39999999999512</c:v>
                </c:pt>
                <c:pt idx="1936">
                  <c:v>249.59999999999511</c:v>
                </c:pt>
                <c:pt idx="1937">
                  <c:v>249.79999999999509</c:v>
                </c:pt>
                <c:pt idx="1938">
                  <c:v>249.99999999999508</c:v>
                </c:pt>
                <c:pt idx="1939">
                  <c:v>250.19999999999507</c:v>
                </c:pt>
                <c:pt idx="1940">
                  <c:v>250.39999999999506</c:v>
                </c:pt>
                <c:pt idx="1941">
                  <c:v>250.59999999999505</c:v>
                </c:pt>
                <c:pt idx="1942">
                  <c:v>250.79999999999504</c:v>
                </c:pt>
                <c:pt idx="1943">
                  <c:v>250.99999999999503</c:v>
                </c:pt>
                <c:pt idx="1944">
                  <c:v>251.19999999999501</c:v>
                </c:pt>
                <c:pt idx="1945">
                  <c:v>251.399999999995</c:v>
                </c:pt>
                <c:pt idx="1946">
                  <c:v>251.59999999999499</c:v>
                </c:pt>
                <c:pt idx="1947">
                  <c:v>251.79999999999498</c:v>
                </c:pt>
                <c:pt idx="1948">
                  <c:v>251.99999999999497</c:v>
                </c:pt>
                <c:pt idx="1949">
                  <c:v>252.19999999999496</c:v>
                </c:pt>
                <c:pt idx="1950">
                  <c:v>252.39999999999495</c:v>
                </c:pt>
                <c:pt idx="1951">
                  <c:v>252.59999999999494</c:v>
                </c:pt>
                <c:pt idx="1952">
                  <c:v>252.79999999999492</c:v>
                </c:pt>
                <c:pt idx="1953">
                  <c:v>252.99999999999491</c:v>
                </c:pt>
                <c:pt idx="1954">
                  <c:v>253.1999999999949</c:v>
                </c:pt>
                <c:pt idx="1955">
                  <c:v>253.39999999999489</c:v>
                </c:pt>
                <c:pt idx="1956">
                  <c:v>253.59999999999488</c:v>
                </c:pt>
                <c:pt idx="1957">
                  <c:v>253.79999999999487</c:v>
                </c:pt>
                <c:pt idx="1958">
                  <c:v>253.99999999999486</c:v>
                </c:pt>
                <c:pt idx="1959">
                  <c:v>254.19999999999484</c:v>
                </c:pt>
                <c:pt idx="1960">
                  <c:v>254.39999999999483</c:v>
                </c:pt>
                <c:pt idx="1961">
                  <c:v>254.59999999999482</c:v>
                </c:pt>
                <c:pt idx="1962">
                  <c:v>254.79999999999481</c:v>
                </c:pt>
                <c:pt idx="1963">
                  <c:v>254.9999999999948</c:v>
                </c:pt>
                <c:pt idx="1964">
                  <c:v>255.19999999999479</c:v>
                </c:pt>
                <c:pt idx="1965">
                  <c:v>255.39999999999478</c:v>
                </c:pt>
                <c:pt idx="1966">
                  <c:v>255.59999999999476</c:v>
                </c:pt>
                <c:pt idx="1967">
                  <c:v>255.79999999999475</c:v>
                </c:pt>
                <c:pt idx="1968">
                  <c:v>255.99999999999474</c:v>
                </c:pt>
                <c:pt idx="1969">
                  <c:v>256.19999999999476</c:v>
                </c:pt>
                <c:pt idx="1970">
                  <c:v>256.39999999999475</c:v>
                </c:pt>
                <c:pt idx="1971">
                  <c:v>256.59999999999474</c:v>
                </c:pt>
                <c:pt idx="1972">
                  <c:v>256.79999999999472</c:v>
                </c:pt>
                <c:pt idx="1973">
                  <c:v>256.99999999999471</c:v>
                </c:pt>
                <c:pt idx="1974">
                  <c:v>257.1999999999947</c:v>
                </c:pt>
                <c:pt idx="1975">
                  <c:v>257.39999999999469</c:v>
                </c:pt>
                <c:pt idx="1976">
                  <c:v>257.59999999999468</c:v>
                </c:pt>
                <c:pt idx="1977">
                  <c:v>257.79999999999467</c:v>
                </c:pt>
                <c:pt idx="1978">
                  <c:v>257.99999999999466</c:v>
                </c:pt>
                <c:pt idx="1979">
                  <c:v>258.19999999999465</c:v>
                </c:pt>
                <c:pt idx="1980">
                  <c:v>258.39999999999463</c:v>
                </c:pt>
                <c:pt idx="1981">
                  <c:v>258.59999999999462</c:v>
                </c:pt>
                <c:pt idx="1982">
                  <c:v>258.79999999999461</c:v>
                </c:pt>
                <c:pt idx="1983">
                  <c:v>258.9999999999946</c:v>
                </c:pt>
                <c:pt idx="1984">
                  <c:v>259.19999999999459</c:v>
                </c:pt>
                <c:pt idx="1985">
                  <c:v>259.39999999999458</c:v>
                </c:pt>
                <c:pt idx="1986">
                  <c:v>259.59999999999457</c:v>
                </c:pt>
                <c:pt idx="1987">
                  <c:v>259.79999999999455</c:v>
                </c:pt>
                <c:pt idx="1988">
                  <c:v>259.99999999999454</c:v>
                </c:pt>
                <c:pt idx="1989">
                  <c:v>260.19999999999453</c:v>
                </c:pt>
                <c:pt idx="1990">
                  <c:v>260.39999999999452</c:v>
                </c:pt>
                <c:pt idx="1991">
                  <c:v>260.59999999999451</c:v>
                </c:pt>
                <c:pt idx="1992">
                  <c:v>260.7999999999945</c:v>
                </c:pt>
                <c:pt idx="1993">
                  <c:v>260.99999999999449</c:v>
                </c:pt>
                <c:pt idx="1994">
                  <c:v>261.19999999999447</c:v>
                </c:pt>
                <c:pt idx="1995">
                  <c:v>261.39999999999446</c:v>
                </c:pt>
                <c:pt idx="1996">
                  <c:v>261.59999999999445</c:v>
                </c:pt>
                <c:pt idx="1997">
                  <c:v>261.79999999999444</c:v>
                </c:pt>
                <c:pt idx="1998">
                  <c:v>261.99999999999443</c:v>
                </c:pt>
                <c:pt idx="1999">
                  <c:v>262.19999999999442</c:v>
                </c:pt>
                <c:pt idx="2000">
                  <c:v>262.39999999999441</c:v>
                </c:pt>
                <c:pt idx="2001">
                  <c:v>262.5999999999944</c:v>
                </c:pt>
                <c:pt idx="2002">
                  <c:v>262.79999999999438</c:v>
                </c:pt>
                <c:pt idx="2003">
                  <c:v>262.99999999999437</c:v>
                </c:pt>
                <c:pt idx="2004">
                  <c:v>263.19999999999436</c:v>
                </c:pt>
                <c:pt idx="2005">
                  <c:v>263.39999999999435</c:v>
                </c:pt>
                <c:pt idx="2006">
                  <c:v>263.59999999999434</c:v>
                </c:pt>
                <c:pt idx="2007">
                  <c:v>263.79999999999433</c:v>
                </c:pt>
                <c:pt idx="2008">
                  <c:v>263.99999999999432</c:v>
                </c:pt>
                <c:pt idx="2009">
                  <c:v>264.1999999999943</c:v>
                </c:pt>
                <c:pt idx="2010">
                  <c:v>264.39999999999429</c:v>
                </c:pt>
                <c:pt idx="2011">
                  <c:v>264.59999999999428</c:v>
                </c:pt>
                <c:pt idx="2012">
                  <c:v>264.79999999999427</c:v>
                </c:pt>
                <c:pt idx="2013">
                  <c:v>264.99999999999426</c:v>
                </c:pt>
                <c:pt idx="2014">
                  <c:v>265.19999999999425</c:v>
                </c:pt>
                <c:pt idx="2015">
                  <c:v>265.39999999999424</c:v>
                </c:pt>
                <c:pt idx="2016">
                  <c:v>265.59999999999422</c:v>
                </c:pt>
                <c:pt idx="2017">
                  <c:v>265.79999999999421</c:v>
                </c:pt>
                <c:pt idx="2018">
                  <c:v>265.9999999999942</c:v>
                </c:pt>
                <c:pt idx="2019">
                  <c:v>266.19999999999419</c:v>
                </c:pt>
                <c:pt idx="2020">
                  <c:v>266.39999999999418</c:v>
                </c:pt>
                <c:pt idx="2021">
                  <c:v>266.59999999999417</c:v>
                </c:pt>
                <c:pt idx="2022">
                  <c:v>266.79999999999416</c:v>
                </c:pt>
                <c:pt idx="2023">
                  <c:v>266.99999999999415</c:v>
                </c:pt>
                <c:pt idx="2024">
                  <c:v>267.19999999999413</c:v>
                </c:pt>
                <c:pt idx="2025">
                  <c:v>267.39999999999412</c:v>
                </c:pt>
                <c:pt idx="2026">
                  <c:v>267.59999999999411</c:v>
                </c:pt>
                <c:pt idx="2027">
                  <c:v>267.7999999999941</c:v>
                </c:pt>
                <c:pt idx="2028">
                  <c:v>267.99999999999409</c:v>
                </c:pt>
                <c:pt idx="2029">
                  <c:v>268.19999999999408</c:v>
                </c:pt>
                <c:pt idx="2030">
                  <c:v>268.39999999999407</c:v>
                </c:pt>
                <c:pt idx="2031">
                  <c:v>268.59999999999405</c:v>
                </c:pt>
                <c:pt idx="2032">
                  <c:v>268.79999999999404</c:v>
                </c:pt>
                <c:pt idx="2033">
                  <c:v>268.99999999999403</c:v>
                </c:pt>
                <c:pt idx="2034">
                  <c:v>269.19999999999402</c:v>
                </c:pt>
                <c:pt idx="2035">
                  <c:v>269.39999999999401</c:v>
                </c:pt>
                <c:pt idx="2036">
                  <c:v>269.599999999994</c:v>
                </c:pt>
                <c:pt idx="2037">
                  <c:v>269.79999999999399</c:v>
                </c:pt>
                <c:pt idx="2038">
                  <c:v>269.99999999999397</c:v>
                </c:pt>
                <c:pt idx="2039">
                  <c:v>270.19999999999396</c:v>
                </c:pt>
                <c:pt idx="2040">
                  <c:v>270.39999999999395</c:v>
                </c:pt>
                <c:pt idx="2041">
                  <c:v>270.59999999999394</c:v>
                </c:pt>
                <c:pt idx="2042">
                  <c:v>270.79999999999393</c:v>
                </c:pt>
                <c:pt idx="2043">
                  <c:v>270.99999999999392</c:v>
                </c:pt>
                <c:pt idx="2044">
                  <c:v>271.19999999999391</c:v>
                </c:pt>
                <c:pt idx="2045">
                  <c:v>271.3999999999939</c:v>
                </c:pt>
                <c:pt idx="2046">
                  <c:v>271.59999999999388</c:v>
                </c:pt>
                <c:pt idx="2047">
                  <c:v>271.79999999999387</c:v>
                </c:pt>
                <c:pt idx="2048">
                  <c:v>271.99999999999386</c:v>
                </c:pt>
                <c:pt idx="2049">
                  <c:v>272.19999999999385</c:v>
                </c:pt>
                <c:pt idx="2050">
                  <c:v>272.39999999999384</c:v>
                </c:pt>
                <c:pt idx="2051">
                  <c:v>272.59999999999383</c:v>
                </c:pt>
                <c:pt idx="2052">
                  <c:v>272.79999999999382</c:v>
                </c:pt>
                <c:pt idx="2053">
                  <c:v>272.9999999999938</c:v>
                </c:pt>
                <c:pt idx="2054">
                  <c:v>273.19999999999379</c:v>
                </c:pt>
                <c:pt idx="2055">
                  <c:v>273.39999999999378</c:v>
                </c:pt>
                <c:pt idx="2056">
                  <c:v>273.59999999999377</c:v>
                </c:pt>
                <c:pt idx="2057">
                  <c:v>273.79999999999376</c:v>
                </c:pt>
                <c:pt idx="2058">
                  <c:v>273.99999999999375</c:v>
                </c:pt>
                <c:pt idx="2059">
                  <c:v>274.19999999999374</c:v>
                </c:pt>
                <c:pt idx="2060">
                  <c:v>274.39999999999372</c:v>
                </c:pt>
                <c:pt idx="2061">
                  <c:v>274.59999999999371</c:v>
                </c:pt>
                <c:pt idx="2062">
                  <c:v>274.7999999999937</c:v>
                </c:pt>
                <c:pt idx="2063">
                  <c:v>274.99999999999369</c:v>
                </c:pt>
                <c:pt idx="2064">
                  <c:v>275.19999999999368</c:v>
                </c:pt>
                <c:pt idx="2065">
                  <c:v>275.39999999999367</c:v>
                </c:pt>
                <c:pt idx="2066">
                  <c:v>275.59999999999366</c:v>
                </c:pt>
                <c:pt idx="2067">
                  <c:v>275.79999999999364</c:v>
                </c:pt>
                <c:pt idx="2068">
                  <c:v>275.99999999999363</c:v>
                </c:pt>
                <c:pt idx="2069">
                  <c:v>276.19999999999362</c:v>
                </c:pt>
                <c:pt idx="2070">
                  <c:v>276.39999999999361</c:v>
                </c:pt>
                <c:pt idx="2071">
                  <c:v>276.5999999999936</c:v>
                </c:pt>
                <c:pt idx="2072">
                  <c:v>276.79999999999359</c:v>
                </c:pt>
                <c:pt idx="2073">
                  <c:v>276.99999999999358</c:v>
                </c:pt>
                <c:pt idx="2074">
                  <c:v>277.19999999999357</c:v>
                </c:pt>
                <c:pt idx="2075">
                  <c:v>277.39999999999355</c:v>
                </c:pt>
                <c:pt idx="2076">
                  <c:v>277.59999999999354</c:v>
                </c:pt>
                <c:pt idx="2077">
                  <c:v>277.79999999999353</c:v>
                </c:pt>
                <c:pt idx="2078">
                  <c:v>277.99999999999352</c:v>
                </c:pt>
                <c:pt idx="2079">
                  <c:v>278.19999999999351</c:v>
                </c:pt>
                <c:pt idx="2080">
                  <c:v>278.3999999999935</c:v>
                </c:pt>
                <c:pt idx="2081">
                  <c:v>278.59999999999349</c:v>
                </c:pt>
                <c:pt idx="2082">
                  <c:v>278.79999999999347</c:v>
                </c:pt>
                <c:pt idx="2083">
                  <c:v>278.99999999999346</c:v>
                </c:pt>
                <c:pt idx="2084">
                  <c:v>279.19999999999345</c:v>
                </c:pt>
                <c:pt idx="2085">
                  <c:v>279.39999999999344</c:v>
                </c:pt>
                <c:pt idx="2086">
                  <c:v>279.59999999999343</c:v>
                </c:pt>
                <c:pt idx="2087">
                  <c:v>279.79999999999342</c:v>
                </c:pt>
                <c:pt idx="2088">
                  <c:v>279.99999999999341</c:v>
                </c:pt>
                <c:pt idx="2089">
                  <c:v>280.19999999999339</c:v>
                </c:pt>
                <c:pt idx="2090">
                  <c:v>280.39999999999338</c:v>
                </c:pt>
                <c:pt idx="2091">
                  <c:v>280.59999999999337</c:v>
                </c:pt>
                <c:pt idx="2092">
                  <c:v>280.79999999999336</c:v>
                </c:pt>
                <c:pt idx="2093">
                  <c:v>280.99999999999335</c:v>
                </c:pt>
                <c:pt idx="2094">
                  <c:v>281.19999999999334</c:v>
                </c:pt>
                <c:pt idx="2095">
                  <c:v>281.39999999999333</c:v>
                </c:pt>
                <c:pt idx="2096">
                  <c:v>281.59999999999332</c:v>
                </c:pt>
                <c:pt idx="2097">
                  <c:v>281.7999999999933</c:v>
                </c:pt>
                <c:pt idx="2098">
                  <c:v>281.99999999999329</c:v>
                </c:pt>
                <c:pt idx="2099">
                  <c:v>282.19999999999328</c:v>
                </c:pt>
                <c:pt idx="2100">
                  <c:v>282.39999999999327</c:v>
                </c:pt>
                <c:pt idx="2101">
                  <c:v>282.59999999999326</c:v>
                </c:pt>
                <c:pt idx="2102">
                  <c:v>282.79999999999325</c:v>
                </c:pt>
                <c:pt idx="2103">
                  <c:v>282.99999999999324</c:v>
                </c:pt>
                <c:pt idx="2104">
                  <c:v>283.19999999999322</c:v>
                </c:pt>
                <c:pt idx="2105">
                  <c:v>283.39999999999321</c:v>
                </c:pt>
                <c:pt idx="2106">
                  <c:v>283.5999999999932</c:v>
                </c:pt>
                <c:pt idx="2107">
                  <c:v>283.79999999999319</c:v>
                </c:pt>
                <c:pt idx="2108">
                  <c:v>283.99999999999318</c:v>
                </c:pt>
                <c:pt idx="2109">
                  <c:v>284.19999999999317</c:v>
                </c:pt>
                <c:pt idx="2110">
                  <c:v>284.39999999999316</c:v>
                </c:pt>
                <c:pt idx="2111">
                  <c:v>284.59999999999314</c:v>
                </c:pt>
                <c:pt idx="2112">
                  <c:v>284.79999999999313</c:v>
                </c:pt>
                <c:pt idx="2113">
                  <c:v>284.99999999999312</c:v>
                </c:pt>
                <c:pt idx="2114">
                  <c:v>285.19999999999311</c:v>
                </c:pt>
                <c:pt idx="2115">
                  <c:v>285.3999999999931</c:v>
                </c:pt>
                <c:pt idx="2116">
                  <c:v>285.59999999999309</c:v>
                </c:pt>
                <c:pt idx="2117">
                  <c:v>285.79999999999308</c:v>
                </c:pt>
                <c:pt idx="2118">
                  <c:v>285.99999999999307</c:v>
                </c:pt>
                <c:pt idx="2119">
                  <c:v>286.19999999999305</c:v>
                </c:pt>
                <c:pt idx="2120">
                  <c:v>286.39999999999304</c:v>
                </c:pt>
                <c:pt idx="2121">
                  <c:v>286.59999999999303</c:v>
                </c:pt>
                <c:pt idx="2122">
                  <c:v>286.79999999999302</c:v>
                </c:pt>
                <c:pt idx="2123">
                  <c:v>286.99999999999301</c:v>
                </c:pt>
                <c:pt idx="2124">
                  <c:v>287.199999999993</c:v>
                </c:pt>
                <c:pt idx="2125">
                  <c:v>287.39999999999299</c:v>
                </c:pt>
                <c:pt idx="2126">
                  <c:v>287.59999999999297</c:v>
                </c:pt>
                <c:pt idx="2127">
                  <c:v>287.79999999999296</c:v>
                </c:pt>
                <c:pt idx="2128">
                  <c:v>287.99999999999295</c:v>
                </c:pt>
                <c:pt idx="2129">
                  <c:v>288.19999999999294</c:v>
                </c:pt>
                <c:pt idx="2130">
                  <c:v>288.39999999999293</c:v>
                </c:pt>
                <c:pt idx="2131">
                  <c:v>288.59999999999292</c:v>
                </c:pt>
                <c:pt idx="2132">
                  <c:v>288.79999999999291</c:v>
                </c:pt>
                <c:pt idx="2133">
                  <c:v>288.99999999999289</c:v>
                </c:pt>
                <c:pt idx="2134">
                  <c:v>289.19999999999288</c:v>
                </c:pt>
                <c:pt idx="2135">
                  <c:v>289.39999999999287</c:v>
                </c:pt>
                <c:pt idx="2136">
                  <c:v>289.59999999999286</c:v>
                </c:pt>
                <c:pt idx="2137">
                  <c:v>289.79999999999285</c:v>
                </c:pt>
                <c:pt idx="2138">
                  <c:v>289.99999999999284</c:v>
                </c:pt>
                <c:pt idx="2139">
                  <c:v>290.19999999999283</c:v>
                </c:pt>
                <c:pt idx="2140">
                  <c:v>290.39999999999281</c:v>
                </c:pt>
                <c:pt idx="2141">
                  <c:v>290.5999999999928</c:v>
                </c:pt>
                <c:pt idx="2142">
                  <c:v>290.79999999999279</c:v>
                </c:pt>
                <c:pt idx="2143">
                  <c:v>290.99999999999278</c:v>
                </c:pt>
                <c:pt idx="2144">
                  <c:v>291.19999999999277</c:v>
                </c:pt>
                <c:pt idx="2145">
                  <c:v>291.39999999999276</c:v>
                </c:pt>
                <c:pt idx="2146">
                  <c:v>291.59999999999275</c:v>
                </c:pt>
                <c:pt idx="2147">
                  <c:v>291.79999999999274</c:v>
                </c:pt>
                <c:pt idx="2148">
                  <c:v>291.99999999999272</c:v>
                </c:pt>
                <c:pt idx="2149">
                  <c:v>292.19999999999271</c:v>
                </c:pt>
                <c:pt idx="2150">
                  <c:v>292.3999999999927</c:v>
                </c:pt>
                <c:pt idx="2151">
                  <c:v>292.59999999999269</c:v>
                </c:pt>
                <c:pt idx="2152">
                  <c:v>292.79999999999268</c:v>
                </c:pt>
                <c:pt idx="2153">
                  <c:v>292.99999999999267</c:v>
                </c:pt>
                <c:pt idx="2154">
                  <c:v>293.19999999999266</c:v>
                </c:pt>
                <c:pt idx="2155">
                  <c:v>293.39999999999264</c:v>
                </c:pt>
                <c:pt idx="2156">
                  <c:v>293.59999999999263</c:v>
                </c:pt>
                <c:pt idx="2157">
                  <c:v>293.79999999999262</c:v>
                </c:pt>
                <c:pt idx="2158">
                  <c:v>293.99999999999261</c:v>
                </c:pt>
                <c:pt idx="2159">
                  <c:v>294.1999999999926</c:v>
                </c:pt>
                <c:pt idx="2160">
                  <c:v>294.39999999999259</c:v>
                </c:pt>
                <c:pt idx="2161">
                  <c:v>294.59999999999258</c:v>
                </c:pt>
                <c:pt idx="2162">
                  <c:v>294.79999999999256</c:v>
                </c:pt>
                <c:pt idx="2163">
                  <c:v>294.99999999999255</c:v>
                </c:pt>
                <c:pt idx="2164">
                  <c:v>295.19999999999254</c:v>
                </c:pt>
                <c:pt idx="2165">
                  <c:v>295.39999999999253</c:v>
                </c:pt>
                <c:pt idx="2166">
                  <c:v>295.59999999999252</c:v>
                </c:pt>
                <c:pt idx="2167">
                  <c:v>295.79999999999251</c:v>
                </c:pt>
                <c:pt idx="2168">
                  <c:v>295.9999999999925</c:v>
                </c:pt>
                <c:pt idx="2169">
                  <c:v>296.19999999999249</c:v>
                </c:pt>
                <c:pt idx="2170">
                  <c:v>296.39999999999247</c:v>
                </c:pt>
                <c:pt idx="2171">
                  <c:v>296.59999999999246</c:v>
                </c:pt>
                <c:pt idx="2172">
                  <c:v>296.79999999999245</c:v>
                </c:pt>
                <c:pt idx="2173">
                  <c:v>296.99999999999244</c:v>
                </c:pt>
                <c:pt idx="2174">
                  <c:v>297.19999999999243</c:v>
                </c:pt>
                <c:pt idx="2175">
                  <c:v>297.39999999999242</c:v>
                </c:pt>
                <c:pt idx="2176">
                  <c:v>297.59999999999241</c:v>
                </c:pt>
                <c:pt idx="2177">
                  <c:v>297.79999999999239</c:v>
                </c:pt>
                <c:pt idx="2178">
                  <c:v>297.99999999999238</c:v>
                </c:pt>
                <c:pt idx="2179">
                  <c:v>298.19999999999237</c:v>
                </c:pt>
                <c:pt idx="2180">
                  <c:v>298.39999999999236</c:v>
                </c:pt>
                <c:pt idx="2181">
                  <c:v>298.59999999999235</c:v>
                </c:pt>
                <c:pt idx="2182">
                  <c:v>298.79999999999234</c:v>
                </c:pt>
                <c:pt idx="2183">
                  <c:v>298.99999999999233</c:v>
                </c:pt>
                <c:pt idx="2184">
                  <c:v>299.19999999999231</c:v>
                </c:pt>
                <c:pt idx="2185">
                  <c:v>299.3999999999923</c:v>
                </c:pt>
                <c:pt idx="2186">
                  <c:v>299.59999999999229</c:v>
                </c:pt>
                <c:pt idx="2187">
                  <c:v>299.79999999999228</c:v>
                </c:pt>
                <c:pt idx="2188">
                  <c:v>299.99999999999227</c:v>
                </c:pt>
                <c:pt idx="2189">
                  <c:v>300.19999999999226</c:v>
                </c:pt>
                <c:pt idx="2190">
                  <c:v>300.39999999999225</c:v>
                </c:pt>
                <c:pt idx="2191">
                  <c:v>300.59999999999224</c:v>
                </c:pt>
                <c:pt idx="2192">
                  <c:v>300.79999999999222</c:v>
                </c:pt>
                <c:pt idx="2193">
                  <c:v>300.99999999999221</c:v>
                </c:pt>
                <c:pt idx="2194">
                  <c:v>301.1999999999922</c:v>
                </c:pt>
                <c:pt idx="2195">
                  <c:v>301.39999999999219</c:v>
                </c:pt>
                <c:pt idx="2196">
                  <c:v>301.59999999999218</c:v>
                </c:pt>
                <c:pt idx="2197">
                  <c:v>301.79999999999217</c:v>
                </c:pt>
                <c:pt idx="2198">
                  <c:v>301.99999999999216</c:v>
                </c:pt>
                <c:pt idx="2199">
                  <c:v>302.19999999999214</c:v>
                </c:pt>
                <c:pt idx="2200">
                  <c:v>302.39999999999213</c:v>
                </c:pt>
                <c:pt idx="2201">
                  <c:v>302.59999999999212</c:v>
                </c:pt>
                <c:pt idx="2202">
                  <c:v>302.79999999999211</c:v>
                </c:pt>
                <c:pt idx="2203">
                  <c:v>302.9999999999921</c:v>
                </c:pt>
                <c:pt idx="2204">
                  <c:v>303.19999999999209</c:v>
                </c:pt>
                <c:pt idx="2205">
                  <c:v>303.39999999999208</c:v>
                </c:pt>
                <c:pt idx="2206">
                  <c:v>303.59999999999206</c:v>
                </c:pt>
                <c:pt idx="2207">
                  <c:v>303.79999999999205</c:v>
                </c:pt>
                <c:pt idx="2208">
                  <c:v>303.99999999999204</c:v>
                </c:pt>
                <c:pt idx="2209">
                  <c:v>304.19999999999203</c:v>
                </c:pt>
                <c:pt idx="2210">
                  <c:v>304.39999999999202</c:v>
                </c:pt>
                <c:pt idx="2211">
                  <c:v>304.59999999999201</c:v>
                </c:pt>
                <c:pt idx="2212">
                  <c:v>304.799999999992</c:v>
                </c:pt>
                <c:pt idx="2213">
                  <c:v>304.99999999999199</c:v>
                </c:pt>
                <c:pt idx="2214">
                  <c:v>305.19999999999197</c:v>
                </c:pt>
                <c:pt idx="2215">
                  <c:v>305.39999999999196</c:v>
                </c:pt>
                <c:pt idx="2216">
                  <c:v>305.59999999999195</c:v>
                </c:pt>
                <c:pt idx="2217">
                  <c:v>305.79999999999194</c:v>
                </c:pt>
                <c:pt idx="2218">
                  <c:v>305.99999999999193</c:v>
                </c:pt>
                <c:pt idx="2219">
                  <c:v>306.19999999999192</c:v>
                </c:pt>
                <c:pt idx="2220">
                  <c:v>306.39999999999191</c:v>
                </c:pt>
                <c:pt idx="2221">
                  <c:v>306.59999999999189</c:v>
                </c:pt>
                <c:pt idx="2222">
                  <c:v>306.79999999999188</c:v>
                </c:pt>
                <c:pt idx="2223">
                  <c:v>306.99999999999187</c:v>
                </c:pt>
                <c:pt idx="2224">
                  <c:v>307.19999999999186</c:v>
                </c:pt>
                <c:pt idx="2225">
                  <c:v>307.39999999999185</c:v>
                </c:pt>
                <c:pt idx="2226">
                  <c:v>307.59999999999184</c:v>
                </c:pt>
                <c:pt idx="2227">
                  <c:v>307.79999999999183</c:v>
                </c:pt>
                <c:pt idx="2228">
                  <c:v>307.99999999999181</c:v>
                </c:pt>
                <c:pt idx="2229">
                  <c:v>308.1999999999918</c:v>
                </c:pt>
                <c:pt idx="2230">
                  <c:v>308.39999999999179</c:v>
                </c:pt>
                <c:pt idx="2231">
                  <c:v>308.59999999999178</c:v>
                </c:pt>
                <c:pt idx="2232">
                  <c:v>308.79999999999177</c:v>
                </c:pt>
                <c:pt idx="2233">
                  <c:v>308.99999999999176</c:v>
                </c:pt>
                <c:pt idx="2234">
                  <c:v>309.19999999999175</c:v>
                </c:pt>
                <c:pt idx="2235">
                  <c:v>309.39999999999173</c:v>
                </c:pt>
                <c:pt idx="2236">
                  <c:v>309.59999999999172</c:v>
                </c:pt>
                <c:pt idx="2237">
                  <c:v>309.79999999999171</c:v>
                </c:pt>
                <c:pt idx="2238">
                  <c:v>309.9999999999917</c:v>
                </c:pt>
                <c:pt idx="2239">
                  <c:v>310.19999999999169</c:v>
                </c:pt>
                <c:pt idx="2240">
                  <c:v>310.39999999999168</c:v>
                </c:pt>
                <c:pt idx="2241">
                  <c:v>310.59999999999167</c:v>
                </c:pt>
                <c:pt idx="2242">
                  <c:v>310.79999999999166</c:v>
                </c:pt>
                <c:pt idx="2243">
                  <c:v>310.99999999999164</c:v>
                </c:pt>
                <c:pt idx="2244">
                  <c:v>311.19999999999163</c:v>
                </c:pt>
                <c:pt idx="2245">
                  <c:v>311.39999999999162</c:v>
                </c:pt>
                <c:pt idx="2246">
                  <c:v>311.59999999999161</c:v>
                </c:pt>
                <c:pt idx="2247">
                  <c:v>311.7999999999916</c:v>
                </c:pt>
                <c:pt idx="2248">
                  <c:v>311.99999999999159</c:v>
                </c:pt>
                <c:pt idx="2249">
                  <c:v>312.19999999999158</c:v>
                </c:pt>
                <c:pt idx="2250">
                  <c:v>312.39999999999156</c:v>
                </c:pt>
                <c:pt idx="2251">
                  <c:v>312.59999999999155</c:v>
                </c:pt>
                <c:pt idx="2252">
                  <c:v>312.79999999999154</c:v>
                </c:pt>
                <c:pt idx="2253">
                  <c:v>312.99999999999153</c:v>
                </c:pt>
                <c:pt idx="2254">
                  <c:v>313.19999999999152</c:v>
                </c:pt>
                <c:pt idx="2255">
                  <c:v>313.39999999999151</c:v>
                </c:pt>
                <c:pt idx="2256">
                  <c:v>313.5999999999915</c:v>
                </c:pt>
                <c:pt idx="2257">
                  <c:v>313.79999999999148</c:v>
                </c:pt>
                <c:pt idx="2258">
                  <c:v>313.99999999999147</c:v>
                </c:pt>
                <c:pt idx="2259">
                  <c:v>314.19999999999146</c:v>
                </c:pt>
                <c:pt idx="2260">
                  <c:v>314.39999999999145</c:v>
                </c:pt>
                <c:pt idx="2261">
                  <c:v>314.59999999999144</c:v>
                </c:pt>
                <c:pt idx="2262">
                  <c:v>314.79999999999143</c:v>
                </c:pt>
                <c:pt idx="2263">
                  <c:v>314.99999999999142</c:v>
                </c:pt>
                <c:pt idx="2264">
                  <c:v>315.19999999999141</c:v>
                </c:pt>
                <c:pt idx="2265">
                  <c:v>315.39999999999139</c:v>
                </c:pt>
                <c:pt idx="2266">
                  <c:v>315.59999999999138</c:v>
                </c:pt>
                <c:pt idx="2267">
                  <c:v>315.79999999999137</c:v>
                </c:pt>
                <c:pt idx="2268">
                  <c:v>315.99999999999136</c:v>
                </c:pt>
                <c:pt idx="2269">
                  <c:v>316.19999999999135</c:v>
                </c:pt>
                <c:pt idx="2270">
                  <c:v>316.39999999999134</c:v>
                </c:pt>
                <c:pt idx="2271">
                  <c:v>316.59999999999133</c:v>
                </c:pt>
                <c:pt idx="2272">
                  <c:v>316.79999999999131</c:v>
                </c:pt>
                <c:pt idx="2273">
                  <c:v>316.9999999999913</c:v>
                </c:pt>
                <c:pt idx="2274">
                  <c:v>317.19999999999129</c:v>
                </c:pt>
                <c:pt idx="2275">
                  <c:v>317.39999999999128</c:v>
                </c:pt>
                <c:pt idx="2276">
                  <c:v>317.59999999999127</c:v>
                </c:pt>
                <c:pt idx="2277">
                  <c:v>317.79999999999126</c:v>
                </c:pt>
                <c:pt idx="2278">
                  <c:v>317.99999999999125</c:v>
                </c:pt>
                <c:pt idx="2279">
                  <c:v>318.19999999999123</c:v>
                </c:pt>
                <c:pt idx="2280">
                  <c:v>318.39999999999122</c:v>
                </c:pt>
                <c:pt idx="2281">
                  <c:v>318.59999999999121</c:v>
                </c:pt>
                <c:pt idx="2282">
                  <c:v>318.7999999999912</c:v>
                </c:pt>
                <c:pt idx="2283">
                  <c:v>318.99999999999119</c:v>
                </c:pt>
                <c:pt idx="2284">
                  <c:v>319.19999999999118</c:v>
                </c:pt>
                <c:pt idx="2285">
                  <c:v>319.39999999999117</c:v>
                </c:pt>
                <c:pt idx="2286">
                  <c:v>319.59999999999116</c:v>
                </c:pt>
                <c:pt idx="2287">
                  <c:v>319.79999999999114</c:v>
                </c:pt>
                <c:pt idx="2288">
                  <c:v>319.99999999999113</c:v>
                </c:pt>
                <c:pt idx="2289">
                  <c:v>320.19999999999112</c:v>
                </c:pt>
                <c:pt idx="2290">
                  <c:v>320.39999999999111</c:v>
                </c:pt>
                <c:pt idx="2291">
                  <c:v>320.5999999999911</c:v>
                </c:pt>
                <c:pt idx="2292">
                  <c:v>320.79999999999109</c:v>
                </c:pt>
                <c:pt idx="2293">
                  <c:v>320.99999999999108</c:v>
                </c:pt>
                <c:pt idx="2294">
                  <c:v>321.19999999999106</c:v>
                </c:pt>
                <c:pt idx="2295">
                  <c:v>321.39999999999105</c:v>
                </c:pt>
                <c:pt idx="2296">
                  <c:v>321.59999999999104</c:v>
                </c:pt>
                <c:pt idx="2297">
                  <c:v>321.79999999999103</c:v>
                </c:pt>
                <c:pt idx="2298">
                  <c:v>321.99999999999102</c:v>
                </c:pt>
                <c:pt idx="2299">
                  <c:v>322.19999999999101</c:v>
                </c:pt>
                <c:pt idx="2300">
                  <c:v>322.399999999991</c:v>
                </c:pt>
                <c:pt idx="2301">
                  <c:v>322.59999999999098</c:v>
                </c:pt>
                <c:pt idx="2302">
                  <c:v>322.79999999999097</c:v>
                </c:pt>
                <c:pt idx="2303">
                  <c:v>322.99999999999096</c:v>
                </c:pt>
                <c:pt idx="2304">
                  <c:v>323.19999999999095</c:v>
                </c:pt>
                <c:pt idx="2305">
                  <c:v>323.39999999999094</c:v>
                </c:pt>
                <c:pt idx="2306">
                  <c:v>323.59999999999093</c:v>
                </c:pt>
                <c:pt idx="2307">
                  <c:v>323.79999999999092</c:v>
                </c:pt>
                <c:pt idx="2308">
                  <c:v>323.99999999999091</c:v>
                </c:pt>
                <c:pt idx="2309">
                  <c:v>324.19999999999089</c:v>
                </c:pt>
                <c:pt idx="2310">
                  <c:v>324.39999999999088</c:v>
                </c:pt>
                <c:pt idx="2311">
                  <c:v>324.59999999999087</c:v>
                </c:pt>
                <c:pt idx="2312">
                  <c:v>324.79999999999086</c:v>
                </c:pt>
                <c:pt idx="2313">
                  <c:v>324.99999999999085</c:v>
                </c:pt>
                <c:pt idx="2314">
                  <c:v>325.19999999999084</c:v>
                </c:pt>
                <c:pt idx="2315">
                  <c:v>325.39999999999083</c:v>
                </c:pt>
                <c:pt idx="2316">
                  <c:v>325.59999999999081</c:v>
                </c:pt>
                <c:pt idx="2317">
                  <c:v>325.7999999999908</c:v>
                </c:pt>
                <c:pt idx="2318">
                  <c:v>325.99999999999079</c:v>
                </c:pt>
                <c:pt idx="2319">
                  <c:v>326.19999999999078</c:v>
                </c:pt>
                <c:pt idx="2320">
                  <c:v>326.39999999999077</c:v>
                </c:pt>
                <c:pt idx="2321">
                  <c:v>326.59999999999076</c:v>
                </c:pt>
                <c:pt idx="2322">
                  <c:v>326.79999999999075</c:v>
                </c:pt>
                <c:pt idx="2323">
                  <c:v>326.99999999999073</c:v>
                </c:pt>
                <c:pt idx="2324">
                  <c:v>327.19999999999072</c:v>
                </c:pt>
                <c:pt idx="2325">
                  <c:v>327.39999999999071</c:v>
                </c:pt>
                <c:pt idx="2326">
                  <c:v>327.5999999999907</c:v>
                </c:pt>
                <c:pt idx="2327">
                  <c:v>327.79999999999069</c:v>
                </c:pt>
                <c:pt idx="2328">
                  <c:v>327.99999999999068</c:v>
                </c:pt>
                <c:pt idx="2329">
                  <c:v>328.19999999999067</c:v>
                </c:pt>
                <c:pt idx="2330">
                  <c:v>328.39999999999065</c:v>
                </c:pt>
                <c:pt idx="2331">
                  <c:v>328.59999999999064</c:v>
                </c:pt>
                <c:pt idx="2332">
                  <c:v>328.79999999999063</c:v>
                </c:pt>
                <c:pt idx="2333">
                  <c:v>328.99999999999062</c:v>
                </c:pt>
                <c:pt idx="2334">
                  <c:v>329.19999999999061</c:v>
                </c:pt>
                <c:pt idx="2335">
                  <c:v>329.3999999999906</c:v>
                </c:pt>
                <c:pt idx="2336">
                  <c:v>329.59999999999059</c:v>
                </c:pt>
                <c:pt idx="2337">
                  <c:v>329.79999999999058</c:v>
                </c:pt>
                <c:pt idx="2338">
                  <c:v>329.99999999999056</c:v>
                </c:pt>
                <c:pt idx="2339">
                  <c:v>330.19999999999055</c:v>
                </c:pt>
                <c:pt idx="2340">
                  <c:v>330.39999999999054</c:v>
                </c:pt>
                <c:pt idx="2341">
                  <c:v>330.59999999999053</c:v>
                </c:pt>
                <c:pt idx="2342">
                  <c:v>330.79999999999052</c:v>
                </c:pt>
                <c:pt idx="2343">
                  <c:v>330.99999999999051</c:v>
                </c:pt>
                <c:pt idx="2344">
                  <c:v>331.1999999999905</c:v>
                </c:pt>
                <c:pt idx="2345">
                  <c:v>331.39999999999048</c:v>
                </c:pt>
                <c:pt idx="2346">
                  <c:v>331.59999999999047</c:v>
                </c:pt>
                <c:pt idx="2347">
                  <c:v>331.79999999999046</c:v>
                </c:pt>
                <c:pt idx="2348">
                  <c:v>331.99999999999045</c:v>
                </c:pt>
                <c:pt idx="2349">
                  <c:v>332.19999999999044</c:v>
                </c:pt>
                <c:pt idx="2350">
                  <c:v>332.39999999999043</c:v>
                </c:pt>
                <c:pt idx="2351">
                  <c:v>332.59999999999042</c:v>
                </c:pt>
                <c:pt idx="2352">
                  <c:v>332.7999999999904</c:v>
                </c:pt>
                <c:pt idx="2353">
                  <c:v>332.99999999999039</c:v>
                </c:pt>
                <c:pt idx="2354">
                  <c:v>333.19999999999038</c:v>
                </c:pt>
                <c:pt idx="2355">
                  <c:v>333.39999999999037</c:v>
                </c:pt>
                <c:pt idx="2356">
                  <c:v>333.59999999999036</c:v>
                </c:pt>
                <c:pt idx="2357">
                  <c:v>333.79999999999035</c:v>
                </c:pt>
                <c:pt idx="2358">
                  <c:v>333.99999999999034</c:v>
                </c:pt>
                <c:pt idx="2359">
                  <c:v>334.19999999999033</c:v>
                </c:pt>
                <c:pt idx="2360">
                  <c:v>334.39999999999031</c:v>
                </c:pt>
                <c:pt idx="2361">
                  <c:v>334.5999999999903</c:v>
                </c:pt>
                <c:pt idx="2362">
                  <c:v>334.79999999999029</c:v>
                </c:pt>
                <c:pt idx="2363">
                  <c:v>334.99999999999028</c:v>
                </c:pt>
                <c:pt idx="2364">
                  <c:v>335.19999999999027</c:v>
                </c:pt>
                <c:pt idx="2365">
                  <c:v>335.39999999999026</c:v>
                </c:pt>
                <c:pt idx="2366">
                  <c:v>335.59999999999025</c:v>
                </c:pt>
                <c:pt idx="2367">
                  <c:v>335.79999999999023</c:v>
                </c:pt>
                <c:pt idx="2368">
                  <c:v>335.99999999999022</c:v>
                </c:pt>
                <c:pt idx="2369">
                  <c:v>336.19999999999021</c:v>
                </c:pt>
                <c:pt idx="2370">
                  <c:v>336.3999999999902</c:v>
                </c:pt>
                <c:pt idx="2371">
                  <c:v>336.59999999999019</c:v>
                </c:pt>
                <c:pt idx="2372">
                  <c:v>336.79999999999018</c:v>
                </c:pt>
                <c:pt idx="2373">
                  <c:v>336.99999999999017</c:v>
                </c:pt>
                <c:pt idx="2374">
                  <c:v>337.19999999999015</c:v>
                </c:pt>
                <c:pt idx="2375">
                  <c:v>337.39999999999014</c:v>
                </c:pt>
                <c:pt idx="2376">
                  <c:v>337.59999999999013</c:v>
                </c:pt>
                <c:pt idx="2377">
                  <c:v>337.79999999999012</c:v>
                </c:pt>
                <c:pt idx="2378">
                  <c:v>337.99999999999011</c:v>
                </c:pt>
                <c:pt idx="2379">
                  <c:v>338.1999999999901</c:v>
                </c:pt>
                <c:pt idx="2380">
                  <c:v>338.39999999999009</c:v>
                </c:pt>
                <c:pt idx="2381">
                  <c:v>338.59999999999008</c:v>
                </c:pt>
                <c:pt idx="2382">
                  <c:v>338.79999999999006</c:v>
                </c:pt>
                <c:pt idx="2383">
                  <c:v>338.99999999999005</c:v>
                </c:pt>
                <c:pt idx="2384">
                  <c:v>339.19999999999004</c:v>
                </c:pt>
                <c:pt idx="2385">
                  <c:v>339.39999999999003</c:v>
                </c:pt>
                <c:pt idx="2386">
                  <c:v>339.59999999999002</c:v>
                </c:pt>
                <c:pt idx="2387">
                  <c:v>339.79999999999001</c:v>
                </c:pt>
                <c:pt idx="2388">
                  <c:v>339.99999999999</c:v>
                </c:pt>
                <c:pt idx="2389">
                  <c:v>340.19999999998998</c:v>
                </c:pt>
                <c:pt idx="2390">
                  <c:v>340.39999999998997</c:v>
                </c:pt>
                <c:pt idx="2391">
                  <c:v>340.59999999998996</c:v>
                </c:pt>
                <c:pt idx="2392">
                  <c:v>340.79999999998995</c:v>
                </c:pt>
                <c:pt idx="2393">
                  <c:v>340.99999999998994</c:v>
                </c:pt>
                <c:pt idx="2394">
                  <c:v>341.19999999998993</c:v>
                </c:pt>
                <c:pt idx="2395">
                  <c:v>341.39999999998992</c:v>
                </c:pt>
                <c:pt idx="2396">
                  <c:v>341.5999999999899</c:v>
                </c:pt>
                <c:pt idx="2397">
                  <c:v>341.79999999998989</c:v>
                </c:pt>
                <c:pt idx="2398">
                  <c:v>341.99999999998988</c:v>
                </c:pt>
                <c:pt idx="2399">
                  <c:v>342.19999999998987</c:v>
                </c:pt>
                <c:pt idx="2400">
                  <c:v>342.39999999998986</c:v>
                </c:pt>
                <c:pt idx="2401">
                  <c:v>342.59999999998985</c:v>
                </c:pt>
                <c:pt idx="2402">
                  <c:v>342.79999999998984</c:v>
                </c:pt>
                <c:pt idx="2403">
                  <c:v>342.99999999998983</c:v>
                </c:pt>
                <c:pt idx="2404">
                  <c:v>343.19999999998981</c:v>
                </c:pt>
                <c:pt idx="2405">
                  <c:v>343.3999999999898</c:v>
                </c:pt>
                <c:pt idx="2406">
                  <c:v>343.59999999998979</c:v>
                </c:pt>
                <c:pt idx="2407">
                  <c:v>343.79999999998978</c:v>
                </c:pt>
                <c:pt idx="2408">
                  <c:v>343.99999999998977</c:v>
                </c:pt>
                <c:pt idx="2409">
                  <c:v>344.19999999998976</c:v>
                </c:pt>
                <c:pt idx="2410">
                  <c:v>344.39999999998975</c:v>
                </c:pt>
                <c:pt idx="2411">
                  <c:v>344.59999999998973</c:v>
                </c:pt>
                <c:pt idx="2412">
                  <c:v>344.79999999998972</c:v>
                </c:pt>
                <c:pt idx="2413">
                  <c:v>344.99999999998971</c:v>
                </c:pt>
                <c:pt idx="2414">
                  <c:v>345.1999999999897</c:v>
                </c:pt>
                <c:pt idx="2415">
                  <c:v>345.39999999998969</c:v>
                </c:pt>
                <c:pt idx="2416">
                  <c:v>345.59999999998968</c:v>
                </c:pt>
                <c:pt idx="2417">
                  <c:v>345.79999999998967</c:v>
                </c:pt>
                <c:pt idx="2418">
                  <c:v>345.99999999998965</c:v>
                </c:pt>
                <c:pt idx="2419">
                  <c:v>346.19999999998964</c:v>
                </c:pt>
                <c:pt idx="2420">
                  <c:v>346.39999999998963</c:v>
                </c:pt>
                <c:pt idx="2421">
                  <c:v>346.59999999998962</c:v>
                </c:pt>
                <c:pt idx="2422">
                  <c:v>346.79999999998961</c:v>
                </c:pt>
                <c:pt idx="2423">
                  <c:v>346.9999999999896</c:v>
                </c:pt>
                <c:pt idx="2424">
                  <c:v>347.19999999998959</c:v>
                </c:pt>
                <c:pt idx="2425">
                  <c:v>347.39999999998957</c:v>
                </c:pt>
                <c:pt idx="2426">
                  <c:v>347.59999999998956</c:v>
                </c:pt>
                <c:pt idx="2427">
                  <c:v>347.79999999998955</c:v>
                </c:pt>
                <c:pt idx="2428">
                  <c:v>347.99999999998954</c:v>
                </c:pt>
                <c:pt idx="2429">
                  <c:v>348.19999999998953</c:v>
                </c:pt>
                <c:pt idx="2430">
                  <c:v>348.39999999998952</c:v>
                </c:pt>
                <c:pt idx="2431">
                  <c:v>348.59999999998951</c:v>
                </c:pt>
                <c:pt idx="2432">
                  <c:v>348.7999999999895</c:v>
                </c:pt>
                <c:pt idx="2433">
                  <c:v>348.99999999998948</c:v>
                </c:pt>
                <c:pt idx="2434">
                  <c:v>349.19999999998947</c:v>
                </c:pt>
                <c:pt idx="2435">
                  <c:v>349.39999999998946</c:v>
                </c:pt>
                <c:pt idx="2436">
                  <c:v>349.59999999998945</c:v>
                </c:pt>
                <c:pt idx="2437">
                  <c:v>349.79999999998944</c:v>
                </c:pt>
                <c:pt idx="2438">
                  <c:v>349.99999999998943</c:v>
                </c:pt>
                <c:pt idx="2439">
                  <c:v>350.19999999998942</c:v>
                </c:pt>
                <c:pt idx="2440">
                  <c:v>350.3999999999894</c:v>
                </c:pt>
                <c:pt idx="2441">
                  <c:v>350.59999999998939</c:v>
                </c:pt>
                <c:pt idx="2442">
                  <c:v>350.79999999998938</c:v>
                </c:pt>
                <c:pt idx="2443">
                  <c:v>350.99999999998937</c:v>
                </c:pt>
                <c:pt idx="2444">
                  <c:v>351.19999999998936</c:v>
                </c:pt>
                <c:pt idx="2445">
                  <c:v>351.39999999998935</c:v>
                </c:pt>
                <c:pt idx="2446">
                  <c:v>351.59999999998934</c:v>
                </c:pt>
                <c:pt idx="2447">
                  <c:v>351.79999999998932</c:v>
                </c:pt>
                <c:pt idx="2448">
                  <c:v>351.99999999998931</c:v>
                </c:pt>
                <c:pt idx="2449">
                  <c:v>352.1999999999893</c:v>
                </c:pt>
                <c:pt idx="2450">
                  <c:v>352.39999999998929</c:v>
                </c:pt>
                <c:pt idx="2451">
                  <c:v>352.59999999998928</c:v>
                </c:pt>
                <c:pt idx="2452">
                  <c:v>352.79999999998927</c:v>
                </c:pt>
                <c:pt idx="2453">
                  <c:v>352.99999999998926</c:v>
                </c:pt>
                <c:pt idx="2454">
                  <c:v>353.19999999998925</c:v>
                </c:pt>
                <c:pt idx="2455">
                  <c:v>353.39999999998923</c:v>
                </c:pt>
                <c:pt idx="2456">
                  <c:v>353.59999999998922</c:v>
                </c:pt>
                <c:pt idx="2457">
                  <c:v>353.79999999998921</c:v>
                </c:pt>
                <c:pt idx="2458">
                  <c:v>353.9999999999892</c:v>
                </c:pt>
                <c:pt idx="2459">
                  <c:v>354.19999999998919</c:v>
                </c:pt>
                <c:pt idx="2460">
                  <c:v>354.39999999998918</c:v>
                </c:pt>
                <c:pt idx="2461">
                  <c:v>354.59999999998917</c:v>
                </c:pt>
                <c:pt idx="2462">
                  <c:v>354.79999999998915</c:v>
                </c:pt>
                <c:pt idx="2463">
                  <c:v>354.99999999998914</c:v>
                </c:pt>
                <c:pt idx="2464">
                  <c:v>355.19999999998913</c:v>
                </c:pt>
                <c:pt idx="2465">
                  <c:v>355.39999999998912</c:v>
                </c:pt>
                <c:pt idx="2466">
                  <c:v>355.59999999998911</c:v>
                </c:pt>
                <c:pt idx="2467">
                  <c:v>355.7999999999891</c:v>
                </c:pt>
                <c:pt idx="2468">
                  <c:v>355.99999999998909</c:v>
                </c:pt>
                <c:pt idx="2469">
                  <c:v>356.19999999998907</c:v>
                </c:pt>
                <c:pt idx="2470">
                  <c:v>356.39999999998906</c:v>
                </c:pt>
                <c:pt idx="2471">
                  <c:v>356.59999999998905</c:v>
                </c:pt>
                <c:pt idx="2472">
                  <c:v>356.79999999998904</c:v>
                </c:pt>
                <c:pt idx="2473">
                  <c:v>356.99999999998903</c:v>
                </c:pt>
                <c:pt idx="2474">
                  <c:v>357.19999999998902</c:v>
                </c:pt>
                <c:pt idx="2475">
                  <c:v>357.39999999998901</c:v>
                </c:pt>
                <c:pt idx="2476">
                  <c:v>357.599999999989</c:v>
                </c:pt>
                <c:pt idx="2477">
                  <c:v>357.79999999998898</c:v>
                </c:pt>
                <c:pt idx="2478">
                  <c:v>357.99999999998897</c:v>
                </c:pt>
                <c:pt idx="2479">
                  <c:v>358.19999999998896</c:v>
                </c:pt>
                <c:pt idx="2480">
                  <c:v>358.39999999998895</c:v>
                </c:pt>
                <c:pt idx="2481">
                  <c:v>358.59999999998894</c:v>
                </c:pt>
                <c:pt idx="2482">
                  <c:v>358.79999999998893</c:v>
                </c:pt>
                <c:pt idx="2483">
                  <c:v>358.99999999998892</c:v>
                </c:pt>
                <c:pt idx="2484">
                  <c:v>359.1999999999889</c:v>
                </c:pt>
                <c:pt idx="2485">
                  <c:v>359.39999999998889</c:v>
                </c:pt>
                <c:pt idx="2486">
                  <c:v>359.59999999998888</c:v>
                </c:pt>
                <c:pt idx="2487">
                  <c:v>359.79999999998887</c:v>
                </c:pt>
                <c:pt idx="2488">
                  <c:v>359.99999999998886</c:v>
                </c:pt>
                <c:pt idx="2489">
                  <c:v>360.19999999998885</c:v>
                </c:pt>
                <c:pt idx="2490">
                  <c:v>360.39999999998884</c:v>
                </c:pt>
                <c:pt idx="2491">
                  <c:v>360.59999999998882</c:v>
                </c:pt>
                <c:pt idx="2492">
                  <c:v>360.79999999998881</c:v>
                </c:pt>
                <c:pt idx="2493">
                  <c:v>360.9999999999888</c:v>
                </c:pt>
                <c:pt idx="2494">
                  <c:v>361.19999999998879</c:v>
                </c:pt>
                <c:pt idx="2495">
                  <c:v>361.39999999998878</c:v>
                </c:pt>
                <c:pt idx="2496">
                  <c:v>361.59999999998877</c:v>
                </c:pt>
                <c:pt idx="2497">
                  <c:v>361.79999999998876</c:v>
                </c:pt>
                <c:pt idx="2498">
                  <c:v>361.99999999998875</c:v>
                </c:pt>
                <c:pt idx="2499">
                  <c:v>362.19999999998873</c:v>
                </c:pt>
                <c:pt idx="2500">
                  <c:v>362.39999999998872</c:v>
                </c:pt>
                <c:pt idx="2501">
                  <c:v>362.59999999998871</c:v>
                </c:pt>
                <c:pt idx="2502">
                  <c:v>362.7999999999887</c:v>
                </c:pt>
                <c:pt idx="2503">
                  <c:v>362.99999999998869</c:v>
                </c:pt>
                <c:pt idx="2504">
                  <c:v>363.19999999998868</c:v>
                </c:pt>
                <c:pt idx="2505">
                  <c:v>363.39999999998867</c:v>
                </c:pt>
                <c:pt idx="2506">
                  <c:v>363.59999999998865</c:v>
                </c:pt>
                <c:pt idx="2507">
                  <c:v>363.79999999998864</c:v>
                </c:pt>
                <c:pt idx="2508">
                  <c:v>363.99999999998863</c:v>
                </c:pt>
                <c:pt idx="2509">
                  <c:v>364.19999999998862</c:v>
                </c:pt>
                <c:pt idx="2510">
                  <c:v>364.39999999998861</c:v>
                </c:pt>
                <c:pt idx="2511">
                  <c:v>364.5999999999886</c:v>
                </c:pt>
                <c:pt idx="2512">
                  <c:v>364.79999999998859</c:v>
                </c:pt>
                <c:pt idx="2513">
                  <c:v>364.99999999998857</c:v>
                </c:pt>
                <c:pt idx="2514">
                  <c:v>365.19999999998856</c:v>
                </c:pt>
                <c:pt idx="2515">
                  <c:v>365.39999999998855</c:v>
                </c:pt>
                <c:pt idx="2516">
                  <c:v>365.59999999998854</c:v>
                </c:pt>
                <c:pt idx="2517">
                  <c:v>365.79999999998853</c:v>
                </c:pt>
                <c:pt idx="2518">
                  <c:v>365.99999999998852</c:v>
                </c:pt>
                <c:pt idx="2519">
                  <c:v>366.19999999998851</c:v>
                </c:pt>
                <c:pt idx="2520">
                  <c:v>366.39999999998849</c:v>
                </c:pt>
                <c:pt idx="2521">
                  <c:v>366.59999999998848</c:v>
                </c:pt>
                <c:pt idx="2522">
                  <c:v>366.79999999998847</c:v>
                </c:pt>
                <c:pt idx="2523">
                  <c:v>366.99999999998846</c:v>
                </c:pt>
                <c:pt idx="2524">
                  <c:v>367.19999999998845</c:v>
                </c:pt>
                <c:pt idx="2525">
                  <c:v>367.39999999998844</c:v>
                </c:pt>
                <c:pt idx="2526">
                  <c:v>367.59999999998843</c:v>
                </c:pt>
                <c:pt idx="2527">
                  <c:v>367.79999999998842</c:v>
                </c:pt>
                <c:pt idx="2528">
                  <c:v>367.9999999999884</c:v>
                </c:pt>
                <c:pt idx="2529">
                  <c:v>368.19999999998839</c:v>
                </c:pt>
                <c:pt idx="2530">
                  <c:v>368.39999999998838</c:v>
                </c:pt>
                <c:pt idx="2531">
                  <c:v>368.59999999998837</c:v>
                </c:pt>
                <c:pt idx="2532">
                  <c:v>368.79999999998836</c:v>
                </c:pt>
                <c:pt idx="2533">
                  <c:v>368.99999999998835</c:v>
                </c:pt>
                <c:pt idx="2534">
                  <c:v>369.19999999998834</c:v>
                </c:pt>
                <c:pt idx="2535">
                  <c:v>369.39999999998832</c:v>
                </c:pt>
                <c:pt idx="2536">
                  <c:v>369.59999999998831</c:v>
                </c:pt>
                <c:pt idx="2537">
                  <c:v>369.7999999999883</c:v>
                </c:pt>
                <c:pt idx="2538">
                  <c:v>369.99999999998829</c:v>
                </c:pt>
                <c:pt idx="2539">
                  <c:v>370.19999999998828</c:v>
                </c:pt>
                <c:pt idx="2540">
                  <c:v>370.39999999998827</c:v>
                </c:pt>
                <c:pt idx="2541">
                  <c:v>370.59999999998826</c:v>
                </c:pt>
                <c:pt idx="2542">
                  <c:v>370.79999999998824</c:v>
                </c:pt>
                <c:pt idx="2543">
                  <c:v>370.99999999998823</c:v>
                </c:pt>
                <c:pt idx="2544">
                  <c:v>371.19999999998822</c:v>
                </c:pt>
                <c:pt idx="2545">
                  <c:v>371.39999999998821</c:v>
                </c:pt>
                <c:pt idx="2546">
                  <c:v>371.5999999999882</c:v>
                </c:pt>
                <c:pt idx="2547">
                  <c:v>371.79999999998819</c:v>
                </c:pt>
                <c:pt idx="2548">
                  <c:v>371.99999999998818</c:v>
                </c:pt>
                <c:pt idx="2549">
                  <c:v>372.19999999998817</c:v>
                </c:pt>
                <c:pt idx="2550">
                  <c:v>372.39999999998815</c:v>
                </c:pt>
                <c:pt idx="2551">
                  <c:v>372.59999999998814</c:v>
                </c:pt>
                <c:pt idx="2552">
                  <c:v>372.79999999998813</c:v>
                </c:pt>
                <c:pt idx="2553">
                  <c:v>372.99999999998812</c:v>
                </c:pt>
                <c:pt idx="2554">
                  <c:v>373.19999999998811</c:v>
                </c:pt>
                <c:pt idx="2555">
                  <c:v>373.3999999999881</c:v>
                </c:pt>
                <c:pt idx="2556">
                  <c:v>373.59999999998809</c:v>
                </c:pt>
                <c:pt idx="2557">
                  <c:v>373.79999999998807</c:v>
                </c:pt>
                <c:pt idx="2558">
                  <c:v>373.99999999998806</c:v>
                </c:pt>
                <c:pt idx="2559">
                  <c:v>374.19999999998805</c:v>
                </c:pt>
                <c:pt idx="2560">
                  <c:v>374.39999999998804</c:v>
                </c:pt>
                <c:pt idx="2561">
                  <c:v>374.59999999998803</c:v>
                </c:pt>
                <c:pt idx="2562">
                  <c:v>374.79999999998802</c:v>
                </c:pt>
                <c:pt idx="2563">
                  <c:v>374.99999999998801</c:v>
                </c:pt>
                <c:pt idx="2564">
                  <c:v>375.19999999998799</c:v>
                </c:pt>
                <c:pt idx="2565">
                  <c:v>375.39999999998798</c:v>
                </c:pt>
                <c:pt idx="2566">
                  <c:v>375.59999999998797</c:v>
                </c:pt>
                <c:pt idx="2567">
                  <c:v>375.79999999998796</c:v>
                </c:pt>
                <c:pt idx="2568">
                  <c:v>375.99999999998795</c:v>
                </c:pt>
                <c:pt idx="2569">
                  <c:v>376.19999999998794</c:v>
                </c:pt>
                <c:pt idx="2570">
                  <c:v>376.39999999998793</c:v>
                </c:pt>
                <c:pt idx="2571">
                  <c:v>376.59999999998792</c:v>
                </c:pt>
                <c:pt idx="2572">
                  <c:v>376.7999999999879</c:v>
                </c:pt>
                <c:pt idx="2573">
                  <c:v>376.99999999998789</c:v>
                </c:pt>
                <c:pt idx="2574">
                  <c:v>377.19999999998788</c:v>
                </c:pt>
                <c:pt idx="2575">
                  <c:v>377.39999999998787</c:v>
                </c:pt>
                <c:pt idx="2576">
                  <c:v>377.59999999998786</c:v>
                </c:pt>
                <c:pt idx="2577">
                  <c:v>377.79999999998785</c:v>
                </c:pt>
                <c:pt idx="2578">
                  <c:v>377.99999999998784</c:v>
                </c:pt>
                <c:pt idx="2579">
                  <c:v>378.19999999998782</c:v>
                </c:pt>
                <c:pt idx="2580">
                  <c:v>378.39999999998781</c:v>
                </c:pt>
                <c:pt idx="2581">
                  <c:v>378.5999999999878</c:v>
                </c:pt>
                <c:pt idx="2582">
                  <c:v>378.79999999998779</c:v>
                </c:pt>
                <c:pt idx="2583">
                  <c:v>378.99999999998778</c:v>
                </c:pt>
                <c:pt idx="2584">
                  <c:v>379.19999999998777</c:v>
                </c:pt>
                <c:pt idx="2585">
                  <c:v>379.39999999998776</c:v>
                </c:pt>
                <c:pt idx="2586">
                  <c:v>379.59999999998774</c:v>
                </c:pt>
                <c:pt idx="2587">
                  <c:v>379.79999999998773</c:v>
                </c:pt>
                <c:pt idx="2588">
                  <c:v>379.99999999998772</c:v>
                </c:pt>
                <c:pt idx="2589">
                  <c:v>380.19999999998771</c:v>
                </c:pt>
                <c:pt idx="2590">
                  <c:v>380.3999999999877</c:v>
                </c:pt>
                <c:pt idx="2591">
                  <c:v>380.59999999998769</c:v>
                </c:pt>
                <c:pt idx="2592">
                  <c:v>380.79999999998768</c:v>
                </c:pt>
                <c:pt idx="2593">
                  <c:v>380.99999999998766</c:v>
                </c:pt>
                <c:pt idx="2594">
                  <c:v>381.19999999998765</c:v>
                </c:pt>
                <c:pt idx="2595">
                  <c:v>381.39999999998764</c:v>
                </c:pt>
                <c:pt idx="2596">
                  <c:v>381.59999999998763</c:v>
                </c:pt>
                <c:pt idx="2597">
                  <c:v>381.79999999998762</c:v>
                </c:pt>
                <c:pt idx="2598">
                  <c:v>381.99999999998761</c:v>
                </c:pt>
                <c:pt idx="2599">
                  <c:v>382.1999999999876</c:v>
                </c:pt>
                <c:pt idx="2600">
                  <c:v>382.39999999998759</c:v>
                </c:pt>
                <c:pt idx="2601">
                  <c:v>382.59999999998757</c:v>
                </c:pt>
                <c:pt idx="2602">
                  <c:v>382.79999999998756</c:v>
                </c:pt>
                <c:pt idx="2603">
                  <c:v>382.99999999998755</c:v>
                </c:pt>
                <c:pt idx="2604">
                  <c:v>383.19999999998754</c:v>
                </c:pt>
                <c:pt idx="2605">
                  <c:v>383.39999999998753</c:v>
                </c:pt>
                <c:pt idx="2606">
                  <c:v>383.59999999998752</c:v>
                </c:pt>
                <c:pt idx="2607">
                  <c:v>383.79999999998751</c:v>
                </c:pt>
                <c:pt idx="2608">
                  <c:v>383.99999999998749</c:v>
                </c:pt>
                <c:pt idx="2609">
                  <c:v>384.19999999998748</c:v>
                </c:pt>
                <c:pt idx="2610">
                  <c:v>384.39999999998747</c:v>
                </c:pt>
                <c:pt idx="2611">
                  <c:v>384.59999999998746</c:v>
                </c:pt>
                <c:pt idx="2612">
                  <c:v>384.79999999998745</c:v>
                </c:pt>
                <c:pt idx="2613">
                  <c:v>384.99999999998744</c:v>
                </c:pt>
                <c:pt idx="2614">
                  <c:v>385.19999999998743</c:v>
                </c:pt>
                <c:pt idx="2615">
                  <c:v>385.39999999998741</c:v>
                </c:pt>
                <c:pt idx="2616">
                  <c:v>385.5999999999874</c:v>
                </c:pt>
                <c:pt idx="2617">
                  <c:v>385.79999999998739</c:v>
                </c:pt>
                <c:pt idx="2618">
                  <c:v>385.99999999998738</c:v>
                </c:pt>
                <c:pt idx="2619">
                  <c:v>386.19999999998737</c:v>
                </c:pt>
                <c:pt idx="2620">
                  <c:v>386.39999999998736</c:v>
                </c:pt>
                <c:pt idx="2621">
                  <c:v>386.59999999998735</c:v>
                </c:pt>
                <c:pt idx="2622">
                  <c:v>386.79999999998734</c:v>
                </c:pt>
                <c:pt idx="2623">
                  <c:v>386.99999999998732</c:v>
                </c:pt>
                <c:pt idx="2624">
                  <c:v>387.19999999998731</c:v>
                </c:pt>
                <c:pt idx="2625">
                  <c:v>387.3999999999873</c:v>
                </c:pt>
                <c:pt idx="2626">
                  <c:v>387.59999999998729</c:v>
                </c:pt>
                <c:pt idx="2627">
                  <c:v>387.79999999998728</c:v>
                </c:pt>
                <c:pt idx="2628">
                  <c:v>387.99999999998727</c:v>
                </c:pt>
                <c:pt idx="2629">
                  <c:v>388.19999999998726</c:v>
                </c:pt>
                <c:pt idx="2630">
                  <c:v>388.39999999998724</c:v>
                </c:pt>
                <c:pt idx="2631">
                  <c:v>388.59999999998723</c:v>
                </c:pt>
                <c:pt idx="2632">
                  <c:v>388.79999999998722</c:v>
                </c:pt>
                <c:pt idx="2633">
                  <c:v>388.99999999998721</c:v>
                </c:pt>
                <c:pt idx="2634">
                  <c:v>389.1999999999872</c:v>
                </c:pt>
                <c:pt idx="2635">
                  <c:v>389.39999999998719</c:v>
                </c:pt>
                <c:pt idx="2636">
                  <c:v>389.59999999998718</c:v>
                </c:pt>
                <c:pt idx="2637">
                  <c:v>389.79999999998716</c:v>
                </c:pt>
                <c:pt idx="2638">
                  <c:v>389.99999999998715</c:v>
                </c:pt>
                <c:pt idx="2639">
                  <c:v>390.19999999998714</c:v>
                </c:pt>
                <c:pt idx="2640">
                  <c:v>390.39999999998713</c:v>
                </c:pt>
                <c:pt idx="2641">
                  <c:v>390.59999999998712</c:v>
                </c:pt>
                <c:pt idx="2642">
                  <c:v>390.79999999998711</c:v>
                </c:pt>
                <c:pt idx="2643">
                  <c:v>390.9999999999871</c:v>
                </c:pt>
                <c:pt idx="2644">
                  <c:v>391.19999999998709</c:v>
                </c:pt>
                <c:pt idx="2645">
                  <c:v>391.39999999998707</c:v>
                </c:pt>
                <c:pt idx="2646">
                  <c:v>391.59999999998706</c:v>
                </c:pt>
                <c:pt idx="2647">
                  <c:v>391.79999999998705</c:v>
                </c:pt>
                <c:pt idx="2648">
                  <c:v>391.99999999998704</c:v>
                </c:pt>
                <c:pt idx="2649">
                  <c:v>392.19999999998703</c:v>
                </c:pt>
                <c:pt idx="2650">
                  <c:v>392.39999999998702</c:v>
                </c:pt>
                <c:pt idx="2651">
                  <c:v>392.59999999998701</c:v>
                </c:pt>
                <c:pt idx="2652">
                  <c:v>392.79999999998699</c:v>
                </c:pt>
                <c:pt idx="2653">
                  <c:v>392.99999999998698</c:v>
                </c:pt>
                <c:pt idx="2654">
                  <c:v>393.19999999998697</c:v>
                </c:pt>
                <c:pt idx="2655">
                  <c:v>393.39999999998696</c:v>
                </c:pt>
                <c:pt idx="2656">
                  <c:v>393.59999999998695</c:v>
                </c:pt>
                <c:pt idx="2657">
                  <c:v>393.79999999998694</c:v>
                </c:pt>
                <c:pt idx="2658">
                  <c:v>393.99999999998693</c:v>
                </c:pt>
                <c:pt idx="2659">
                  <c:v>394.19999999998691</c:v>
                </c:pt>
                <c:pt idx="2660">
                  <c:v>394.3999999999869</c:v>
                </c:pt>
                <c:pt idx="2661">
                  <c:v>394.59999999998689</c:v>
                </c:pt>
                <c:pt idx="2662">
                  <c:v>394.79999999998688</c:v>
                </c:pt>
                <c:pt idx="2663">
                  <c:v>394.99999999998687</c:v>
                </c:pt>
                <c:pt idx="2664">
                  <c:v>395.19999999998686</c:v>
                </c:pt>
                <c:pt idx="2665">
                  <c:v>395.39999999998685</c:v>
                </c:pt>
                <c:pt idx="2666">
                  <c:v>395.59999999998684</c:v>
                </c:pt>
                <c:pt idx="2667">
                  <c:v>395.79999999998682</c:v>
                </c:pt>
                <c:pt idx="2668">
                  <c:v>395.99999999998681</c:v>
                </c:pt>
                <c:pt idx="2669">
                  <c:v>396.1999999999868</c:v>
                </c:pt>
                <c:pt idx="2670">
                  <c:v>396.39999999998679</c:v>
                </c:pt>
                <c:pt idx="2671">
                  <c:v>396.59999999998678</c:v>
                </c:pt>
                <c:pt idx="2672">
                  <c:v>396.79999999998677</c:v>
                </c:pt>
                <c:pt idx="2673">
                  <c:v>396.99999999998676</c:v>
                </c:pt>
                <c:pt idx="2674">
                  <c:v>397.19999999998674</c:v>
                </c:pt>
                <c:pt idx="2675">
                  <c:v>397.39999999998673</c:v>
                </c:pt>
                <c:pt idx="2676">
                  <c:v>397.59999999998672</c:v>
                </c:pt>
                <c:pt idx="2677">
                  <c:v>397.79999999998671</c:v>
                </c:pt>
                <c:pt idx="2678">
                  <c:v>397.9999999999867</c:v>
                </c:pt>
                <c:pt idx="2679">
                  <c:v>398.19999999998669</c:v>
                </c:pt>
                <c:pt idx="2680">
                  <c:v>398.39999999998668</c:v>
                </c:pt>
                <c:pt idx="2681">
                  <c:v>398.59999999998666</c:v>
                </c:pt>
                <c:pt idx="2682">
                  <c:v>398.79999999998665</c:v>
                </c:pt>
                <c:pt idx="2683">
                  <c:v>398.99999999998664</c:v>
                </c:pt>
                <c:pt idx="2684">
                  <c:v>399.19999999998663</c:v>
                </c:pt>
                <c:pt idx="2685">
                  <c:v>399.39999999998662</c:v>
                </c:pt>
                <c:pt idx="2686">
                  <c:v>399.59999999998661</c:v>
                </c:pt>
                <c:pt idx="2687">
                  <c:v>399.7999999999866</c:v>
                </c:pt>
                <c:pt idx="2688">
                  <c:v>399.99999999998658</c:v>
                </c:pt>
                <c:pt idx="2689">
                  <c:v>400.19999999998657</c:v>
                </c:pt>
                <c:pt idx="2690">
                  <c:v>400.39999999998656</c:v>
                </c:pt>
                <c:pt idx="2691">
                  <c:v>400.59999999998655</c:v>
                </c:pt>
                <c:pt idx="2692">
                  <c:v>400.79999999998654</c:v>
                </c:pt>
                <c:pt idx="2693">
                  <c:v>400.99999999998653</c:v>
                </c:pt>
                <c:pt idx="2694">
                  <c:v>401.19999999998652</c:v>
                </c:pt>
                <c:pt idx="2695">
                  <c:v>401.39999999998651</c:v>
                </c:pt>
                <c:pt idx="2696">
                  <c:v>401.59999999998649</c:v>
                </c:pt>
                <c:pt idx="2697">
                  <c:v>401.79999999998648</c:v>
                </c:pt>
                <c:pt idx="2698">
                  <c:v>401.99999999998647</c:v>
                </c:pt>
                <c:pt idx="2699">
                  <c:v>402.19999999998646</c:v>
                </c:pt>
                <c:pt idx="2700">
                  <c:v>402.39999999998645</c:v>
                </c:pt>
                <c:pt idx="2701">
                  <c:v>402.59999999998644</c:v>
                </c:pt>
                <c:pt idx="2702">
                  <c:v>402.79999999998643</c:v>
                </c:pt>
                <c:pt idx="2703">
                  <c:v>402.99999999998641</c:v>
                </c:pt>
                <c:pt idx="2704">
                  <c:v>403.1999999999864</c:v>
                </c:pt>
                <c:pt idx="2705">
                  <c:v>403.39999999998639</c:v>
                </c:pt>
                <c:pt idx="2706">
                  <c:v>403.59999999998638</c:v>
                </c:pt>
                <c:pt idx="2707">
                  <c:v>403.79999999998637</c:v>
                </c:pt>
                <c:pt idx="2708">
                  <c:v>403.99999999998636</c:v>
                </c:pt>
                <c:pt idx="2709">
                  <c:v>404.19999999998635</c:v>
                </c:pt>
                <c:pt idx="2710">
                  <c:v>404.39999999998633</c:v>
                </c:pt>
                <c:pt idx="2711">
                  <c:v>404.59999999998632</c:v>
                </c:pt>
                <c:pt idx="2712">
                  <c:v>404.79999999998631</c:v>
                </c:pt>
                <c:pt idx="2713">
                  <c:v>404.9999999999863</c:v>
                </c:pt>
                <c:pt idx="2714">
                  <c:v>405.19999999998629</c:v>
                </c:pt>
                <c:pt idx="2715">
                  <c:v>405.39999999998628</c:v>
                </c:pt>
                <c:pt idx="2716">
                  <c:v>405.59999999998627</c:v>
                </c:pt>
                <c:pt idx="2717">
                  <c:v>405.79999999998626</c:v>
                </c:pt>
                <c:pt idx="2718">
                  <c:v>405.99999999998624</c:v>
                </c:pt>
                <c:pt idx="2719">
                  <c:v>406.19999999998623</c:v>
                </c:pt>
                <c:pt idx="2720">
                  <c:v>406.39999999998622</c:v>
                </c:pt>
                <c:pt idx="2721">
                  <c:v>406.59999999998621</c:v>
                </c:pt>
                <c:pt idx="2722">
                  <c:v>406.7999999999862</c:v>
                </c:pt>
                <c:pt idx="2723">
                  <c:v>406.99999999998619</c:v>
                </c:pt>
                <c:pt idx="2724">
                  <c:v>407.19999999998618</c:v>
                </c:pt>
                <c:pt idx="2725">
                  <c:v>407.39999999998616</c:v>
                </c:pt>
                <c:pt idx="2726">
                  <c:v>407.59999999998615</c:v>
                </c:pt>
                <c:pt idx="2727">
                  <c:v>407.79999999998614</c:v>
                </c:pt>
                <c:pt idx="2728">
                  <c:v>407.99999999998613</c:v>
                </c:pt>
                <c:pt idx="2729">
                  <c:v>408.19999999998612</c:v>
                </c:pt>
                <c:pt idx="2730">
                  <c:v>408.39999999998611</c:v>
                </c:pt>
                <c:pt idx="2731">
                  <c:v>408.5999999999861</c:v>
                </c:pt>
                <c:pt idx="2732">
                  <c:v>408.79999999998608</c:v>
                </c:pt>
                <c:pt idx="2733">
                  <c:v>408.99999999998607</c:v>
                </c:pt>
                <c:pt idx="2734">
                  <c:v>409.19999999998606</c:v>
                </c:pt>
                <c:pt idx="2735">
                  <c:v>409.39999999998605</c:v>
                </c:pt>
                <c:pt idx="2736">
                  <c:v>409.59999999998604</c:v>
                </c:pt>
                <c:pt idx="2737">
                  <c:v>409.79999999998603</c:v>
                </c:pt>
                <c:pt idx="2738">
                  <c:v>409.99999999998602</c:v>
                </c:pt>
                <c:pt idx="2739">
                  <c:v>410.19999999998601</c:v>
                </c:pt>
                <c:pt idx="2740">
                  <c:v>410.39999999998599</c:v>
                </c:pt>
                <c:pt idx="2741">
                  <c:v>410.59999999998598</c:v>
                </c:pt>
                <c:pt idx="2742">
                  <c:v>410.79999999998597</c:v>
                </c:pt>
                <c:pt idx="2743">
                  <c:v>410.99999999998596</c:v>
                </c:pt>
                <c:pt idx="2744">
                  <c:v>411.19999999998595</c:v>
                </c:pt>
                <c:pt idx="2745">
                  <c:v>411.39999999998594</c:v>
                </c:pt>
                <c:pt idx="2746">
                  <c:v>411.59999999998593</c:v>
                </c:pt>
                <c:pt idx="2747">
                  <c:v>411.79999999998591</c:v>
                </c:pt>
                <c:pt idx="2748">
                  <c:v>411.9999999999859</c:v>
                </c:pt>
                <c:pt idx="2749">
                  <c:v>412.19999999998589</c:v>
                </c:pt>
                <c:pt idx="2750">
                  <c:v>412.39999999998588</c:v>
                </c:pt>
                <c:pt idx="2751">
                  <c:v>412.59999999998587</c:v>
                </c:pt>
                <c:pt idx="2752">
                  <c:v>412.79999999998586</c:v>
                </c:pt>
                <c:pt idx="2753">
                  <c:v>412.99999999998585</c:v>
                </c:pt>
                <c:pt idx="2754">
                  <c:v>413.19999999998583</c:v>
                </c:pt>
                <c:pt idx="2755">
                  <c:v>413.39999999998582</c:v>
                </c:pt>
                <c:pt idx="2756">
                  <c:v>413.59999999998581</c:v>
                </c:pt>
                <c:pt idx="2757">
                  <c:v>413.7999999999858</c:v>
                </c:pt>
                <c:pt idx="2758">
                  <c:v>413.99999999998579</c:v>
                </c:pt>
                <c:pt idx="2759">
                  <c:v>414.19999999998578</c:v>
                </c:pt>
                <c:pt idx="2760">
                  <c:v>414.39999999998577</c:v>
                </c:pt>
                <c:pt idx="2761">
                  <c:v>414.59999999998576</c:v>
                </c:pt>
                <c:pt idx="2762">
                  <c:v>414.79999999998574</c:v>
                </c:pt>
                <c:pt idx="2763">
                  <c:v>414.99999999998573</c:v>
                </c:pt>
                <c:pt idx="2764">
                  <c:v>415.19999999998572</c:v>
                </c:pt>
                <c:pt idx="2765">
                  <c:v>415.39999999998571</c:v>
                </c:pt>
                <c:pt idx="2766">
                  <c:v>415.5999999999857</c:v>
                </c:pt>
                <c:pt idx="2767">
                  <c:v>415.79999999998569</c:v>
                </c:pt>
                <c:pt idx="2768">
                  <c:v>415.99999999998568</c:v>
                </c:pt>
                <c:pt idx="2769">
                  <c:v>416.19999999998566</c:v>
                </c:pt>
                <c:pt idx="2770">
                  <c:v>416.39999999998565</c:v>
                </c:pt>
                <c:pt idx="2771">
                  <c:v>416.59999999998564</c:v>
                </c:pt>
                <c:pt idx="2772">
                  <c:v>416.79999999998563</c:v>
                </c:pt>
                <c:pt idx="2773">
                  <c:v>416.99999999998562</c:v>
                </c:pt>
                <c:pt idx="2774">
                  <c:v>417.19999999998561</c:v>
                </c:pt>
                <c:pt idx="2775">
                  <c:v>417.3999999999856</c:v>
                </c:pt>
                <c:pt idx="2776">
                  <c:v>417.59999999998558</c:v>
                </c:pt>
                <c:pt idx="2777">
                  <c:v>417.79999999998557</c:v>
                </c:pt>
                <c:pt idx="2778">
                  <c:v>417.99999999998556</c:v>
                </c:pt>
                <c:pt idx="2779">
                  <c:v>418.19999999998555</c:v>
                </c:pt>
                <c:pt idx="2780">
                  <c:v>418.39999999998554</c:v>
                </c:pt>
                <c:pt idx="2781">
                  <c:v>418.59999999998553</c:v>
                </c:pt>
                <c:pt idx="2782">
                  <c:v>418.79999999998552</c:v>
                </c:pt>
                <c:pt idx="2783">
                  <c:v>418.9999999999855</c:v>
                </c:pt>
                <c:pt idx="2784">
                  <c:v>419.19999999998549</c:v>
                </c:pt>
                <c:pt idx="2785">
                  <c:v>419.39999999998548</c:v>
                </c:pt>
                <c:pt idx="2786">
                  <c:v>419.59999999998547</c:v>
                </c:pt>
                <c:pt idx="2787">
                  <c:v>419.79999999998546</c:v>
                </c:pt>
                <c:pt idx="2788">
                  <c:v>419.99999999998545</c:v>
                </c:pt>
                <c:pt idx="2789">
                  <c:v>420.19999999998544</c:v>
                </c:pt>
                <c:pt idx="2790">
                  <c:v>420.39999999998543</c:v>
                </c:pt>
                <c:pt idx="2791">
                  <c:v>420.59999999998541</c:v>
                </c:pt>
                <c:pt idx="2792">
                  <c:v>420.7999999999854</c:v>
                </c:pt>
                <c:pt idx="2793">
                  <c:v>420.99999999998539</c:v>
                </c:pt>
                <c:pt idx="2794">
                  <c:v>421.19999999998538</c:v>
                </c:pt>
                <c:pt idx="2795">
                  <c:v>421.39999999998537</c:v>
                </c:pt>
                <c:pt idx="2796">
                  <c:v>421.59999999998536</c:v>
                </c:pt>
                <c:pt idx="2797">
                  <c:v>421.79999999998535</c:v>
                </c:pt>
                <c:pt idx="2798">
                  <c:v>421.99999999998533</c:v>
                </c:pt>
                <c:pt idx="2799">
                  <c:v>422.19999999998532</c:v>
                </c:pt>
                <c:pt idx="2800">
                  <c:v>422.39999999998531</c:v>
                </c:pt>
                <c:pt idx="2801">
                  <c:v>422.5999999999853</c:v>
                </c:pt>
                <c:pt idx="2802">
                  <c:v>422.79999999998529</c:v>
                </c:pt>
                <c:pt idx="2803">
                  <c:v>422.99999999998528</c:v>
                </c:pt>
                <c:pt idx="2804">
                  <c:v>423.19999999998527</c:v>
                </c:pt>
                <c:pt idx="2805">
                  <c:v>423.39999999998525</c:v>
                </c:pt>
                <c:pt idx="2806">
                  <c:v>423.59999999998524</c:v>
                </c:pt>
                <c:pt idx="2807">
                  <c:v>423.79999999998523</c:v>
                </c:pt>
                <c:pt idx="2808">
                  <c:v>423.99999999998522</c:v>
                </c:pt>
                <c:pt idx="2809">
                  <c:v>424.19999999998521</c:v>
                </c:pt>
                <c:pt idx="2810">
                  <c:v>424.3999999999852</c:v>
                </c:pt>
                <c:pt idx="2811">
                  <c:v>424.59999999998519</c:v>
                </c:pt>
                <c:pt idx="2812">
                  <c:v>424.79999999998518</c:v>
                </c:pt>
                <c:pt idx="2813">
                  <c:v>424.99999999998516</c:v>
                </c:pt>
                <c:pt idx="2814">
                  <c:v>425.19999999998515</c:v>
                </c:pt>
                <c:pt idx="2815">
                  <c:v>425.39999999998514</c:v>
                </c:pt>
                <c:pt idx="2816">
                  <c:v>425.59999999998513</c:v>
                </c:pt>
                <c:pt idx="2817">
                  <c:v>425.79999999998512</c:v>
                </c:pt>
                <c:pt idx="2818">
                  <c:v>425.99999999998511</c:v>
                </c:pt>
                <c:pt idx="2819">
                  <c:v>426.1999999999851</c:v>
                </c:pt>
                <c:pt idx="2820">
                  <c:v>426.39999999998508</c:v>
                </c:pt>
                <c:pt idx="2821">
                  <c:v>426.59999999998507</c:v>
                </c:pt>
                <c:pt idx="2822">
                  <c:v>426.79999999998506</c:v>
                </c:pt>
                <c:pt idx="2823">
                  <c:v>426.99999999998505</c:v>
                </c:pt>
                <c:pt idx="2824">
                  <c:v>427.19999999998504</c:v>
                </c:pt>
                <c:pt idx="2825">
                  <c:v>427.39999999998503</c:v>
                </c:pt>
                <c:pt idx="2826">
                  <c:v>427.59999999998502</c:v>
                </c:pt>
                <c:pt idx="2827">
                  <c:v>427.799999999985</c:v>
                </c:pt>
                <c:pt idx="2828">
                  <c:v>427.99999999998499</c:v>
                </c:pt>
                <c:pt idx="2829">
                  <c:v>428.19999999998498</c:v>
                </c:pt>
                <c:pt idx="2830">
                  <c:v>428.39999999998497</c:v>
                </c:pt>
                <c:pt idx="2831">
                  <c:v>428.59999999998496</c:v>
                </c:pt>
                <c:pt idx="2832">
                  <c:v>428.79999999998495</c:v>
                </c:pt>
                <c:pt idx="2833">
                  <c:v>428.99999999998494</c:v>
                </c:pt>
                <c:pt idx="2834">
                  <c:v>429.19999999998493</c:v>
                </c:pt>
                <c:pt idx="2835">
                  <c:v>429.39999999998491</c:v>
                </c:pt>
                <c:pt idx="2836">
                  <c:v>429.5999999999849</c:v>
                </c:pt>
                <c:pt idx="2837">
                  <c:v>429.79999999998489</c:v>
                </c:pt>
                <c:pt idx="2838">
                  <c:v>429.99999999998488</c:v>
                </c:pt>
                <c:pt idx="2839">
                  <c:v>430.19999999998487</c:v>
                </c:pt>
                <c:pt idx="2840">
                  <c:v>430.39999999998486</c:v>
                </c:pt>
                <c:pt idx="2841">
                  <c:v>430.59999999998485</c:v>
                </c:pt>
                <c:pt idx="2842">
                  <c:v>430.79999999998483</c:v>
                </c:pt>
                <c:pt idx="2843">
                  <c:v>430.99999999998482</c:v>
                </c:pt>
                <c:pt idx="2844">
                  <c:v>431.19999999998481</c:v>
                </c:pt>
                <c:pt idx="2845">
                  <c:v>431.3999999999848</c:v>
                </c:pt>
                <c:pt idx="2846">
                  <c:v>431.59999999998479</c:v>
                </c:pt>
                <c:pt idx="2847">
                  <c:v>431.79999999998478</c:v>
                </c:pt>
                <c:pt idx="2848">
                  <c:v>431.99999999998477</c:v>
                </c:pt>
                <c:pt idx="2849">
                  <c:v>432.19999999998475</c:v>
                </c:pt>
                <c:pt idx="2850">
                  <c:v>432.39999999998474</c:v>
                </c:pt>
                <c:pt idx="2851">
                  <c:v>432.59999999998473</c:v>
                </c:pt>
                <c:pt idx="2852">
                  <c:v>432.79999999998472</c:v>
                </c:pt>
                <c:pt idx="2853">
                  <c:v>432.99999999998471</c:v>
                </c:pt>
                <c:pt idx="2854">
                  <c:v>433.1999999999847</c:v>
                </c:pt>
                <c:pt idx="2855">
                  <c:v>433.39999999998469</c:v>
                </c:pt>
                <c:pt idx="2856">
                  <c:v>433.59999999998468</c:v>
                </c:pt>
                <c:pt idx="2857">
                  <c:v>433.79999999998466</c:v>
                </c:pt>
                <c:pt idx="2858">
                  <c:v>433.99999999998465</c:v>
                </c:pt>
                <c:pt idx="2859">
                  <c:v>434.19999999998464</c:v>
                </c:pt>
                <c:pt idx="2860">
                  <c:v>434.39999999998463</c:v>
                </c:pt>
                <c:pt idx="2861">
                  <c:v>434.59999999998462</c:v>
                </c:pt>
                <c:pt idx="2862">
                  <c:v>434.79999999998461</c:v>
                </c:pt>
                <c:pt idx="2863">
                  <c:v>434.9999999999846</c:v>
                </c:pt>
                <c:pt idx="2864">
                  <c:v>435.19999999998458</c:v>
                </c:pt>
                <c:pt idx="2865">
                  <c:v>435.39999999998457</c:v>
                </c:pt>
                <c:pt idx="2866">
                  <c:v>435.59999999998456</c:v>
                </c:pt>
                <c:pt idx="2867">
                  <c:v>435.79999999998455</c:v>
                </c:pt>
                <c:pt idx="2868">
                  <c:v>435.99999999998454</c:v>
                </c:pt>
                <c:pt idx="2869">
                  <c:v>436.19999999998453</c:v>
                </c:pt>
                <c:pt idx="2870">
                  <c:v>436.39999999998452</c:v>
                </c:pt>
                <c:pt idx="2871">
                  <c:v>436.5999999999845</c:v>
                </c:pt>
                <c:pt idx="2872">
                  <c:v>436.79999999998449</c:v>
                </c:pt>
                <c:pt idx="2873">
                  <c:v>436.99999999998448</c:v>
                </c:pt>
                <c:pt idx="2874">
                  <c:v>437.19999999998447</c:v>
                </c:pt>
                <c:pt idx="2875">
                  <c:v>437.39999999998446</c:v>
                </c:pt>
                <c:pt idx="2876">
                  <c:v>437.59999999998445</c:v>
                </c:pt>
                <c:pt idx="2877">
                  <c:v>437.79999999998444</c:v>
                </c:pt>
                <c:pt idx="2878">
                  <c:v>437.99999999998442</c:v>
                </c:pt>
                <c:pt idx="2879">
                  <c:v>438.19999999998441</c:v>
                </c:pt>
                <c:pt idx="2880">
                  <c:v>438.3999999999844</c:v>
                </c:pt>
                <c:pt idx="2881">
                  <c:v>438.59999999998439</c:v>
                </c:pt>
                <c:pt idx="2882">
                  <c:v>438.79999999998438</c:v>
                </c:pt>
                <c:pt idx="2883">
                  <c:v>438.99999999998437</c:v>
                </c:pt>
                <c:pt idx="2884">
                  <c:v>439.19999999998436</c:v>
                </c:pt>
                <c:pt idx="2885">
                  <c:v>439.39999999998435</c:v>
                </c:pt>
                <c:pt idx="2886">
                  <c:v>439.59999999998433</c:v>
                </c:pt>
                <c:pt idx="2887">
                  <c:v>439.79999999998432</c:v>
                </c:pt>
                <c:pt idx="2888">
                  <c:v>439.99999999998431</c:v>
                </c:pt>
                <c:pt idx="2889">
                  <c:v>440.1999999999843</c:v>
                </c:pt>
                <c:pt idx="2890">
                  <c:v>440.39999999998429</c:v>
                </c:pt>
                <c:pt idx="2891">
                  <c:v>440.59999999998428</c:v>
                </c:pt>
                <c:pt idx="2892">
                  <c:v>440.79999999998427</c:v>
                </c:pt>
                <c:pt idx="2893">
                  <c:v>440.99999999998425</c:v>
                </c:pt>
                <c:pt idx="2894">
                  <c:v>441.19999999998424</c:v>
                </c:pt>
                <c:pt idx="2895">
                  <c:v>441.39999999998423</c:v>
                </c:pt>
                <c:pt idx="2896">
                  <c:v>441.59999999998422</c:v>
                </c:pt>
                <c:pt idx="2897">
                  <c:v>441.79999999998421</c:v>
                </c:pt>
                <c:pt idx="2898">
                  <c:v>441.9999999999842</c:v>
                </c:pt>
                <c:pt idx="2899">
                  <c:v>442.19999999998419</c:v>
                </c:pt>
                <c:pt idx="2900">
                  <c:v>442.39999999998417</c:v>
                </c:pt>
                <c:pt idx="2901">
                  <c:v>442.59999999998416</c:v>
                </c:pt>
                <c:pt idx="2902">
                  <c:v>442.79999999998415</c:v>
                </c:pt>
                <c:pt idx="2903">
                  <c:v>442.99999999998414</c:v>
                </c:pt>
                <c:pt idx="2904">
                  <c:v>443.19999999998413</c:v>
                </c:pt>
                <c:pt idx="2905">
                  <c:v>443.39999999998412</c:v>
                </c:pt>
                <c:pt idx="2906">
                  <c:v>443.59999999998411</c:v>
                </c:pt>
                <c:pt idx="2907">
                  <c:v>443.7999999999841</c:v>
                </c:pt>
                <c:pt idx="2908">
                  <c:v>443.99999999998408</c:v>
                </c:pt>
                <c:pt idx="2909">
                  <c:v>444.19999999998407</c:v>
                </c:pt>
                <c:pt idx="2910">
                  <c:v>444.39999999998406</c:v>
                </c:pt>
                <c:pt idx="2911">
                  <c:v>444.59999999998405</c:v>
                </c:pt>
                <c:pt idx="2912">
                  <c:v>444.79999999998404</c:v>
                </c:pt>
                <c:pt idx="2913">
                  <c:v>444.99999999998403</c:v>
                </c:pt>
                <c:pt idx="2914">
                  <c:v>445.19999999998402</c:v>
                </c:pt>
                <c:pt idx="2915">
                  <c:v>445.399999999984</c:v>
                </c:pt>
                <c:pt idx="2916">
                  <c:v>445.59999999998399</c:v>
                </c:pt>
                <c:pt idx="2917">
                  <c:v>445.79999999998398</c:v>
                </c:pt>
                <c:pt idx="2918">
                  <c:v>445.99999999998397</c:v>
                </c:pt>
                <c:pt idx="2919">
                  <c:v>446.19999999998396</c:v>
                </c:pt>
                <c:pt idx="2920">
                  <c:v>446.39999999998395</c:v>
                </c:pt>
                <c:pt idx="2921">
                  <c:v>446.59999999998394</c:v>
                </c:pt>
                <c:pt idx="2922">
                  <c:v>446.79999999998392</c:v>
                </c:pt>
                <c:pt idx="2923">
                  <c:v>446.99999999998391</c:v>
                </c:pt>
                <c:pt idx="2924">
                  <c:v>447.1999999999839</c:v>
                </c:pt>
                <c:pt idx="2925">
                  <c:v>447.39999999998389</c:v>
                </c:pt>
                <c:pt idx="2926">
                  <c:v>447.59999999998388</c:v>
                </c:pt>
                <c:pt idx="2927">
                  <c:v>447.79999999998387</c:v>
                </c:pt>
                <c:pt idx="2928">
                  <c:v>447.99999999998386</c:v>
                </c:pt>
                <c:pt idx="2929">
                  <c:v>448.19999999998385</c:v>
                </c:pt>
                <c:pt idx="2930">
                  <c:v>448.39999999998383</c:v>
                </c:pt>
                <c:pt idx="2931">
                  <c:v>448.59999999998382</c:v>
                </c:pt>
                <c:pt idx="2932">
                  <c:v>448.79999999998381</c:v>
                </c:pt>
                <c:pt idx="2933">
                  <c:v>448.9999999999838</c:v>
                </c:pt>
                <c:pt idx="2934">
                  <c:v>449.19999999998379</c:v>
                </c:pt>
                <c:pt idx="2935">
                  <c:v>449.39999999998378</c:v>
                </c:pt>
                <c:pt idx="2936">
                  <c:v>449.59999999998377</c:v>
                </c:pt>
                <c:pt idx="2937">
                  <c:v>449.79999999998375</c:v>
                </c:pt>
                <c:pt idx="2938">
                  <c:v>449.99999999998374</c:v>
                </c:pt>
                <c:pt idx="2939">
                  <c:v>450.19999999998373</c:v>
                </c:pt>
                <c:pt idx="2940">
                  <c:v>450.39999999998372</c:v>
                </c:pt>
                <c:pt idx="2941">
                  <c:v>450.59999999998371</c:v>
                </c:pt>
                <c:pt idx="2942">
                  <c:v>450.7999999999837</c:v>
                </c:pt>
                <c:pt idx="2943">
                  <c:v>450.99999999998369</c:v>
                </c:pt>
                <c:pt idx="2944">
                  <c:v>451.19999999998367</c:v>
                </c:pt>
                <c:pt idx="2945">
                  <c:v>451.39999999998366</c:v>
                </c:pt>
                <c:pt idx="2946">
                  <c:v>451.59999999998365</c:v>
                </c:pt>
                <c:pt idx="2947">
                  <c:v>451.79999999998364</c:v>
                </c:pt>
                <c:pt idx="2948">
                  <c:v>451.99999999998363</c:v>
                </c:pt>
                <c:pt idx="2949">
                  <c:v>452.19999999998362</c:v>
                </c:pt>
                <c:pt idx="2950">
                  <c:v>452.39999999998361</c:v>
                </c:pt>
                <c:pt idx="2951">
                  <c:v>452.59999999998359</c:v>
                </c:pt>
                <c:pt idx="2952">
                  <c:v>452.79999999998358</c:v>
                </c:pt>
                <c:pt idx="2953">
                  <c:v>452.99999999998357</c:v>
                </c:pt>
                <c:pt idx="2954">
                  <c:v>453.19999999998356</c:v>
                </c:pt>
                <c:pt idx="2955">
                  <c:v>453.39999999998355</c:v>
                </c:pt>
                <c:pt idx="2956">
                  <c:v>453.59999999998354</c:v>
                </c:pt>
                <c:pt idx="2957">
                  <c:v>453.79999999998353</c:v>
                </c:pt>
                <c:pt idx="2958">
                  <c:v>453.99999999998352</c:v>
                </c:pt>
                <c:pt idx="2959">
                  <c:v>454.1999999999835</c:v>
                </c:pt>
                <c:pt idx="2960">
                  <c:v>454.39999999998349</c:v>
                </c:pt>
                <c:pt idx="2961">
                  <c:v>454.59999999998348</c:v>
                </c:pt>
                <c:pt idx="2962">
                  <c:v>454.79999999998347</c:v>
                </c:pt>
                <c:pt idx="2963">
                  <c:v>454.99999999998346</c:v>
                </c:pt>
                <c:pt idx="2964">
                  <c:v>455.19999999998345</c:v>
                </c:pt>
                <c:pt idx="2965">
                  <c:v>455.39999999998344</c:v>
                </c:pt>
                <c:pt idx="2966">
                  <c:v>455.59999999998342</c:v>
                </c:pt>
                <c:pt idx="2967">
                  <c:v>455.79999999998341</c:v>
                </c:pt>
                <c:pt idx="2968">
                  <c:v>455.9999999999834</c:v>
                </c:pt>
                <c:pt idx="2969">
                  <c:v>456.19999999998339</c:v>
                </c:pt>
                <c:pt idx="2970">
                  <c:v>456.39999999998338</c:v>
                </c:pt>
                <c:pt idx="2971">
                  <c:v>456.59999999998337</c:v>
                </c:pt>
                <c:pt idx="2972">
                  <c:v>456.79999999998336</c:v>
                </c:pt>
                <c:pt idx="2973">
                  <c:v>456.99999999998334</c:v>
                </c:pt>
                <c:pt idx="2974">
                  <c:v>457.19999999998333</c:v>
                </c:pt>
                <c:pt idx="2975">
                  <c:v>457.39999999998332</c:v>
                </c:pt>
                <c:pt idx="2976">
                  <c:v>457.59999999998331</c:v>
                </c:pt>
                <c:pt idx="2977">
                  <c:v>457.7999999999833</c:v>
                </c:pt>
                <c:pt idx="2978">
                  <c:v>457.99999999998329</c:v>
                </c:pt>
                <c:pt idx="2979">
                  <c:v>458.19999999998328</c:v>
                </c:pt>
                <c:pt idx="2980">
                  <c:v>458.39999999998327</c:v>
                </c:pt>
                <c:pt idx="2981">
                  <c:v>458.59999999998325</c:v>
                </c:pt>
                <c:pt idx="2982">
                  <c:v>458.79999999998324</c:v>
                </c:pt>
                <c:pt idx="2983">
                  <c:v>458.99999999998323</c:v>
                </c:pt>
                <c:pt idx="2984">
                  <c:v>459.19999999998322</c:v>
                </c:pt>
                <c:pt idx="2985">
                  <c:v>459.39999999998321</c:v>
                </c:pt>
                <c:pt idx="2986">
                  <c:v>459.5999999999832</c:v>
                </c:pt>
                <c:pt idx="2987">
                  <c:v>459.79999999998319</c:v>
                </c:pt>
                <c:pt idx="2988">
                  <c:v>459.99999999998317</c:v>
                </c:pt>
                <c:pt idx="2989">
                  <c:v>460.19999999998316</c:v>
                </c:pt>
                <c:pt idx="2990">
                  <c:v>460.39999999998315</c:v>
                </c:pt>
                <c:pt idx="2991">
                  <c:v>460.59999999998314</c:v>
                </c:pt>
                <c:pt idx="2992">
                  <c:v>460.79999999998313</c:v>
                </c:pt>
                <c:pt idx="2993">
                  <c:v>460.99999999998312</c:v>
                </c:pt>
                <c:pt idx="2994">
                  <c:v>461.19999999998311</c:v>
                </c:pt>
                <c:pt idx="2995">
                  <c:v>461.39999999998309</c:v>
                </c:pt>
                <c:pt idx="2996">
                  <c:v>461.59999999998308</c:v>
                </c:pt>
                <c:pt idx="2997">
                  <c:v>461.79999999998307</c:v>
                </c:pt>
                <c:pt idx="2998">
                  <c:v>461.99999999998306</c:v>
                </c:pt>
                <c:pt idx="2999">
                  <c:v>462.19999999998305</c:v>
                </c:pt>
                <c:pt idx="3000">
                  <c:v>462.39999999998304</c:v>
                </c:pt>
                <c:pt idx="3001">
                  <c:v>462.59999999998303</c:v>
                </c:pt>
                <c:pt idx="3002">
                  <c:v>462.79999999998302</c:v>
                </c:pt>
                <c:pt idx="3003">
                  <c:v>462.999999999983</c:v>
                </c:pt>
                <c:pt idx="3004">
                  <c:v>463.19999999998299</c:v>
                </c:pt>
                <c:pt idx="3005">
                  <c:v>463.39999999998298</c:v>
                </c:pt>
                <c:pt idx="3006">
                  <c:v>463.59999999998297</c:v>
                </c:pt>
                <c:pt idx="3007">
                  <c:v>463.79999999998296</c:v>
                </c:pt>
                <c:pt idx="3008">
                  <c:v>463.99999999998295</c:v>
                </c:pt>
                <c:pt idx="3009">
                  <c:v>464.19999999998294</c:v>
                </c:pt>
                <c:pt idx="3010">
                  <c:v>464.39999999998292</c:v>
                </c:pt>
                <c:pt idx="3011">
                  <c:v>464.59999999998291</c:v>
                </c:pt>
                <c:pt idx="3012">
                  <c:v>464.7999999999829</c:v>
                </c:pt>
                <c:pt idx="3013">
                  <c:v>464.99999999998289</c:v>
                </c:pt>
                <c:pt idx="3014">
                  <c:v>465.19999999998288</c:v>
                </c:pt>
                <c:pt idx="3015">
                  <c:v>465.39999999998287</c:v>
                </c:pt>
                <c:pt idx="3016">
                  <c:v>465.59999999998286</c:v>
                </c:pt>
                <c:pt idx="3017">
                  <c:v>465.79999999998284</c:v>
                </c:pt>
                <c:pt idx="3018">
                  <c:v>465.99999999998283</c:v>
                </c:pt>
                <c:pt idx="3019">
                  <c:v>466.19999999998282</c:v>
                </c:pt>
                <c:pt idx="3020">
                  <c:v>466.39999999998281</c:v>
                </c:pt>
                <c:pt idx="3021">
                  <c:v>466.5999999999828</c:v>
                </c:pt>
                <c:pt idx="3022">
                  <c:v>466.79999999998279</c:v>
                </c:pt>
                <c:pt idx="3023">
                  <c:v>466.99999999998278</c:v>
                </c:pt>
                <c:pt idx="3024">
                  <c:v>467.19999999998277</c:v>
                </c:pt>
                <c:pt idx="3025">
                  <c:v>467.39999999998275</c:v>
                </c:pt>
                <c:pt idx="3026">
                  <c:v>467.59999999998274</c:v>
                </c:pt>
                <c:pt idx="3027">
                  <c:v>467.79999999998273</c:v>
                </c:pt>
                <c:pt idx="3028">
                  <c:v>467.99999999998272</c:v>
                </c:pt>
                <c:pt idx="3029">
                  <c:v>468.19999999998271</c:v>
                </c:pt>
                <c:pt idx="3030">
                  <c:v>468.3999999999827</c:v>
                </c:pt>
                <c:pt idx="3031">
                  <c:v>468.59999999998269</c:v>
                </c:pt>
                <c:pt idx="3032">
                  <c:v>468.79999999998267</c:v>
                </c:pt>
                <c:pt idx="3033">
                  <c:v>468.99999999998266</c:v>
                </c:pt>
                <c:pt idx="3034">
                  <c:v>469.19999999998265</c:v>
                </c:pt>
                <c:pt idx="3035">
                  <c:v>469.39999999998264</c:v>
                </c:pt>
                <c:pt idx="3036">
                  <c:v>469.59999999998263</c:v>
                </c:pt>
                <c:pt idx="3037">
                  <c:v>469.79999999998262</c:v>
                </c:pt>
                <c:pt idx="3038">
                  <c:v>469.99999999998261</c:v>
                </c:pt>
                <c:pt idx="3039">
                  <c:v>470.19999999998259</c:v>
                </c:pt>
                <c:pt idx="3040">
                  <c:v>470.39999999998258</c:v>
                </c:pt>
                <c:pt idx="3041">
                  <c:v>470.59999999998257</c:v>
                </c:pt>
                <c:pt idx="3042">
                  <c:v>470.79999999998256</c:v>
                </c:pt>
                <c:pt idx="3043">
                  <c:v>470.99999999998255</c:v>
                </c:pt>
                <c:pt idx="3044">
                  <c:v>471.19999999998254</c:v>
                </c:pt>
                <c:pt idx="3045">
                  <c:v>471.39999999998253</c:v>
                </c:pt>
                <c:pt idx="3046">
                  <c:v>471.59999999998251</c:v>
                </c:pt>
                <c:pt idx="3047">
                  <c:v>471.7999999999825</c:v>
                </c:pt>
                <c:pt idx="3048">
                  <c:v>471.99999999998249</c:v>
                </c:pt>
                <c:pt idx="3049">
                  <c:v>472.19999999998248</c:v>
                </c:pt>
                <c:pt idx="3050">
                  <c:v>472.39999999998247</c:v>
                </c:pt>
                <c:pt idx="3051">
                  <c:v>472.59999999998246</c:v>
                </c:pt>
                <c:pt idx="3052">
                  <c:v>472.79999999998245</c:v>
                </c:pt>
                <c:pt idx="3053">
                  <c:v>472.99999999998244</c:v>
                </c:pt>
                <c:pt idx="3054">
                  <c:v>473.19999999998242</c:v>
                </c:pt>
                <c:pt idx="3055">
                  <c:v>473.39999999998241</c:v>
                </c:pt>
                <c:pt idx="3056">
                  <c:v>473.5999999999824</c:v>
                </c:pt>
                <c:pt idx="3057">
                  <c:v>473.79999999998239</c:v>
                </c:pt>
                <c:pt idx="3058">
                  <c:v>473.99999999998238</c:v>
                </c:pt>
                <c:pt idx="3059">
                  <c:v>474.19999999998237</c:v>
                </c:pt>
                <c:pt idx="3060">
                  <c:v>474.39999999998236</c:v>
                </c:pt>
                <c:pt idx="3061">
                  <c:v>474.59999999998234</c:v>
                </c:pt>
                <c:pt idx="3062">
                  <c:v>474.79999999998233</c:v>
                </c:pt>
                <c:pt idx="3063">
                  <c:v>474.99999999998232</c:v>
                </c:pt>
                <c:pt idx="3064">
                  <c:v>475.19999999998231</c:v>
                </c:pt>
                <c:pt idx="3065">
                  <c:v>475.3999999999823</c:v>
                </c:pt>
                <c:pt idx="3066">
                  <c:v>475.59999999998229</c:v>
                </c:pt>
                <c:pt idx="3067">
                  <c:v>475.79999999998228</c:v>
                </c:pt>
                <c:pt idx="3068">
                  <c:v>475.99999999998226</c:v>
                </c:pt>
                <c:pt idx="3069">
                  <c:v>476.19999999998225</c:v>
                </c:pt>
                <c:pt idx="3070">
                  <c:v>476.39999999998224</c:v>
                </c:pt>
                <c:pt idx="3071">
                  <c:v>476.59999999998223</c:v>
                </c:pt>
                <c:pt idx="3072">
                  <c:v>476.79999999998222</c:v>
                </c:pt>
                <c:pt idx="3073">
                  <c:v>476.99999999998221</c:v>
                </c:pt>
                <c:pt idx="3074">
                  <c:v>477.1999999999822</c:v>
                </c:pt>
                <c:pt idx="3075">
                  <c:v>477.39999999998219</c:v>
                </c:pt>
                <c:pt idx="3076">
                  <c:v>477.59999999998217</c:v>
                </c:pt>
                <c:pt idx="3077">
                  <c:v>477.79999999998216</c:v>
                </c:pt>
                <c:pt idx="3078">
                  <c:v>477.99999999998215</c:v>
                </c:pt>
                <c:pt idx="3079">
                  <c:v>478.19999999998214</c:v>
                </c:pt>
                <c:pt idx="3080">
                  <c:v>478.39999999998213</c:v>
                </c:pt>
                <c:pt idx="3081">
                  <c:v>478.59999999998212</c:v>
                </c:pt>
                <c:pt idx="3082">
                  <c:v>478.79999999998211</c:v>
                </c:pt>
                <c:pt idx="3083">
                  <c:v>478.99999999998209</c:v>
                </c:pt>
                <c:pt idx="3084">
                  <c:v>479.19999999998208</c:v>
                </c:pt>
                <c:pt idx="3085">
                  <c:v>479.39999999998207</c:v>
                </c:pt>
                <c:pt idx="3086">
                  <c:v>479.59999999998206</c:v>
                </c:pt>
                <c:pt idx="3087">
                  <c:v>479.79999999998205</c:v>
                </c:pt>
                <c:pt idx="3088">
                  <c:v>479.99999999998204</c:v>
                </c:pt>
                <c:pt idx="3089">
                  <c:v>480.19999999998203</c:v>
                </c:pt>
                <c:pt idx="3090">
                  <c:v>480.39999999998201</c:v>
                </c:pt>
                <c:pt idx="3091">
                  <c:v>480.599999999982</c:v>
                </c:pt>
                <c:pt idx="3092">
                  <c:v>480.79999999998199</c:v>
                </c:pt>
                <c:pt idx="3093">
                  <c:v>480.99999999998198</c:v>
                </c:pt>
                <c:pt idx="3094">
                  <c:v>481.19999999998197</c:v>
                </c:pt>
                <c:pt idx="3095">
                  <c:v>481.39999999998196</c:v>
                </c:pt>
                <c:pt idx="3096">
                  <c:v>481.59999999998195</c:v>
                </c:pt>
                <c:pt idx="3097">
                  <c:v>481.79999999998194</c:v>
                </c:pt>
                <c:pt idx="3098">
                  <c:v>481.99999999998192</c:v>
                </c:pt>
                <c:pt idx="3099">
                  <c:v>482.19999999998191</c:v>
                </c:pt>
                <c:pt idx="3100">
                  <c:v>482.3999999999819</c:v>
                </c:pt>
                <c:pt idx="3101">
                  <c:v>482.59999999998189</c:v>
                </c:pt>
                <c:pt idx="3102">
                  <c:v>482.79999999998188</c:v>
                </c:pt>
                <c:pt idx="3103">
                  <c:v>482.99999999998187</c:v>
                </c:pt>
                <c:pt idx="3104">
                  <c:v>483.19999999998186</c:v>
                </c:pt>
                <c:pt idx="3105">
                  <c:v>483.39999999998184</c:v>
                </c:pt>
                <c:pt idx="3106">
                  <c:v>483.59999999998183</c:v>
                </c:pt>
                <c:pt idx="3107">
                  <c:v>483.79999999998182</c:v>
                </c:pt>
                <c:pt idx="3108">
                  <c:v>483.99999999998181</c:v>
                </c:pt>
                <c:pt idx="3109">
                  <c:v>484.1999999999818</c:v>
                </c:pt>
                <c:pt idx="3110">
                  <c:v>484.39999999998179</c:v>
                </c:pt>
                <c:pt idx="3111">
                  <c:v>484.59999999998178</c:v>
                </c:pt>
                <c:pt idx="3112">
                  <c:v>484.79999999998176</c:v>
                </c:pt>
                <c:pt idx="3113">
                  <c:v>484.99999999998175</c:v>
                </c:pt>
                <c:pt idx="3114">
                  <c:v>485.19999999998174</c:v>
                </c:pt>
                <c:pt idx="3115">
                  <c:v>485.39999999998173</c:v>
                </c:pt>
                <c:pt idx="3116">
                  <c:v>485.59999999998172</c:v>
                </c:pt>
                <c:pt idx="3117">
                  <c:v>485.79999999998171</c:v>
                </c:pt>
                <c:pt idx="3118">
                  <c:v>485.9999999999817</c:v>
                </c:pt>
                <c:pt idx="3119">
                  <c:v>486.19999999998169</c:v>
                </c:pt>
                <c:pt idx="3120">
                  <c:v>486.39999999998167</c:v>
                </c:pt>
                <c:pt idx="3121">
                  <c:v>486.59999999998166</c:v>
                </c:pt>
                <c:pt idx="3122">
                  <c:v>486.79999999998165</c:v>
                </c:pt>
                <c:pt idx="3123">
                  <c:v>486.99999999998164</c:v>
                </c:pt>
                <c:pt idx="3124">
                  <c:v>487.19999999998163</c:v>
                </c:pt>
                <c:pt idx="3125">
                  <c:v>487.39999999998162</c:v>
                </c:pt>
                <c:pt idx="3126">
                  <c:v>487.59999999998161</c:v>
                </c:pt>
                <c:pt idx="3127">
                  <c:v>487.79999999998159</c:v>
                </c:pt>
                <c:pt idx="3128">
                  <c:v>487.99999999998158</c:v>
                </c:pt>
                <c:pt idx="3129">
                  <c:v>488.19999999998157</c:v>
                </c:pt>
                <c:pt idx="3130">
                  <c:v>488.39999999998156</c:v>
                </c:pt>
                <c:pt idx="3131">
                  <c:v>488.59999999998155</c:v>
                </c:pt>
                <c:pt idx="3132">
                  <c:v>488.79999999998154</c:v>
                </c:pt>
                <c:pt idx="3133">
                  <c:v>488.99999999998153</c:v>
                </c:pt>
                <c:pt idx="3134">
                  <c:v>489.19999999998151</c:v>
                </c:pt>
                <c:pt idx="3135">
                  <c:v>489.3999999999815</c:v>
                </c:pt>
                <c:pt idx="3136">
                  <c:v>489.59999999998149</c:v>
                </c:pt>
                <c:pt idx="3137">
                  <c:v>489.79999999998148</c:v>
                </c:pt>
                <c:pt idx="3138">
                  <c:v>489.99999999998147</c:v>
                </c:pt>
                <c:pt idx="3139">
                  <c:v>490.19999999998146</c:v>
                </c:pt>
                <c:pt idx="3140">
                  <c:v>490.39999999998145</c:v>
                </c:pt>
                <c:pt idx="3141">
                  <c:v>490.59999999998143</c:v>
                </c:pt>
                <c:pt idx="3142">
                  <c:v>490.79999999998142</c:v>
                </c:pt>
                <c:pt idx="3143">
                  <c:v>490.99999999998141</c:v>
                </c:pt>
                <c:pt idx="3144">
                  <c:v>491.1999999999814</c:v>
                </c:pt>
                <c:pt idx="3145">
                  <c:v>491.39999999998139</c:v>
                </c:pt>
                <c:pt idx="3146">
                  <c:v>491.59999999998138</c:v>
                </c:pt>
                <c:pt idx="3147">
                  <c:v>491.79999999998137</c:v>
                </c:pt>
                <c:pt idx="3148">
                  <c:v>491.99999999998136</c:v>
                </c:pt>
                <c:pt idx="3149">
                  <c:v>492.19999999998134</c:v>
                </c:pt>
                <c:pt idx="3150">
                  <c:v>492.39999999998133</c:v>
                </c:pt>
                <c:pt idx="3151">
                  <c:v>492.59999999998132</c:v>
                </c:pt>
                <c:pt idx="3152">
                  <c:v>492.79999999998131</c:v>
                </c:pt>
                <c:pt idx="3153">
                  <c:v>492.9999999999813</c:v>
                </c:pt>
                <c:pt idx="3154">
                  <c:v>493.19999999998129</c:v>
                </c:pt>
                <c:pt idx="3155">
                  <c:v>493.39999999998128</c:v>
                </c:pt>
                <c:pt idx="3156">
                  <c:v>493.59999999998126</c:v>
                </c:pt>
                <c:pt idx="3157">
                  <c:v>493.79999999998125</c:v>
                </c:pt>
                <c:pt idx="3158">
                  <c:v>493.99999999998124</c:v>
                </c:pt>
                <c:pt idx="3159">
                  <c:v>494.19999999998123</c:v>
                </c:pt>
                <c:pt idx="3160">
                  <c:v>494.39999999998122</c:v>
                </c:pt>
                <c:pt idx="3161">
                  <c:v>494.59999999998121</c:v>
                </c:pt>
                <c:pt idx="3162">
                  <c:v>494.7999999999812</c:v>
                </c:pt>
                <c:pt idx="3163">
                  <c:v>494.99999999998118</c:v>
                </c:pt>
                <c:pt idx="3164">
                  <c:v>495.19999999998117</c:v>
                </c:pt>
                <c:pt idx="3165">
                  <c:v>495.39999999998116</c:v>
                </c:pt>
                <c:pt idx="3166">
                  <c:v>495.59999999998115</c:v>
                </c:pt>
                <c:pt idx="3167">
                  <c:v>495.79999999998114</c:v>
                </c:pt>
                <c:pt idx="3168">
                  <c:v>495.99999999998113</c:v>
                </c:pt>
                <c:pt idx="3169">
                  <c:v>496.19999999998112</c:v>
                </c:pt>
                <c:pt idx="3170">
                  <c:v>496.39999999998111</c:v>
                </c:pt>
                <c:pt idx="3171">
                  <c:v>496.59999999998109</c:v>
                </c:pt>
                <c:pt idx="3172">
                  <c:v>496.79999999998108</c:v>
                </c:pt>
                <c:pt idx="3173">
                  <c:v>496.99999999998107</c:v>
                </c:pt>
                <c:pt idx="3174">
                  <c:v>497.19999999998106</c:v>
                </c:pt>
                <c:pt idx="3175">
                  <c:v>497.39999999998105</c:v>
                </c:pt>
                <c:pt idx="3176">
                  <c:v>497.59999999998104</c:v>
                </c:pt>
                <c:pt idx="3177">
                  <c:v>497.79999999998103</c:v>
                </c:pt>
                <c:pt idx="3178">
                  <c:v>497.99999999998101</c:v>
                </c:pt>
                <c:pt idx="3179">
                  <c:v>498.199999999981</c:v>
                </c:pt>
                <c:pt idx="3180">
                  <c:v>498.39999999998099</c:v>
                </c:pt>
                <c:pt idx="3181">
                  <c:v>498.59999999998098</c:v>
                </c:pt>
                <c:pt idx="3182">
                  <c:v>498.79999999998097</c:v>
                </c:pt>
                <c:pt idx="3183">
                  <c:v>498.99999999998096</c:v>
                </c:pt>
                <c:pt idx="3184">
                  <c:v>499.19999999998095</c:v>
                </c:pt>
                <c:pt idx="3185">
                  <c:v>499.39999999998093</c:v>
                </c:pt>
                <c:pt idx="3186">
                  <c:v>499.59999999998092</c:v>
                </c:pt>
                <c:pt idx="3187">
                  <c:v>499.79999999998091</c:v>
                </c:pt>
                <c:pt idx="3188">
                  <c:v>499.9999999999809</c:v>
                </c:pt>
                <c:pt idx="3189">
                  <c:v>500.19999999998089</c:v>
                </c:pt>
                <c:pt idx="3190">
                  <c:v>500.39999999998088</c:v>
                </c:pt>
                <c:pt idx="3191">
                  <c:v>500.59999999998087</c:v>
                </c:pt>
                <c:pt idx="3192">
                  <c:v>500.79999999998086</c:v>
                </c:pt>
                <c:pt idx="3193">
                  <c:v>500.99999999998084</c:v>
                </c:pt>
                <c:pt idx="3194">
                  <c:v>501.19999999998083</c:v>
                </c:pt>
                <c:pt idx="3195">
                  <c:v>501.39999999998082</c:v>
                </c:pt>
                <c:pt idx="3196">
                  <c:v>501.59999999998081</c:v>
                </c:pt>
                <c:pt idx="3197">
                  <c:v>501.7999999999808</c:v>
                </c:pt>
                <c:pt idx="3198">
                  <c:v>501.99999999998079</c:v>
                </c:pt>
                <c:pt idx="3199">
                  <c:v>502.19999999998078</c:v>
                </c:pt>
                <c:pt idx="3200">
                  <c:v>502.39999999998076</c:v>
                </c:pt>
                <c:pt idx="3201">
                  <c:v>502.59999999998075</c:v>
                </c:pt>
                <c:pt idx="3202">
                  <c:v>502.79999999998074</c:v>
                </c:pt>
                <c:pt idx="3203">
                  <c:v>502.99999999998073</c:v>
                </c:pt>
                <c:pt idx="3204">
                  <c:v>503.19999999998072</c:v>
                </c:pt>
                <c:pt idx="3205">
                  <c:v>503.39999999998071</c:v>
                </c:pt>
                <c:pt idx="3206">
                  <c:v>503.5999999999807</c:v>
                </c:pt>
                <c:pt idx="3207">
                  <c:v>503.79999999998068</c:v>
                </c:pt>
                <c:pt idx="3208">
                  <c:v>503.99999999998067</c:v>
                </c:pt>
                <c:pt idx="3209">
                  <c:v>504.19999999998066</c:v>
                </c:pt>
                <c:pt idx="3210">
                  <c:v>504.39999999998065</c:v>
                </c:pt>
                <c:pt idx="3211">
                  <c:v>504.59999999998064</c:v>
                </c:pt>
                <c:pt idx="3212">
                  <c:v>504.79999999998063</c:v>
                </c:pt>
                <c:pt idx="3213">
                  <c:v>504.99999999998062</c:v>
                </c:pt>
                <c:pt idx="3214">
                  <c:v>505.19999999998061</c:v>
                </c:pt>
                <c:pt idx="3215">
                  <c:v>505.39999999998059</c:v>
                </c:pt>
                <c:pt idx="3216">
                  <c:v>505.59999999998058</c:v>
                </c:pt>
                <c:pt idx="3217">
                  <c:v>505.79999999998057</c:v>
                </c:pt>
                <c:pt idx="3218">
                  <c:v>505.99999999998056</c:v>
                </c:pt>
                <c:pt idx="3219">
                  <c:v>506.19999999998055</c:v>
                </c:pt>
                <c:pt idx="3220">
                  <c:v>506.39999999998054</c:v>
                </c:pt>
                <c:pt idx="3221">
                  <c:v>506.59999999998053</c:v>
                </c:pt>
                <c:pt idx="3222">
                  <c:v>506.79999999998051</c:v>
                </c:pt>
                <c:pt idx="3223">
                  <c:v>506.9999999999805</c:v>
                </c:pt>
                <c:pt idx="3224">
                  <c:v>507.19999999998049</c:v>
                </c:pt>
                <c:pt idx="3225">
                  <c:v>507.39999999998048</c:v>
                </c:pt>
                <c:pt idx="3226">
                  <c:v>507.59999999998047</c:v>
                </c:pt>
                <c:pt idx="3227">
                  <c:v>507.79999999998046</c:v>
                </c:pt>
                <c:pt idx="3228">
                  <c:v>507.99999999998045</c:v>
                </c:pt>
                <c:pt idx="3229">
                  <c:v>508.19999999998043</c:v>
                </c:pt>
                <c:pt idx="3230">
                  <c:v>508.39999999998042</c:v>
                </c:pt>
                <c:pt idx="3231">
                  <c:v>508.59999999998041</c:v>
                </c:pt>
                <c:pt idx="3232">
                  <c:v>508.7999999999804</c:v>
                </c:pt>
                <c:pt idx="3233">
                  <c:v>508.99999999998039</c:v>
                </c:pt>
                <c:pt idx="3234">
                  <c:v>509.19999999998038</c:v>
                </c:pt>
                <c:pt idx="3235">
                  <c:v>509.39999999998037</c:v>
                </c:pt>
                <c:pt idx="3236">
                  <c:v>509.59999999998035</c:v>
                </c:pt>
                <c:pt idx="3237">
                  <c:v>509.79999999998034</c:v>
                </c:pt>
                <c:pt idx="3238">
                  <c:v>509.99999999998033</c:v>
                </c:pt>
                <c:pt idx="3239">
                  <c:v>510.19999999998032</c:v>
                </c:pt>
                <c:pt idx="3240">
                  <c:v>510.39999999998031</c:v>
                </c:pt>
                <c:pt idx="3241">
                  <c:v>510.5999999999803</c:v>
                </c:pt>
                <c:pt idx="3242">
                  <c:v>510.79999999998029</c:v>
                </c:pt>
                <c:pt idx="3243">
                  <c:v>510.99999999998028</c:v>
                </c:pt>
                <c:pt idx="3244">
                  <c:v>511.19999999998026</c:v>
                </c:pt>
                <c:pt idx="3245">
                  <c:v>511.39999999998025</c:v>
                </c:pt>
                <c:pt idx="3246">
                  <c:v>511.59999999998024</c:v>
                </c:pt>
                <c:pt idx="3247">
                  <c:v>511.79999999998023</c:v>
                </c:pt>
                <c:pt idx="3248">
                  <c:v>511.99999999998022</c:v>
                </c:pt>
                <c:pt idx="3249">
                  <c:v>512.19999999998026</c:v>
                </c:pt>
                <c:pt idx="3250">
                  <c:v>512.39999999998031</c:v>
                </c:pt>
                <c:pt idx="3251">
                  <c:v>512.59999999998035</c:v>
                </c:pt>
                <c:pt idx="3252">
                  <c:v>512.7999999999804</c:v>
                </c:pt>
                <c:pt idx="3253">
                  <c:v>512.99999999998045</c:v>
                </c:pt>
                <c:pt idx="3254">
                  <c:v>513.19999999998049</c:v>
                </c:pt>
                <c:pt idx="3255">
                  <c:v>513.39999999998054</c:v>
                </c:pt>
                <c:pt idx="3256">
                  <c:v>513.59999999998058</c:v>
                </c:pt>
                <c:pt idx="3257">
                  <c:v>513.79999999998063</c:v>
                </c:pt>
                <c:pt idx="3258">
                  <c:v>513.99999999998067</c:v>
                </c:pt>
                <c:pt idx="3259">
                  <c:v>514.19999999998072</c:v>
                </c:pt>
                <c:pt idx="3260">
                  <c:v>514.39999999998076</c:v>
                </c:pt>
                <c:pt idx="3261">
                  <c:v>514.59999999998081</c:v>
                </c:pt>
                <c:pt idx="3262">
                  <c:v>514.79999999998086</c:v>
                </c:pt>
                <c:pt idx="3263">
                  <c:v>514.9999999999809</c:v>
                </c:pt>
                <c:pt idx="3264">
                  <c:v>515.19999999998095</c:v>
                </c:pt>
                <c:pt idx="3265">
                  <c:v>515.39999999998099</c:v>
                </c:pt>
                <c:pt idx="3266">
                  <c:v>515.59999999998104</c:v>
                </c:pt>
                <c:pt idx="3267">
                  <c:v>515.79999999998108</c:v>
                </c:pt>
                <c:pt idx="3268">
                  <c:v>515.99999999998113</c:v>
                </c:pt>
                <c:pt idx="3269">
                  <c:v>516.19999999998117</c:v>
                </c:pt>
                <c:pt idx="3270">
                  <c:v>516.39999999998122</c:v>
                </c:pt>
                <c:pt idx="3271">
                  <c:v>516.59999999998126</c:v>
                </c:pt>
                <c:pt idx="3272">
                  <c:v>516.79999999998131</c:v>
                </c:pt>
                <c:pt idx="3273">
                  <c:v>516.99999999998136</c:v>
                </c:pt>
                <c:pt idx="3274">
                  <c:v>517.1999999999814</c:v>
                </c:pt>
                <c:pt idx="3275">
                  <c:v>517.39999999998145</c:v>
                </c:pt>
                <c:pt idx="3276">
                  <c:v>517.59999999998149</c:v>
                </c:pt>
                <c:pt idx="3277">
                  <c:v>517.79999999998154</c:v>
                </c:pt>
                <c:pt idx="3278">
                  <c:v>517.99999999998158</c:v>
                </c:pt>
                <c:pt idx="3279">
                  <c:v>518.19999999998163</c:v>
                </c:pt>
                <c:pt idx="3280">
                  <c:v>518.39999999998167</c:v>
                </c:pt>
                <c:pt idx="3281">
                  <c:v>518.59999999998172</c:v>
                </c:pt>
                <c:pt idx="3282">
                  <c:v>518.79999999998176</c:v>
                </c:pt>
                <c:pt idx="3283">
                  <c:v>518.99999999998181</c:v>
                </c:pt>
                <c:pt idx="3284">
                  <c:v>519.19999999998186</c:v>
                </c:pt>
                <c:pt idx="3285">
                  <c:v>519.3999999999819</c:v>
                </c:pt>
                <c:pt idx="3286">
                  <c:v>519.59999999998195</c:v>
                </c:pt>
                <c:pt idx="3287">
                  <c:v>519.79999999998199</c:v>
                </c:pt>
                <c:pt idx="3288">
                  <c:v>519.99999999998204</c:v>
                </c:pt>
                <c:pt idx="3289">
                  <c:v>520.19999999998208</c:v>
                </c:pt>
                <c:pt idx="3290">
                  <c:v>520.39999999998213</c:v>
                </c:pt>
                <c:pt idx="3291">
                  <c:v>520.59999999998217</c:v>
                </c:pt>
                <c:pt idx="3292">
                  <c:v>520.79999999998222</c:v>
                </c:pt>
                <c:pt idx="3293">
                  <c:v>520.99999999998226</c:v>
                </c:pt>
                <c:pt idx="3294">
                  <c:v>521.19999999998231</c:v>
                </c:pt>
                <c:pt idx="3295">
                  <c:v>521.39999999998236</c:v>
                </c:pt>
                <c:pt idx="3296">
                  <c:v>521.5999999999824</c:v>
                </c:pt>
                <c:pt idx="3297">
                  <c:v>521.79999999998245</c:v>
                </c:pt>
                <c:pt idx="3298">
                  <c:v>521.99999999998249</c:v>
                </c:pt>
                <c:pt idx="3299">
                  <c:v>522.19999999998254</c:v>
                </c:pt>
                <c:pt idx="3300">
                  <c:v>522.39999999998258</c:v>
                </c:pt>
                <c:pt idx="3301">
                  <c:v>522.59999999998263</c:v>
                </c:pt>
                <c:pt idx="3302">
                  <c:v>522.79999999998267</c:v>
                </c:pt>
                <c:pt idx="3303">
                  <c:v>522.99999999998272</c:v>
                </c:pt>
                <c:pt idx="3304">
                  <c:v>523.19999999998277</c:v>
                </c:pt>
                <c:pt idx="3305">
                  <c:v>523.39999999998281</c:v>
                </c:pt>
                <c:pt idx="3306">
                  <c:v>523.59999999998286</c:v>
                </c:pt>
                <c:pt idx="3307">
                  <c:v>523.7999999999829</c:v>
                </c:pt>
                <c:pt idx="3308">
                  <c:v>523.99999999998295</c:v>
                </c:pt>
                <c:pt idx="3309">
                  <c:v>524.19999999998299</c:v>
                </c:pt>
                <c:pt idx="3310">
                  <c:v>524.39999999998304</c:v>
                </c:pt>
                <c:pt idx="3311">
                  <c:v>524.59999999998308</c:v>
                </c:pt>
                <c:pt idx="3312">
                  <c:v>524.79999999998313</c:v>
                </c:pt>
                <c:pt idx="3313">
                  <c:v>524.99999999998317</c:v>
                </c:pt>
                <c:pt idx="3314">
                  <c:v>525.19999999998322</c:v>
                </c:pt>
                <c:pt idx="3315">
                  <c:v>525.39999999998327</c:v>
                </c:pt>
                <c:pt idx="3316">
                  <c:v>525.59999999998331</c:v>
                </c:pt>
                <c:pt idx="3317">
                  <c:v>525.79999999998336</c:v>
                </c:pt>
                <c:pt idx="3318">
                  <c:v>525.9999999999834</c:v>
                </c:pt>
                <c:pt idx="3319">
                  <c:v>526.19999999998345</c:v>
                </c:pt>
                <c:pt idx="3320">
                  <c:v>526.39999999998349</c:v>
                </c:pt>
                <c:pt idx="3321">
                  <c:v>526.59999999998354</c:v>
                </c:pt>
                <c:pt idx="3322">
                  <c:v>526.79999999998358</c:v>
                </c:pt>
                <c:pt idx="3323">
                  <c:v>526.99999999998363</c:v>
                </c:pt>
                <c:pt idx="3324">
                  <c:v>527.19999999998367</c:v>
                </c:pt>
                <c:pt idx="3325">
                  <c:v>527.39999999998372</c:v>
                </c:pt>
                <c:pt idx="3326">
                  <c:v>527.59999999998377</c:v>
                </c:pt>
                <c:pt idx="3327">
                  <c:v>527.79999999998381</c:v>
                </c:pt>
                <c:pt idx="3328">
                  <c:v>527.99999999998386</c:v>
                </c:pt>
                <c:pt idx="3329">
                  <c:v>528.1999999999839</c:v>
                </c:pt>
                <c:pt idx="3330">
                  <c:v>528.39999999998395</c:v>
                </c:pt>
                <c:pt idx="3331">
                  <c:v>528.59999999998399</c:v>
                </c:pt>
                <c:pt idx="3332">
                  <c:v>528.79999999998404</c:v>
                </c:pt>
                <c:pt idx="3333">
                  <c:v>528.99999999998408</c:v>
                </c:pt>
                <c:pt idx="3334">
                  <c:v>529.19999999998413</c:v>
                </c:pt>
                <c:pt idx="3335">
                  <c:v>529.39999999998417</c:v>
                </c:pt>
                <c:pt idx="3336">
                  <c:v>529.59999999998422</c:v>
                </c:pt>
                <c:pt idx="3337">
                  <c:v>529.79999999998427</c:v>
                </c:pt>
                <c:pt idx="3338">
                  <c:v>529.99999999998431</c:v>
                </c:pt>
                <c:pt idx="3339">
                  <c:v>530.19999999998436</c:v>
                </c:pt>
                <c:pt idx="3340">
                  <c:v>530.3999999999844</c:v>
                </c:pt>
                <c:pt idx="3341">
                  <c:v>530.59999999998445</c:v>
                </c:pt>
                <c:pt idx="3342">
                  <c:v>530.79999999998449</c:v>
                </c:pt>
                <c:pt idx="3343">
                  <c:v>530.99999999998454</c:v>
                </c:pt>
                <c:pt idx="3344">
                  <c:v>531.19999999998458</c:v>
                </c:pt>
                <c:pt idx="3345">
                  <c:v>531.39999999998463</c:v>
                </c:pt>
                <c:pt idx="3346">
                  <c:v>531.59999999998468</c:v>
                </c:pt>
                <c:pt idx="3347">
                  <c:v>531.79999999998472</c:v>
                </c:pt>
                <c:pt idx="3348">
                  <c:v>531.99999999998477</c:v>
                </c:pt>
                <c:pt idx="3349">
                  <c:v>532.19999999998481</c:v>
                </c:pt>
                <c:pt idx="3350">
                  <c:v>532.39999999998486</c:v>
                </c:pt>
                <c:pt idx="3351">
                  <c:v>532.5999999999849</c:v>
                </c:pt>
                <c:pt idx="3352">
                  <c:v>532.79999999998495</c:v>
                </c:pt>
                <c:pt idx="3353">
                  <c:v>532.99999999998499</c:v>
                </c:pt>
                <c:pt idx="3354">
                  <c:v>533.19999999998504</c:v>
                </c:pt>
                <c:pt idx="3355">
                  <c:v>533.39999999998508</c:v>
                </c:pt>
                <c:pt idx="3356">
                  <c:v>533.59999999998513</c:v>
                </c:pt>
                <c:pt idx="3357">
                  <c:v>533.79999999998518</c:v>
                </c:pt>
                <c:pt idx="3358">
                  <c:v>533.99999999998522</c:v>
                </c:pt>
                <c:pt idx="3359">
                  <c:v>534.19999999998527</c:v>
                </c:pt>
                <c:pt idx="3360">
                  <c:v>534.39999999998531</c:v>
                </c:pt>
                <c:pt idx="3361">
                  <c:v>534.59999999998536</c:v>
                </c:pt>
                <c:pt idx="3362">
                  <c:v>534.7999999999854</c:v>
                </c:pt>
                <c:pt idx="3363">
                  <c:v>534.99999999998545</c:v>
                </c:pt>
                <c:pt idx="3364">
                  <c:v>535.19999999998549</c:v>
                </c:pt>
                <c:pt idx="3365">
                  <c:v>535.39999999998554</c:v>
                </c:pt>
                <c:pt idx="3366">
                  <c:v>535.59999999998558</c:v>
                </c:pt>
                <c:pt idx="3367">
                  <c:v>535.79999999998563</c:v>
                </c:pt>
                <c:pt idx="3368">
                  <c:v>535.99999999998568</c:v>
                </c:pt>
                <c:pt idx="3369">
                  <c:v>536.19999999998572</c:v>
                </c:pt>
                <c:pt idx="3370">
                  <c:v>536.39999999998577</c:v>
                </c:pt>
                <c:pt idx="3371">
                  <c:v>536.59999999998581</c:v>
                </c:pt>
                <c:pt idx="3372">
                  <c:v>536.79999999998586</c:v>
                </c:pt>
                <c:pt idx="3373">
                  <c:v>536.9999999999859</c:v>
                </c:pt>
                <c:pt idx="3374">
                  <c:v>537.19999999998595</c:v>
                </c:pt>
                <c:pt idx="3375">
                  <c:v>537.39999999998599</c:v>
                </c:pt>
                <c:pt idx="3376">
                  <c:v>537.59999999998604</c:v>
                </c:pt>
                <c:pt idx="3377">
                  <c:v>537.79999999998608</c:v>
                </c:pt>
                <c:pt idx="3378">
                  <c:v>537.99999999998613</c:v>
                </c:pt>
                <c:pt idx="3379">
                  <c:v>538.19999999998618</c:v>
                </c:pt>
                <c:pt idx="3380">
                  <c:v>538.39999999998622</c:v>
                </c:pt>
                <c:pt idx="3381">
                  <c:v>538.59999999998627</c:v>
                </c:pt>
                <c:pt idx="3382">
                  <c:v>538.79999999998631</c:v>
                </c:pt>
                <c:pt idx="3383">
                  <c:v>538.99999999998636</c:v>
                </c:pt>
                <c:pt idx="3384">
                  <c:v>539.1999999999864</c:v>
                </c:pt>
              </c:numCache>
            </c:numRef>
          </c:xVal>
          <c:yVal>
            <c:numRef>
              <c:f>Quench_85K_50A!$T$17:$T$3401</c:f>
              <c:numCache>
                <c:formatCode>0.0</c:formatCode>
                <c:ptCount val="3385"/>
                <c:pt idx="0">
                  <c:v>1.2047E-2</c:v>
                </c:pt>
                <c:pt idx="1">
                  <c:v>1.1424999999999999E-2</c:v>
                </c:pt>
                <c:pt idx="2">
                  <c:v>5.659E-3</c:v>
                </c:pt>
                <c:pt idx="3">
                  <c:v>8.711E-3</c:v>
                </c:pt>
                <c:pt idx="4">
                  <c:v>5.3759999999999997E-3</c:v>
                </c:pt>
                <c:pt idx="5">
                  <c:v>1.1708E-2</c:v>
                </c:pt>
                <c:pt idx="6">
                  <c:v>6.2240000000000004E-3</c:v>
                </c:pt>
                <c:pt idx="7">
                  <c:v>8.5400000000000005E-4</c:v>
                </c:pt>
                <c:pt idx="8">
                  <c:v>8.8240000000000002E-3</c:v>
                </c:pt>
                <c:pt idx="9">
                  <c:v>1.2215999999999999E-2</c:v>
                </c:pt>
                <c:pt idx="10">
                  <c:v>9.8989999999999998E-3</c:v>
                </c:pt>
                <c:pt idx="11">
                  <c:v>1.0747E-2</c:v>
                </c:pt>
                <c:pt idx="12">
                  <c:v>9.5589999999999998E-3</c:v>
                </c:pt>
                <c:pt idx="13">
                  <c:v>1.0238000000000001E-2</c:v>
                </c:pt>
                <c:pt idx="14">
                  <c:v>8.9940000000000003E-3</c:v>
                </c:pt>
                <c:pt idx="15">
                  <c:v>2.1540000000000001E-3</c:v>
                </c:pt>
                <c:pt idx="16">
                  <c:v>1.4189999999999999E-3</c:v>
                </c:pt>
                <c:pt idx="17">
                  <c:v>3.9630000000000004E-3</c:v>
                </c:pt>
                <c:pt idx="18">
                  <c:v>1.702E-3</c:v>
                </c:pt>
                <c:pt idx="19">
                  <c:v>1.5552E-2</c:v>
                </c:pt>
                <c:pt idx="20">
                  <c:v>-5.6470000000000001E-3</c:v>
                </c:pt>
                <c:pt idx="21">
                  <c:v>5.2630000000000003E-3</c:v>
                </c:pt>
                <c:pt idx="22">
                  <c:v>6.3940000000000004E-3</c:v>
                </c:pt>
                <c:pt idx="23">
                  <c:v>4.8110000000000002E-3</c:v>
                </c:pt>
                <c:pt idx="24">
                  <c:v>8.2590000000000007E-3</c:v>
                </c:pt>
                <c:pt idx="25">
                  <c:v>1.0125E-2</c:v>
                </c:pt>
                <c:pt idx="26">
                  <c:v>1.1199000000000001E-2</c:v>
                </c:pt>
                <c:pt idx="27">
                  <c:v>1.0407E-2</c:v>
                </c:pt>
                <c:pt idx="28">
                  <c:v>9.7859999999999996E-3</c:v>
                </c:pt>
                <c:pt idx="29">
                  <c:v>1.346E-2</c:v>
                </c:pt>
                <c:pt idx="30">
                  <c:v>6.8459999999999997E-3</c:v>
                </c:pt>
                <c:pt idx="31">
                  <c:v>4.8110000000000002E-3</c:v>
                </c:pt>
                <c:pt idx="32">
                  <c:v>7.1289999999999999E-3</c:v>
                </c:pt>
                <c:pt idx="33">
                  <c:v>1.3912000000000001E-2</c:v>
                </c:pt>
                <c:pt idx="34">
                  <c:v>3.398E-3</c:v>
                </c:pt>
                <c:pt idx="35">
                  <c:v>2.0131E-2</c:v>
                </c:pt>
                <c:pt idx="36">
                  <c:v>6.2240000000000004E-3</c:v>
                </c:pt>
                <c:pt idx="37">
                  <c:v>6.8459999999999997E-3</c:v>
                </c:pt>
                <c:pt idx="38">
                  <c:v>1.4138E-2</c:v>
                </c:pt>
                <c:pt idx="39">
                  <c:v>5.5459999999999997E-3</c:v>
                </c:pt>
                <c:pt idx="40">
                  <c:v>1.1199000000000001E-2</c:v>
                </c:pt>
                <c:pt idx="41">
                  <c:v>6.9020000000000001E-3</c:v>
                </c:pt>
                <c:pt idx="42">
                  <c:v>2.323E-3</c:v>
                </c:pt>
                <c:pt idx="43">
                  <c:v>2.1540000000000001E-3</c:v>
                </c:pt>
                <c:pt idx="44">
                  <c:v>7.92E-3</c:v>
                </c:pt>
                <c:pt idx="45">
                  <c:v>4.3020000000000003E-3</c:v>
                </c:pt>
                <c:pt idx="46">
                  <c:v>1.9283000000000002E-2</c:v>
                </c:pt>
                <c:pt idx="47">
                  <c:v>8.3719999999999992E-3</c:v>
                </c:pt>
                <c:pt idx="48">
                  <c:v>1.4760000000000001E-2</c:v>
                </c:pt>
                <c:pt idx="49">
                  <c:v>7.4679999999999998E-3</c:v>
                </c:pt>
                <c:pt idx="50">
                  <c:v>1.4985999999999999E-2</c:v>
                </c:pt>
                <c:pt idx="51">
                  <c:v>1.4194999999999999E-2</c:v>
                </c:pt>
                <c:pt idx="52">
                  <c:v>1.2612E-2</c:v>
                </c:pt>
                <c:pt idx="53">
                  <c:v>8.2030000000000002E-3</c:v>
                </c:pt>
                <c:pt idx="54">
                  <c:v>9.8420000000000001E-3</c:v>
                </c:pt>
                <c:pt idx="55">
                  <c:v>3.5109999999999998E-3</c:v>
                </c:pt>
                <c:pt idx="56">
                  <c:v>5.3200000000000001E-3</c:v>
                </c:pt>
                <c:pt idx="57">
                  <c:v>1.0973E-2</c:v>
                </c:pt>
                <c:pt idx="58">
                  <c:v>1.346E-2</c:v>
                </c:pt>
                <c:pt idx="59">
                  <c:v>8.8249999999999995E-3</c:v>
                </c:pt>
                <c:pt idx="60">
                  <c:v>6.9020000000000001E-3</c:v>
                </c:pt>
                <c:pt idx="61">
                  <c:v>6.9589999999999999E-3</c:v>
                </c:pt>
                <c:pt idx="62">
                  <c:v>3.1710000000000002E-3</c:v>
                </c:pt>
                <c:pt idx="63">
                  <c:v>8.1460000000000005E-3</c:v>
                </c:pt>
                <c:pt idx="64">
                  <c:v>1.08E-3</c:v>
                </c:pt>
                <c:pt idx="65">
                  <c:v>1.3121000000000001E-2</c:v>
                </c:pt>
                <c:pt idx="66">
                  <c:v>1.1369000000000001E-2</c:v>
                </c:pt>
                <c:pt idx="67">
                  <c:v>1.7474E-2</c:v>
                </c:pt>
                <c:pt idx="68">
                  <c:v>1.2215999999999999E-2</c:v>
                </c:pt>
                <c:pt idx="69">
                  <c:v>8.7679999999999998E-3</c:v>
                </c:pt>
                <c:pt idx="70">
                  <c:v>4.0759999999999998E-3</c:v>
                </c:pt>
                <c:pt idx="71">
                  <c:v>1.2272999999999999E-2</c:v>
                </c:pt>
                <c:pt idx="72">
                  <c:v>3.5669999999999999E-3</c:v>
                </c:pt>
                <c:pt idx="73">
                  <c:v>1.8435E-2</c:v>
                </c:pt>
                <c:pt idx="74">
                  <c:v>1.0747E-2</c:v>
                </c:pt>
                <c:pt idx="75">
                  <c:v>1.2215999999999999E-2</c:v>
                </c:pt>
                <c:pt idx="76">
                  <c:v>6.8400000000000004E-4</c:v>
                </c:pt>
                <c:pt idx="77">
                  <c:v>1.6174000000000001E-2</c:v>
                </c:pt>
                <c:pt idx="78">
                  <c:v>4.5849999999999997E-3</c:v>
                </c:pt>
                <c:pt idx="79">
                  <c:v>1.363E-2</c:v>
                </c:pt>
                <c:pt idx="80">
                  <c:v>1.3233999999999999E-2</c:v>
                </c:pt>
                <c:pt idx="81">
                  <c:v>7.3550000000000004E-3</c:v>
                </c:pt>
                <c:pt idx="82">
                  <c:v>5.5459999999999997E-3</c:v>
                </c:pt>
                <c:pt idx="83">
                  <c:v>2.1540000000000001E-3</c:v>
                </c:pt>
                <c:pt idx="84">
                  <c:v>1.1934E-2</c:v>
                </c:pt>
                <c:pt idx="85">
                  <c:v>4.8669999999999998E-3</c:v>
                </c:pt>
                <c:pt idx="86">
                  <c:v>7.2420000000000002E-3</c:v>
                </c:pt>
                <c:pt idx="87">
                  <c:v>4.189E-3</c:v>
                </c:pt>
                <c:pt idx="88">
                  <c:v>1.1369000000000001E-2</c:v>
                </c:pt>
                <c:pt idx="89">
                  <c:v>1.1424999999999999E-2</c:v>
                </c:pt>
                <c:pt idx="90">
                  <c:v>4.0759999999999998E-3</c:v>
                </c:pt>
                <c:pt idx="91">
                  <c:v>1.5608E-2</c:v>
                </c:pt>
                <c:pt idx="92">
                  <c:v>1.0633999999999999E-2</c:v>
                </c:pt>
                <c:pt idx="93">
                  <c:v>9.2770000000000005E-3</c:v>
                </c:pt>
                <c:pt idx="94">
                  <c:v>2.7759999999999998E-3</c:v>
                </c:pt>
                <c:pt idx="95">
                  <c:v>7.8069999999999997E-3</c:v>
                </c:pt>
                <c:pt idx="96">
                  <c:v>8.3160000000000005E-3</c:v>
                </c:pt>
                <c:pt idx="97">
                  <c:v>6.8459999999999997E-3</c:v>
                </c:pt>
                <c:pt idx="98">
                  <c:v>6.8400000000000004E-4</c:v>
                </c:pt>
                <c:pt idx="99">
                  <c:v>1.6739E-2</c:v>
                </c:pt>
                <c:pt idx="100">
                  <c:v>8.5990000000000007E-3</c:v>
                </c:pt>
                <c:pt idx="101">
                  <c:v>7.9769999999999997E-3</c:v>
                </c:pt>
                <c:pt idx="102">
                  <c:v>1.1424999999999999E-2</c:v>
                </c:pt>
                <c:pt idx="103">
                  <c:v>6.7330000000000003E-3</c:v>
                </c:pt>
                <c:pt idx="104">
                  <c:v>5.0369999999999998E-3</c:v>
                </c:pt>
                <c:pt idx="105">
                  <c:v>7.0720000000000002E-3</c:v>
                </c:pt>
                <c:pt idx="106">
                  <c:v>1.1990000000000001E-2</c:v>
                </c:pt>
                <c:pt idx="107">
                  <c:v>1.4364999999999999E-2</c:v>
                </c:pt>
                <c:pt idx="108">
                  <c:v>5.659E-3</c:v>
                </c:pt>
                <c:pt idx="109">
                  <c:v>1.1029000000000001E-2</c:v>
                </c:pt>
                <c:pt idx="110">
                  <c:v>1.0125E-2</c:v>
                </c:pt>
                <c:pt idx="111">
                  <c:v>1.1142000000000001E-2</c:v>
                </c:pt>
                <c:pt idx="112">
                  <c:v>1.0181000000000001E-2</c:v>
                </c:pt>
                <c:pt idx="113">
                  <c:v>5.659E-3</c:v>
                </c:pt>
                <c:pt idx="114">
                  <c:v>8.881E-3</c:v>
                </c:pt>
                <c:pt idx="115">
                  <c:v>-0.55851899999999999</c:v>
                </c:pt>
                <c:pt idx="116">
                  <c:v>-0.80996900000000005</c:v>
                </c:pt>
                <c:pt idx="117">
                  <c:v>-0.86186399999999996</c:v>
                </c:pt>
                <c:pt idx="118">
                  <c:v>-0.859151</c:v>
                </c:pt>
                <c:pt idx="119">
                  <c:v>-0.85666299999999995</c:v>
                </c:pt>
                <c:pt idx="120">
                  <c:v>-0.86355999999999999</c:v>
                </c:pt>
                <c:pt idx="121">
                  <c:v>-0.85355400000000003</c:v>
                </c:pt>
                <c:pt idx="122">
                  <c:v>-0.85609800000000003</c:v>
                </c:pt>
                <c:pt idx="123">
                  <c:v>-0.85717200000000005</c:v>
                </c:pt>
                <c:pt idx="124">
                  <c:v>-0.86186399999999996</c:v>
                </c:pt>
                <c:pt idx="125">
                  <c:v>-0.85898099999999999</c:v>
                </c:pt>
                <c:pt idx="126">
                  <c:v>-0.867178</c:v>
                </c:pt>
                <c:pt idx="127">
                  <c:v>-0.85773699999999997</c:v>
                </c:pt>
                <c:pt idx="128">
                  <c:v>-0.85400600000000004</c:v>
                </c:pt>
                <c:pt idx="129">
                  <c:v>-0.86655499999999996</c:v>
                </c:pt>
                <c:pt idx="130">
                  <c:v>-0.85875400000000002</c:v>
                </c:pt>
                <c:pt idx="131">
                  <c:v>-0.85530600000000001</c:v>
                </c:pt>
                <c:pt idx="132">
                  <c:v>-0.85338400000000003</c:v>
                </c:pt>
                <c:pt idx="133">
                  <c:v>-0.85977199999999998</c:v>
                </c:pt>
                <c:pt idx="134">
                  <c:v>-0.85773699999999997</c:v>
                </c:pt>
                <c:pt idx="135">
                  <c:v>-0.85683200000000004</c:v>
                </c:pt>
                <c:pt idx="136">
                  <c:v>-0.86141100000000004</c:v>
                </c:pt>
                <c:pt idx="137">
                  <c:v>-0.85920600000000003</c:v>
                </c:pt>
                <c:pt idx="138">
                  <c:v>-0.85711499999999996</c:v>
                </c:pt>
                <c:pt idx="139">
                  <c:v>-0.84637399999999996</c:v>
                </c:pt>
                <c:pt idx="140">
                  <c:v>-0.86423799999999995</c:v>
                </c:pt>
                <c:pt idx="141">
                  <c:v>-0.84942700000000004</c:v>
                </c:pt>
                <c:pt idx="142">
                  <c:v>-0.85796300000000003</c:v>
                </c:pt>
                <c:pt idx="143">
                  <c:v>-0.86288100000000001</c:v>
                </c:pt>
                <c:pt idx="144">
                  <c:v>-0.85960300000000001</c:v>
                </c:pt>
                <c:pt idx="145">
                  <c:v>-0.85705900000000002</c:v>
                </c:pt>
                <c:pt idx="146">
                  <c:v>-0.85332799999999998</c:v>
                </c:pt>
                <c:pt idx="147">
                  <c:v>-0.86452099999999998</c:v>
                </c:pt>
                <c:pt idx="148">
                  <c:v>-0.852989</c:v>
                </c:pt>
                <c:pt idx="149">
                  <c:v>-0.86039399999999999</c:v>
                </c:pt>
                <c:pt idx="150">
                  <c:v>-0.84937099999999999</c:v>
                </c:pt>
                <c:pt idx="151">
                  <c:v>-0.85666299999999995</c:v>
                </c:pt>
                <c:pt idx="152">
                  <c:v>-0.85225399999999996</c:v>
                </c:pt>
                <c:pt idx="153">
                  <c:v>-0.85903799999999997</c:v>
                </c:pt>
                <c:pt idx="154">
                  <c:v>-0.85739799999999999</c:v>
                </c:pt>
                <c:pt idx="155">
                  <c:v>-0.85377999999999998</c:v>
                </c:pt>
                <c:pt idx="156">
                  <c:v>-0.86135600000000001</c:v>
                </c:pt>
                <c:pt idx="157">
                  <c:v>-0.867178</c:v>
                </c:pt>
                <c:pt idx="158">
                  <c:v>-0.86079000000000006</c:v>
                </c:pt>
                <c:pt idx="159">
                  <c:v>-0.84795799999999999</c:v>
                </c:pt>
                <c:pt idx="160">
                  <c:v>-0.87356599999999995</c:v>
                </c:pt>
                <c:pt idx="161">
                  <c:v>-0.85745499999999997</c:v>
                </c:pt>
                <c:pt idx="162">
                  <c:v>-0.86243000000000003</c:v>
                </c:pt>
                <c:pt idx="163">
                  <c:v>-0.86163800000000001</c:v>
                </c:pt>
                <c:pt idx="164">
                  <c:v>-0.85971600000000004</c:v>
                </c:pt>
                <c:pt idx="165">
                  <c:v>-0.86022500000000002</c:v>
                </c:pt>
                <c:pt idx="166">
                  <c:v>-0.865595</c:v>
                </c:pt>
                <c:pt idx="167">
                  <c:v>-0.861016</c:v>
                </c:pt>
                <c:pt idx="168">
                  <c:v>-0.85519400000000001</c:v>
                </c:pt>
                <c:pt idx="169">
                  <c:v>-0.86367300000000002</c:v>
                </c:pt>
                <c:pt idx="170">
                  <c:v>-0.856155</c:v>
                </c:pt>
                <c:pt idx="171">
                  <c:v>-0.86452099999999998</c:v>
                </c:pt>
                <c:pt idx="172">
                  <c:v>-0.860734</c:v>
                </c:pt>
                <c:pt idx="173">
                  <c:v>-0.85717200000000005</c:v>
                </c:pt>
                <c:pt idx="174">
                  <c:v>-0.86022500000000002</c:v>
                </c:pt>
                <c:pt idx="175">
                  <c:v>-0.85903799999999997</c:v>
                </c:pt>
                <c:pt idx="176">
                  <c:v>-0.85898099999999999</c:v>
                </c:pt>
                <c:pt idx="177">
                  <c:v>-0.85819000000000001</c:v>
                </c:pt>
                <c:pt idx="178">
                  <c:v>-0.87045700000000004</c:v>
                </c:pt>
                <c:pt idx="179">
                  <c:v>-0.85055800000000004</c:v>
                </c:pt>
                <c:pt idx="180">
                  <c:v>-0.85954699999999995</c:v>
                </c:pt>
                <c:pt idx="181">
                  <c:v>-0.86039500000000002</c:v>
                </c:pt>
                <c:pt idx="182">
                  <c:v>-0.86429500000000004</c:v>
                </c:pt>
                <c:pt idx="183">
                  <c:v>-0.85270599999999996</c:v>
                </c:pt>
                <c:pt idx="184">
                  <c:v>-0.86175100000000004</c:v>
                </c:pt>
                <c:pt idx="185">
                  <c:v>-0.85694599999999999</c:v>
                </c:pt>
                <c:pt idx="186">
                  <c:v>-0.85383699999999996</c:v>
                </c:pt>
                <c:pt idx="187">
                  <c:v>-0.85417600000000005</c:v>
                </c:pt>
                <c:pt idx="188">
                  <c:v>-0.86344699999999996</c:v>
                </c:pt>
                <c:pt idx="189">
                  <c:v>-0.86112900000000003</c:v>
                </c:pt>
                <c:pt idx="190">
                  <c:v>-0.85790699999999998</c:v>
                </c:pt>
                <c:pt idx="191">
                  <c:v>-0.86746100000000004</c:v>
                </c:pt>
                <c:pt idx="192">
                  <c:v>-0.85592900000000005</c:v>
                </c:pt>
                <c:pt idx="193">
                  <c:v>-0.85717200000000005</c:v>
                </c:pt>
                <c:pt idx="194">
                  <c:v>-0.857568</c:v>
                </c:pt>
                <c:pt idx="195">
                  <c:v>-0.84874899999999998</c:v>
                </c:pt>
                <c:pt idx="196">
                  <c:v>-0.85027600000000003</c:v>
                </c:pt>
                <c:pt idx="197">
                  <c:v>-0.85649399999999998</c:v>
                </c:pt>
                <c:pt idx="198">
                  <c:v>-0.856155</c:v>
                </c:pt>
                <c:pt idx="199">
                  <c:v>-0.85558900000000004</c:v>
                </c:pt>
                <c:pt idx="200">
                  <c:v>-0.853159</c:v>
                </c:pt>
                <c:pt idx="201">
                  <c:v>-0.85683299999999996</c:v>
                </c:pt>
                <c:pt idx="202">
                  <c:v>-0.84925799999999996</c:v>
                </c:pt>
                <c:pt idx="203">
                  <c:v>-0.84292599999999995</c:v>
                </c:pt>
                <c:pt idx="204">
                  <c:v>-0.84343500000000005</c:v>
                </c:pt>
                <c:pt idx="205">
                  <c:v>-0.51804300000000003</c:v>
                </c:pt>
                <c:pt idx="206">
                  <c:v>-5.5337999999999998E-2</c:v>
                </c:pt>
                <c:pt idx="207">
                  <c:v>0.37254399999999999</c:v>
                </c:pt>
                <c:pt idx="208">
                  <c:v>0.79386699999999999</c:v>
                </c:pt>
                <c:pt idx="209">
                  <c:v>1.2492220000000001</c:v>
                </c:pt>
                <c:pt idx="210">
                  <c:v>1.5698080000000001</c:v>
                </c:pt>
                <c:pt idx="211">
                  <c:v>2.050602</c:v>
                </c:pt>
                <c:pt idx="212">
                  <c:v>2.478993</c:v>
                </c:pt>
                <c:pt idx="213">
                  <c:v>2.8896320000000002</c:v>
                </c:pt>
                <c:pt idx="214">
                  <c:v>3.3298369999999999</c:v>
                </c:pt>
                <c:pt idx="215">
                  <c:v>3.7459020000000001</c:v>
                </c:pt>
                <c:pt idx="216">
                  <c:v>4.1703910000000004</c:v>
                </c:pt>
                <c:pt idx="217">
                  <c:v>4.5996290000000002</c:v>
                </c:pt>
                <c:pt idx="218">
                  <c:v>4.9221360000000001</c:v>
                </c:pt>
                <c:pt idx="219">
                  <c:v>5.3923589999999999</c:v>
                </c:pt>
                <c:pt idx="220">
                  <c:v>5.7996629999999998</c:v>
                </c:pt>
                <c:pt idx="221">
                  <c:v>6.2631019999999999</c:v>
                </c:pt>
                <c:pt idx="222">
                  <c:v>6.6672969999999996</c:v>
                </c:pt>
                <c:pt idx="223">
                  <c:v>7.0444129999999996</c:v>
                </c:pt>
                <c:pt idx="224">
                  <c:v>7.456296</c:v>
                </c:pt>
                <c:pt idx="225">
                  <c:v>7.8720230000000004</c:v>
                </c:pt>
                <c:pt idx="226">
                  <c:v>8.2370420000000006</c:v>
                </c:pt>
                <c:pt idx="227">
                  <c:v>8.6614749999999994</c:v>
                </c:pt>
                <c:pt idx="228">
                  <c:v>9.1164900000000006</c:v>
                </c:pt>
                <c:pt idx="229">
                  <c:v>9.5196679999999994</c:v>
                </c:pt>
                <c:pt idx="230">
                  <c:v>9.9758139999999997</c:v>
                </c:pt>
                <c:pt idx="231">
                  <c:v>10.344507</c:v>
                </c:pt>
                <c:pt idx="232">
                  <c:v>10.747572</c:v>
                </c:pt>
                <c:pt idx="233">
                  <c:v>11.165221000000001</c:v>
                </c:pt>
                <c:pt idx="234">
                  <c:v>11.598359</c:v>
                </c:pt>
                <c:pt idx="235">
                  <c:v>11.964622</c:v>
                </c:pt>
                <c:pt idx="236">
                  <c:v>12.383232</c:v>
                </c:pt>
                <c:pt idx="237">
                  <c:v>12.831181000000001</c:v>
                </c:pt>
                <c:pt idx="238">
                  <c:v>13.244477</c:v>
                </c:pt>
                <c:pt idx="239">
                  <c:v>13.650312</c:v>
                </c:pt>
                <c:pt idx="240">
                  <c:v>14.062597999999999</c:v>
                </c:pt>
                <c:pt idx="241">
                  <c:v>14.519989000000001</c:v>
                </c:pt>
                <c:pt idx="242">
                  <c:v>14.893544</c:v>
                </c:pt>
                <c:pt idx="243">
                  <c:v>15.295647000000001</c:v>
                </c:pt>
                <c:pt idx="244">
                  <c:v>15.668016</c:v>
                </c:pt>
                <c:pt idx="245">
                  <c:v>16.085664999999999</c:v>
                </c:pt>
                <c:pt idx="246">
                  <c:v>16.542093999999999</c:v>
                </c:pt>
                <c:pt idx="247">
                  <c:v>16.950358999999999</c:v>
                </c:pt>
                <c:pt idx="248">
                  <c:v>17.405545</c:v>
                </c:pt>
                <c:pt idx="249">
                  <c:v>17.774974</c:v>
                </c:pt>
                <c:pt idx="250">
                  <c:v>18.229481</c:v>
                </c:pt>
                <c:pt idx="251">
                  <c:v>18.618016999999998</c:v>
                </c:pt>
                <c:pt idx="252">
                  <c:v>19.031922000000002</c:v>
                </c:pt>
                <c:pt idx="253">
                  <c:v>19.402536999999999</c:v>
                </c:pt>
                <c:pt idx="254">
                  <c:v>19.829965999999999</c:v>
                </c:pt>
                <c:pt idx="255">
                  <c:v>20.227150999999999</c:v>
                </c:pt>
                <c:pt idx="256">
                  <c:v>20.659611000000002</c:v>
                </c:pt>
                <c:pt idx="257">
                  <c:v>21.071438000000001</c:v>
                </c:pt>
                <c:pt idx="258">
                  <c:v>21.488520999999999</c:v>
                </c:pt>
                <c:pt idx="259">
                  <c:v>21.910070999999999</c:v>
                </c:pt>
                <c:pt idx="260">
                  <c:v>22.341061</c:v>
                </c:pt>
                <c:pt idx="261">
                  <c:v>22.652376</c:v>
                </c:pt>
                <c:pt idx="262">
                  <c:v>23.118641</c:v>
                </c:pt>
                <c:pt idx="263">
                  <c:v>23.525096999999999</c:v>
                </c:pt>
                <c:pt idx="264">
                  <c:v>23.979208</c:v>
                </c:pt>
                <c:pt idx="265">
                  <c:v>24.388817</c:v>
                </c:pt>
                <c:pt idx="266">
                  <c:v>24.768308000000001</c:v>
                </c:pt>
                <c:pt idx="267">
                  <c:v>25.179399</c:v>
                </c:pt>
                <c:pt idx="268">
                  <c:v>25.584215</c:v>
                </c:pt>
                <c:pt idx="269">
                  <c:v>25.963197000000001</c:v>
                </c:pt>
                <c:pt idx="270">
                  <c:v>26.36937</c:v>
                </c:pt>
                <c:pt idx="271">
                  <c:v>26.822011</c:v>
                </c:pt>
                <c:pt idx="272">
                  <c:v>27.241299999999999</c:v>
                </c:pt>
                <c:pt idx="273">
                  <c:v>27.648999</c:v>
                </c:pt>
                <c:pt idx="274">
                  <c:v>28.113002999999999</c:v>
                </c:pt>
                <c:pt idx="275">
                  <c:v>28.504648</c:v>
                </c:pt>
                <c:pt idx="276">
                  <c:v>28.915852000000001</c:v>
                </c:pt>
                <c:pt idx="277">
                  <c:v>29.313447</c:v>
                </c:pt>
                <c:pt idx="278">
                  <c:v>29.717416</c:v>
                </c:pt>
                <c:pt idx="279">
                  <c:v>30.041505999999998</c:v>
                </c:pt>
                <c:pt idx="280">
                  <c:v>30.523769999999999</c:v>
                </c:pt>
                <c:pt idx="281">
                  <c:v>30.930395000000001</c:v>
                </c:pt>
                <c:pt idx="282">
                  <c:v>31.363873000000002</c:v>
                </c:pt>
                <c:pt idx="283">
                  <c:v>31.759927000000001</c:v>
                </c:pt>
                <c:pt idx="284">
                  <c:v>32.168475000000001</c:v>
                </c:pt>
                <c:pt idx="285">
                  <c:v>32.613937</c:v>
                </c:pt>
                <c:pt idx="286">
                  <c:v>33.019545000000001</c:v>
                </c:pt>
                <c:pt idx="287">
                  <c:v>33.362008000000003</c:v>
                </c:pt>
                <c:pt idx="288">
                  <c:v>33.774003999999998</c:v>
                </c:pt>
                <c:pt idx="289">
                  <c:v>34.232638000000001</c:v>
                </c:pt>
                <c:pt idx="290">
                  <c:v>34.650174</c:v>
                </c:pt>
                <c:pt idx="291">
                  <c:v>35.058777999999997</c:v>
                </c:pt>
                <c:pt idx="292">
                  <c:v>35.529113000000002</c:v>
                </c:pt>
                <c:pt idx="293">
                  <c:v>35.928671999999999</c:v>
                </c:pt>
                <c:pt idx="294">
                  <c:v>36.303018999999999</c:v>
                </c:pt>
                <c:pt idx="295">
                  <c:v>36.718575999999999</c:v>
                </c:pt>
                <c:pt idx="296">
                  <c:v>37.080260000000003</c:v>
                </c:pt>
                <c:pt idx="297">
                  <c:v>37.491011999999998</c:v>
                </c:pt>
                <c:pt idx="298">
                  <c:v>37.949984999999998</c:v>
                </c:pt>
                <c:pt idx="299">
                  <c:v>38.370969000000002</c:v>
                </c:pt>
                <c:pt idx="300">
                  <c:v>38.773468000000001</c:v>
                </c:pt>
                <c:pt idx="301">
                  <c:v>39.182242000000002</c:v>
                </c:pt>
                <c:pt idx="302">
                  <c:v>39.581690000000002</c:v>
                </c:pt>
                <c:pt idx="303">
                  <c:v>40.008949000000001</c:v>
                </c:pt>
                <c:pt idx="304">
                  <c:v>40.429312000000003</c:v>
                </c:pt>
                <c:pt idx="305">
                  <c:v>40.797553000000001</c:v>
                </c:pt>
                <c:pt idx="306">
                  <c:v>41.211300999999999</c:v>
                </c:pt>
                <c:pt idx="307">
                  <c:v>41.674005000000001</c:v>
                </c:pt>
                <c:pt idx="308">
                  <c:v>42.079613000000002</c:v>
                </c:pt>
                <c:pt idx="309">
                  <c:v>42.481093999999999</c:v>
                </c:pt>
                <c:pt idx="310">
                  <c:v>42.902473999999998</c:v>
                </c:pt>
                <c:pt idx="311">
                  <c:v>43.309778000000001</c:v>
                </c:pt>
                <c:pt idx="312">
                  <c:v>43.721887000000002</c:v>
                </c:pt>
                <c:pt idx="313">
                  <c:v>44.143605999999998</c:v>
                </c:pt>
                <c:pt idx="314">
                  <c:v>44.526259000000003</c:v>
                </c:pt>
                <c:pt idx="315">
                  <c:v>44.952613999999997</c:v>
                </c:pt>
                <c:pt idx="316">
                  <c:v>45.370545999999997</c:v>
                </c:pt>
                <c:pt idx="317">
                  <c:v>45.816234000000001</c:v>
                </c:pt>
                <c:pt idx="318">
                  <c:v>46.220824</c:v>
                </c:pt>
                <c:pt idx="319">
                  <c:v>46.597318999999999</c:v>
                </c:pt>
                <c:pt idx="320">
                  <c:v>47.017116000000001</c:v>
                </c:pt>
                <c:pt idx="321">
                  <c:v>47.458734</c:v>
                </c:pt>
                <c:pt idx="322">
                  <c:v>47.772536000000002</c:v>
                </c:pt>
                <c:pt idx="323">
                  <c:v>48.249599000000003</c:v>
                </c:pt>
                <c:pt idx="324">
                  <c:v>48.713659999999997</c:v>
                </c:pt>
                <c:pt idx="325">
                  <c:v>49.102533999999999</c:v>
                </c:pt>
                <c:pt idx="326">
                  <c:v>49.485078000000001</c:v>
                </c:pt>
                <c:pt idx="327">
                  <c:v>49.946838</c:v>
                </c:pt>
                <c:pt idx="328">
                  <c:v>50.302756000000002</c:v>
                </c:pt>
                <c:pt idx="329">
                  <c:v>50.768003999999998</c:v>
                </c:pt>
                <c:pt idx="330">
                  <c:v>51.154335000000003</c:v>
                </c:pt>
                <c:pt idx="331">
                  <c:v>51.515906000000001</c:v>
                </c:pt>
                <c:pt idx="332">
                  <c:v>51.904893999999999</c:v>
                </c:pt>
                <c:pt idx="333">
                  <c:v>52.391736000000002</c:v>
                </c:pt>
                <c:pt idx="334">
                  <c:v>52.788468999999999</c:v>
                </c:pt>
                <c:pt idx="335">
                  <c:v>53.201709000000001</c:v>
                </c:pt>
                <c:pt idx="336">
                  <c:v>53.617548999999997</c:v>
                </c:pt>
                <c:pt idx="337">
                  <c:v>54.068834000000003</c:v>
                </c:pt>
                <c:pt idx="338">
                  <c:v>54.441201999999997</c:v>
                </c:pt>
                <c:pt idx="339">
                  <c:v>54.854036000000001</c:v>
                </c:pt>
                <c:pt idx="340">
                  <c:v>55.214703</c:v>
                </c:pt>
                <c:pt idx="341">
                  <c:v>55.635517</c:v>
                </c:pt>
                <c:pt idx="342">
                  <c:v>56.088272000000003</c:v>
                </c:pt>
                <c:pt idx="343">
                  <c:v>56.554029</c:v>
                </c:pt>
                <c:pt idx="344">
                  <c:v>56.962406999999999</c:v>
                </c:pt>
                <c:pt idx="345">
                  <c:v>57.387856999999997</c:v>
                </c:pt>
                <c:pt idx="346">
                  <c:v>57.749993000000003</c:v>
                </c:pt>
                <c:pt idx="347">
                  <c:v>58.167867999999999</c:v>
                </c:pt>
                <c:pt idx="348">
                  <c:v>58.600724</c:v>
                </c:pt>
                <c:pt idx="349">
                  <c:v>58.977896999999999</c:v>
                </c:pt>
                <c:pt idx="350">
                  <c:v>59.397354999999997</c:v>
                </c:pt>
                <c:pt idx="351">
                  <c:v>59.805619999999998</c:v>
                </c:pt>
                <c:pt idx="352">
                  <c:v>60.260033</c:v>
                </c:pt>
                <c:pt idx="353">
                  <c:v>60.611257999999999</c:v>
                </c:pt>
                <c:pt idx="354">
                  <c:v>61.032750999999998</c:v>
                </c:pt>
                <c:pt idx="355">
                  <c:v>61.450173999999997</c:v>
                </c:pt>
                <c:pt idx="356">
                  <c:v>61.87144</c:v>
                </c:pt>
                <c:pt idx="357">
                  <c:v>62.232785</c:v>
                </c:pt>
                <c:pt idx="358">
                  <c:v>62.650886</c:v>
                </c:pt>
                <c:pt idx="359">
                  <c:v>63.11195</c:v>
                </c:pt>
                <c:pt idx="360">
                  <c:v>63.518971000000001</c:v>
                </c:pt>
                <c:pt idx="361">
                  <c:v>63.915250999999998</c:v>
                </c:pt>
                <c:pt idx="362">
                  <c:v>64.349689999999995</c:v>
                </c:pt>
                <c:pt idx="363">
                  <c:v>64.758463000000006</c:v>
                </c:pt>
                <c:pt idx="364">
                  <c:v>65.186173999999994</c:v>
                </c:pt>
                <c:pt idx="365">
                  <c:v>65.612245999999999</c:v>
                </c:pt>
                <c:pt idx="366">
                  <c:v>65.985066000000003</c:v>
                </c:pt>
                <c:pt idx="367">
                  <c:v>66.395931000000004</c:v>
                </c:pt>
                <c:pt idx="368">
                  <c:v>66.856374000000002</c:v>
                </c:pt>
                <c:pt idx="369">
                  <c:v>67.227666999999997</c:v>
                </c:pt>
                <c:pt idx="370">
                  <c:v>67.645259999999993</c:v>
                </c:pt>
                <c:pt idx="371">
                  <c:v>68.092813000000007</c:v>
                </c:pt>
                <c:pt idx="372">
                  <c:v>68.473377999999997</c:v>
                </c:pt>
                <c:pt idx="373">
                  <c:v>68.904876999999999</c:v>
                </c:pt>
                <c:pt idx="374">
                  <c:v>69.284593000000001</c:v>
                </c:pt>
                <c:pt idx="375">
                  <c:v>69.684718000000004</c:v>
                </c:pt>
                <c:pt idx="376">
                  <c:v>70.102649</c:v>
                </c:pt>
                <c:pt idx="377">
                  <c:v>70.568574999999996</c:v>
                </c:pt>
                <c:pt idx="378">
                  <c:v>70.983058</c:v>
                </c:pt>
                <c:pt idx="379">
                  <c:v>71.369898000000006</c:v>
                </c:pt>
                <c:pt idx="380">
                  <c:v>71.793820999999994</c:v>
                </c:pt>
                <c:pt idx="381">
                  <c:v>72.208078</c:v>
                </c:pt>
                <c:pt idx="382">
                  <c:v>72.593900000000005</c:v>
                </c:pt>
                <c:pt idx="383">
                  <c:v>73.003296000000006</c:v>
                </c:pt>
                <c:pt idx="384">
                  <c:v>73.412577999999996</c:v>
                </c:pt>
                <c:pt idx="385">
                  <c:v>73.819937999999993</c:v>
                </c:pt>
                <c:pt idx="386">
                  <c:v>74.265569999999997</c:v>
                </c:pt>
                <c:pt idx="387">
                  <c:v>74.682935999999998</c:v>
                </c:pt>
                <c:pt idx="388">
                  <c:v>75.107367999999994</c:v>
                </c:pt>
                <c:pt idx="389">
                  <c:v>75.435124999999999</c:v>
                </c:pt>
                <c:pt idx="390">
                  <c:v>75.846723999999995</c:v>
                </c:pt>
                <c:pt idx="391">
                  <c:v>76.311350000000004</c:v>
                </c:pt>
                <c:pt idx="392">
                  <c:v>76.723742000000001</c:v>
                </c:pt>
                <c:pt idx="393">
                  <c:v>77.138054999999994</c:v>
                </c:pt>
                <c:pt idx="394">
                  <c:v>77.555760000000006</c:v>
                </c:pt>
                <c:pt idx="395">
                  <c:v>77.985506999999998</c:v>
                </c:pt>
                <c:pt idx="396">
                  <c:v>78.411692000000002</c:v>
                </c:pt>
                <c:pt idx="397">
                  <c:v>78.728432999999995</c:v>
                </c:pt>
                <c:pt idx="398">
                  <c:v>79.150094999999993</c:v>
                </c:pt>
                <c:pt idx="399">
                  <c:v>79.664129000000003</c:v>
                </c:pt>
                <c:pt idx="400">
                  <c:v>80.089409000000003</c:v>
                </c:pt>
                <c:pt idx="401">
                  <c:v>80.547646999999998</c:v>
                </c:pt>
                <c:pt idx="402">
                  <c:v>81.030125999999996</c:v>
                </c:pt>
                <c:pt idx="403">
                  <c:v>81.418209000000004</c:v>
                </c:pt>
                <c:pt idx="404">
                  <c:v>81.921049999999994</c:v>
                </c:pt>
                <c:pt idx="405">
                  <c:v>82.305402999999998</c:v>
                </c:pt>
                <c:pt idx="406">
                  <c:v>82.750752000000006</c:v>
                </c:pt>
                <c:pt idx="407">
                  <c:v>83.115656999999999</c:v>
                </c:pt>
                <c:pt idx="408">
                  <c:v>83.550944000000001</c:v>
                </c:pt>
                <c:pt idx="409">
                  <c:v>83.974132999999995</c:v>
                </c:pt>
                <c:pt idx="410">
                  <c:v>84.293926999999996</c:v>
                </c:pt>
                <c:pt idx="411">
                  <c:v>84.779639000000003</c:v>
                </c:pt>
                <c:pt idx="412">
                  <c:v>85.187507999999994</c:v>
                </c:pt>
                <c:pt idx="413">
                  <c:v>85.652021000000005</c:v>
                </c:pt>
                <c:pt idx="414">
                  <c:v>86.050111999999999</c:v>
                </c:pt>
                <c:pt idx="415">
                  <c:v>86.454363000000001</c:v>
                </c:pt>
                <c:pt idx="416">
                  <c:v>86.942053999999999</c:v>
                </c:pt>
                <c:pt idx="417">
                  <c:v>87.336808000000005</c:v>
                </c:pt>
                <c:pt idx="418">
                  <c:v>87.772547000000003</c:v>
                </c:pt>
                <c:pt idx="419">
                  <c:v>88.209416000000004</c:v>
                </c:pt>
                <c:pt idx="420">
                  <c:v>88.738713000000004</c:v>
                </c:pt>
                <c:pt idx="421">
                  <c:v>89.215889000000004</c:v>
                </c:pt>
                <c:pt idx="422">
                  <c:v>89.642187000000007</c:v>
                </c:pt>
                <c:pt idx="423">
                  <c:v>89.985611000000006</c:v>
                </c:pt>
                <c:pt idx="424">
                  <c:v>90.434012999999993</c:v>
                </c:pt>
                <c:pt idx="425">
                  <c:v>90.896265</c:v>
                </c:pt>
                <c:pt idx="426">
                  <c:v>91.405266999999995</c:v>
                </c:pt>
                <c:pt idx="427">
                  <c:v>91.845697999999999</c:v>
                </c:pt>
                <c:pt idx="428">
                  <c:v>92.271883000000003</c:v>
                </c:pt>
                <c:pt idx="429">
                  <c:v>92.739732000000004</c:v>
                </c:pt>
                <c:pt idx="430">
                  <c:v>93.192204000000004</c:v>
                </c:pt>
                <c:pt idx="431">
                  <c:v>93.639362000000006</c:v>
                </c:pt>
                <c:pt idx="432">
                  <c:v>94.065038000000001</c:v>
                </c:pt>
                <c:pt idx="433">
                  <c:v>94.485061000000002</c:v>
                </c:pt>
                <c:pt idx="434">
                  <c:v>94.957601999999994</c:v>
                </c:pt>
                <c:pt idx="435">
                  <c:v>95.415499999999994</c:v>
                </c:pt>
                <c:pt idx="436">
                  <c:v>95.849883000000005</c:v>
                </c:pt>
                <c:pt idx="437">
                  <c:v>96.277146999999999</c:v>
                </c:pt>
                <c:pt idx="438">
                  <c:v>96.703558000000001</c:v>
                </c:pt>
                <c:pt idx="439">
                  <c:v>97.184860999999998</c:v>
                </c:pt>
                <c:pt idx="440">
                  <c:v>97.556098000000006</c:v>
                </c:pt>
                <c:pt idx="441">
                  <c:v>97.970977000000005</c:v>
                </c:pt>
                <c:pt idx="442">
                  <c:v>98.434472999999997</c:v>
                </c:pt>
                <c:pt idx="443">
                  <c:v>98.912043999999995</c:v>
                </c:pt>
                <c:pt idx="444">
                  <c:v>99.436197000000007</c:v>
                </c:pt>
                <c:pt idx="445">
                  <c:v>99.864248000000003</c:v>
                </c:pt>
                <c:pt idx="446">
                  <c:v>100.33334000000001</c:v>
                </c:pt>
                <c:pt idx="447">
                  <c:v>100.72815</c:v>
                </c:pt>
                <c:pt idx="448">
                  <c:v>101.14348200000001</c:v>
                </c:pt>
                <c:pt idx="449">
                  <c:v>101.657409</c:v>
                </c:pt>
                <c:pt idx="450">
                  <c:v>102.097048</c:v>
                </c:pt>
                <c:pt idx="451">
                  <c:v>102.57021</c:v>
                </c:pt>
                <c:pt idx="452">
                  <c:v>102.961742</c:v>
                </c:pt>
                <c:pt idx="453">
                  <c:v>103.410031</c:v>
                </c:pt>
                <c:pt idx="454">
                  <c:v>103.872283</c:v>
                </c:pt>
                <c:pt idx="455">
                  <c:v>104.302538</c:v>
                </c:pt>
                <c:pt idx="456">
                  <c:v>104.730476</c:v>
                </c:pt>
                <c:pt idx="457">
                  <c:v>105.203807</c:v>
                </c:pt>
                <c:pt idx="458">
                  <c:v>105.58369399999999</c:v>
                </c:pt>
                <c:pt idx="459">
                  <c:v>106.11073</c:v>
                </c:pt>
                <c:pt idx="460">
                  <c:v>106.53295799999999</c:v>
                </c:pt>
                <c:pt idx="461">
                  <c:v>106.91143099999999</c:v>
                </c:pt>
                <c:pt idx="462">
                  <c:v>107.331681</c:v>
                </c:pt>
                <c:pt idx="463">
                  <c:v>107.784775</c:v>
                </c:pt>
                <c:pt idx="464">
                  <c:v>108.263364</c:v>
                </c:pt>
                <c:pt idx="465">
                  <c:v>108.71741900000001</c:v>
                </c:pt>
                <c:pt idx="466">
                  <c:v>109.18956300000001</c:v>
                </c:pt>
                <c:pt idx="467">
                  <c:v>109.593701</c:v>
                </c:pt>
                <c:pt idx="468">
                  <c:v>110.079753</c:v>
                </c:pt>
                <c:pt idx="469">
                  <c:v>110.478916</c:v>
                </c:pt>
                <c:pt idx="470">
                  <c:v>110.99719</c:v>
                </c:pt>
                <c:pt idx="471">
                  <c:v>111.45214900000001</c:v>
                </c:pt>
                <c:pt idx="472">
                  <c:v>111.87087200000001</c:v>
                </c:pt>
                <c:pt idx="473">
                  <c:v>112.27370999999999</c:v>
                </c:pt>
                <c:pt idx="474">
                  <c:v>112.773725</c:v>
                </c:pt>
                <c:pt idx="475">
                  <c:v>113.180633</c:v>
                </c:pt>
                <c:pt idx="476">
                  <c:v>113.636157</c:v>
                </c:pt>
                <c:pt idx="477">
                  <c:v>114.02588</c:v>
                </c:pt>
                <c:pt idx="478">
                  <c:v>114.517867</c:v>
                </c:pt>
                <c:pt idx="479">
                  <c:v>114.934386</c:v>
                </c:pt>
                <c:pt idx="480">
                  <c:v>115.40619100000001</c:v>
                </c:pt>
                <c:pt idx="481">
                  <c:v>115.838255</c:v>
                </c:pt>
                <c:pt idx="482">
                  <c:v>116.197282</c:v>
                </c:pt>
                <c:pt idx="483">
                  <c:v>116.67520399999999</c:v>
                </c:pt>
                <c:pt idx="484">
                  <c:v>117.100202</c:v>
                </c:pt>
                <c:pt idx="485">
                  <c:v>117.576247</c:v>
                </c:pt>
                <c:pt idx="486">
                  <c:v>118.03963</c:v>
                </c:pt>
                <c:pt idx="487">
                  <c:v>118.43998000000001</c:v>
                </c:pt>
                <c:pt idx="488">
                  <c:v>118.891209</c:v>
                </c:pt>
                <c:pt idx="489">
                  <c:v>119.357192</c:v>
                </c:pt>
                <c:pt idx="490">
                  <c:v>119.830015</c:v>
                </c:pt>
                <c:pt idx="491">
                  <c:v>120.289553</c:v>
                </c:pt>
                <c:pt idx="492">
                  <c:v>120.645584</c:v>
                </c:pt>
                <c:pt idx="493">
                  <c:v>121.095229</c:v>
                </c:pt>
                <c:pt idx="494">
                  <c:v>121.587329</c:v>
                </c:pt>
                <c:pt idx="495">
                  <c:v>122.072723</c:v>
                </c:pt>
                <c:pt idx="496">
                  <c:v>122.499191</c:v>
                </c:pt>
                <c:pt idx="497">
                  <c:v>122.91667099999999</c:v>
                </c:pt>
                <c:pt idx="498">
                  <c:v>123.348679</c:v>
                </c:pt>
                <c:pt idx="499">
                  <c:v>123.733879</c:v>
                </c:pt>
                <c:pt idx="500">
                  <c:v>124.191778</c:v>
                </c:pt>
                <c:pt idx="501">
                  <c:v>124.613384</c:v>
                </c:pt>
                <c:pt idx="502">
                  <c:v>125.10395800000001</c:v>
                </c:pt>
                <c:pt idx="503">
                  <c:v>125.56287500000001</c:v>
                </c:pt>
                <c:pt idx="504">
                  <c:v>126.04010700000001</c:v>
                </c:pt>
                <c:pt idx="505">
                  <c:v>126.47793799999999</c:v>
                </c:pt>
                <c:pt idx="506">
                  <c:v>126.89587</c:v>
                </c:pt>
                <c:pt idx="507">
                  <c:v>127.30369</c:v>
                </c:pt>
                <c:pt idx="508">
                  <c:v>127.773743</c:v>
                </c:pt>
                <c:pt idx="509">
                  <c:v>128.24481399999999</c:v>
                </c:pt>
                <c:pt idx="510">
                  <c:v>128.69457199999999</c:v>
                </c:pt>
                <c:pt idx="511">
                  <c:v>129.110017</c:v>
                </c:pt>
                <c:pt idx="512">
                  <c:v>129.50901099999999</c:v>
                </c:pt>
                <c:pt idx="513">
                  <c:v>129.952608</c:v>
                </c:pt>
                <c:pt idx="514">
                  <c:v>130.420682</c:v>
                </c:pt>
                <c:pt idx="515">
                  <c:v>130.88751300000001</c:v>
                </c:pt>
                <c:pt idx="516">
                  <c:v>131.32155599999999</c:v>
                </c:pt>
                <c:pt idx="517">
                  <c:v>131.69607300000001</c:v>
                </c:pt>
                <c:pt idx="518">
                  <c:v>132.15149400000001</c:v>
                </c:pt>
                <c:pt idx="519">
                  <c:v>132.631384</c:v>
                </c:pt>
                <c:pt idx="520">
                  <c:v>133.05366799999999</c:v>
                </c:pt>
                <c:pt idx="521">
                  <c:v>133.515863</c:v>
                </c:pt>
                <c:pt idx="522">
                  <c:v>133.98472899999999</c:v>
                </c:pt>
                <c:pt idx="523">
                  <c:v>134.389489</c:v>
                </c:pt>
                <c:pt idx="524">
                  <c:v>134.836704</c:v>
                </c:pt>
                <c:pt idx="525">
                  <c:v>135.32942600000001</c:v>
                </c:pt>
                <c:pt idx="526">
                  <c:v>135.77364399999999</c:v>
                </c:pt>
                <c:pt idx="527">
                  <c:v>136.18196599999999</c:v>
                </c:pt>
                <c:pt idx="528">
                  <c:v>136.58830900000001</c:v>
                </c:pt>
                <c:pt idx="529">
                  <c:v>137.06130099999999</c:v>
                </c:pt>
                <c:pt idx="530">
                  <c:v>137.53115099999999</c:v>
                </c:pt>
                <c:pt idx="531">
                  <c:v>137.96802099999999</c:v>
                </c:pt>
                <c:pt idx="532">
                  <c:v>138.39081400000001</c:v>
                </c:pt>
                <c:pt idx="533">
                  <c:v>138.864147</c:v>
                </c:pt>
                <c:pt idx="534">
                  <c:v>139.29734199999999</c:v>
                </c:pt>
                <c:pt idx="535">
                  <c:v>139.77638300000001</c:v>
                </c:pt>
                <c:pt idx="536">
                  <c:v>140.14179799999999</c:v>
                </c:pt>
                <c:pt idx="537">
                  <c:v>140.56108699999999</c:v>
                </c:pt>
                <c:pt idx="538">
                  <c:v>141.027522</c:v>
                </c:pt>
                <c:pt idx="539">
                  <c:v>141.48711700000001</c:v>
                </c:pt>
                <c:pt idx="540">
                  <c:v>141.956097</c:v>
                </c:pt>
                <c:pt idx="541">
                  <c:v>142.406308</c:v>
                </c:pt>
                <c:pt idx="542">
                  <c:v>142.82262499999999</c:v>
                </c:pt>
                <c:pt idx="543">
                  <c:v>143.28578099999999</c:v>
                </c:pt>
                <c:pt idx="544">
                  <c:v>143.732035</c:v>
                </c:pt>
                <c:pt idx="545">
                  <c:v>144.18473399999999</c:v>
                </c:pt>
                <c:pt idx="546">
                  <c:v>144.66055299999999</c:v>
                </c:pt>
                <c:pt idx="547">
                  <c:v>145.065766</c:v>
                </c:pt>
                <c:pt idx="548">
                  <c:v>145.46543800000001</c:v>
                </c:pt>
                <c:pt idx="549">
                  <c:v>145.913501</c:v>
                </c:pt>
                <c:pt idx="550">
                  <c:v>146.42714000000001</c:v>
                </c:pt>
                <c:pt idx="551">
                  <c:v>146.846655</c:v>
                </c:pt>
                <c:pt idx="552">
                  <c:v>147.257238</c:v>
                </c:pt>
                <c:pt idx="553">
                  <c:v>147.69740300000001</c:v>
                </c:pt>
                <c:pt idx="554">
                  <c:v>148.16050300000001</c:v>
                </c:pt>
                <c:pt idx="555">
                  <c:v>148.59058999999999</c:v>
                </c:pt>
                <c:pt idx="556">
                  <c:v>149.08257699999999</c:v>
                </c:pt>
                <c:pt idx="557">
                  <c:v>149.37908100000001</c:v>
                </c:pt>
                <c:pt idx="558">
                  <c:v>149.850548</c:v>
                </c:pt>
                <c:pt idx="559">
                  <c:v>150.20838699999999</c:v>
                </c:pt>
                <c:pt idx="560">
                  <c:v>150.19781599999999</c:v>
                </c:pt>
                <c:pt idx="561">
                  <c:v>150.19498999999999</c:v>
                </c:pt>
                <c:pt idx="562">
                  <c:v>150.19583800000001</c:v>
                </c:pt>
                <c:pt idx="563">
                  <c:v>150.19572500000001</c:v>
                </c:pt>
                <c:pt idx="564">
                  <c:v>150.19487699999999</c:v>
                </c:pt>
                <c:pt idx="565">
                  <c:v>150.20168799999999</c:v>
                </c:pt>
                <c:pt idx="566">
                  <c:v>150.19739200000001</c:v>
                </c:pt>
                <c:pt idx="567">
                  <c:v>150.18699000000001</c:v>
                </c:pt>
                <c:pt idx="568">
                  <c:v>150.200388</c:v>
                </c:pt>
                <c:pt idx="569">
                  <c:v>150.20276200000001</c:v>
                </c:pt>
                <c:pt idx="570">
                  <c:v>150.195922</c:v>
                </c:pt>
                <c:pt idx="571">
                  <c:v>150.189986</c:v>
                </c:pt>
                <c:pt idx="572">
                  <c:v>150.192587</c:v>
                </c:pt>
                <c:pt idx="573">
                  <c:v>150.192926</c:v>
                </c:pt>
                <c:pt idx="574">
                  <c:v>150.18699000000001</c:v>
                </c:pt>
                <c:pt idx="575">
                  <c:v>150.18840399999999</c:v>
                </c:pt>
                <c:pt idx="576">
                  <c:v>150.195526</c:v>
                </c:pt>
                <c:pt idx="577">
                  <c:v>150.19309899999999</c:v>
                </c:pt>
                <c:pt idx="578">
                  <c:v>150.19875200000001</c:v>
                </c:pt>
                <c:pt idx="579">
                  <c:v>150.194852</c:v>
                </c:pt>
                <c:pt idx="580">
                  <c:v>150.19609500000001</c:v>
                </c:pt>
                <c:pt idx="581">
                  <c:v>150.194513</c:v>
                </c:pt>
                <c:pt idx="582">
                  <c:v>150.194513</c:v>
                </c:pt>
                <c:pt idx="583">
                  <c:v>150.192364</c:v>
                </c:pt>
                <c:pt idx="584">
                  <c:v>150.19666100000001</c:v>
                </c:pt>
                <c:pt idx="585">
                  <c:v>150.19598199999999</c:v>
                </c:pt>
                <c:pt idx="586">
                  <c:v>150.189312</c:v>
                </c:pt>
                <c:pt idx="587">
                  <c:v>150.20084399999999</c:v>
                </c:pt>
                <c:pt idx="588">
                  <c:v>150.194908</c:v>
                </c:pt>
                <c:pt idx="589">
                  <c:v>150.18562700000001</c:v>
                </c:pt>
                <c:pt idx="590">
                  <c:v>150.194389</c:v>
                </c:pt>
                <c:pt idx="591">
                  <c:v>150.19077100000001</c:v>
                </c:pt>
                <c:pt idx="592">
                  <c:v>150.19111000000001</c:v>
                </c:pt>
                <c:pt idx="593">
                  <c:v>150.186757</c:v>
                </c:pt>
                <c:pt idx="594">
                  <c:v>150.19257999999999</c:v>
                </c:pt>
                <c:pt idx="595">
                  <c:v>150.189018</c:v>
                </c:pt>
                <c:pt idx="596">
                  <c:v>150.19359700000001</c:v>
                </c:pt>
                <c:pt idx="597">
                  <c:v>150.18517399999999</c:v>
                </c:pt>
                <c:pt idx="598">
                  <c:v>150.19048799999999</c:v>
                </c:pt>
                <c:pt idx="599">
                  <c:v>150.199364</c:v>
                </c:pt>
                <c:pt idx="600">
                  <c:v>150.18997999999999</c:v>
                </c:pt>
                <c:pt idx="601">
                  <c:v>150.19597999999999</c:v>
                </c:pt>
                <c:pt idx="602">
                  <c:v>150.19191000000001</c:v>
                </c:pt>
                <c:pt idx="603">
                  <c:v>150.19309699999999</c:v>
                </c:pt>
                <c:pt idx="604">
                  <c:v>150.19208</c:v>
                </c:pt>
                <c:pt idx="605">
                  <c:v>150.197507</c:v>
                </c:pt>
                <c:pt idx="606">
                  <c:v>150.18015199999999</c:v>
                </c:pt>
                <c:pt idx="607">
                  <c:v>150.182243</c:v>
                </c:pt>
                <c:pt idx="608">
                  <c:v>150.19711100000001</c:v>
                </c:pt>
                <c:pt idx="609">
                  <c:v>150.19586699999999</c:v>
                </c:pt>
                <c:pt idx="610">
                  <c:v>150.19332299999999</c:v>
                </c:pt>
                <c:pt idx="611">
                  <c:v>150.187275</c:v>
                </c:pt>
                <c:pt idx="612">
                  <c:v>150.192645</c:v>
                </c:pt>
                <c:pt idx="613">
                  <c:v>150.190271</c:v>
                </c:pt>
                <c:pt idx="614">
                  <c:v>150.18799200000001</c:v>
                </c:pt>
                <c:pt idx="615">
                  <c:v>150.19754599999999</c:v>
                </c:pt>
                <c:pt idx="616">
                  <c:v>150.19816800000001</c:v>
                </c:pt>
                <c:pt idx="617">
                  <c:v>150.188614</c:v>
                </c:pt>
                <c:pt idx="618">
                  <c:v>150.19850700000001</c:v>
                </c:pt>
                <c:pt idx="619">
                  <c:v>150.18731399999999</c:v>
                </c:pt>
                <c:pt idx="620">
                  <c:v>150.191554</c:v>
                </c:pt>
                <c:pt idx="621">
                  <c:v>150.19042300000001</c:v>
                </c:pt>
                <c:pt idx="622">
                  <c:v>150.18997100000001</c:v>
                </c:pt>
                <c:pt idx="623">
                  <c:v>150.19189299999999</c:v>
                </c:pt>
                <c:pt idx="624">
                  <c:v>150.18426099999999</c:v>
                </c:pt>
                <c:pt idx="625">
                  <c:v>150.196811</c:v>
                </c:pt>
                <c:pt idx="626">
                  <c:v>150.18990600000001</c:v>
                </c:pt>
                <c:pt idx="627">
                  <c:v>150.19476800000001</c:v>
                </c:pt>
                <c:pt idx="628">
                  <c:v>150.195446</c:v>
                </c:pt>
                <c:pt idx="629">
                  <c:v>150.19900699999999</c:v>
                </c:pt>
                <c:pt idx="630">
                  <c:v>150.19753800000001</c:v>
                </c:pt>
                <c:pt idx="631">
                  <c:v>150.19482400000001</c:v>
                </c:pt>
                <c:pt idx="632">
                  <c:v>150.19488100000001</c:v>
                </c:pt>
                <c:pt idx="633">
                  <c:v>150.19708499999999</c:v>
                </c:pt>
                <c:pt idx="634">
                  <c:v>150.18227400000001</c:v>
                </c:pt>
                <c:pt idx="635">
                  <c:v>150.18821</c:v>
                </c:pt>
                <c:pt idx="636">
                  <c:v>150.19261900000001</c:v>
                </c:pt>
                <c:pt idx="637">
                  <c:v>150.196181</c:v>
                </c:pt>
                <c:pt idx="638">
                  <c:v>150.19449800000001</c:v>
                </c:pt>
                <c:pt idx="639">
                  <c:v>150.20218700000001</c:v>
                </c:pt>
                <c:pt idx="640">
                  <c:v>150.19410300000001</c:v>
                </c:pt>
                <c:pt idx="641">
                  <c:v>150.20252600000001</c:v>
                </c:pt>
                <c:pt idx="642">
                  <c:v>150.202921</c:v>
                </c:pt>
                <c:pt idx="643">
                  <c:v>150.19602499999999</c:v>
                </c:pt>
                <c:pt idx="644">
                  <c:v>150.19206800000001</c:v>
                </c:pt>
                <c:pt idx="645">
                  <c:v>150.19478100000001</c:v>
                </c:pt>
                <c:pt idx="646">
                  <c:v>150.195177</c:v>
                </c:pt>
                <c:pt idx="647">
                  <c:v>150.19212400000001</c:v>
                </c:pt>
                <c:pt idx="648">
                  <c:v>150.19478100000001</c:v>
                </c:pt>
                <c:pt idx="649">
                  <c:v>150.19602499999999</c:v>
                </c:pt>
                <c:pt idx="650">
                  <c:v>150.194603</c:v>
                </c:pt>
                <c:pt idx="651">
                  <c:v>150.19109800000001</c:v>
                </c:pt>
                <c:pt idx="652">
                  <c:v>150.194716</c:v>
                </c:pt>
                <c:pt idx="653">
                  <c:v>150.192341</c:v>
                </c:pt>
                <c:pt idx="654">
                  <c:v>150.194998</c:v>
                </c:pt>
                <c:pt idx="655">
                  <c:v>150.20065099999999</c:v>
                </c:pt>
                <c:pt idx="656">
                  <c:v>150.20455200000001</c:v>
                </c:pt>
                <c:pt idx="657">
                  <c:v>150.18849700000001</c:v>
                </c:pt>
                <c:pt idx="658">
                  <c:v>150.19578999999999</c:v>
                </c:pt>
                <c:pt idx="659">
                  <c:v>150.19884200000001</c:v>
                </c:pt>
                <c:pt idx="660">
                  <c:v>150.194433</c:v>
                </c:pt>
                <c:pt idx="661">
                  <c:v>150.19805099999999</c:v>
                </c:pt>
                <c:pt idx="662">
                  <c:v>150.205465</c:v>
                </c:pt>
                <c:pt idx="663">
                  <c:v>150.19218100000001</c:v>
                </c:pt>
                <c:pt idx="664">
                  <c:v>150.19630699999999</c:v>
                </c:pt>
                <c:pt idx="665">
                  <c:v>150.187206</c:v>
                </c:pt>
                <c:pt idx="666">
                  <c:v>150.19144600000001</c:v>
                </c:pt>
                <c:pt idx="667">
                  <c:v>150.19093699999999</c:v>
                </c:pt>
                <c:pt idx="668">
                  <c:v>150.18652800000001</c:v>
                </c:pt>
                <c:pt idx="669">
                  <c:v>150.19178500000001</c:v>
                </c:pt>
                <c:pt idx="670">
                  <c:v>150.19189800000001</c:v>
                </c:pt>
                <c:pt idx="671">
                  <c:v>150.18878900000001</c:v>
                </c:pt>
                <c:pt idx="672">
                  <c:v>150.19087999999999</c:v>
                </c:pt>
                <c:pt idx="673">
                  <c:v>150.19325499999999</c:v>
                </c:pt>
                <c:pt idx="674">
                  <c:v>150.18873199999999</c:v>
                </c:pt>
                <c:pt idx="675">
                  <c:v>150.19663800000001</c:v>
                </c:pt>
                <c:pt idx="676">
                  <c:v>150.184371</c:v>
                </c:pt>
                <c:pt idx="677">
                  <c:v>150.18618000000001</c:v>
                </c:pt>
                <c:pt idx="678">
                  <c:v>150.19268099999999</c:v>
                </c:pt>
                <c:pt idx="679">
                  <c:v>150.195168</c:v>
                </c:pt>
                <c:pt idx="680">
                  <c:v>150.18764999999999</c:v>
                </c:pt>
                <c:pt idx="681">
                  <c:v>150.19256799999999</c:v>
                </c:pt>
                <c:pt idx="682">
                  <c:v>150.20822699999999</c:v>
                </c:pt>
                <c:pt idx="683">
                  <c:v>150.192624</c:v>
                </c:pt>
                <c:pt idx="684">
                  <c:v>150.18815799999999</c:v>
                </c:pt>
                <c:pt idx="685">
                  <c:v>150.199521</c:v>
                </c:pt>
                <c:pt idx="686">
                  <c:v>150.195055</c:v>
                </c:pt>
                <c:pt idx="687">
                  <c:v>150.191149</c:v>
                </c:pt>
                <c:pt idx="688">
                  <c:v>150.20234199999999</c:v>
                </c:pt>
                <c:pt idx="689">
                  <c:v>150.19397499999999</c:v>
                </c:pt>
                <c:pt idx="690">
                  <c:v>150.193184</c:v>
                </c:pt>
                <c:pt idx="691">
                  <c:v>150.198441</c:v>
                </c:pt>
                <c:pt idx="692">
                  <c:v>150.19437099999999</c:v>
                </c:pt>
                <c:pt idx="693">
                  <c:v>150.19488000000001</c:v>
                </c:pt>
                <c:pt idx="694">
                  <c:v>150.185383</c:v>
                </c:pt>
                <c:pt idx="695">
                  <c:v>150.19810200000001</c:v>
                </c:pt>
                <c:pt idx="696">
                  <c:v>150.198215</c:v>
                </c:pt>
                <c:pt idx="697">
                  <c:v>150.20533800000001</c:v>
                </c:pt>
                <c:pt idx="698">
                  <c:v>150.19301400000001</c:v>
                </c:pt>
                <c:pt idx="699">
                  <c:v>150.18939599999999</c:v>
                </c:pt>
                <c:pt idx="700">
                  <c:v>150.193297</c:v>
                </c:pt>
                <c:pt idx="701">
                  <c:v>150.192958</c:v>
                </c:pt>
                <c:pt idx="702">
                  <c:v>150.195897</c:v>
                </c:pt>
                <c:pt idx="703">
                  <c:v>150.19431499999999</c:v>
                </c:pt>
                <c:pt idx="704">
                  <c:v>150.18979200000001</c:v>
                </c:pt>
                <c:pt idx="705">
                  <c:v>150.19934599999999</c:v>
                </c:pt>
                <c:pt idx="706">
                  <c:v>150.19244900000001</c:v>
                </c:pt>
                <c:pt idx="707">
                  <c:v>150.18470400000001</c:v>
                </c:pt>
                <c:pt idx="708">
                  <c:v>150.188153</c:v>
                </c:pt>
                <c:pt idx="709">
                  <c:v>150.18877499999999</c:v>
                </c:pt>
                <c:pt idx="710">
                  <c:v>150.190979</c:v>
                </c:pt>
                <c:pt idx="711">
                  <c:v>150.19737599999999</c:v>
                </c:pt>
                <c:pt idx="712">
                  <c:v>150.19144</c:v>
                </c:pt>
                <c:pt idx="713">
                  <c:v>150.19737599999999</c:v>
                </c:pt>
                <c:pt idx="714">
                  <c:v>150.191101</c:v>
                </c:pt>
                <c:pt idx="715">
                  <c:v>150.18799200000001</c:v>
                </c:pt>
                <c:pt idx="716">
                  <c:v>150.19194899999999</c:v>
                </c:pt>
                <c:pt idx="717">
                  <c:v>150.186183</c:v>
                </c:pt>
                <c:pt idx="718">
                  <c:v>150.186352</c:v>
                </c:pt>
                <c:pt idx="719">
                  <c:v>150.19257099999999</c:v>
                </c:pt>
                <c:pt idx="720">
                  <c:v>150.19460599999999</c:v>
                </c:pt>
                <c:pt idx="721">
                  <c:v>150.194267</c:v>
                </c:pt>
                <c:pt idx="722">
                  <c:v>150.19257099999999</c:v>
                </c:pt>
                <c:pt idx="723">
                  <c:v>150.19568000000001</c:v>
                </c:pt>
                <c:pt idx="724">
                  <c:v>150.19585000000001</c:v>
                </c:pt>
                <c:pt idx="725">
                  <c:v>150.19986299999999</c:v>
                </c:pt>
                <c:pt idx="726">
                  <c:v>150.19828100000001</c:v>
                </c:pt>
                <c:pt idx="727">
                  <c:v>150.19483199999999</c:v>
                </c:pt>
                <c:pt idx="728">
                  <c:v>150.19330600000001</c:v>
                </c:pt>
                <c:pt idx="729">
                  <c:v>150.191666</c:v>
                </c:pt>
                <c:pt idx="730">
                  <c:v>150.188953</c:v>
                </c:pt>
                <c:pt idx="731">
                  <c:v>150.19539700000001</c:v>
                </c:pt>
                <c:pt idx="732">
                  <c:v>150.191214</c:v>
                </c:pt>
                <c:pt idx="733">
                  <c:v>150.19590600000001</c:v>
                </c:pt>
                <c:pt idx="734">
                  <c:v>150.191723</c:v>
                </c:pt>
                <c:pt idx="735">
                  <c:v>150.191327</c:v>
                </c:pt>
                <c:pt idx="736">
                  <c:v>150.18817300000001</c:v>
                </c:pt>
                <c:pt idx="737">
                  <c:v>150.18823</c:v>
                </c:pt>
                <c:pt idx="738">
                  <c:v>150.19461699999999</c:v>
                </c:pt>
                <c:pt idx="739">
                  <c:v>150.18958599999999</c:v>
                </c:pt>
                <c:pt idx="740">
                  <c:v>150.19699199999999</c:v>
                </c:pt>
                <c:pt idx="741">
                  <c:v>150.19071700000001</c:v>
                </c:pt>
                <c:pt idx="742">
                  <c:v>150.189134</c:v>
                </c:pt>
                <c:pt idx="743">
                  <c:v>150.190943</c:v>
                </c:pt>
                <c:pt idx="744">
                  <c:v>150.196879</c:v>
                </c:pt>
                <c:pt idx="745">
                  <c:v>150.18704199999999</c:v>
                </c:pt>
                <c:pt idx="746">
                  <c:v>150.199423</c:v>
                </c:pt>
                <c:pt idx="747">
                  <c:v>150.19478699999999</c:v>
                </c:pt>
                <c:pt idx="748">
                  <c:v>150.189032</c:v>
                </c:pt>
                <c:pt idx="749">
                  <c:v>150.19084000000001</c:v>
                </c:pt>
                <c:pt idx="750">
                  <c:v>150.19513699999999</c:v>
                </c:pt>
                <c:pt idx="751">
                  <c:v>150.196494</c:v>
                </c:pt>
                <c:pt idx="752">
                  <c:v>150.196946</c:v>
                </c:pt>
                <c:pt idx="753">
                  <c:v>150.196946</c:v>
                </c:pt>
                <c:pt idx="754">
                  <c:v>150.18580900000001</c:v>
                </c:pt>
                <c:pt idx="755">
                  <c:v>150.19084000000001</c:v>
                </c:pt>
                <c:pt idx="756">
                  <c:v>150.19072700000001</c:v>
                </c:pt>
                <c:pt idx="757">
                  <c:v>150.20129900000001</c:v>
                </c:pt>
                <c:pt idx="758">
                  <c:v>150.18767500000001</c:v>
                </c:pt>
                <c:pt idx="759">
                  <c:v>150.193667</c:v>
                </c:pt>
                <c:pt idx="760">
                  <c:v>150.18182300000001</c:v>
                </c:pt>
                <c:pt idx="761">
                  <c:v>150.190302</c:v>
                </c:pt>
                <c:pt idx="762">
                  <c:v>150.18951100000001</c:v>
                </c:pt>
                <c:pt idx="763">
                  <c:v>150.19442900000001</c:v>
                </c:pt>
                <c:pt idx="764">
                  <c:v>150.19120699999999</c:v>
                </c:pt>
                <c:pt idx="765">
                  <c:v>150.19408999999999</c:v>
                </c:pt>
                <c:pt idx="766">
                  <c:v>150.187702</c:v>
                </c:pt>
                <c:pt idx="767">
                  <c:v>150.19703000000001</c:v>
                </c:pt>
                <c:pt idx="768">
                  <c:v>150.19352499999999</c:v>
                </c:pt>
                <c:pt idx="769">
                  <c:v>150.19674699999999</c:v>
                </c:pt>
                <c:pt idx="770">
                  <c:v>150.19753800000001</c:v>
                </c:pt>
                <c:pt idx="771">
                  <c:v>150.192959</c:v>
                </c:pt>
                <c:pt idx="772">
                  <c:v>150.20494400000001</c:v>
                </c:pt>
                <c:pt idx="773">
                  <c:v>150.192442</c:v>
                </c:pt>
                <c:pt idx="774">
                  <c:v>150.19911300000001</c:v>
                </c:pt>
                <c:pt idx="775">
                  <c:v>150.192555</c:v>
                </c:pt>
                <c:pt idx="776">
                  <c:v>150.197191</c:v>
                </c:pt>
                <c:pt idx="777">
                  <c:v>150.20177000000001</c:v>
                </c:pt>
                <c:pt idx="778">
                  <c:v>150.184245</c:v>
                </c:pt>
                <c:pt idx="779">
                  <c:v>150.20714000000001</c:v>
                </c:pt>
                <c:pt idx="780">
                  <c:v>150.195269</c:v>
                </c:pt>
                <c:pt idx="781">
                  <c:v>150.19447700000001</c:v>
                </c:pt>
                <c:pt idx="782">
                  <c:v>150.19945200000001</c:v>
                </c:pt>
                <c:pt idx="783">
                  <c:v>150.19131200000001</c:v>
                </c:pt>
                <c:pt idx="784">
                  <c:v>150.19237699999999</c:v>
                </c:pt>
                <c:pt idx="785">
                  <c:v>150.194582</c:v>
                </c:pt>
                <c:pt idx="786">
                  <c:v>150.199387</c:v>
                </c:pt>
                <c:pt idx="787">
                  <c:v>150.188872</c:v>
                </c:pt>
                <c:pt idx="788">
                  <c:v>150.194243</c:v>
                </c:pt>
                <c:pt idx="789">
                  <c:v>150.199048</c:v>
                </c:pt>
                <c:pt idx="790">
                  <c:v>150.202214</c:v>
                </c:pt>
                <c:pt idx="791">
                  <c:v>150.18859</c:v>
                </c:pt>
                <c:pt idx="792">
                  <c:v>150.19644700000001</c:v>
                </c:pt>
                <c:pt idx="793">
                  <c:v>150.19802999999999</c:v>
                </c:pt>
                <c:pt idx="794">
                  <c:v>150.18565000000001</c:v>
                </c:pt>
                <c:pt idx="795">
                  <c:v>150.19339500000001</c:v>
                </c:pt>
                <c:pt idx="796">
                  <c:v>150.19135399999999</c:v>
                </c:pt>
                <c:pt idx="797">
                  <c:v>150.198025</c:v>
                </c:pt>
                <c:pt idx="798">
                  <c:v>150.19231500000001</c:v>
                </c:pt>
                <c:pt idx="799">
                  <c:v>150.19045</c:v>
                </c:pt>
                <c:pt idx="800">
                  <c:v>150.190224</c:v>
                </c:pt>
                <c:pt idx="801">
                  <c:v>150.18428800000001</c:v>
                </c:pt>
                <c:pt idx="802">
                  <c:v>150.188019</c:v>
                </c:pt>
                <c:pt idx="803">
                  <c:v>150.195255</c:v>
                </c:pt>
                <c:pt idx="804">
                  <c:v>150.18943200000001</c:v>
                </c:pt>
                <c:pt idx="805">
                  <c:v>150.192429</c:v>
                </c:pt>
                <c:pt idx="806">
                  <c:v>150.19627299999999</c:v>
                </c:pt>
                <c:pt idx="807">
                  <c:v>150.192598</c:v>
                </c:pt>
                <c:pt idx="808">
                  <c:v>150.187802</c:v>
                </c:pt>
                <c:pt idx="809">
                  <c:v>150.190911</c:v>
                </c:pt>
                <c:pt idx="810">
                  <c:v>150.18887599999999</c:v>
                </c:pt>
                <c:pt idx="811">
                  <c:v>150.186049</c:v>
                </c:pt>
                <c:pt idx="812">
                  <c:v>150.20306500000001</c:v>
                </c:pt>
                <c:pt idx="813">
                  <c:v>150.18390099999999</c:v>
                </c:pt>
                <c:pt idx="814">
                  <c:v>150.193229</c:v>
                </c:pt>
                <c:pt idx="815">
                  <c:v>150.193625</c:v>
                </c:pt>
                <c:pt idx="816">
                  <c:v>150.19130699999999</c:v>
                </c:pt>
                <c:pt idx="817">
                  <c:v>150.18650199999999</c:v>
                </c:pt>
                <c:pt idx="818">
                  <c:v>150.193172</c:v>
                </c:pt>
                <c:pt idx="819">
                  <c:v>150.185597</c:v>
                </c:pt>
                <c:pt idx="820">
                  <c:v>150.193625</c:v>
                </c:pt>
                <c:pt idx="821">
                  <c:v>150.18608900000001</c:v>
                </c:pt>
                <c:pt idx="822">
                  <c:v>150.18625800000001</c:v>
                </c:pt>
                <c:pt idx="823">
                  <c:v>150.19632100000001</c:v>
                </c:pt>
                <c:pt idx="824">
                  <c:v>150.189989</c:v>
                </c:pt>
                <c:pt idx="825">
                  <c:v>150.19281599999999</c:v>
                </c:pt>
                <c:pt idx="826">
                  <c:v>150.194455</c:v>
                </c:pt>
                <c:pt idx="827">
                  <c:v>150.18637100000001</c:v>
                </c:pt>
                <c:pt idx="828">
                  <c:v>150.19281599999999</c:v>
                </c:pt>
                <c:pt idx="829">
                  <c:v>150.19824299999999</c:v>
                </c:pt>
                <c:pt idx="830">
                  <c:v>150.18569299999999</c:v>
                </c:pt>
                <c:pt idx="831">
                  <c:v>150.18614500000001</c:v>
                </c:pt>
                <c:pt idx="832">
                  <c:v>150.184619</c:v>
                </c:pt>
                <c:pt idx="833">
                  <c:v>150.201965</c:v>
                </c:pt>
                <c:pt idx="834">
                  <c:v>150.194729</c:v>
                </c:pt>
                <c:pt idx="835">
                  <c:v>150.19009299999999</c:v>
                </c:pt>
                <c:pt idx="836">
                  <c:v>150.196821</c:v>
                </c:pt>
                <c:pt idx="837">
                  <c:v>150.19014999999999</c:v>
                </c:pt>
                <c:pt idx="838">
                  <c:v>150.18766299999999</c:v>
                </c:pt>
                <c:pt idx="839">
                  <c:v>150.18783199999999</c:v>
                </c:pt>
                <c:pt idx="840">
                  <c:v>150.19048900000001</c:v>
                </c:pt>
                <c:pt idx="841">
                  <c:v>150.19636800000001</c:v>
                </c:pt>
                <c:pt idx="842">
                  <c:v>150.19354200000001</c:v>
                </c:pt>
                <c:pt idx="843">
                  <c:v>150.191507</c:v>
                </c:pt>
                <c:pt idx="844">
                  <c:v>150.19512499999999</c:v>
                </c:pt>
                <c:pt idx="845">
                  <c:v>150.183153</c:v>
                </c:pt>
                <c:pt idx="846">
                  <c:v>150.18450999999999</c:v>
                </c:pt>
                <c:pt idx="847">
                  <c:v>150.19185899999999</c:v>
                </c:pt>
                <c:pt idx="848">
                  <c:v>150.19960399999999</c:v>
                </c:pt>
                <c:pt idx="849">
                  <c:v>150.183662</c:v>
                </c:pt>
                <c:pt idx="850">
                  <c:v>150.18428399999999</c:v>
                </c:pt>
                <c:pt idx="851">
                  <c:v>150.194064</c:v>
                </c:pt>
                <c:pt idx="852">
                  <c:v>150.18925899999999</c:v>
                </c:pt>
                <c:pt idx="853">
                  <c:v>150.191237</c:v>
                </c:pt>
                <c:pt idx="854">
                  <c:v>150.181005</c:v>
                </c:pt>
                <c:pt idx="855">
                  <c:v>150.180779</c:v>
                </c:pt>
                <c:pt idx="856">
                  <c:v>150.185697</c:v>
                </c:pt>
                <c:pt idx="857">
                  <c:v>150.19132200000001</c:v>
                </c:pt>
                <c:pt idx="858">
                  <c:v>150.19855799999999</c:v>
                </c:pt>
                <c:pt idx="859">
                  <c:v>150.189965</c:v>
                </c:pt>
                <c:pt idx="860">
                  <c:v>150.19109599999999</c:v>
                </c:pt>
                <c:pt idx="861">
                  <c:v>150.19041799999999</c:v>
                </c:pt>
                <c:pt idx="862">
                  <c:v>150.181825</c:v>
                </c:pt>
                <c:pt idx="863">
                  <c:v>150.185047</c:v>
                </c:pt>
                <c:pt idx="864">
                  <c:v>150.192114</c:v>
                </c:pt>
                <c:pt idx="865">
                  <c:v>150.20387199999999</c:v>
                </c:pt>
                <c:pt idx="866">
                  <c:v>150.19375299999999</c:v>
                </c:pt>
                <c:pt idx="867">
                  <c:v>150.189626</c:v>
                </c:pt>
                <c:pt idx="868">
                  <c:v>150.19137900000001</c:v>
                </c:pt>
                <c:pt idx="869">
                  <c:v>150.17959400000001</c:v>
                </c:pt>
                <c:pt idx="870">
                  <c:v>150.19757100000001</c:v>
                </c:pt>
                <c:pt idx="871">
                  <c:v>150.19248300000001</c:v>
                </c:pt>
                <c:pt idx="872">
                  <c:v>150.19191799999999</c:v>
                </c:pt>
                <c:pt idx="873">
                  <c:v>150.18739600000001</c:v>
                </c:pt>
                <c:pt idx="874">
                  <c:v>150.193331</c:v>
                </c:pt>
                <c:pt idx="875">
                  <c:v>150.187848</c:v>
                </c:pt>
                <c:pt idx="876">
                  <c:v>150.19677999999999</c:v>
                </c:pt>
                <c:pt idx="877">
                  <c:v>150.195932</c:v>
                </c:pt>
                <c:pt idx="878">
                  <c:v>150.20056700000001</c:v>
                </c:pt>
                <c:pt idx="879">
                  <c:v>150.18988300000001</c:v>
                </c:pt>
                <c:pt idx="880">
                  <c:v>150.180103</c:v>
                </c:pt>
                <c:pt idx="881">
                  <c:v>150.18881500000001</c:v>
                </c:pt>
                <c:pt idx="882">
                  <c:v>150.19113300000001</c:v>
                </c:pt>
                <c:pt idx="883">
                  <c:v>150.19836900000001</c:v>
                </c:pt>
                <c:pt idx="884">
                  <c:v>150.18598800000001</c:v>
                </c:pt>
                <c:pt idx="885">
                  <c:v>150.19107600000001</c:v>
                </c:pt>
                <c:pt idx="886">
                  <c:v>150.19508999999999</c:v>
                </c:pt>
                <c:pt idx="887">
                  <c:v>150.191924</c:v>
                </c:pt>
                <c:pt idx="888">
                  <c:v>150.19000199999999</c:v>
                </c:pt>
                <c:pt idx="889">
                  <c:v>150.19367600000001</c:v>
                </c:pt>
                <c:pt idx="890">
                  <c:v>150.17773500000001</c:v>
                </c:pt>
                <c:pt idx="891">
                  <c:v>150.181353</c:v>
                </c:pt>
                <c:pt idx="892">
                  <c:v>150.187006</c:v>
                </c:pt>
                <c:pt idx="893">
                  <c:v>150.18889200000001</c:v>
                </c:pt>
                <c:pt idx="894">
                  <c:v>150.187083</c:v>
                </c:pt>
                <c:pt idx="895">
                  <c:v>150.187535</c:v>
                </c:pt>
                <c:pt idx="896">
                  <c:v>150.18651700000001</c:v>
                </c:pt>
                <c:pt idx="897">
                  <c:v>150.189909</c:v>
                </c:pt>
                <c:pt idx="898">
                  <c:v>150.193018</c:v>
                </c:pt>
                <c:pt idx="899">
                  <c:v>150.17888600000001</c:v>
                </c:pt>
                <c:pt idx="900">
                  <c:v>150.192849</c:v>
                </c:pt>
                <c:pt idx="901">
                  <c:v>150.19036199999999</c:v>
                </c:pt>
                <c:pt idx="902">
                  <c:v>150.18668700000001</c:v>
                </c:pt>
                <c:pt idx="903">
                  <c:v>150.19205700000001</c:v>
                </c:pt>
                <c:pt idx="904">
                  <c:v>150.197202</c:v>
                </c:pt>
                <c:pt idx="905">
                  <c:v>150.193386</c:v>
                </c:pt>
                <c:pt idx="906">
                  <c:v>150.185924</c:v>
                </c:pt>
                <c:pt idx="907">
                  <c:v>150.19191599999999</c:v>
                </c:pt>
                <c:pt idx="908">
                  <c:v>150.19717399999999</c:v>
                </c:pt>
                <c:pt idx="909">
                  <c:v>150.18705499999999</c:v>
                </c:pt>
                <c:pt idx="910">
                  <c:v>150.19440399999999</c:v>
                </c:pt>
                <c:pt idx="911">
                  <c:v>150.19039000000001</c:v>
                </c:pt>
                <c:pt idx="912">
                  <c:v>150.18615</c:v>
                </c:pt>
                <c:pt idx="913">
                  <c:v>150.19451699999999</c:v>
                </c:pt>
                <c:pt idx="914">
                  <c:v>150.185754</c:v>
                </c:pt>
                <c:pt idx="915">
                  <c:v>150.18762000000001</c:v>
                </c:pt>
                <c:pt idx="916">
                  <c:v>150.18530200000001</c:v>
                </c:pt>
                <c:pt idx="917">
                  <c:v>150.18389400000001</c:v>
                </c:pt>
                <c:pt idx="918">
                  <c:v>150.192995</c:v>
                </c:pt>
                <c:pt idx="919">
                  <c:v>150.18581599999999</c:v>
                </c:pt>
                <c:pt idx="920">
                  <c:v>150.18672000000001</c:v>
                </c:pt>
                <c:pt idx="921">
                  <c:v>150.195426</c:v>
                </c:pt>
                <c:pt idx="922">
                  <c:v>150.179767</c:v>
                </c:pt>
                <c:pt idx="923">
                  <c:v>150.18366800000001</c:v>
                </c:pt>
                <c:pt idx="924">
                  <c:v>150.18909500000001</c:v>
                </c:pt>
                <c:pt idx="925">
                  <c:v>150.18406400000001</c:v>
                </c:pt>
                <c:pt idx="926">
                  <c:v>150.18423300000001</c:v>
                </c:pt>
                <c:pt idx="927">
                  <c:v>150.18089800000001</c:v>
                </c:pt>
                <c:pt idx="928">
                  <c:v>150.184855</c:v>
                </c:pt>
                <c:pt idx="929">
                  <c:v>150.18510599999999</c:v>
                </c:pt>
                <c:pt idx="930">
                  <c:v>150.18815900000001</c:v>
                </c:pt>
                <c:pt idx="931">
                  <c:v>150.18736799999999</c:v>
                </c:pt>
                <c:pt idx="932">
                  <c:v>150.18504999999999</c:v>
                </c:pt>
                <c:pt idx="933">
                  <c:v>150.18369300000001</c:v>
                </c:pt>
                <c:pt idx="934">
                  <c:v>150.19092900000001</c:v>
                </c:pt>
                <c:pt idx="935">
                  <c:v>150.19081600000001</c:v>
                </c:pt>
                <c:pt idx="936">
                  <c:v>150.181601</c:v>
                </c:pt>
                <c:pt idx="937">
                  <c:v>150.18341000000001</c:v>
                </c:pt>
                <c:pt idx="938">
                  <c:v>150.17781400000001</c:v>
                </c:pt>
                <c:pt idx="939">
                  <c:v>150.196752</c:v>
                </c:pt>
                <c:pt idx="940">
                  <c:v>150.17956599999999</c:v>
                </c:pt>
                <c:pt idx="941">
                  <c:v>150.186745</c:v>
                </c:pt>
                <c:pt idx="942">
                  <c:v>150.186802</c:v>
                </c:pt>
                <c:pt idx="943">
                  <c:v>150.19036299999999</c:v>
                </c:pt>
                <c:pt idx="944">
                  <c:v>150.19268099999999</c:v>
                </c:pt>
                <c:pt idx="945">
                  <c:v>150.17758699999999</c:v>
                </c:pt>
                <c:pt idx="946">
                  <c:v>150.17815300000001</c:v>
                </c:pt>
                <c:pt idx="947">
                  <c:v>150.18759299999999</c:v>
                </c:pt>
                <c:pt idx="948">
                  <c:v>150.17950999999999</c:v>
                </c:pt>
                <c:pt idx="949">
                  <c:v>150.179114</c:v>
                </c:pt>
                <c:pt idx="950">
                  <c:v>150.19296399999999</c:v>
                </c:pt>
                <c:pt idx="951">
                  <c:v>150.17442199999999</c:v>
                </c:pt>
                <c:pt idx="952">
                  <c:v>150.18069700000001</c:v>
                </c:pt>
                <c:pt idx="953">
                  <c:v>150.18131</c:v>
                </c:pt>
                <c:pt idx="954">
                  <c:v>150.18249700000001</c:v>
                </c:pt>
                <c:pt idx="955">
                  <c:v>150.178483</c:v>
                </c:pt>
                <c:pt idx="956">
                  <c:v>150.18504100000001</c:v>
                </c:pt>
                <c:pt idx="957">
                  <c:v>150.183119</c:v>
                </c:pt>
                <c:pt idx="958">
                  <c:v>150.17373499999999</c:v>
                </c:pt>
                <c:pt idx="959">
                  <c:v>150.17752200000001</c:v>
                </c:pt>
                <c:pt idx="960">
                  <c:v>150.175713</c:v>
                </c:pt>
                <c:pt idx="961">
                  <c:v>150.180857</c:v>
                </c:pt>
                <c:pt idx="962">
                  <c:v>150.18040500000001</c:v>
                </c:pt>
                <c:pt idx="963">
                  <c:v>150.180914</c:v>
                </c:pt>
                <c:pt idx="964">
                  <c:v>150.18241900000001</c:v>
                </c:pt>
                <c:pt idx="965">
                  <c:v>150.173261</c:v>
                </c:pt>
                <c:pt idx="966">
                  <c:v>150.17981900000001</c:v>
                </c:pt>
                <c:pt idx="967">
                  <c:v>150.178406</c:v>
                </c:pt>
                <c:pt idx="968">
                  <c:v>150.182928</c:v>
                </c:pt>
                <c:pt idx="969">
                  <c:v>150.17105699999999</c:v>
                </c:pt>
                <c:pt idx="970">
                  <c:v>150.1671</c:v>
                </c:pt>
                <c:pt idx="971">
                  <c:v>150.16139000000001</c:v>
                </c:pt>
                <c:pt idx="972">
                  <c:v>150.160146</c:v>
                </c:pt>
                <c:pt idx="973">
                  <c:v>150.15019699999999</c:v>
                </c:pt>
                <c:pt idx="974">
                  <c:v>150.14239599999999</c:v>
                </c:pt>
                <c:pt idx="975">
                  <c:v>150.11729600000001</c:v>
                </c:pt>
                <c:pt idx="976">
                  <c:v>150.07131100000001</c:v>
                </c:pt>
                <c:pt idx="977">
                  <c:v>149.95955000000001</c:v>
                </c:pt>
                <c:pt idx="978">
                  <c:v>148.02665400000001</c:v>
                </c:pt>
                <c:pt idx="979">
                  <c:v>0.28418500000000002</c:v>
                </c:pt>
                <c:pt idx="980">
                  <c:v>4.3478000000000003E-2</c:v>
                </c:pt>
                <c:pt idx="981">
                  <c:v>1.3121000000000001E-2</c:v>
                </c:pt>
                <c:pt idx="982">
                  <c:v>1.7077999999999999E-2</c:v>
                </c:pt>
                <c:pt idx="983">
                  <c:v>1.8152000000000001E-2</c:v>
                </c:pt>
                <c:pt idx="984">
                  <c:v>8.09E-3</c:v>
                </c:pt>
                <c:pt idx="985">
                  <c:v>1.6795000000000001E-2</c:v>
                </c:pt>
                <c:pt idx="986">
                  <c:v>8.2030000000000002E-3</c:v>
                </c:pt>
                <c:pt idx="987">
                  <c:v>1.2489999999999999E-3</c:v>
                </c:pt>
                <c:pt idx="988">
                  <c:v>1.9840000000000001E-3</c:v>
                </c:pt>
                <c:pt idx="989">
                  <c:v>6.3369999999999998E-3</c:v>
                </c:pt>
                <c:pt idx="990">
                  <c:v>8.8240000000000002E-3</c:v>
                </c:pt>
                <c:pt idx="991">
                  <c:v>8.3160000000000005E-3</c:v>
                </c:pt>
                <c:pt idx="992">
                  <c:v>8.4290000000000007E-3</c:v>
                </c:pt>
                <c:pt idx="993">
                  <c:v>4.7540000000000004E-3</c:v>
                </c:pt>
                <c:pt idx="994">
                  <c:v>7.5240000000000003E-3</c:v>
                </c:pt>
                <c:pt idx="995">
                  <c:v>1.1594E-2</c:v>
                </c:pt>
                <c:pt idx="996">
                  <c:v>1.0238000000000001E-2</c:v>
                </c:pt>
                <c:pt idx="997">
                  <c:v>2.663E-3</c:v>
                </c:pt>
                <c:pt idx="998">
                  <c:v>8.1460000000000005E-3</c:v>
                </c:pt>
                <c:pt idx="999">
                  <c:v>1.2442E-2</c:v>
                </c:pt>
                <c:pt idx="1000">
                  <c:v>1.1424999999999999E-2</c:v>
                </c:pt>
                <c:pt idx="1001">
                  <c:v>7.8630000000000002E-3</c:v>
                </c:pt>
                <c:pt idx="1002">
                  <c:v>2.0409999999999998E-3</c:v>
                </c:pt>
                <c:pt idx="1003">
                  <c:v>1.2838E-2</c:v>
                </c:pt>
                <c:pt idx="1004">
                  <c:v>2.0409999999999998E-3</c:v>
                </c:pt>
                <c:pt idx="1005">
                  <c:v>4.5279999999999999E-3</c:v>
                </c:pt>
                <c:pt idx="1006">
                  <c:v>7.2979999999999998E-3</c:v>
                </c:pt>
                <c:pt idx="1007">
                  <c:v>7.92E-3</c:v>
                </c:pt>
                <c:pt idx="1008">
                  <c:v>1.0577E-2</c:v>
                </c:pt>
                <c:pt idx="1009">
                  <c:v>1.6060000000000001E-2</c:v>
                </c:pt>
                <c:pt idx="1010">
                  <c:v>1.6569E-2</c:v>
                </c:pt>
                <c:pt idx="1011">
                  <c:v>5.489E-3</c:v>
                </c:pt>
                <c:pt idx="1012">
                  <c:v>7.9769999999999997E-3</c:v>
                </c:pt>
                <c:pt idx="1013">
                  <c:v>1.917E-2</c:v>
                </c:pt>
                <c:pt idx="1014">
                  <c:v>3.0019999999999999E-3</c:v>
                </c:pt>
                <c:pt idx="1015">
                  <c:v>9.8420000000000001E-3</c:v>
                </c:pt>
                <c:pt idx="1016">
                  <c:v>1.4251E-2</c:v>
                </c:pt>
                <c:pt idx="1017">
                  <c:v>7.5240000000000003E-3</c:v>
                </c:pt>
                <c:pt idx="1018">
                  <c:v>1.5099E-2</c:v>
                </c:pt>
                <c:pt idx="1019">
                  <c:v>5.71E-4</c:v>
                </c:pt>
                <c:pt idx="1020">
                  <c:v>8.5419999999999992E-3</c:v>
                </c:pt>
                <c:pt idx="1021">
                  <c:v>1.1199000000000001E-2</c:v>
                </c:pt>
                <c:pt idx="1022">
                  <c:v>1.0916E-2</c:v>
                </c:pt>
                <c:pt idx="1023">
                  <c:v>5.6949780000000003E-6</c:v>
                </c:pt>
                <c:pt idx="1024">
                  <c:v>1.4930000000000001E-2</c:v>
                </c:pt>
                <c:pt idx="1025">
                  <c:v>1.3969000000000001E-2</c:v>
                </c:pt>
                <c:pt idx="1026">
                  <c:v>7.1279999999999998E-3</c:v>
                </c:pt>
                <c:pt idx="1027">
                  <c:v>1.2442E-2</c:v>
                </c:pt>
                <c:pt idx="1028">
                  <c:v>3.3409999999999998E-3</c:v>
                </c:pt>
                <c:pt idx="1029">
                  <c:v>1.4421E-2</c:v>
                </c:pt>
                <c:pt idx="1030">
                  <c:v>6.7889999999999999E-3</c:v>
                </c:pt>
                <c:pt idx="1031">
                  <c:v>9.5589999999999998E-3</c:v>
                </c:pt>
                <c:pt idx="1032">
                  <c:v>1.1142000000000001E-2</c:v>
                </c:pt>
                <c:pt idx="1033">
                  <c:v>7.3999999999999999E-4</c:v>
                </c:pt>
                <c:pt idx="1034">
                  <c:v>1.3686E-2</c:v>
                </c:pt>
                <c:pt idx="1035">
                  <c:v>1.3516E-2</c:v>
                </c:pt>
                <c:pt idx="1036">
                  <c:v>1.069E-2</c:v>
                </c:pt>
                <c:pt idx="1037">
                  <c:v>1.1651E-2</c:v>
                </c:pt>
                <c:pt idx="1038">
                  <c:v>4.9240000000000004E-3</c:v>
                </c:pt>
                <c:pt idx="1039">
                  <c:v>1.1142000000000001E-2</c:v>
                </c:pt>
                <c:pt idx="1040">
                  <c:v>1.3233999999999999E-2</c:v>
                </c:pt>
                <c:pt idx="1041">
                  <c:v>1.346E-2</c:v>
                </c:pt>
                <c:pt idx="1042">
                  <c:v>6.9020000000000001E-3</c:v>
                </c:pt>
                <c:pt idx="1043">
                  <c:v>1.702E-3</c:v>
                </c:pt>
                <c:pt idx="1044">
                  <c:v>5.7149999999999996E-3</c:v>
                </c:pt>
                <c:pt idx="1045">
                  <c:v>1.4534E-2</c:v>
                </c:pt>
                <c:pt idx="1046">
                  <c:v>1.2272999999999999E-2</c:v>
                </c:pt>
                <c:pt idx="1047">
                  <c:v>1.8377999999999999E-2</c:v>
                </c:pt>
                <c:pt idx="1048">
                  <c:v>1.2838E-2</c:v>
                </c:pt>
                <c:pt idx="1049">
                  <c:v>-3.3300000000000001E-3</c:v>
                </c:pt>
                <c:pt idx="1050">
                  <c:v>9.7289999999999998E-3</c:v>
                </c:pt>
                <c:pt idx="1051">
                  <c:v>4.6979999999999999E-3</c:v>
                </c:pt>
                <c:pt idx="1052">
                  <c:v>3.0019999999999999E-3</c:v>
                </c:pt>
                <c:pt idx="1053">
                  <c:v>1.4082000000000001E-2</c:v>
                </c:pt>
                <c:pt idx="1054">
                  <c:v>1.5269E-2</c:v>
                </c:pt>
                <c:pt idx="1055">
                  <c:v>1.0916E-2</c:v>
                </c:pt>
                <c:pt idx="1056">
                  <c:v>1.1311999999999999E-2</c:v>
                </c:pt>
                <c:pt idx="1057">
                  <c:v>1.7191000000000001E-2</c:v>
                </c:pt>
                <c:pt idx="1058">
                  <c:v>1.0012E-2</c:v>
                </c:pt>
                <c:pt idx="1059">
                  <c:v>6.1110000000000001E-3</c:v>
                </c:pt>
                <c:pt idx="1060">
                  <c:v>3.6240000000000001E-3</c:v>
                </c:pt>
                <c:pt idx="1061">
                  <c:v>1.5319999999999999E-3</c:v>
                </c:pt>
                <c:pt idx="1062">
                  <c:v>7.0150000000000004E-3</c:v>
                </c:pt>
                <c:pt idx="1063">
                  <c:v>9.7289999999999998E-3</c:v>
                </c:pt>
                <c:pt idx="1064">
                  <c:v>1.1821E-2</c:v>
                </c:pt>
                <c:pt idx="1065">
                  <c:v>1.1934E-2</c:v>
                </c:pt>
                <c:pt idx="1066">
                  <c:v>1.3121000000000001E-2</c:v>
                </c:pt>
                <c:pt idx="1067">
                  <c:v>1.1254999999999999E-2</c:v>
                </c:pt>
                <c:pt idx="1068">
                  <c:v>5.659E-3</c:v>
                </c:pt>
                <c:pt idx="1069">
                  <c:v>1.1481E-2</c:v>
                </c:pt>
                <c:pt idx="1070">
                  <c:v>9.6159999999999995E-3</c:v>
                </c:pt>
                <c:pt idx="1071">
                  <c:v>3.4499999999999998E-4</c:v>
                </c:pt>
                <c:pt idx="1072">
                  <c:v>1.069E-2</c:v>
                </c:pt>
                <c:pt idx="1073">
                  <c:v>1.2215999999999999E-2</c:v>
                </c:pt>
                <c:pt idx="1074">
                  <c:v>1.069E-2</c:v>
                </c:pt>
                <c:pt idx="1075">
                  <c:v>2.7759999999999998E-3</c:v>
                </c:pt>
                <c:pt idx="1076">
                  <c:v>5.1500000000000001E-3</c:v>
                </c:pt>
                <c:pt idx="1077">
                  <c:v>8.881E-3</c:v>
                </c:pt>
                <c:pt idx="1078">
                  <c:v>9.9550000000000003E-3</c:v>
                </c:pt>
                <c:pt idx="1079">
                  <c:v>7.1289999999999999E-3</c:v>
                </c:pt>
                <c:pt idx="1080">
                  <c:v>3.7369999999999999E-3</c:v>
                </c:pt>
                <c:pt idx="1081">
                  <c:v>1.0916E-2</c:v>
                </c:pt>
                <c:pt idx="1082">
                  <c:v>7.2979999999999998E-3</c:v>
                </c:pt>
                <c:pt idx="1083">
                  <c:v>1.2160000000000001E-2</c:v>
                </c:pt>
                <c:pt idx="1084">
                  <c:v>6.1679999999999999E-3</c:v>
                </c:pt>
                <c:pt idx="1085">
                  <c:v>7.0150000000000004E-3</c:v>
                </c:pt>
                <c:pt idx="1086">
                  <c:v>1.1254999999999999E-2</c:v>
                </c:pt>
                <c:pt idx="1087">
                  <c:v>8.3719999999999992E-3</c:v>
                </c:pt>
                <c:pt idx="1088">
                  <c:v>1.8717000000000001E-2</c:v>
                </c:pt>
                <c:pt idx="1089">
                  <c:v>1.77E-2</c:v>
                </c:pt>
                <c:pt idx="1090">
                  <c:v>1.1538E-2</c:v>
                </c:pt>
                <c:pt idx="1091">
                  <c:v>1.1934E-2</c:v>
                </c:pt>
                <c:pt idx="1092">
                  <c:v>1.815E-3</c:v>
                </c:pt>
                <c:pt idx="1093">
                  <c:v>1.5889999999999999E-3</c:v>
                </c:pt>
                <c:pt idx="1094">
                  <c:v>1.3008E-2</c:v>
                </c:pt>
                <c:pt idx="1095">
                  <c:v>1.3517E-2</c:v>
                </c:pt>
                <c:pt idx="1096">
                  <c:v>1.2725E-2</c:v>
                </c:pt>
                <c:pt idx="1097">
                  <c:v>9.1070000000000005E-3</c:v>
                </c:pt>
                <c:pt idx="1098">
                  <c:v>4.8669999999999998E-3</c:v>
                </c:pt>
                <c:pt idx="1099">
                  <c:v>4.5279999999999999E-3</c:v>
                </c:pt>
                <c:pt idx="1100">
                  <c:v>7.2420000000000002E-3</c:v>
                </c:pt>
                <c:pt idx="1101">
                  <c:v>-2.7700000000000001E-4</c:v>
                </c:pt>
                <c:pt idx="1102">
                  <c:v>1.2047E-2</c:v>
                </c:pt>
                <c:pt idx="1103">
                  <c:v>1.702E-3</c:v>
                </c:pt>
                <c:pt idx="1104">
                  <c:v>2.2109E-2</c:v>
                </c:pt>
                <c:pt idx="1105">
                  <c:v>1.7416999999999998E-2</c:v>
                </c:pt>
                <c:pt idx="1106">
                  <c:v>1.0633E-2</c:v>
                </c:pt>
                <c:pt idx="1107">
                  <c:v>5.489E-3</c:v>
                </c:pt>
                <c:pt idx="1108">
                  <c:v>3.3409999999999998E-3</c:v>
                </c:pt>
                <c:pt idx="1109">
                  <c:v>3.5669999999999999E-3</c:v>
                </c:pt>
                <c:pt idx="1110">
                  <c:v>9.1E-4</c:v>
                </c:pt>
                <c:pt idx="1111">
                  <c:v>8.8240000000000002E-3</c:v>
                </c:pt>
                <c:pt idx="1112">
                  <c:v>1.1142000000000001E-2</c:v>
                </c:pt>
                <c:pt idx="1113">
                  <c:v>1.329E-2</c:v>
                </c:pt>
                <c:pt idx="1114">
                  <c:v>9.7859999999999996E-3</c:v>
                </c:pt>
                <c:pt idx="1115">
                  <c:v>1.1199000000000001E-2</c:v>
                </c:pt>
                <c:pt idx="1116">
                  <c:v>2.0299999999999999E-2</c:v>
                </c:pt>
                <c:pt idx="1117">
                  <c:v>6.7330000000000003E-3</c:v>
                </c:pt>
                <c:pt idx="1118">
                  <c:v>1.086E-2</c:v>
                </c:pt>
                <c:pt idx="1119">
                  <c:v>2.2100000000000002E-3</c:v>
                </c:pt>
                <c:pt idx="1120">
                  <c:v>5.1400000000000003E-4</c:v>
                </c:pt>
                <c:pt idx="1121">
                  <c:v>7.6369999999999997E-3</c:v>
                </c:pt>
                <c:pt idx="1122">
                  <c:v>1.6286999999999999E-2</c:v>
                </c:pt>
                <c:pt idx="1123">
                  <c:v>1.8096000000000001E-2</c:v>
                </c:pt>
                <c:pt idx="1124">
                  <c:v>4.359E-3</c:v>
                </c:pt>
                <c:pt idx="1125">
                  <c:v>9.5029999999999993E-3</c:v>
                </c:pt>
                <c:pt idx="1126">
                  <c:v>6.3369999999999998E-3</c:v>
                </c:pt>
                <c:pt idx="1127">
                  <c:v>5.0930000000000003E-3</c:v>
                </c:pt>
                <c:pt idx="1128">
                  <c:v>1.1254999999999999E-2</c:v>
                </c:pt>
                <c:pt idx="1129">
                  <c:v>1.08E-3</c:v>
                </c:pt>
                <c:pt idx="1130">
                  <c:v>-5.0889439999999997E-5</c:v>
                </c:pt>
                <c:pt idx="1131">
                  <c:v>9.6159999999999995E-3</c:v>
                </c:pt>
                <c:pt idx="1132">
                  <c:v>6.2810000000000001E-3</c:v>
                </c:pt>
                <c:pt idx="1133">
                  <c:v>8.8240000000000002E-3</c:v>
                </c:pt>
                <c:pt idx="1134">
                  <c:v>2.8319999999999999E-3</c:v>
                </c:pt>
                <c:pt idx="1135">
                  <c:v>1.1764E-2</c:v>
                </c:pt>
                <c:pt idx="1136">
                  <c:v>5.7720000000000002E-3</c:v>
                </c:pt>
                <c:pt idx="1137">
                  <c:v>1.2895E-2</c:v>
                </c:pt>
                <c:pt idx="1138">
                  <c:v>1.3799000000000001E-2</c:v>
                </c:pt>
                <c:pt idx="1139">
                  <c:v>1.7982000000000001E-2</c:v>
                </c:pt>
                <c:pt idx="1140">
                  <c:v>9.5029999999999993E-3</c:v>
                </c:pt>
                <c:pt idx="1141">
                  <c:v>8.5979999999999997E-3</c:v>
                </c:pt>
                <c:pt idx="1142">
                  <c:v>9.1640000000000003E-3</c:v>
                </c:pt>
                <c:pt idx="1143">
                  <c:v>1.3686E-2</c:v>
                </c:pt>
                <c:pt idx="1144">
                  <c:v>1.4985999999999999E-2</c:v>
                </c:pt>
                <c:pt idx="1145">
                  <c:v>1.5325E-2</c:v>
                </c:pt>
                <c:pt idx="1146">
                  <c:v>4.8669999999999998E-3</c:v>
                </c:pt>
                <c:pt idx="1147">
                  <c:v>-1.1249999999999999E-3</c:v>
                </c:pt>
                <c:pt idx="1148">
                  <c:v>4.2449999999999996E-3</c:v>
                </c:pt>
                <c:pt idx="1149">
                  <c:v>7.2420000000000002E-3</c:v>
                </c:pt>
                <c:pt idx="1150">
                  <c:v>1.6116999999999999E-2</c:v>
                </c:pt>
                <c:pt idx="1151">
                  <c:v>1.3516E-2</c:v>
                </c:pt>
                <c:pt idx="1152">
                  <c:v>1.2160000000000001E-2</c:v>
                </c:pt>
                <c:pt idx="1153">
                  <c:v>2.663E-3</c:v>
                </c:pt>
                <c:pt idx="1154">
                  <c:v>1.3573E-2</c:v>
                </c:pt>
                <c:pt idx="1155">
                  <c:v>1.2782E-2</c:v>
                </c:pt>
                <c:pt idx="1156">
                  <c:v>1.5608E-2</c:v>
                </c:pt>
                <c:pt idx="1157">
                  <c:v>3.1710000000000002E-3</c:v>
                </c:pt>
                <c:pt idx="1158">
                  <c:v>1.2047E-2</c:v>
                </c:pt>
                <c:pt idx="1159">
                  <c:v>2.0299999999999999E-2</c:v>
                </c:pt>
                <c:pt idx="1160">
                  <c:v>1.4477E-2</c:v>
                </c:pt>
                <c:pt idx="1161">
                  <c:v>9.5029999999999993E-3</c:v>
                </c:pt>
                <c:pt idx="1162">
                  <c:v>1.7586999999999998E-2</c:v>
                </c:pt>
                <c:pt idx="1163">
                  <c:v>1.4873000000000001E-2</c:v>
                </c:pt>
                <c:pt idx="1164">
                  <c:v>1.0973E-2</c:v>
                </c:pt>
                <c:pt idx="1165">
                  <c:v>8.881E-3</c:v>
                </c:pt>
                <c:pt idx="1166">
                  <c:v>1.9734999999999999E-2</c:v>
                </c:pt>
                <c:pt idx="1167">
                  <c:v>1.1821E-2</c:v>
                </c:pt>
                <c:pt idx="1168">
                  <c:v>8.2030000000000002E-3</c:v>
                </c:pt>
                <c:pt idx="1169">
                  <c:v>1.0577E-2</c:v>
                </c:pt>
                <c:pt idx="1170">
                  <c:v>1.0181000000000001E-2</c:v>
                </c:pt>
                <c:pt idx="1171">
                  <c:v>5.7149999999999996E-3</c:v>
                </c:pt>
                <c:pt idx="1172">
                  <c:v>6.8459999999999997E-3</c:v>
                </c:pt>
                <c:pt idx="1173">
                  <c:v>8.9379999999999998E-3</c:v>
                </c:pt>
                <c:pt idx="1174">
                  <c:v>3.9630000000000004E-3</c:v>
                </c:pt>
                <c:pt idx="1175">
                  <c:v>1.1199000000000001E-2</c:v>
                </c:pt>
                <c:pt idx="1176">
                  <c:v>1.4364E-2</c:v>
                </c:pt>
                <c:pt idx="1177">
                  <c:v>1.8943000000000002E-2</c:v>
                </c:pt>
                <c:pt idx="1178">
                  <c:v>6.7330000000000003E-3</c:v>
                </c:pt>
                <c:pt idx="1179">
                  <c:v>3.454E-3</c:v>
                </c:pt>
                <c:pt idx="1180">
                  <c:v>6.1679999999999999E-3</c:v>
                </c:pt>
                <c:pt idx="1181">
                  <c:v>1.5319999999999999E-3</c:v>
                </c:pt>
                <c:pt idx="1182">
                  <c:v>1.9283000000000002E-2</c:v>
                </c:pt>
                <c:pt idx="1183">
                  <c:v>1.8603999999999999E-2</c:v>
                </c:pt>
                <c:pt idx="1184">
                  <c:v>1.1651E-2</c:v>
                </c:pt>
                <c:pt idx="1185">
                  <c:v>1.0973E-2</c:v>
                </c:pt>
                <c:pt idx="1186">
                  <c:v>6.7330000000000003E-3</c:v>
                </c:pt>
                <c:pt idx="1187">
                  <c:v>9.7850000000000003E-3</c:v>
                </c:pt>
                <c:pt idx="1188">
                  <c:v>6.9020000000000001E-3</c:v>
                </c:pt>
                <c:pt idx="1189">
                  <c:v>1.3517E-2</c:v>
                </c:pt>
                <c:pt idx="1190">
                  <c:v>1.1708E-2</c:v>
                </c:pt>
                <c:pt idx="1191">
                  <c:v>1.3573E-2</c:v>
                </c:pt>
                <c:pt idx="1192">
                  <c:v>1.1086E-2</c:v>
                </c:pt>
                <c:pt idx="1193">
                  <c:v>9.8420000000000001E-3</c:v>
                </c:pt>
                <c:pt idx="1194">
                  <c:v>8.8240000000000002E-3</c:v>
                </c:pt>
                <c:pt idx="1195">
                  <c:v>7.4110000000000001E-3</c:v>
                </c:pt>
                <c:pt idx="1196">
                  <c:v>1.0577E-2</c:v>
                </c:pt>
                <c:pt idx="1197">
                  <c:v>1.4364E-2</c:v>
                </c:pt>
                <c:pt idx="1198">
                  <c:v>1.3121000000000001E-2</c:v>
                </c:pt>
                <c:pt idx="1199">
                  <c:v>1.1990000000000001E-2</c:v>
                </c:pt>
                <c:pt idx="1200">
                  <c:v>2.2279E-2</c:v>
                </c:pt>
                <c:pt idx="1201">
                  <c:v>1.2499E-2</c:v>
                </c:pt>
                <c:pt idx="1202">
                  <c:v>9.5589999999999998E-3</c:v>
                </c:pt>
                <c:pt idx="1203">
                  <c:v>1.0068000000000001E-2</c:v>
                </c:pt>
                <c:pt idx="1204">
                  <c:v>1.6569E-2</c:v>
                </c:pt>
                <c:pt idx="1205">
                  <c:v>6.7330000000000003E-3</c:v>
                </c:pt>
                <c:pt idx="1206">
                  <c:v>9.5029999999999993E-3</c:v>
                </c:pt>
                <c:pt idx="1207">
                  <c:v>3.058E-3</c:v>
                </c:pt>
                <c:pt idx="1208">
                  <c:v>3.454E-3</c:v>
                </c:pt>
                <c:pt idx="1209">
                  <c:v>1.1424999999999999E-2</c:v>
                </c:pt>
                <c:pt idx="1210">
                  <c:v>2.7759999999999998E-3</c:v>
                </c:pt>
                <c:pt idx="1211">
                  <c:v>3.9060000000000002E-3</c:v>
                </c:pt>
                <c:pt idx="1212">
                  <c:v>7.6940000000000003E-3</c:v>
                </c:pt>
                <c:pt idx="1213">
                  <c:v>4.6979999999999999E-3</c:v>
                </c:pt>
                <c:pt idx="1214">
                  <c:v>1.2838E-2</c:v>
                </c:pt>
                <c:pt idx="1215">
                  <c:v>1.753E-2</c:v>
                </c:pt>
                <c:pt idx="1216">
                  <c:v>2.493E-3</c:v>
                </c:pt>
                <c:pt idx="1217">
                  <c:v>1.2329E-2</c:v>
                </c:pt>
                <c:pt idx="1218">
                  <c:v>7.1850000000000004E-3</c:v>
                </c:pt>
                <c:pt idx="1219">
                  <c:v>4.2449999999999996E-3</c:v>
                </c:pt>
                <c:pt idx="1220">
                  <c:v>1.4082000000000001E-2</c:v>
                </c:pt>
                <c:pt idx="1221">
                  <c:v>1.3121000000000001E-2</c:v>
                </c:pt>
                <c:pt idx="1222">
                  <c:v>2.2901000000000001E-2</c:v>
                </c:pt>
                <c:pt idx="1223">
                  <c:v>5.1500000000000001E-3</c:v>
                </c:pt>
                <c:pt idx="1224">
                  <c:v>1.3233999999999999E-2</c:v>
                </c:pt>
                <c:pt idx="1225">
                  <c:v>8.6549999999999995E-3</c:v>
                </c:pt>
                <c:pt idx="1226">
                  <c:v>9.051E-3</c:v>
                </c:pt>
                <c:pt idx="1227">
                  <c:v>5.489E-3</c:v>
                </c:pt>
                <c:pt idx="1228">
                  <c:v>1.0803E-2</c:v>
                </c:pt>
                <c:pt idx="1229">
                  <c:v>1.3403E-2</c:v>
                </c:pt>
                <c:pt idx="1230">
                  <c:v>5.3200000000000001E-3</c:v>
                </c:pt>
                <c:pt idx="1231">
                  <c:v>3.1710000000000002E-3</c:v>
                </c:pt>
                <c:pt idx="1232">
                  <c:v>1.8547999999999999E-2</c:v>
                </c:pt>
                <c:pt idx="1233">
                  <c:v>1.0407E-2</c:v>
                </c:pt>
                <c:pt idx="1234">
                  <c:v>1.3912000000000001E-2</c:v>
                </c:pt>
                <c:pt idx="1235">
                  <c:v>8.9940000000000003E-3</c:v>
                </c:pt>
                <c:pt idx="1236">
                  <c:v>2.2669999999999999E-3</c:v>
                </c:pt>
                <c:pt idx="1237">
                  <c:v>7.1850000000000004E-3</c:v>
                </c:pt>
                <c:pt idx="1238">
                  <c:v>2.0969999999999999E-3</c:v>
                </c:pt>
                <c:pt idx="1239">
                  <c:v>9.4459999999999995E-3</c:v>
                </c:pt>
                <c:pt idx="1240">
                  <c:v>1.3403E-2</c:v>
                </c:pt>
                <c:pt idx="1241">
                  <c:v>2.4359999999999998E-3</c:v>
                </c:pt>
                <c:pt idx="1242">
                  <c:v>-4.3470000000000002E-3</c:v>
                </c:pt>
                <c:pt idx="1243">
                  <c:v>1.0068000000000001E-2</c:v>
                </c:pt>
                <c:pt idx="1244">
                  <c:v>1.1368E-2</c:v>
                </c:pt>
                <c:pt idx="1245">
                  <c:v>1.2102999999999999E-2</c:v>
                </c:pt>
                <c:pt idx="1246">
                  <c:v>1.8322000000000001E-2</c:v>
                </c:pt>
                <c:pt idx="1247">
                  <c:v>-2.369E-3</c:v>
                </c:pt>
                <c:pt idx="1248">
                  <c:v>1.3346999999999999E-2</c:v>
                </c:pt>
                <c:pt idx="1249">
                  <c:v>1.7756000000000001E-2</c:v>
                </c:pt>
                <c:pt idx="1250">
                  <c:v>1.2499E-2</c:v>
                </c:pt>
                <c:pt idx="1251">
                  <c:v>7.92E-3</c:v>
                </c:pt>
                <c:pt idx="1252">
                  <c:v>8.5979999999999997E-3</c:v>
                </c:pt>
                <c:pt idx="1253">
                  <c:v>3.9060000000000002E-3</c:v>
                </c:pt>
                <c:pt idx="1254">
                  <c:v>-1.7470000000000001E-3</c:v>
                </c:pt>
                <c:pt idx="1255">
                  <c:v>1.2555E-2</c:v>
                </c:pt>
                <c:pt idx="1256">
                  <c:v>2.493E-3</c:v>
                </c:pt>
                <c:pt idx="1257">
                  <c:v>6.62E-3</c:v>
                </c:pt>
                <c:pt idx="1258">
                  <c:v>7.4100000000000001E-4</c:v>
                </c:pt>
                <c:pt idx="1259">
                  <c:v>5.4330000000000003E-3</c:v>
                </c:pt>
                <c:pt idx="1260">
                  <c:v>1.2160000000000001E-2</c:v>
                </c:pt>
                <c:pt idx="1261">
                  <c:v>7.1850000000000004E-3</c:v>
                </c:pt>
                <c:pt idx="1262">
                  <c:v>1.1877E-2</c:v>
                </c:pt>
                <c:pt idx="1263">
                  <c:v>7.5240000000000003E-3</c:v>
                </c:pt>
                <c:pt idx="1264">
                  <c:v>2.4766E-2</c:v>
                </c:pt>
                <c:pt idx="1265">
                  <c:v>1.9904000000000002E-2</c:v>
                </c:pt>
                <c:pt idx="1266">
                  <c:v>1.0293999999999999E-2</c:v>
                </c:pt>
                <c:pt idx="1267">
                  <c:v>6.8400000000000004E-4</c:v>
                </c:pt>
                <c:pt idx="1268">
                  <c:v>1.4591E-2</c:v>
                </c:pt>
                <c:pt idx="1269">
                  <c:v>2.323E-3</c:v>
                </c:pt>
                <c:pt idx="1270">
                  <c:v>9.5029999999999993E-3</c:v>
                </c:pt>
                <c:pt idx="1271">
                  <c:v>1.0293999999999999E-2</c:v>
                </c:pt>
                <c:pt idx="1272">
                  <c:v>-4.4700000000000002E-4</c:v>
                </c:pt>
                <c:pt idx="1273">
                  <c:v>8.9379999999999998E-3</c:v>
                </c:pt>
                <c:pt idx="1274">
                  <c:v>9.6729999999999993E-3</c:v>
                </c:pt>
                <c:pt idx="1275">
                  <c:v>1.928E-3</c:v>
                </c:pt>
                <c:pt idx="1276">
                  <c:v>1.1086E-2</c:v>
                </c:pt>
                <c:pt idx="1277">
                  <c:v>1.5720999999999999E-2</c:v>
                </c:pt>
                <c:pt idx="1278">
                  <c:v>3.7369999999999999E-3</c:v>
                </c:pt>
                <c:pt idx="1279">
                  <c:v>3.1710000000000002E-3</c:v>
                </c:pt>
                <c:pt idx="1280">
                  <c:v>1.4364999999999999E-2</c:v>
                </c:pt>
                <c:pt idx="1281">
                  <c:v>1.2160000000000001E-2</c:v>
                </c:pt>
                <c:pt idx="1282">
                  <c:v>4.0099999999999999E-4</c:v>
                </c:pt>
                <c:pt idx="1283">
                  <c:v>1.7982999999999999E-2</c:v>
                </c:pt>
                <c:pt idx="1284">
                  <c:v>7.2420000000000002E-3</c:v>
                </c:pt>
                <c:pt idx="1285">
                  <c:v>5.1500000000000005E-4</c:v>
                </c:pt>
                <c:pt idx="1286">
                  <c:v>8.2590000000000007E-3</c:v>
                </c:pt>
                <c:pt idx="1287">
                  <c:v>5.9410000000000001E-3</c:v>
                </c:pt>
                <c:pt idx="1288">
                  <c:v>-9.5500000000000001E-4</c:v>
                </c:pt>
                <c:pt idx="1289">
                  <c:v>1.4024999999999999E-2</c:v>
                </c:pt>
                <c:pt idx="1290">
                  <c:v>1.3063999999999999E-2</c:v>
                </c:pt>
                <c:pt idx="1291">
                  <c:v>2.3240000000000001E-3</c:v>
                </c:pt>
                <c:pt idx="1292">
                  <c:v>2.493E-3</c:v>
                </c:pt>
                <c:pt idx="1293">
                  <c:v>8.7679999999999998E-3</c:v>
                </c:pt>
                <c:pt idx="1294">
                  <c:v>1.0125E-2</c:v>
                </c:pt>
                <c:pt idx="1295">
                  <c:v>1.4308E-2</c:v>
                </c:pt>
                <c:pt idx="1296">
                  <c:v>9.4459999999999995E-3</c:v>
                </c:pt>
                <c:pt idx="1297">
                  <c:v>9.5589999999999998E-3</c:v>
                </c:pt>
                <c:pt idx="1298">
                  <c:v>1.1651E-2</c:v>
                </c:pt>
                <c:pt idx="1299">
                  <c:v>4.7540000000000004E-3</c:v>
                </c:pt>
                <c:pt idx="1300">
                  <c:v>1.3233999999999999E-2</c:v>
                </c:pt>
                <c:pt idx="1301">
                  <c:v>1.1029000000000001E-2</c:v>
                </c:pt>
                <c:pt idx="1302">
                  <c:v>1.3686E-2</c:v>
                </c:pt>
                <c:pt idx="1303">
                  <c:v>1.6681999999999999E-2</c:v>
                </c:pt>
                <c:pt idx="1304">
                  <c:v>1.1424999999999999E-2</c:v>
                </c:pt>
                <c:pt idx="1305">
                  <c:v>5.2630000000000003E-3</c:v>
                </c:pt>
                <c:pt idx="1306">
                  <c:v>9.8989999999999998E-3</c:v>
                </c:pt>
                <c:pt idx="1307">
                  <c:v>1.0181000000000001E-2</c:v>
                </c:pt>
                <c:pt idx="1308">
                  <c:v>1.2102999999999999E-2</c:v>
                </c:pt>
                <c:pt idx="1309">
                  <c:v>1.5834000000000001E-2</c:v>
                </c:pt>
                <c:pt idx="1310">
                  <c:v>8.4290000000000007E-3</c:v>
                </c:pt>
                <c:pt idx="1311">
                  <c:v>8.0330000000000002E-3</c:v>
                </c:pt>
                <c:pt idx="1312">
                  <c:v>1.4873000000000001E-2</c:v>
                </c:pt>
                <c:pt idx="1313">
                  <c:v>1.1934E-2</c:v>
                </c:pt>
                <c:pt idx="1314">
                  <c:v>2.4369999999999999E-3</c:v>
                </c:pt>
                <c:pt idx="1315">
                  <c:v>1.3686E-2</c:v>
                </c:pt>
                <c:pt idx="1316">
                  <c:v>1.1934E-2</c:v>
                </c:pt>
                <c:pt idx="1317">
                  <c:v>1.3063999999999999E-2</c:v>
                </c:pt>
                <c:pt idx="1318">
                  <c:v>1.1877E-2</c:v>
                </c:pt>
                <c:pt idx="1319">
                  <c:v>7.92E-3</c:v>
                </c:pt>
                <c:pt idx="1320">
                  <c:v>1.3403999999999999E-2</c:v>
                </c:pt>
                <c:pt idx="1321">
                  <c:v>1.1900000000000001E-4</c:v>
                </c:pt>
                <c:pt idx="1322">
                  <c:v>9.6159999999999995E-3</c:v>
                </c:pt>
                <c:pt idx="1323">
                  <c:v>9.8420000000000001E-3</c:v>
                </c:pt>
                <c:pt idx="1324">
                  <c:v>7.4679999999999998E-3</c:v>
                </c:pt>
                <c:pt idx="1325">
                  <c:v>6.2240000000000004E-3</c:v>
                </c:pt>
                <c:pt idx="1326">
                  <c:v>3.0019999999999999E-3</c:v>
                </c:pt>
                <c:pt idx="1327">
                  <c:v>3.5669999999999999E-3</c:v>
                </c:pt>
                <c:pt idx="1328">
                  <c:v>1.1990000000000001E-2</c:v>
                </c:pt>
                <c:pt idx="1329">
                  <c:v>1.2047E-2</c:v>
                </c:pt>
                <c:pt idx="1330">
                  <c:v>1.4704E-2</c:v>
                </c:pt>
                <c:pt idx="1331">
                  <c:v>5.7149999999999996E-3</c:v>
                </c:pt>
                <c:pt idx="1332">
                  <c:v>1.0803E-2</c:v>
                </c:pt>
                <c:pt idx="1333">
                  <c:v>1.3233999999999999E-2</c:v>
                </c:pt>
                <c:pt idx="1334">
                  <c:v>1.3969000000000001E-2</c:v>
                </c:pt>
                <c:pt idx="1335">
                  <c:v>8.3719999999999992E-3</c:v>
                </c:pt>
                <c:pt idx="1336">
                  <c:v>1.1538E-2</c:v>
                </c:pt>
                <c:pt idx="1337">
                  <c:v>1.787E-2</c:v>
                </c:pt>
                <c:pt idx="1338">
                  <c:v>5.7720000000000002E-3</c:v>
                </c:pt>
                <c:pt idx="1339">
                  <c:v>7.4679999999999998E-3</c:v>
                </c:pt>
                <c:pt idx="1340">
                  <c:v>1.1990000000000001E-2</c:v>
                </c:pt>
                <c:pt idx="1341">
                  <c:v>1.4930000000000001E-2</c:v>
                </c:pt>
                <c:pt idx="1342">
                  <c:v>3.6240000000000001E-3</c:v>
                </c:pt>
                <c:pt idx="1343">
                  <c:v>2.2109999999999999E-3</c:v>
                </c:pt>
                <c:pt idx="1344">
                  <c:v>7.9699999999999997E-4</c:v>
                </c:pt>
                <c:pt idx="1345">
                  <c:v>3.8500000000000001E-3</c:v>
                </c:pt>
                <c:pt idx="1346">
                  <c:v>8.4290000000000007E-3</c:v>
                </c:pt>
                <c:pt idx="1347">
                  <c:v>3.9060000000000002E-3</c:v>
                </c:pt>
                <c:pt idx="1348">
                  <c:v>1.5043000000000001E-2</c:v>
                </c:pt>
                <c:pt idx="1349">
                  <c:v>1.5495E-2</c:v>
                </c:pt>
                <c:pt idx="1350">
                  <c:v>7.5240000000000003E-3</c:v>
                </c:pt>
                <c:pt idx="1351">
                  <c:v>8.4290000000000007E-3</c:v>
                </c:pt>
                <c:pt idx="1352">
                  <c:v>-1.464E-3</c:v>
                </c:pt>
                <c:pt idx="1353">
                  <c:v>2.6059999999999998E-3</c:v>
                </c:pt>
                <c:pt idx="1354">
                  <c:v>7.8069999999999997E-3</c:v>
                </c:pt>
                <c:pt idx="1355">
                  <c:v>1.8435E-2</c:v>
                </c:pt>
                <c:pt idx="1356">
                  <c:v>1.0238000000000001E-2</c:v>
                </c:pt>
                <c:pt idx="1357">
                  <c:v>1.3969000000000001E-2</c:v>
                </c:pt>
                <c:pt idx="1358">
                  <c:v>6.45E-3</c:v>
                </c:pt>
                <c:pt idx="1359">
                  <c:v>7.2979999999999998E-3</c:v>
                </c:pt>
                <c:pt idx="1360">
                  <c:v>-5.5900000000000004E-4</c:v>
                </c:pt>
                <c:pt idx="1361">
                  <c:v>1.0012E-2</c:v>
                </c:pt>
                <c:pt idx="1362">
                  <c:v>1.3743E-2</c:v>
                </c:pt>
                <c:pt idx="1363">
                  <c:v>8.2030000000000002E-3</c:v>
                </c:pt>
                <c:pt idx="1364">
                  <c:v>1.3291000000000001E-2</c:v>
                </c:pt>
                <c:pt idx="1365">
                  <c:v>4.3020000000000003E-3</c:v>
                </c:pt>
                <c:pt idx="1366">
                  <c:v>1.815E-3</c:v>
                </c:pt>
                <c:pt idx="1367">
                  <c:v>1.6343E-2</c:v>
                </c:pt>
                <c:pt idx="1368">
                  <c:v>7.6369999999999997E-3</c:v>
                </c:pt>
                <c:pt idx="1369">
                  <c:v>1.1594999999999999E-2</c:v>
                </c:pt>
                <c:pt idx="1370">
                  <c:v>3.7929999999999999E-3</c:v>
                </c:pt>
                <c:pt idx="1371">
                  <c:v>-5.5900000000000004E-4</c:v>
                </c:pt>
                <c:pt idx="1372">
                  <c:v>2.1714000000000001E-2</c:v>
                </c:pt>
                <c:pt idx="1373">
                  <c:v>1.1311999999999999E-2</c:v>
                </c:pt>
                <c:pt idx="1374">
                  <c:v>4.1330000000000004E-3</c:v>
                </c:pt>
                <c:pt idx="1375">
                  <c:v>3.4499999999999998E-4</c:v>
                </c:pt>
                <c:pt idx="1376">
                  <c:v>9.051E-3</c:v>
                </c:pt>
                <c:pt idx="1377">
                  <c:v>1.0633999999999999E-2</c:v>
                </c:pt>
                <c:pt idx="1378">
                  <c:v>4.2459999999999998E-3</c:v>
                </c:pt>
                <c:pt idx="1379">
                  <c:v>1.9840000000000001E-3</c:v>
                </c:pt>
                <c:pt idx="1380">
                  <c:v>7.4100000000000001E-4</c:v>
                </c:pt>
                <c:pt idx="1381">
                  <c:v>1.7926000000000001E-2</c:v>
                </c:pt>
                <c:pt idx="1382">
                  <c:v>7.92E-3</c:v>
                </c:pt>
                <c:pt idx="1383">
                  <c:v>1.9113000000000002E-2</c:v>
                </c:pt>
                <c:pt idx="1384">
                  <c:v>4.9240000000000004E-3</c:v>
                </c:pt>
                <c:pt idx="1385">
                  <c:v>1.0351000000000001E-2</c:v>
                </c:pt>
                <c:pt idx="1386">
                  <c:v>9.1070000000000005E-3</c:v>
                </c:pt>
                <c:pt idx="1387">
                  <c:v>9.2770000000000005E-3</c:v>
                </c:pt>
                <c:pt idx="1388">
                  <c:v>1.3060000000000001E-3</c:v>
                </c:pt>
                <c:pt idx="1389">
                  <c:v>1.3008E-2</c:v>
                </c:pt>
                <c:pt idx="1390">
                  <c:v>1.6569E-2</c:v>
                </c:pt>
                <c:pt idx="1391">
                  <c:v>3.6240000000000001E-3</c:v>
                </c:pt>
                <c:pt idx="1392">
                  <c:v>7.9769999999999997E-3</c:v>
                </c:pt>
                <c:pt idx="1393">
                  <c:v>9.7859999999999996E-3</c:v>
                </c:pt>
                <c:pt idx="1394">
                  <c:v>1.3799000000000001E-2</c:v>
                </c:pt>
                <c:pt idx="1395">
                  <c:v>1.1368E-2</c:v>
                </c:pt>
                <c:pt idx="1396">
                  <c:v>4.5279999999999999E-3</c:v>
                </c:pt>
                <c:pt idx="1397">
                  <c:v>1.1086E-2</c:v>
                </c:pt>
                <c:pt idx="1398">
                  <c:v>1.4647E-2</c:v>
                </c:pt>
                <c:pt idx="1399">
                  <c:v>1.3233999999999999E-2</c:v>
                </c:pt>
                <c:pt idx="1400">
                  <c:v>4.6979999999999999E-3</c:v>
                </c:pt>
                <c:pt idx="1401">
                  <c:v>3.398E-3</c:v>
                </c:pt>
                <c:pt idx="1402">
                  <c:v>1.1934E-2</c:v>
                </c:pt>
                <c:pt idx="1403">
                  <c:v>1.5495E-2</c:v>
                </c:pt>
                <c:pt idx="1404">
                  <c:v>7.7510000000000001E-3</c:v>
                </c:pt>
                <c:pt idx="1405">
                  <c:v>8.5419999999999992E-3</c:v>
                </c:pt>
                <c:pt idx="1406">
                  <c:v>1.2385999999999999E-2</c:v>
                </c:pt>
                <c:pt idx="1407">
                  <c:v>1.2160000000000001E-2</c:v>
                </c:pt>
                <c:pt idx="1408">
                  <c:v>1.8152000000000001E-2</c:v>
                </c:pt>
                <c:pt idx="1409">
                  <c:v>1.4591E-2</c:v>
                </c:pt>
                <c:pt idx="1410">
                  <c:v>1.086E-2</c:v>
                </c:pt>
                <c:pt idx="1411">
                  <c:v>1.4534E-2</c:v>
                </c:pt>
                <c:pt idx="1412">
                  <c:v>1.5155999999999999E-2</c:v>
                </c:pt>
                <c:pt idx="1413">
                  <c:v>1.2782E-2</c:v>
                </c:pt>
                <c:pt idx="1414">
                  <c:v>5.659E-3</c:v>
                </c:pt>
                <c:pt idx="1415">
                  <c:v>1.3403999999999999E-2</c:v>
                </c:pt>
                <c:pt idx="1416">
                  <c:v>9.2200000000000008E-3</c:v>
                </c:pt>
                <c:pt idx="1417">
                  <c:v>1.0238000000000001E-2</c:v>
                </c:pt>
                <c:pt idx="1418">
                  <c:v>1.3291000000000001E-2</c:v>
                </c:pt>
                <c:pt idx="1419">
                  <c:v>1.1254999999999999E-2</c:v>
                </c:pt>
                <c:pt idx="1420">
                  <c:v>1.0012E-2</c:v>
                </c:pt>
                <c:pt idx="1421">
                  <c:v>7.1850000000000004E-3</c:v>
                </c:pt>
                <c:pt idx="1422">
                  <c:v>7.9769999999999997E-3</c:v>
                </c:pt>
                <c:pt idx="1423">
                  <c:v>1.4138E-2</c:v>
                </c:pt>
                <c:pt idx="1424">
                  <c:v>4.0200000000000001E-4</c:v>
                </c:pt>
                <c:pt idx="1425">
                  <c:v>6.45E-3</c:v>
                </c:pt>
                <c:pt idx="1426">
                  <c:v>3.3409999999999998E-3</c:v>
                </c:pt>
                <c:pt idx="1427">
                  <c:v>1.2555999999999999E-2</c:v>
                </c:pt>
                <c:pt idx="1428">
                  <c:v>1.2047E-2</c:v>
                </c:pt>
                <c:pt idx="1429">
                  <c:v>1.6400000000000001E-2</c:v>
                </c:pt>
                <c:pt idx="1430">
                  <c:v>1.5325999999999999E-2</c:v>
                </c:pt>
                <c:pt idx="1431">
                  <c:v>1.0125E-2</c:v>
                </c:pt>
                <c:pt idx="1432">
                  <c:v>6.5069999999999998E-3</c:v>
                </c:pt>
                <c:pt idx="1433">
                  <c:v>1.3291000000000001E-2</c:v>
                </c:pt>
                <c:pt idx="1434">
                  <c:v>1.346E-2</c:v>
                </c:pt>
                <c:pt idx="1435">
                  <c:v>7.6940000000000003E-3</c:v>
                </c:pt>
                <c:pt idx="1436">
                  <c:v>9.4459999999999995E-3</c:v>
                </c:pt>
                <c:pt idx="1437">
                  <c:v>7.0720000000000002E-3</c:v>
                </c:pt>
                <c:pt idx="1438">
                  <c:v>8.3160000000000005E-3</c:v>
                </c:pt>
                <c:pt idx="1439">
                  <c:v>6.1110000000000001E-3</c:v>
                </c:pt>
                <c:pt idx="1440">
                  <c:v>5.659E-3</c:v>
                </c:pt>
                <c:pt idx="1441">
                  <c:v>9.4459999999999995E-3</c:v>
                </c:pt>
                <c:pt idx="1442">
                  <c:v>9.1640000000000003E-3</c:v>
                </c:pt>
                <c:pt idx="1443">
                  <c:v>1.2499E-2</c:v>
                </c:pt>
                <c:pt idx="1444">
                  <c:v>6.2240000000000004E-3</c:v>
                </c:pt>
                <c:pt idx="1445">
                  <c:v>6.3369999999999998E-3</c:v>
                </c:pt>
                <c:pt idx="1446">
                  <c:v>-9.5500000000000001E-4</c:v>
                </c:pt>
                <c:pt idx="1447">
                  <c:v>1.0747E-2</c:v>
                </c:pt>
                <c:pt idx="1448">
                  <c:v>1.3912000000000001E-2</c:v>
                </c:pt>
                <c:pt idx="1449">
                  <c:v>1.2329E-2</c:v>
                </c:pt>
                <c:pt idx="1450">
                  <c:v>6.3369999999999998E-3</c:v>
                </c:pt>
                <c:pt idx="1451">
                  <c:v>8.8249999999999995E-3</c:v>
                </c:pt>
                <c:pt idx="1452">
                  <c:v>1.1934E-2</c:v>
                </c:pt>
                <c:pt idx="1453">
                  <c:v>8.1460000000000005E-3</c:v>
                </c:pt>
                <c:pt idx="1454">
                  <c:v>1.0351000000000001E-2</c:v>
                </c:pt>
                <c:pt idx="1455">
                  <c:v>7.1850000000000004E-3</c:v>
                </c:pt>
                <c:pt idx="1456">
                  <c:v>6.2799999999999998E-4</c:v>
                </c:pt>
                <c:pt idx="1457">
                  <c:v>2.8319999999999999E-3</c:v>
                </c:pt>
                <c:pt idx="1458">
                  <c:v>1.086E-2</c:v>
                </c:pt>
                <c:pt idx="1459">
                  <c:v>1.3176999999999999E-2</c:v>
                </c:pt>
                <c:pt idx="1460">
                  <c:v>9.7289999999999998E-3</c:v>
                </c:pt>
                <c:pt idx="1461">
                  <c:v>1.3686E-2</c:v>
                </c:pt>
                <c:pt idx="1462">
                  <c:v>4.4149999999999997E-3</c:v>
                </c:pt>
                <c:pt idx="1463">
                  <c:v>1.0973E-2</c:v>
                </c:pt>
                <c:pt idx="1464">
                  <c:v>8.3719999999999992E-3</c:v>
                </c:pt>
                <c:pt idx="1465">
                  <c:v>1.1877E-2</c:v>
                </c:pt>
                <c:pt idx="1466">
                  <c:v>1.3233999999999999E-2</c:v>
                </c:pt>
                <c:pt idx="1467">
                  <c:v>1.1651E-2</c:v>
                </c:pt>
                <c:pt idx="1468">
                  <c:v>7.5810000000000001E-3</c:v>
                </c:pt>
                <c:pt idx="1469">
                  <c:v>5.5459999999999997E-3</c:v>
                </c:pt>
                <c:pt idx="1470">
                  <c:v>8.8249999999999995E-3</c:v>
                </c:pt>
                <c:pt idx="1471">
                  <c:v>1.1594999999999999E-2</c:v>
                </c:pt>
                <c:pt idx="1472">
                  <c:v>1.5608E-2</c:v>
                </c:pt>
                <c:pt idx="1473">
                  <c:v>5.6020000000000002E-3</c:v>
                </c:pt>
                <c:pt idx="1474">
                  <c:v>1.0633999999999999E-2</c:v>
                </c:pt>
                <c:pt idx="1475">
                  <c:v>1.1311999999999999E-2</c:v>
                </c:pt>
                <c:pt idx="1476">
                  <c:v>1.2385999999999999E-2</c:v>
                </c:pt>
                <c:pt idx="1477">
                  <c:v>1.5552E-2</c:v>
                </c:pt>
                <c:pt idx="1478">
                  <c:v>1.3060000000000001E-3</c:v>
                </c:pt>
                <c:pt idx="1479">
                  <c:v>9.4459999999999995E-3</c:v>
                </c:pt>
                <c:pt idx="1480">
                  <c:v>1.0916E-2</c:v>
                </c:pt>
                <c:pt idx="1481">
                  <c:v>8.7679999999999998E-3</c:v>
                </c:pt>
                <c:pt idx="1482">
                  <c:v>1.0633999999999999E-2</c:v>
                </c:pt>
                <c:pt idx="1483">
                  <c:v>1.3063999999999999E-2</c:v>
                </c:pt>
                <c:pt idx="1484">
                  <c:v>4.8110000000000002E-3</c:v>
                </c:pt>
                <c:pt idx="1485">
                  <c:v>1.3856E-2</c:v>
                </c:pt>
                <c:pt idx="1486">
                  <c:v>1.0238000000000001E-2</c:v>
                </c:pt>
                <c:pt idx="1487">
                  <c:v>1.2555999999999999E-2</c:v>
                </c:pt>
                <c:pt idx="1488">
                  <c:v>-1.238E-3</c:v>
                </c:pt>
                <c:pt idx="1489">
                  <c:v>1.1594999999999999E-2</c:v>
                </c:pt>
                <c:pt idx="1490">
                  <c:v>2.2447999999999999E-2</c:v>
                </c:pt>
                <c:pt idx="1491">
                  <c:v>4.8669999999999998E-3</c:v>
                </c:pt>
                <c:pt idx="1492">
                  <c:v>1.1934E-2</c:v>
                </c:pt>
                <c:pt idx="1493">
                  <c:v>1.1900000000000001E-4</c:v>
                </c:pt>
                <c:pt idx="1494">
                  <c:v>1.1821E-2</c:v>
                </c:pt>
                <c:pt idx="1495">
                  <c:v>1.1368E-2</c:v>
                </c:pt>
                <c:pt idx="1496">
                  <c:v>1.2499E-2</c:v>
                </c:pt>
                <c:pt idx="1497">
                  <c:v>1.1424999999999999E-2</c:v>
                </c:pt>
                <c:pt idx="1498">
                  <c:v>1.08E-3</c:v>
                </c:pt>
                <c:pt idx="1499">
                  <c:v>1.4760000000000001E-2</c:v>
                </c:pt>
                <c:pt idx="1500">
                  <c:v>1.2442E-2</c:v>
                </c:pt>
                <c:pt idx="1501">
                  <c:v>1.1368E-2</c:v>
                </c:pt>
                <c:pt idx="1502">
                  <c:v>1.1651E-2</c:v>
                </c:pt>
                <c:pt idx="1503">
                  <c:v>4.5849999999999997E-3</c:v>
                </c:pt>
                <c:pt idx="1504">
                  <c:v>1.1934E-2</c:v>
                </c:pt>
                <c:pt idx="1505">
                  <c:v>1.4421E-2</c:v>
                </c:pt>
                <c:pt idx="1506">
                  <c:v>9.5589999999999998E-3</c:v>
                </c:pt>
                <c:pt idx="1507">
                  <c:v>1.5043000000000001E-2</c:v>
                </c:pt>
                <c:pt idx="1508">
                  <c:v>1.0351000000000001E-2</c:v>
                </c:pt>
                <c:pt idx="1509">
                  <c:v>6.7330000000000003E-3</c:v>
                </c:pt>
                <c:pt idx="1510">
                  <c:v>1.1086E-2</c:v>
                </c:pt>
                <c:pt idx="1511">
                  <c:v>5.4330000000000003E-3</c:v>
                </c:pt>
                <c:pt idx="1512">
                  <c:v>1.1708E-2</c:v>
                </c:pt>
                <c:pt idx="1513">
                  <c:v>5.659E-3</c:v>
                </c:pt>
                <c:pt idx="1514">
                  <c:v>1.2329E-2</c:v>
                </c:pt>
                <c:pt idx="1515">
                  <c:v>7.0159999999999997E-3</c:v>
                </c:pt>
                <c:pt idx="1516">
                  <c:v>7.7499999999999999E-3</c:v>
                </c:pt>
                <c:pt idx="1517">
                  <c:v>8.4849999999999995E-3</c:v>
                </c:pt>
                <c:pt idx="1518">
                  <c:v>7.8069999999999997E-3</c:v>
                </c:pt>
                <c:pt idx="1519">
                  <c:v>9.8989999999999998E-3</c:v>
                </c:pt>
                <c:pt idx="1520">
                  <c:v>4.5849999999999997E-3</c:v>
                </c:pt>
                <c:pt idx="1521">
                  <c:v>1.086E-2</c:v>
                </c:pt>
                <c:pt idx="1522">
                  <c:v>2.1205000000000002E-2</c:v>
                </c:pt>
                <c:pt idx="1523">
                  <c:v>1.1254999999999999E-2</c:v>
                </c:pt>
                <c:pt idx="1524">
                  <c:v>9.9550000000000003E-3</c:v>
                </c:pt>
                <c:pt idx="1525">
                  <c:v>4.1330000000000004E-3</c:v>
                </c:pt>
                <c:pt idx="1526">
                  <c:v>6.2240000000000004E-3</c:v>
                </c:pt>
                <c:pt idx="1527">
                  <c:v>9.8420000000000001E-3</c:v>
                </c:pt>
                <c:pt idx="1528">
                  <c:v>1.0293999999999999E-2</c:v>
                </c:pt>
                <c:pt idx="1529">
                  <c:v>1.2102999999999999E-2</c:v>
                </c:pt>
                <c:pt idx="1530">
                  <c:v>7.0720000000000002E-3</c:v>
                </c:pt>
                <c:pt idx="1531">
                  <c:v>7.1850000000000004E-3</c:v>
                </c:pt>
                <c:pt idx="1532">
                  <c:v>5.6020000000000002E-3</c:v>
                </c:pt>
                <c:pt idx="1533">
                  <c:v>1.0125E-2</c:v>
                </c:pt>
                <c:pt idx="1534">
                  <c:v>1.4873000000000001E-2</c:v>
                </c:pt>
                <c:pt idx="1535">
                  <c:v>1.7361000000000001E-2</c:v>
                </c:pt>
                <c:pt idx="1536">
                  <c:v>6.9030000000000003E-3</c:v>
                </c:pt>
                <c:pt idx="1537">
                  <c:v>1.3743E-2</c:v>
                </c:pt>
                <c:pt idx="1538">
                  <c:v>5.0939999999999996E-3</c:v>
                </c:pt>
                <c:pt idx="1539">
                  <c:v>7.4110000000000001E-3</c:v>
                </c:pt>
                <c:pt idx="1540">
                  <c:v>1.2499E-2</c:v>
                </c:pt>
                <c:pt idx="1541">
                  <c:v>1.5319999999999999E-3</c:v>
                </c:pt>
                <c:pt idx="1542">
                  <c:v>1.702E-3</c:v>
                </c:pt>
                <c:pt idx="1543">
                  <c:v>7.2420000000000002E-3</c:v>
                </c:pt>
                <c:pt idx="1544">
                  <c:v>1.1311999999999999E-2</c:v>
                </c:pt>
                <c:pt idx="1545">
                  <c:v>4.2459999999999998E-3</c:v>
                </c:pt>
                <c:pt idx="1546">
                  <c:v>6.5630000000000003E-3</c:v>
                </c:pt>
                <c:pt idx="1547">
                  <c:v>8.4290000000000007E-3</c:v>
                </c:pt>
                <c:pt idx="1548">
                  <c:v>7.4679999999999998E-3</c:v>
                </c:pt>
                <c:pt idx="1549">
                  <c:v>9.2770000000000005E-3</c:v>
                </c:pt>
                <c:pt idx="1550">
                  <c:v>1.3799000000000001E-2</c:v>
                </c:pt>
                <c:pt idx="1551">
                  <c:v>1.8710000000000001E-3</c:v>
                </c:pt>
                <c:pt idx="1552">
                  <c:v>1.1651E-2</c:v>
                </c:pt>
                <c:pt idx="1553">
                  <c:v>9.1640000000000003E-3</c:v>
                </c:pt>
                <c:pt idx="1554">
                  <c:v>3.058E-3</c:v>
                </c:pt>
                <c:pt idx="1555">
                  <c:v>1.2047E-2</c:v>
                </c:pt>
                <c:pt idx="1556">
                  <c:v>5.489E-3</c:v>
                </c:pt>
                <c:pt idx="1557">
                  <c:v>1.4138E-2</c:v>
                </c:pt>
                <c:pt idx="1558">
                  <c:v>9.2770000000000005E-3</c:v>
                </c:pt>
                <c:pt idx="1559">
                  <c:v>6.3940000000000004E-3</c:v>
                </c:pt>
                <c:pt idx="1560">
                  <c:v>1.3063999999999999E-2</c:v>
                </c:pt>
                <c:pt idx="1561">
                  <c:v>6.7330000000000003E-3</c:v>
                </c:pt>
                <c:pt idx="1562">
                  <c:v>1.0463999999999999E-2</c:v>
                </c:pt>
                <c:pt idx="1563">
                  <c:v>3.3409999999999998E-3</c:v>
                </c:pt>
                <c:pt idx="1564">
                  <c:v>7.5810000000000001E-3</c:v>
                </c:pt>
                <c:pt idx="1565">
                  <c:v>1.0633999999999999E-2</c:v>
                </c:pt>
                <c:pt idx="1566">
                  <c:v>1.3743E-2</c:v>
                </c:pt>
                <c:pt idx="1567">
                  <c:v>-4.8560000000000001E-3</c:v>
                </c:pt>
                <c:pt idx="1568">
                  <c:v>1.2385999999999999E-2</c:v>
                </c:pt>
                <c:pt idx="1569">
                  <c:v>1.1199000000000001E-2</c:v>
                </c:pt>
                <c:pt idx="1570">
                  <c:v>7.2420000000000002E-3</c:v>
                </c:pt>
                <c:pt idx="1571">
                  <c:v>8.4290000000000007E-3</c:v>
                </c:pt>
                <c:pt idx="1572">
                  <c:v>1.4985999999999999E-2</c:v>
                </c:pt>
                <c:pt idx="1573">
                  <c:v>2.0018000000000001E-2</c:v>
                </c:pt>
                <c:pt idx="1574">
                  <c:v>1.1254999999999999E-2</c:v>
                </c:pt>
                <c:pt idx="1575">
                  <c:v>1.9678000000000001E-2</c:v>
                </c:pt>
                <c:pt idx="1576">
                  <c:v>1.5382E-2</c:v>
                </c:pt>
                <c:pt idx="1577">
                  <c:v>1.1934E-2</c:v>
                </c:pt>
                <c:pt idx="1578">
                  <c:v>1.0463999999999999E-2</c:v>
                </c:pt>
                <c:pt idx="1579">
                  <c:v>1.1142000000000001E-2</c:v>
                </c:pt>
                <c:pt idx="1580">
                  <c:v>6.2799999999999998E-4</c:v>
                </c:pt>
                <c:pt idx="1581">
                  <c:v>6.1110000000000001E-3</c:v>
                </c:pt>
                <c:pt idx="1582">
                  <c:v>1.815E-3</c:v>
                </c:pt>
                <c:pt idx="1583">
                  <c:v>3.7929999999999999E-3</c:v>
                </c:pt>
                <c:pt idx="1584">
                  <c:v>1.4478E-2</c:v>
                </c:pt>
                <c:pt idx="1585">
                  <c:v>5.659E-3</c:v>
                </c:pt>
                <c:pt idx="1586">
                  <c:v>1.0577E-2</c:v>
                </c:pt>
                <c:pt idx="1587">
                  <c:v>1.3912000000000001E-2</c:v>
                </c:pt>
                <c:pt idx="1588">
                  <c:v>5.3200000000000001E-3</c:v>
                </c:pt>
                <c:pt idx="1589">
                  <c:v>9.051E-3</c:v>
                </c:pt>
                <c:pt idx="1590">
                  <c:v>1.1708E-2</c:v>
                </c:pt>
                <c:pt idx="1591">
                  <c:v>-2.7700000000000001E-4</c:v>
                </c:pt>
                <c:pt idx="1592">
                  <c:v>3.228E-3</c:v>
                </c:pt>
                <c:pt idx="1593">
                  <c:v>9.6729999999999993E-3</c:v>
                </c:pt>
                <c:pt idx="1594">
                  <c:v>1.3517E-2</c:v>
                </c:pt>
                <c:pt idx="1595">
                  <c:v>1.2329E-2</c:v>
                </c:pt>
                <c:pt idx="1596">
                  <c:v>4.359E-3</c:v>
                </c:pt>
                <c:pt idx="1597">
                  <c:v>1.5946999999999999E-2</c:v>
                </c:pt>
                <c:pt idx="1598">
                  <c:v>-2.2000000000000001E-4</c:v>
                </c:pt>
                <c:pt idx="1599">
                  <c:v>9.051E-3</c:v>
                </c:pt>
                <c:pt idx="1600">
                  <c:v>6.5069999999999998E-3</c:v>
                </c:pt>
                <c:pt idx="1601">
                  <c:v>1.4930000000000001E-2</c:v>
                </c:pt>
                <c:pt idx="1602">
                  <c:v>1.6513E-2</c:v>
                </c:pt>
                <c:pt idx="1603">
                  <c:v>4.5849999999999997E-3</c:v>
                </c:pt>
                <c:pt idx="1604">
                  <c:v>1.5946999999999999E-2</c:v>
                </c:pt>
                <c:pt idx="1605">
                  <c:v>7.6369999999999997E-3</c:v>
                </c:pt>
                <c:pt idx="1606">
                  <c:v>4.8110000000000002E-3</c:v>
                </c:pt>
                <c:pt idx="1607">
                  <c:v>4.6979999999999999E-3</c:v>
                </c:pt>
                <c:pt idx="1608">
                  <c:v>7.2979999999999998E-3</c:v>
                </c:pt>
                <c:pt idx="1609">
                  <c:v>1.8152000000000001E-2</c:v>
                </c:pt>
                <c:pt idx="1610">
                  <c:v>5.659E-3</c:v>
                </c:pt>
                <c:pt idx="1611">
                  <c:v>1.1538E-2</c:v>
                </c:pt>
                <c:pt idx="1612">
                  <c:v>1.3969000000000001E-2</c:v>
                </c:pt>
                <c:pt idx="1613">
                  <c:v>1.1821E-2</c:v>
                </c:pt>
                <c:pt idx="1614">
                  <c:v>6.5630000000000003E-3</c:v>
                </c:pt>
                <c:pt idx="1615">
                  <c:v>5.3200000000000001E-3</c:v>
                </c:pt>
                <c:pt idx="1616">
                  <c:v>9.6159999999999995E-3</c:v>
                </c:pt>
                <c:pt idx="1617">
                  <c:v>1.1538E-2</c:v>
                </c:pt>
                <c:pt idx="1618">
                  <c:v>1.1990000000000001E-2</c:v>
                </c:pt>
                <c:pt idx="1619">
                  <c:v>8.6549999999999995E-3</c:v>
                </c:pt>
                <c:pt idx="1620">
                  <c:v>-6.7299999999999999E-4</c:v>
                </c:pt>
                <c:pt idx="1621">
                  <c:v>1.2499E-2</c:v>
                </c:pt>
                <c:pt idx="1622">
                  <c:v>6.5069999999999998E-3</c:v>
                </c:pt>
                <c:pt idx="1623">
                  <c:v>1.0012E-2</c:v>
                </c:pt>
                <c:pt idx="1624">
                  <c:v>1.0577E-2</c:v>
                </c:pt>
                <c:pt idx="1625">
                  <c:v>1.2838E-2</c:v>
                </c:pt>
                <c:pt idx="1626">
                  <c:v>1.0407E-2</c:v>
                </c:pt>
                <c:pt idx="1627">
                  <c:v>5.0939999999999996E-3</c:v>
                </c:pt>
                <c:pt idx="1628">
                  <c:v>8.1460000000000005E-3</c:v>
                </c:pt>
                <c:pt idx="1629">
                  <c:v>1.0973E-2</c:v>
                </c:pt>
                <c:pt idx="1630">
                  <c:v>1.1086E-2</c:v>
                </c:pt>
                <c:pt idx="1631">
                  <c:v>1.2782E-2</c:v>
                </c:pt>
                <c:pt idx="1632">
                  <c:v>2.5500000000000002E-3</c:v>
                </c:pt>
                <c:pt idx="1633">
                  <c:v>1.0351000000000001E-2</c:v>
                </c:pt>
                <c:pt idx="1634">
                  <c:v>1.5439E-2</c:v>
                </c:pt>
                <c:pt idx="1635">
                  <c:v>5.2630000000000003E-3</c:v>
                </c:pt>
                <c:pt idx="1636">
                  <c:v>8.3719999999999992E-3</c:v>
                </c:pt>
                <c:pt idx="1637">
                  <c:v>9.1640000000000003E-3</c:v>
                </c:pt>
                <c:pt idx="1638">
                  <c:v>8.4849999999999995E-3</c:v>
                </c:pt>
                <c:pt idx="1639">
                  <c:v>3.454E-3</c:v>
                </c:pt>
                <c:pt idx="1640">
                  <c:v>4.1330000000000004E-3</c:v>
                </c:pt>
                <c:pt idx="1641">
                  <c:v>4.4149999999999997E-3</c:v>
                </c:pt>
                <c:pt idx="1642">
                  <c:v>1.7812999999999999E-2</c:v>
                </c:pt>
                <c:pt idx="1643">
                  <c:v>1.6004000000000001E-2</c:v>
                </c:pt>
                <c:pt idx="1644">
                  <c:v>1.1990000000000001E-2</c:v>
                </c:pt>
                <c:pt idx="1645">
                  <c:v>7.4679999999999998E-3</c:v>
                </c:pt>
                <c:pt idx="1646">
                  <c:v>1.6681999999999999E-2</c:v>
                </c:pt>
                <c:pt idx="1647">
                  <c:v>8.8249999999999995E-3</c:v>
                </c:pt>
                <c:pt idx="1648">
                  <c:v>1.1934E-2</c:v>
                </c:pt>
                <c:pt idx="1649">
                  <c:v>8.9379999999999998E-3</c:v>
                </c:pt>
                <c:pt idx="1650">
                  <c:v>9.3900000000000008E-3</c:v>
                </c:pt>
                <c:pt idx="1651">
                  <c:v>5.0369999999999998E-3</c:v>
                </c:pt>
                <c:pt idx="1652">
                  <c:v>5.659E-3</c:v>
                </c:pt>
                <c:pt idx="1653">
                  <c:v>8.1460000000000005E-3</c:v>
                </c:pt>
                <c:pt idx="1654">
                  <c:v>1.3856E-2</c:v>
                </c:pt>
                <c:pt idx="1655">
                  <c:v>1.2895E-2</c:v>
                </c:pt>
                <c:pt idx="1656">
                  <c:v>1.0633999999999999E-2</c:v>
                </c:pt>
                <c:pt idx="1657">
                  <c:v>6.5069999999999998E-3</c:v>
                </c:pt>
                <c:pt idx="1658">
                  <c:v>1.7756000000000001E-2</c:v>
                </c:pt>
                <c:pt idx="1659">
                  <c:v>1.9848000000000001E-2</c:v>
                </c:pt>
                <c:pt idx="1660">
                  <c:v>5.659E-3</c:v>
                </c:pt>
                <c:pt idx="1661">
                  <c:v>6.5630000000000003E-3</c:v>
                </c:pt>
                <c:pt idx="1662">
                  <c:v>2.3240000000000001E-3</c:v>
                </c:pt>
                <c:pt idx="1663">
                  <c:v>1.1424999999999999E-2</c:v>
                </c:pt>
                <c:pt idx="1664">
                  <c:v>1.0125E-2</c:v>
                </c:pt>
                <c:pt idx="1665">
                  <c:v>5.6020000000000002E-3</c:v>
                </c:pt>
                <c:pt idx="1666">
                  <c:v>4.5279999999999999E-3</c:v>
                </c:pt>
                <c:pt idx="1667">
                  <c:v>7.2420000000000002E-3</c:v>
                </c:pt>
                <c:pt idx="1668">
                  <c:v>3.228E-3</c:v>
                </c:pt>
                <c:pt idx="1669">
                  <c:v>7.6369999999999997E-3</c:v>
                </c:pt>
                <c:pt idx="1670">
                  <c:v>4.6979999999999999E-3</c:v>
                </c:pt>
                <c:pt idx="1671">
                  <c:v>5.9410000000000001E-3</c:v>
                </c:pt>
                <c:pt idx="1672">
                  <c:v>8.4290000000000007E-3</c:v>
                </c:pt>
                <c:pt idx="1673">
                  <c:v>4.4720000000000003E-3</c:v>
                </c:pt>
                <c:pt idx="1674">
                  <c:v>9.3329999999999993E-3</c:v>
                </c:pt>
                <c:pt idx="1675">
                  <c:v>1.0803E-2</c:v>
                </c:pt>
                <c:pt idx="1676">
                  <c:v>1.0012E-2</c:v>
                </c:pt>
                <c:pt idx="1677">
                  <c:v>1.5382E-2</c:v>
                </c:pt>
                <c:pt idx="1678">
                  <c:v>7.0159999999999997E-3</c:v>
                </c:pt>
                <c:pt idx="1679">
                  <c:v>6.7889999999999999E-3</c:v>
                </c:pt>
                <c:pt idx="1680">
                  <c:v>5.3759999999999997E-3</c:v>
                </c:pt>
                <c:pt idx="1681">
                  <c:v>1.2442999999999999E-2</c:v>
                </c:pt>
                <c:pt idx="1682">
                  <c:v>1.2782E-2</c:v>
                </c:pt>
                <c:pt idx="1683">
                  <c:v>1.1651E-2</c:v>
                </c:pt>
                <c:pt idx="1684">
                  <c:v>1.4647E-2</c:v>
                </c:pt>
                <c:pt idx="1685">
                  <c:v>5.6020000000000002E-3</c:v>
                </c:pt>
                <c:pt idx="1686">
                  <c:v>9.9550000000000003E-3</c:v>
                </c:pt>
                <c:pt idx="1687">
                  <c:v>1.023E-3</c:v>
                </c:pt>
                <c:pt idx="1688">
                  <c:v>1.0973E-2</c:v>
                </c:pt>
                <c:pt idx="1689">
                  <c:v>1.069E-2</c:v>
                </c:pt>
                <c:pt idx="1690">
                  <c:v>4.5279999999999999E-3</c:v>
                </c:pt>
                <c:pt idx="1691">
                  <c:v>1.2102999999999999E-2</c:v>
                </c:pt>
                <c:pt idx="1692">
                  <c:v>7.4100000000000001E-4</c:v>
                </c:pt>
                <c:pt idx="1693">
                  <c:v>1.1142000000000001E-2</c:v>
                </c:pt>
                <c:pt idx="1694">
                  <c:v>1.0125E-2</c:v>
                </c:pt>
                <c:pt idx="1695">
                  <c:v>4.019E-3</c:v>
                </c:pt>
                <c:pt idx="1696">
                  <c:v>1.5439E-2</c:v>
                </c:pt>
                <c:pt idx="1697">
                  <c:v>4.189E-3</c:v>
                </c:pt>
                <c:pt idx="1698">
                  <c:v>1.0012E-2</c:v>
                </c:pt>
                <c:pt idx="1699">
                  <c:v>1.2838E-2</c:v>
                </c:pt>
                <c:pt idx="1700">
                  <c:v>-2.0860000000000002E-3</c:v>
                </c:pt>
                <c:pt idx="1701">
                  <c:v>1.3346999999999999E-2</c:v>
                </c:pt>
                <c:pt idx="1702">
                  <c:v>1.3060000000000001E-3</c:v>
                </c:pt>
                <c:pt idx="1703">
                  <c:v>1.3291000000000001E-2</c:v>
                </c:pt>
                <c:pt idx="1704">
                  <c:v>8.6549999999999995E-3</c:v>
                </c:pt>
                <c:pt idx="1705">
                  <c:v>1.0407E-2</c:v>
                </c:pt>
                <c:pt idx="1706">
                  <c:v>5.3759999999999997E-3</c:v>
                </c:pt>
                <c:pt idx="1707">
                  <c:v>1.6795000000000001E-2</c:v>
                </c:pt>
                <c:pt idx="1708">
                  <c:v>8.09E-3</c:v>
                </c:pt>
                <c:pt idx="1709">
                  <c:v>1.8208999999999999E-2</c:v>
                </c:pt>
                <c:pt idx="1710">
                  <c:v>1.6230000000000001E-2</c:v>
                </c:pt>
                <c:pt idx="1711">
                  <c:v>6.62E-3</c:v>
                </c:pt>
                <c:pt idx="1712">
                  <c:v>1.702E-3</c:v>
                </c:pt>
                <c:pt idx="1713">
                  <c:v>6.1679999999999999E-3</c:v>
                </c:pt>
                <c:pt idx="1714">
                  <c:v>1.5382E-2</c:v>
                </c:pt>
                <c:pt idx="1715">
                  <c:v>6.45E-3</c:v>
                </c:pt>
                <c:pt idx="1716">
                  <c:v>3.7369999999999999E-3</c:v>
                </c:pt>
                <c:pt idx="1717">
                  <c:v>-8.4199999999999998E-4</c:v>
                </c:pt>
                <c:pt idx="1718">
                  <c:v>6.5069999999999998E-3</c:v>
                </c:pt>
                <c:pt idx="1719">
                  <c:v>6.3940000000000004E-3</c:v>
                </c:pt>
                <c:pt idx="1720">
                  <c:v>1.2215999999999999E-2</c:v>
                </c:pt>
                <c:pt idx="1721">
                  <c:v>9.6699999999999998E-4</c:v>
                </c:pt>
                <c:pt idx="1722">
                  <c:v>9.7859999999999996E-3</c:v>
                </c:pt>
                <c:pt idx="1723">
                  <c:v>1.3403999999999999E-2</c:v>
                </c:pt>
                <c:pt idx="1724">
                  <c:v>7.4110000000000001E-3</c:v>
                </c:pt>
                <c:pt idx="1725">
                  <c:v>-5.0299999999999997E-4</c:v>
                </c:pt>
                <c:pt idx="1726">
                  <c:v>9.3329999999999993E-3</c:v>
                </c:pt>
                <c:pt idx="1727">
                  <c:v>1.6795000000000001E-2</c:v>
                </c:pt>
                <c:pt idx="1728">
                  <c:v>9.8420000000000001E-3</c:v>
                </c:pt>
                <c:pt idx="1729">
                  <c:v>8.2590000000000007E-3</c:v>
                </c:pt>
                <c:pt idx="1730">
                  <c:v>7.7499999999999999E-3</c:v>
                </c:pt>
                <c:pt idx="1731">
                  <c:v>1.3176999999999999E-2</c:v>
                </c:pt>
                <c:pt idx="1732">
                  <c:v>1.1086E-2</c:v>
                </c:pt>
                <c:pt idx="1733">
                  <c:v>1.2160000000000001E-2</c:v>
                </c:pt>
                <c:pt idx="1734">
                  <c:v>1.9678000000000001E-2</c:v>
                </c:pt>
                <c:pt idx="1735">
                  <c:v>6.8459999999999997E-3</c:v>
                </c:pt>
                <c:pt idx="1736">
                  <c:v>5.0369999999999998E-3</c:v>
                </c:pt>
                <c:pt idx="1737">
                  <c:v>9.5589999999999998E-3</c:v>
                </c:pt>
                <c:pt idx="1738">
                  <c:v>3.228E-3</c:v>
                </c:pt>
                <c:pt idx="1739">
                  <c:v>1.4252000000000001E-2</c:v>
                </c:pt>
                <c:pt idx="1740">
                  <c:v>5.0939999999999996E-3</c:v>
                </c:pt>
                <c:pt idx="1741">
                  <c:v>-4.8560000000000001E-3</c:v>
                </c:pt>
                <c:pt idx="1742">
                  <c:v>5.3759999999999997E-3</c:v>
                </c:pt>
                <c:pt idx="1743">
                  <c:v>1.2895E-2</c:v>
                </c:pt>
                <c:pt idx="1744">
                  <c:v>1.1311999999999999E-2</c:v>
                </c:pt>
                <c:pt idx="1745">
                  <c:v>1.5495E-2</c:v>
                </c:pt>
                <c:pt idx="1746">
                  <c:v>1.8603999999999999E-2</c:v>
                </c:pt>
                <c:pt idx="1747">
                  <c:v>5.9979999999999999E-3</c:v>
                </c:pt>
                <c:pt idx="1748">
                  <c:v>9.051E-3</c:v>
                </c:pt>
                <c:pt idx="1749">
                  <c:v>3.7369999999999999E-3</c:v>
                </c:pt>
                <c:pt idx="1750">
                  <c:v>1.069E-2</c:v>
                </c:pt>
                <c:pt idx="1751">
                  <c:v>1.4873000000000001E-2</c:v>
                </c:pt>
                <c:pt idx="1752">
                  <c:v>5.7720000000000002E-3</c:v>
                </c:pt>
                <c:pt idx="1753">
                  <c:v>1.2782E-2</c:v>
                </c:pt>
                <c:pt idx="1754">
                  <c:v>-1.351E-3</c:v>
                </c:pt>
                <c:pt idx="1755">
                  <c:v>2.7759999999999998E-3</c:v>
                </c:pt>
                <c:pt idx="1756">
                  <c:v>1.2612E-2</c:v>
                </c:pt>
                <c:pt idx="1757">
                  <c:v>1.0068000000000001E-2</c:v>
                </c:pt>
                <c:pt idx="1758">
                  <c:v>5.1500000000000001E-3</c:v>
                </c:pt>
                <c:pt idx="1759">
                  <c:v>9.3900000000000008E-3</c:v>
                </c:pt>
                <c:pt idx="1760">
                  <c:v>1.5439E-2</c:v>
                </c:pt>
                <c:pt idx="1761">
                  <c:v>1.1424999999999999E-2</c:v>
                </c:pt>
                <c:pt idx="1762">
                  <c:v>1.1651E-2</c:v>
                </c:pt>
                <c:pt idx="1763">
                  <c:v>-9.5500000000000001E-4</c:v>
                </c:pt>
                <c:pt idx="1764">
                  <c:v>1.1651E-2</c:v>
                </c:pt>
                <c:pt idx="1765">
                  <c:v>3.1150000000000001E-3</c:v>
                </c:pt>
                <c:pt idx="1766">
                  <c:v>7.4679999999999998E-3</c:v>
                </c:pt>
                <c:pt idx="1767">
                  <c:v>7.0720000000000002E-3</c:v>
                </c:pt>
                <c:pt idx="1768">
                  <c:v>1.1594999999999999E-2</c:v>
                </c:pt>
                <c:pt idx="1769">
                  <c:v>2.1540000000000001E-3</c:v>
                </c:pt>
                <c:pt idx="1770">
                  <c:v>5.71E-4</c:v>
                </c:pt>
                <c:pt idx="1771">
                  <c:v>8.6549999999999995E-3</c:v>
                </c:pt>
                <c:pt idx="1772">
                  <c:v>9.1070000000000005E-3</c:v>
                </c:pt>
                <c:pt idx="1773">
                  <c:v>-1.351E-3</c:v>
                </c:pt>
                <c:pt idx="1774">
                  <c:v>1.3912000000000001E-2</c:v>
                </c:pt>
                <c:pt idx="1775">
                  <c:v>8.5419999999999992E-3</c:v>
                </c:pt>
                <c:pt idx="1776">
                  <c:v>1.3969000000000001E-2</c:v>
                </c:pt>
                <c:pt idx="1777">
                  <c:v>8.3160000000000005E-3</c:v>
                </c:pt>
                <c:pt idx="1778">
                  <c:v>7.1289999999999999E-3</c:v>
                </c:pt>
                <c:pt idx="1779">
                  <c:v>1.8773999999999999E-2</c:v>
                </c:pt>
                <c:pt idx="1780">
                  <c:v>6.5630000000000003E-3</c:v>
                </c:pt>
                <c:pt idx="1781">
                  <c:v>1.3743E-2</c:v>
                </c:pt>
                <c:pt idx="1782">
                  <c:v>1.5889999999999999E-3</c:v>
                </c:pt>
                <c:pt idx="1783">
                  <c:v>1.0916E-2</c:v>
                </c:pt>
                <c:pt idx="1784">
                  <c:v>5.9979999999999999E-3</c:v>
                </c:pt>
                <c:pt idx="1785">
                  <c:v>7.6940000000000003E-3</c:v>
                </c:pt>
                <c:pt idx="1786">
                  <c:v>3.398E-3</c:v>
                </c:pt>
                <c:pt idx="1787">
                  <c:v>1.6286999999999999E-2</c:v>
                </c:pt>
                <c:pt idx="1788">
                  <c:v>2.5500000000000002E-3</c:v>
                </c:pt>
                <c:pt idx="1789">
                  <c:v>4.359E-3</c:v>
                </c:pt>
                <c:pt idx="1790">
                  <c:v>6.6759999999999996E-3</c:v>
                </c:pt>
                <c:pt idx="1791">
                  <c:v>6.8459999999999997E-3</c:v>
                </c:pt>
                <c:pt idx="1792">
                  <c:v>1.0577E-2</c:v>
                </c:pt>
                <c:pt idx="1793">
                  <c:v>9.672E-3</c:v>
                </c:pt>
                <c:pt idx="1794">
                  <c:v>1.9396E-2</c:v>
                </c:pt>
                <c:pt idx="1795">
                  <c:v>9.7289999999999998E-3</c:v>
                </c:pt>
                <c:pt idx="1796">
                  <c:v>4.6410000000000002E-3</c:v>
                </c:pt>
                <c:pt idx="1797">
                  <c:v>3.7369999999999999E-3</c:v>
                </c:pt>
                <c:pt idx="1798">
                  <c:v>8.09E-3</c:v>
                </c:pt>
                <c:pt idx="1799">
                  <c:v>1.6116999999999999E-2</c:v>
                </c:pt>
                <c:pt idx="1800">
                  <c:v>7.0720000000000002E-3</c:v>
                </c:pt>
                <c:pt idx="1801">
                  <c:v>1.1424999999999999E-2</c:v>
                </c:pt>
                <c:pt idx="1802">
                  <c:v>8.3719999999999992E-3</c:v>
                </c:pt>
                <c:pt idx="1803">
                  <c:v>-6.1600000000000001E-4</c:v>
                </c:pt>
                <c:pt idx="1804">
                  <c:v>6.1110000000000001E-3</c:v>
                </c:pt>
                <c:pt idx="1805">
                  <c:v>1.2160000000000001E-2</c:v>
                </c:pt>
                <c:pt idx="1806">
                  <c:v>5.7149999999999996E-3</c:v>
                </c:pt>
                <c:pt idx="1807">
                  <c:v>4.189E-3</c:v>
                </c:pt>
                <c:pt idx="1808">
                  <c:v>1.5608E-2</c:v>
                </c:pt>
                <c:pt idx="1809">
                  <c:v>1.2612E-2</c:v>
                </c:pt>
                <c:pt idx="1810">
                  <c:v>8.9379999999999998E-3</c:v>
                </c:pt>
                <c:pt idx="1811">
                  <c:v>1.0351000000000001E-2</c:v>
                </c:pt>
                <c:pt idx="1812">
                  <c:v>1.4082000000000001E-2</c:v>
                </c:pt>
                <c:pt idx="1813">
                  <c:v>1.0973E-2</c:v>
                </c:pt>
                <c:pt idx="1814">
                  <c:v>1.3969000000000001E-2</c:v>
                </c:pt>
                <c:pt idx="1815">
                  <c:v>1.2725E-2</c:v>
                </c:pt>
                <c:pt idx="1816">
                  <c:v>4.359E-3</c:v>
                </c:pt>
                <c:pt idx="1817">
                  <c:v>-6.8339999999999998E-3</c:v>
                </c:pt>
                <c:pt idx="1818">
                  <c:v>1.1424999999999999E-2</c:v>
                </c:pt>
                <c:pt idx="1819">
                  <c:v>5.0369999999999998E-3</c:v>
                </c:pt>
                <c:pt idx="1820">
                  <c:v>1.2442999999999999E-2</c:v>
                </c:pt>
                <c:pt idx="1821">
                  <c:v>1.77E-2</c:v>
                </c:pt>
                <c:pt idx="1822">
                  <c:v>6.5069999999999998E-3</c:v>
                </c:pt>
                <c:pt idx="1823">
                  <c:v>5.6020000000000002E-3</c:v>
                </c:pt>
                <c:pt idx="1824">
                  <c:v>1.0577E-2</c:v>
                </c:pt>
                <c:pt idx="1825">
                  <c:v>1.0125E-2</c:v>
                </c:pt>
                <c:pt idx="1826">
                  <c:v>8.3160000000000005E-3</c:v>
                </c:pt>
                <c:pt idx="1827">
                  <c:v>-1.1249999999999999E-3</c:v>
                </c:pt>
                <c:pt idx="1828">
                  <c:v>1.1360000000000001E-3</c:v>
                </c:pt>
                <c:pt idx="1829">
                  <c:v>7.6369999999999997E-3</c:v>
                </c:pt>
                <c:pt idx="1830">
                  <c:v>4.4149999999999997E-3</c:v>
                </c:pt>
                <c:pt idx="1831">
                  <c:v>8.7679999999999998E-3</c:v>
                </c:pt>
                <c:pt idx="1832">
                  <c:v>8.5419999999999992E-3</c:v>
                </c:pt>
                <c:pt idx="1833">
                  <c:v>1.6343E-2</c:v>
                </c:pt>
                <c:pt idx="1834">
                  <c:v>4.3020000000000003E-3</c:v>
                </c:pt>
                <c:pt idx="1835">
                  <c:v>4.0099999999999999E-4</c:v>
                </c:pt>
                <c:pt idx="1836">
                  <c:v>-9.5500000000000001E-4</c:v>
                </c:pt>
                <c:pt idx="1837">
                  <c:v>4.0759999999999998E-3</c:v>
                </c:pt>
                <c:pt idx="1838">
                  <c:v>1.5319999999999999E-3</c:v>
                </c:pt>
                <c:pt idx="1839">
                  <c:v>6.62E-3</c:v>
                </c:pt>
                <c:pt idx="1840">
                  <c:v>7.4110000000000001E-3</c:v>
                </c:pt>
                <c:pt idx="1841">
                  <c:v>8.9379999999999998E-3</c:v>
                </c:pt>
                <c:pt idx="1842">
                  <c:v>2.0809000000000001E-2</c:v>
                </c:pt>
                <c:pt idx="1843">
                  <c:v>8.881E-3</c:v>
                </c:pt>
                <c:pt idx="1844">
                  <c:v>6.3940000000000004E-3</c:v>
                </c:pt>
                <c:pt idx="1845">
                  <c:v>1.4024999999999999E-2</c:v>
                </c:pt>
                <c:pt idx="1846">
                  <c:v>9.6159999999999995E-3</c:v>
                </c:pt>
                <c:pt idx="1847">
                  <c:v>6.0549999999999996E-3</c:v>
                </c:pt>
                <c:pt idx="1848">
                  <c:v>7.1289999999999999E-3</c:v>
                </c:pt>
                <c:pt idx="1849">
                  <c:v>7.4110000000000001E-3</c:v>
                </c:pt>
                <c:pt idx="1850">
                  <c:v>9.9550000000000003E-3</c:v>
                </c:pt>
                <c:pt idx="1851">
                  <c:v>8.7679999999999998E-3</c:v>
                </c:pt>
                <c:pt idx="1852">
                  <c:v>1.2612E-2</c:v>
                </c:pt>
                <c:pt idx="1853">
                  <c:v>1.6400000000000001E-2</c:v>
                </c:pt>
                <c:pt idx="1854">
                  <c:v>1.1369000000000001E-2</c:v>
                </c:pt>
                <c:pt idx="1855">
                  <c:v>1.08E-3</c:v>
                </c:pt>
                <c:pt idx="1856">
                  <c:v>5.9979999999999999E-3</c:v>
                </c:pt>
                <c:pt idx="1857">
                  <c:v>6.9030000000000003E-3</c:v>
                </c:pt>
                <c:pt idx="1858">
                  <c:v>8.4290000000000007E-3</c:v>
                </c:pt>
                <c:pt idx="1859">
                  <c:v>6.2240000000000004E-3</c:v>
                </c:pt>
                <c:pt idx="1860">
                  <c:v>9.3329999999999993E-3</c:v>
                </c:pt>
                <c:pt idx="1861">
                  <c:v>1.346E-2</c:v>
                </c:pt>
                <c:pt idx="1862">
                  <c:v>1.069E-2</c:v>
                </c:pt>
                <c:pt idx="1863">
                  <c:v>7.0159999999999997E-3</c:v>
                </c:pt>
                <c:pt idx="1864">
                  <c:v>1.7021999999999999E-2</c:v>
                </c:pt>
                <c:pt idx="1865">
                  <c:v>3.3409999999999998E-3</c:v>
                </c:pt>
                <c:pt idx="1866">
                  <c:v>5.5459999999999997E-3</c:v>
                </c:pt>
                <c:pt idx="1867">
                  <c:v>1.7926000000000001E-2</c:v>
                </c:pt>
                <c:pt idx="1868">
                  <c:v>8.2030000000000002E-3</c:v>
                </c:pt>
                <c:pt idx="1869">
                  <c:v>4.359E-3</c:v>
                </c:pt>
                <c:pt idx="1870">
                  <c:v>3.9060000000000002E-3</c:v>
                </c:pt>
                <c:pt idx="1871">
                  <c:v>8.2030000000000002E-3</c:v>
                </c:pt>
                <c:pt idx="1872">
                  <c:v>3.058E-3</c:v>
                </c:pt>
                <c:pt idx="1873">
                  <c:v>9.7289999999999998E-3</c:v>
                </c:pt>
                <c:pt idx="1874">
                  <c:v>1.0238000000000001E-2</c:v>
                </c:pt>
                <c:pt idx="1875">
                  <c:v>1.6004000000000001E-2</c:v>
                </c:pt>
                <c:pt idx="1876">
                  <c:v>1.4189999999999999E-3</c:v>
                </c:pt>
                <c:pt idx="1877">
                  <c:v>1.329E-2</c:v>
                </c:pt>
                <c:pt idx="1878">
                  <c:v>1.0916E-2</c:v>
                </c:pt>
                <c:pt idx="1879">
                  <c:v>8.5419999999999992E-3</c:v>
                </c:pt>
                <c:pt idx="1880">
                  <c:v>4.8110000000000002E-3</c:v>
                </c:pt>
                <c:pt idx="1881">
                  <c:v>5.8849999999999996E-3</c:v>
                </c:pt>
                <c:pt idx="1882">
                  <c:v>1.7191000000000001E-2</c:v>
                </c:pt>
                <c:pt idx="1883">
                  <c:v>8.4290000000000007E-3</c:v>
                </c:pt>
                <c:pt idx="1884">
                  <c:v>8.2590000000000007E-3</c:v>
                </c:pt>
                <c:pt idx="1885">
                  <c:v>1.2669E-2</c:v>
                </c:pt>
                <c:pt idx="1886">
                  <c:v>8.4290000000000007E-3</c:v>
                </c:pt>
                <c:pt idx="1887">
                  <c:v>1.0293999999999999E-2</c:v>
                </c:pt>
                <c:pt idx="1888">
                  <c:v>1.1708E-2</c:v>
                </c:pt>
                <c:pt idx="1889">
                  <c:v>1.7361000000000001E-2</c:v>
                </c:pt>
                <c:pt idx="1890">
                  <c:v>1.2489999999999999E-3</c:v>
                </c:pt>
                <c:pt idx="1891">
                  <c:v>4.4149999999999997E-3</c:v>
                </c:pt>
                <c:pt idx="1892">
                  <c:v>1.4817E-2</c:v>
                </c:pt>
                <c:pt idx="1893">
                  <c:v>1.1254999999999999E-2</c:v>
                </c:pt>
                <c:pt idx="1894">
                  <c:v>1.4985999999999999E-2</c:v>
                </c:pt>
                <c:pt idx="1895">
                  <c:v>5.0369999999999998E-3</c:v>
                </c:pt>
                <c:pt idx="1896">
                  <c:v>9.1640000000000003E-3</c:v>
                </c:pt>
                <c:pt idx="1897">
                  <c:v>1.758E-3</c:v>
                </c:pt>
                <c:pt idx="1898">
                  <c:v>9.8420000000000001E-3</c:v>
                </c:pt>
                <c:pt idx="1899">
                  <c:v>7.4110000000000001E-3</c:v>
                </c:pt>
                <c:pt idx="1900">
                  <c:v>1.2442999999999999E-2</c:v>
                </c:pt>
                <c:pt idx="1901">
                  <c:v>1.1199000000000001E-2</c:v>
                </c:pt>
                <c:pt idx="1902">
                  <c:v>1.3063999999999999E-2</c:v>
                </c:pt>
                <c:pt idx="1903">
                  <c:v>4.0759999999999998E-3</c:v>
                </c:pt>
                <c:pt idx="1904">
                  <c:v>1.2160000000000001E-2</c:v>
                </c:pt>
                <c:pt idx="1905">
                  <c:v>8.5419999999999992E-3</c:v>
                </c:pt>
                <c:pt idx="1906">
                  <c:v>1.1538E-2</c:v>
                </c:pt>
                <c:pt idx="1907">
                  <c:v>5.2069999999999998E-3</c:v>
                </c:pt>
                <c:pt idx="1908">
                  <c:v>1.0181000000000001E-2</c:v>
                </c:pt>
                <c:pt idx="1909">
                  <c:v>-1.407E-3</c:v>
                </c:pt>
                <c:pt idx="1910">
                  <c:v>-2.2550000000000001E-3</c:v>
                </c:pt>
                <c:pt idx="1911">
                  <c:v>5.4330000000000003E-3</c:v>
                </c:pt>
                <c:pt idx="1912">
                  <c:v>9.1640000000000003E-3</c:v>
                </c:pt>
                <c:pt idx="1913">
                  <c:v>3.5669999999999999E-3</c:v>
                </c:pt>
                <c:pt idx="1914">
                  <c:v>1.2838E-2</c:v>
                </c:pt>
                <c:pt idx="1915">
                  <c:v>7.0159999999999997E-3</c:v>
                </c:pt>
                <c:pt idx="1916">
                  <c:v>1.086E-2</c:v>
                </c:pt>
                <c:pt idx="1917">
                  <c:v>7.5240000000000003E-3</c:v>
                </c:pt>
                <c:pt idx="1918">
                  <c:v>1.0803E-2</c:v>
                </c:pt>
                <c:pt idx="1919">
                  <c:v>1.7077999999999999E-2</c:v>
                </c:pt>
                <c:pt idx="1920">
                  <c:v>9.3329999999999993E-3</c:v>
                </c:pt>
                <c:pt idx="1921">
                  <c:v>2.9450000000000001E-3</c:v>
                </c:pt>
                <c:pt idx="1922">
                  <c:v>6.3940000000000004E-3</c:v>
                </c:pt>
                <c:pt idx="1923">
                  <c:v>-1.0679999999999999E-3</c:v>
                </c:pt>
                <c:pt idx="1924">
                  <c:v>5.2069999999999998E-3</c:v>
                </c:pt>
                <c:pt idx="1925">
                  <c:v>5.8279999999999998E-3</c:v>
                </c:pt>
                <c:pt idx="1926">
                  <c:v>8.4290000000000007E-3</c:v>
                </c:pt>
                <c:pt idx="1927">
                  <c:v>4.2459999999999998E-3</c:v>
                </c:pt>
                <c:pt idx="1928">
                  <c:v>1.5212E-2</c:v>
                </c:pt>
                <c:pt idx="1929">
                  <c:v>1.0125E-2</c:v>
                </c:pt>
                <c:pt idx="1930">
                  <c:v>1.7135000000000001E-2</c:v>
                </c:pt>
                <c:pt idx="1931">
                  <c:v>1.6625999999999998E-2</c:v>
                </c:pt>
                <c:pt idx="1932">
                  <c:v>1.8152000000000001E-2</c:v>
                </c:pt>
                <c:pt idx="1933">
                  <c:v>1.6739E-2</c:v>
                </c:pt>
                <c:pt idx="1934">
                  <c:v>3.2850000000000002E-3</c:v>
                </c:pt>
                <c:pt idx="1935">
                  <c:v>1.758E-3</c:v>
                </c:pt>
                <c:pt idx="1936">
                  <c:v>1.6795000000000001E-2</c:v>
                </c:pt>
                <c:pt idx="1937">
                  <c:v>1.0973E-2</c:v>
                </c:pt>
                <c:pt idx="1938">
                  <c:v>2.5500000000000002E-3</c:v>
                </c:pt>
                <c:pt idx="1939">
                  <c:v>1.5495E-2</c:v>
                </c:pt>
                <c:pt idx="1940">
                  <c:v>1.1764E-2</c:v>
                </c:pt>
                <c:pt idx="1941">
                  <c:v>9.7289999999999998E-3</c:v>
                </c:pt>
                <c:pt idx="1942">
                  <c:v>8.8249999999999995E-3</c:v>
                </c:pt>
                <c:pt idx="1943">
                  <c:v>1.0973E-2</c:v>
                </c:pt>
                <c:pt idx="1944">
                  <c:v>4.8110000000000002E-3</c:v>
                </c:pt>
                <c:pt idx="1945">
                  <c:v>2.8890000000000001E-3</c:v>
                </c:pt>
                <c:pt idx="1946">
                  <c:v>1.7474E-2</c:v>
                </c:pt>
                <c:pt idx="1947">
                  <c:v>8.0330000000000002E-3</c:v>
                </c:pt>
                <c:pt idx="1948">
                  <c:v>1.052E-2</c:v>
                </c:pt>
                <c:pt idx="1949">
                  <c:v>4.6410000000000002E-3</c:v>
                </c:pt>
                <c:pt idx="1950">
                  <c:v>1.2272999999999999E-2</c:v>
                </c:pt>
                <c:pt idx="1951">
                  <c:v>5.1500000000000001E-3</c:v>
                </c:pt>
                <c:pt idx="1952">
                  <c:v>1.4138E-2</c:v>
                </c:pt>
                <c:pt idx="1953">
                  <c:v>5.489E-3</c:v>
                </c:pt>
                <c:pt idx="1954">
                  <c:v>7.6369999999999997E-3</c:v>
                </c:pt>
                <c:pt idx="1955">
                  <c:v>1.753E-2</c:v>
                </c:pt>
                <c:pt idx="1956">
                  <c:v>1.5382E-2</c:v>
                </c:pt>
                <c:pt idx="1957">
                  <c:v>1.052E-2</c:v>
                </c:pt>
                <c:pt idx="1958">
                  <c:v>2.32E-4</c:v>
                </c:pt>
                <c:pt idx="1959">
                  <c:v>7.4110000000000001E-3</c:v>
                </c:pt>
                <c:pt idx="1960">
                  <c:v>1.1254999999999999E-2</c:v>
                </c:pt>
                <c:pt idx="1961">
                  <c:v>5.3759999999999997E-3</c:v>
                </c:pt>
                <c:pt idx="1962">
                  <c:v>1.0633999999999999E-2</c:v>
                </c:pt>
                <c:pt idx="1963">
                  <c:v>1.0803E-2</c:v>
                </c:pt>
                <c:pt idx="1964">
                  <c:v>1.4647E-2</c:v>
                </c:pt>
                <c:pt idx="1965">
                  <c:v>1.0407E-2</c:v>
                </c:pt>
                <c:pt idx="1966">
                  <c:v>1.3912000000000001E-2</c:v>
                </c:pt>
                <c:pt idx="1967">
                  <c:v>7.6940000000000003E-3</c:v>
                </c:pt>
                <c:pt idx="1968">
                  <c:v>6.7330000000000003E-3</c:v>
                </c:pt>
                <c:pt idx="1969">
                  <c:v>1.4421E-2</c:v>
                </c:pt>
                <c:pt idx="1970">
                  <c:v>1.8547999999999999E-2</c:v>
                </c:pt>
                <c:pt idx="1971">
                  <c:v>1.1254999999999999E-2</c:v>
                </c:pt>
                <c:pt idx="1972">
                  <c:v>1.7474E-2</c:v>
                </c:pt>
                <c:pt idx="1973">
                  <c:v>4.6410000000000002E-3</c:v>
                </c:pt>
                <c:pt idx="1974">
                  <c:v>6.7330000000000003E-3</c:v>
                </c:pt>
                <c:pt idx="1975">
                  <c:v>6.3940000000000004E-3</c:v>
                </c:pt>
                <c:pt idx="1976">
                  <c:v>1.5834000000000001E-2</c:v>
                </c:pt>
                <c:pt idx="1977">
                  <c:v>1.363E-2</c:v>
                </c:pt>
                <c:pt idx="1978">
                  <c:v>2.3800000000000002E-3</c:v>
                </c:pt>
                <c:pt idx="1979">
                  <c:v>1.0125E-2</c:v>
                </c:pt>
                <c:pt idx="1980">
                  <c:v>7.6940000000000003E-3</c:v>
                </c:pt>
                <c:pt idx="1981">
                  <c:v>5.3759999999999997E-3</c:v>
                </c:pt>
                <c:pt idx="1982">
                  <c:v>1.0463999999999999E-2</c:v>
                </c:pt>
                <c:pt idx="1983">
                  <c:v>5.1500000000000001E-3</c:v>
                </c:pt>
                <c:pt idx="1984">
                  <c:v>8.1460000000000005E-3</c:v>
                </c:pt>
                <c:pt idx="1985">
                  <c:v>1.77E-2</c:v>
                </c:pt>
                <c:pt idx="1986">
                  <c:v>3.8500000000000001E-3</c:v>
                </c:pt>
                <c:pt idx="1987">
                  <c:v>1.0521000000000001E-2</c:v>
                </c:pt>
                <c:pt idx="1988">
                  <c:v>4.6410000000000002E-3</c:v>
                </c:pt>
                <c:pt idx="1989">
                  <c:v>1.8096000000000001E-2</c:v>
                </c:pt>
                <c:pt idx="1990">
                  <c:v>1.3743E-2</c:v>
                </c:pt>
                <c:pt idx="1991">
                  <c:v>9.5029999999999993E-3</c:v>
                </c:pt>
                <c:pt idx="1992">
                  <c:v>8.1460000000000005E-3</c:v>
                </c:pt>
                <c:pt idx="1993">
                  <c:v>7.6379999999999998E-3</c:v>
                </c:pt>
                <c:pt idx="1994">
                  <c:v>1.4082000000000001E-2</c:v>
                </c:pt>
                <c:pt idx="1995">
                  <c:v>1.2838E-2</c:v>
                </c:pt>
                <c:pt idx="1996">
                  <c:v>9.8420000000000001E-3</c:v>
                </c:pt>
                <c:pt idx="1997">
                  <c:v>8.9940000000000003E-3</c:v>
                </c:pt>
                <c:pt idx="1998">
                  <c:v>4.5849999999999997E-3</c:v>
                </c:pt>
                <c:pt idx="1999">
                  <c:v>6.5069999999999998E-3</c:v>
                </c:pt>
                <c:pt idx="2000">
                  <c:v>8.2590000000000007E-3</c:v>
                </c:pt>
                <c:pt idx="2001">
                  <c:v>1.1256E-2</c:v>
                </c:pt>
                <c:pt idx="2002">
                  <c:v>9.4470000000000005E-3</c:v>
                </c:pt>
                <c:pt idx="2003">
                  <c:v>3.454E-3</c:v>
                </c:pt>
                <c:pt idx="2004">
                  <c:v>5.2630000000000003E-3</c:v>
                </c:pt>
                <c:pt idx="2005">
                  <c:v>3.2850000000000002E-3</c:v>
                </c:pt>
                <c:pt idx="2006">
                  <c:v>7.0720000000000002E-3</c:v>
                </c:pt>
                <c:pt idx="2007">
                  <c:v>8.4849999999999995E-3</c:v>
                </c:pt>
                <c:pt idx="2008">
                  <c:v>6.7330000000000003E-3</c:v>
                </c:pt>
                <c:pt idx="2009">
                  <c:v>1.023E-3</c:v>
                </c:pt>
                <c:pt idx="2010">
                  <c:v>6.5069999999999998E-3</c:v>
                </c:pt>
                <c:pt idx="2011">
                  <c:v>2.2669999999999999E-3</c:v>
                </c:pt>
                <c:pt idx="2012">
                  <c:v>1.4082000000000001E-2</c:v>
                </c:pt>
                <c:pt idx="2013">
                  <c:v>-2.5379999999999999E-3</c:v>
                </c:pt>
                <c:pt idx="2014">
                  <c:v>5.2069999999999998E-3</c:v>
                </c:pt>
                <c:pt idx="2015">
                  <c:v>4.3020000000000003E-3</c:v>
                </c:pt>
                <c:pt idx="2016">
                  <c:v>2.5500000000000002E-3</c:v>
                </c:pt>
                <c:pt idx="2017">
                  <c:v>1.8547999999999999E-2</c:v>
                </c:pt>
                <c:pt idx="2018">
                  <c:v>8.9940000000000003E-3</c:v>
                </c:pt>
                <c:pt idx="2019">
                  <c:v>1.5495E-2</c:v>
                </c:pt>
                <c:pt idx="2020">
                  <c:v>3.454E-3</c:v>
                </c:pt>
                <c:pt idx="2021">
                  <c:v>1.1538E-2</c:v>
                </c:pt>
                <c:pt idx="2022">
                  <c:v>2.7759999999999998E-3</c:v>
                </c:pt>
                <c:pt idx="2023">
                  <c:v>8.0330000000000002E-3</c:v>
                </c:pt>
                <c:pt idx="2024">
                  <c:v>7.5240000000000003E-3</c:v>
                </c:pt>
                <c:pt idx="2025">
                  <c:v>6.5630000000000003E-3</c:v>
                </c:pt>
                <c:pt idx="2026">
                  <c:v>1.5889999999999999E-3</c:v>
                </c:pt>
                <c:pt idx="2027">
                  <c:v>1.1086E-2</c:v>
                </c:pt>
                <c:pt idx="2028">
                  <c:v>1.5664999999999998E-2</c:v>
                </c:pt>
                <c:pt idx="2029">
                  <c:v>1.3969000000000001E-2</c:v>
                </c:pt>
                <c:pt idx="2030">
                  <c:v>9.8989999999999998E-3</c:v>
                </c:pt>
                <c:pt idx="2031">
                  <c:v>8.5979999999999997E-3</c:v>
                </c:pt>
                <c:pt idx="2032">
                  <c:v>1.2442999999999999E-2</c:v>
                </c:pt>
                <c:pt idx="2033">
                  <c:v>4.3020000000000003E-3</c:v>
                </c:pt>
                <c:pt idx="2034">
                  <c:v>-2.7700000000000001E-4</c:v>
                </c:pt>
                <c:pt idx="2035">
                  <c:v>1.1481999999999999E-2</c:v>
                </c:pt>
                <c:pt idx="2036">
                  <c:v>1.3060000000000001E-3</c:v>
                </c:pt>
                <c:pt idx="2037">
                  <c:v>5.4330000000000003E-3</c:v>
                </c:pt>
                <c:pt idx="2038">
                  <c:v>-7.2900000000000005E-4</c:v>
                </c:pt>
                <c:pt idx="2039">
                  <c:v>1.6681999999999999E-2</c:v>
                </c:pt>
                <c:pt idx="2040">
                  <c:v>2.4878999999999998E-2</c:v>
                </c:pt>
                <c:pt idx="2041">
                  <c:v>1.9840000000000001E-3</c:v>
                </c:pt>
                <c:pt idx="2042">
                  <c:v>1.086E-2</c:v>
                </c:pt>
                <c:pt idx="2043">
                  <c:v>1.1651E-2</c:v>
                </c:pt>
                <c:pt idx="2044">
                  <c:v>1.3121000000000001E-2</c:v>
                </c:pt>
                <c:pt idx="2045">
                  <c:v>7.5810000000000001E-3</c:v>
                </c:pt>
                <c:pt idx="2046">
                  <c:v>8.3719999999999992E-3</c:v>
                </c:pt>
                <c:pt idx="2047">
                  <c:v>1.0012E-2</c:v>
                </c:pt>
                <c:pt idx="2048">
                  <c:v>-4.46E-4</c:v>
                </c:pt>
                <c:pt idx="2049">
                  <c:v>6.1110000000000001E-3</c:v>
                </c:pt>
                <c:pt idx="2050">
                  <c:v>1.0577E-2</c:v>
                </c:pt>
                <c:pt idx="2051">
                  <c:v>1.5946999999999999E-2</c:v>
                </c:pt>
                <c:pt idx="2052">
                  <c:v>7.6369999999999997E-3</c:v>
                </c:pt>
                <c:pt idx="2053">
                  <c:v>1.346E-2</c:v>
                </c:pt>
                <c:pt idx="2054">
                  <c:v>1.6230000000000001E-2</c:v>
                </c:pt>
                <c:pt idx="2055">
                  <c:v>8.2590000000000007E-3</c:v>
                </c:pt>
                <c:pt idx="2056">
                  <c:v>5.6020000000000002E-3</c:v>
                </c:pt>
                <c:pt idx="2057">
                  <c:v>5.4330000000000003E-3</c:v>
                </c:pt>
                <c:pt idx="2058">
                  <c:v>-1.1249999999999999E-3</c:v>
                </c:pt>
                <c:pt idx="2059">
                  <c:v>6.5069999999999998E-3</c:v>
                </c:pt>
                <c:pt idx="2060">
                  <c:v>7.8639999999999995E-3</c:v>
                </c:pt>
                <c:pt idx="2061">
                  <c:v>4.7540000000000004E-3</c:v>
                </c:pt>
                <c:pt idx="2062">
                  <c:v>1.4478E-2</c:v>
                </c:pt>
                <c:pt idx="2063">
                  <c:v>7.7499999999999999E-3</c:v>
                </c:pt>
                <c:pt idx="2064">
                  <c:v>1.1481E-2</c:v>
                </c:pt>
                <c:pt idx="2065">
                  <c:v>8.0330000000000002E-3</c:v>
                </c:pt>
                <c:pt idx="2066">
                  <c:v>1.4704E-2</c:v>
                </c:pt>
                <c:pt idx="2067">
                  <c:v>4.0099999999999999E-4</c:v>
                </c:pt>
                <c:pt idx="2068">
                  <c:v>6.3369999999999998E-3</c:v>
                </c:pt>
                <c:pt idx="2069">
                  <c:v>-1.916E-3</c:v>
                </c:pt>
                <c:pt idx="2070">
                  <c:v>8.3160000000000005E-3</c:v>
                </c:pt>
                <c:pt idx="2071">
                  <c:v>5.7149999999999996E-3</c:v>
                </c:pt>
                <c:pt idx="2072">
                  <c:v>4.189E-3</c:v>
                </c:pt>
                <c:pt idx="2073">
                  <c:v>3.1710000000000002E-3</c:v>
                </c:pt>
                <c:pt idx="2074">
                  <c:v>1.1821E-2</c:v>
                </c:pt>
                <c:pt idx="2075">
                  <c:v>6.1110000000000001E-3</c:v>
                </c:pt>
                <c:pt idx="2076">
                  <c:v>1.1142000000000001E-2</c:v>
                </c:pt>
                <c:pt idx="2077">
                  <c:v>8.3719999999999992E-3</c:v>
                </c:pt>
                <c:pt idx="2078">
                  <c:v>3.228E-3</c:v>
                </c:pt>
                <c:pt idx="2079">
                  <c:v>2.1656999999999999E-2</c:v>
                </c:pt>
                <c:pt idx="2080">
                  <c:v>1.4760000000000001E-2</c:v>
                </c:pt>
                <c:pt idx="2081">
                  <c:v>7.5240000000000003E-3</c:v>
                </c:pt>
                <c:pt idx="2082">
                  <c:v>5.1500000000000001E-3</c:v>
                </c:pt>
                <c:pt idx="2083">
                  <c:v>1.4760000000000001E-3</c:v>
                </c:pt>
                <c:pt idx="2084">
                  <c:v>3.7929999999999999E-3</c:v>
                </c:pt>
                <c:pt idx="2085">
                  <c:v>8.1460000000000005E-3</c:v>
                </c:pt>
                <c:pt idx="2086">
                  <c:v>-1.8029999999999999E-3</c:v>
                </c:pt>
                <c:pt idx="2087">
                  <c:v>5.0930000000000003E-3</c:v>
                </c:pt>
                <c:pt idx="2088">
                  <c:v>4.8110000000000002E-3</c:v>
                </c:pt>
                <c:pt idx="2089">
                  <c:v>6.5630000000000003E-3</c:v>
                </c:pt>
                <c:pt idx="2090">
                  <c:v>4.6410000000000002E-3</c:v>
                </c:pt>
                <c:pt idx="2091">
                  <c:v>1.1481E-2</c:v>
                </c:pt>
                <c:pt idx="2092">
                  <c:v>1.1368E-2</c:v>
                </c:pt>
                <c:pt idx="2093">
                  <c:v>1.193E-3</c:v>
                </c:pt>
                <c:pt idx="2094">
                  <c:v>7.9699999999999997E-4</c:v>
                </c:pt>
                <c:pt idx="2095">
                  <c:v>4.4149999999999997E-3</c:v>
                </c:pt>
                <c:pt idx="2096">
                  <c:v>6.1679999999999999E-3</c:v>
                </c:pt>
                <c:pt idx="2097">
                  <c:v>4.8110000000000002E-3</c:v>
                </c:pt>
                <c:pt idx="2098">
                  <c:v>7.6369999999999997E-3</c:v>
                </c:pt>
                <c:pt idx="2099">
                  <c:v>1.2895E-2</c:v>
                </c:pt>
                <c:pt idx="2100">
                  <c:v>1.1424999999999999E-2</c:v>
                </c:pt>
                <c:pt idx="2101">
                  <c:v>3.6800000000000001E-3</c:v>
                </c:pt>
                <c:pt idx="2102">
                  <c:v>1.2160000000000001E-2</c:v>
                </c:pt>
                <c:pt idx="2103">
                  <c:v>1.1199000000000001E-2</c:v>
                </c:pt>
                <c:pt idx="2104">
                  <c:v>3.228E-3</c:v>
                </c:pt>
                <c:pt idx="2105">
                  <c:v>1.5155999999999999E-2</c:v>
                </c:pt>
                <c:pt idx="2106">
                  <c:v>1.5778E-2</c:v>
                </c:pt>
                <c:pt idx="2107">
                  <c:v>1.6569E-2</c:v>
                </c:pt>
                <c:pt idx="2108">
                  <c:v>1.5212E-2</c:v>
                </c:pt>
                <c:pt idx="2109">
                  <c:v>6.9589999999999999E-3</c:v>
                </c:pt>
                <c:pt idx="2110">
                  <c:v>5.659E-3</c:v>
                </c:pt>
                <c:pt idx="2111">
                  <c:v>5.2630000000000003E-3</c:v>
                </c:pt>
                <c:pt idx="2112">
                  <c:v>2.7759999999999998E-3</c:v>
                </c:pt>
                <c:pt idx="2113">
                  <c:v>4.6979999999999999E-3</c:v>
                </c:pt>
                <c:pt idx="2114">
                  <c:v>7.5240000000000003E-3</c:v>
                </c:pt>
                <c:pt idx="2115">
                  <c:v>1.2329E-2</c:v>
                </c:pt>
                <c:pt idx="2116">
                  <c:v>1.3121000000000001E-2</c:v>
                </c:pt>
                <c:pt idx="2117">
                  <c:v>9.2770000000000005E-3</c:v>
                </c:pt>
                <c:pt idx="2118">
                  <c:v>2.323E-3</c:v>
                </c:pt>
                <c:pt idx="2119">
                  <c:v>1.1254999999999999E-2</c:v>
                </c:pt>
                <c:pt idx="2120">
                  <c:v>3.058E-3</c:v>
                </c:pt>
                <c:pt idx="2121">
                  <c:v>7.6369999999999997E-3</c:v>
                </c:pt>
                <c:pt idx="2122">
                  <c:v>8.3719999999999992E-3</c:v>
                </c:pt>
                <c:pt idx="2123">
                  <c:v>7.5810000000000001E-3</c:v>
                </c:pt>
                <c:pt idx="2124">
                  <c:v>1.0068000000000001E-2</c:v>
                </c:pt>
                <c:pt idx="2125">
                  <c:v>1.4817E-2</c:v>
                </c:pt>
                <c:pt idx="2126">
                  <c:v>6.1679999999999999E-3</c:v>
                </c:pt>
                <c:pt idx="2127">
                  <c:v>1.0633E-2</c:v>
                </c:pt>
                <c:pt idx="2128">
                  <c:v>7.1289999999999999E-3</c:v>
                </c:pt>
                <c:pt idx="2129">
                  <c:v>8.2030000000000002E-3</c:v>
                </c:pt>
                <c:pt idx="2130">
                  <c:v>7.6369999999999997E-3</c:v>
                </c:pt>
                <c:pt idx="2131">
                  <c:v>5.7149999999999996E-3</c:v>
                </c:pt>
                <c:pt idx="2132">
                  <c:v>9.9550000000000003E-3</c:v>
                </c:pt>
                <c:pt idx="2133">
                  <c:v>5.7149999999999996E-3</c:v>
                </c:pt>
                <c:pt idx="2134">
                  <c:v>2.8800000000000001E-4</c:v>
                </c:pt>
                <c:pt idx="2135">
                  <c:v>4.2459999999999998E-3</c:v>
                </c:pt>
                <c:pt idx="2136">
                  <c:v>6.3940000000000004E-3</c:v>
                </c:pt>
                <c:pt idx="2137">
                  <c:v>1.1538E-2</c:v>
                </c:pt>
                <c:pt idx="2138">
                  <c:v>1.1368E-2</c:v>
                </c:pt>
                <c:pt idx="2139">
                  <c:v>7.2979999999999998E-3</c:v>
                </c:pt>
                <c:pt idx="2140">
                  <c:v>2.493E-3</c:v>
                </c:pt>
                <c:pt idx="2141">
                  <c:v>1.6455999999999998E-2</c:v>
                </c:pt>
                <c:pt idx="2142">
                  <c:v>6.3369999999999998E-3</c:v>
                </c:pt>
                <c:pt idx="2143">
                  <c:v>1.7868999999999999E-2</c:v>
                </c:pt>
                <c:pt idx="2144">
                  <c:v>6.3940000000000004E-3</c:v>
                </c:pt>
                <c:pt idx="2145">
                  <c:v>7.2979999999999998E-3</c:v>
                </c:pt>
                <c:pt idx="2146">
                  <c:v>1.0633E-2</c:v>
                </c:pt>
                <c:pt idx="2147">
                  <c:v>5.7176759999999997E-6</c:v>
                </c:pt>
                <c:pt idx="2148">
                  <c:v>1.1934E-2</c:v>
                </c:pt>
                <c:pt idx="2149">
                  <c:v>1.7586999999999998E-2</c:v>
                </c:pt>
                <c:pt idx="2150">
                  <c:v>7.4110000000000001E-3</c:v>
                </c:pt>
                <c:pt idx="2151">
                  <c:v>7.9760000000000005E-3</c:v>
                </c:pt>
                <c:pt idx="2152">
                  <c:v>1.329E-2</c:v>
                </c:pt>
                <c:pt idx="2153">
                  <c:v>-4.4700000000000002E-4</c:v>
                </c:pt>
                <c:pt idx="2154">
                  <c:v>5.7720000000000002E-3</c:v>
                </c:pt>
                <c:pt idx="2155">
                  <c:v>5.659E-3</c:v>
                </c:pt>
                <c:pt idx="2156">
                  <c:v>8.7679999999999998E-3</c:v>
                </c:pt>
                <c:pt idx="2157">
                  <c:v>3.3409999999999998E-3</c:v>
                </c:pt>
                <c:pt idx="2158">
                  <c:v>1.4194999999999999E-2</c:v>
                </c:pt>
                <c:pt idx="2159">
                  <c:v>8.4849999999999995E-3</c:v>
                </c:pt>
                <c:pt idx="2160">
                  <c:v>4.019E-3</c:v>
                </c:pt>
                <c:pt idx="2161">
                  <c:v>1.0803E-2</c:v>
                </c:pt>
                <c:pt idx="2162">
                  <c:v>1.1651E-2</c:v>
                </c:pt>
                <c:pt idx="2163">
                  <c:v>5.2059999999999997E-3</c:v>
                </c:pt>
                <c:pt idx="2164">
                  <c:v>4.8110000000000002E-3</c:v>
                </c:pt>
                <c:pt idx="2165">
                  <c:v>1.7191000000000001E-2</c:v>
                </c:pt>
                <c:pt idx="2166">
                  <c:v>1.0351000000000001E-2</c:v>
                </c:pt>
                <c:pt idx="2167">
                  <c:v>3.5669999999999999E-3</c:v>
                </c:pt>
                <c:pt idx="2168">
                  <c:v>5.9979999999999999E-3</c:v>
                </c:pt>
                <c:pt idx="2169">
                  <c:v>4.4149999999999997E-3</c:v>
                </c:pt>
                <c:pt idx="2170">
                  <c:v>7.4679999999999998E-3</c:v>
                </c:pt>
                <c:pt idx="2171">
                  <c:v>2.5490000000000001E-3</c:v>
                </c:pt>
                <c:pt idx="2172">
                  <c:v>1.4985999999999999E-2</c:v>
                </c:pt>
                <c:pt idx="2173">
                  <c:v>-1.08E-4</c:v>
                </c:pt>
                <c:pt idx="2174">
                  <c:v>9.2200000000000008E-3</c:v>
                </c:pt>
                <c:pt idx="2175">
                  <c:v>1.0746E-2</c:v>
                </c:pt>
                <c:pt idx="2176">
                  <c:v>7.92E-3</c:v>
                </c:pt>
                <c:pt idx="2177">
                  <c:v>2.0969999999999999E-3</c:v>
                </c:pt>
                <c:pt idx="2178">
                  <c:v>8.9370000000000005E-3</c:v>
                </c:pt>
                <c:pt idx="2179">
                  <c:v>3.3969999999999998E-3</c:v>
                </c:pt>
                <c:pt idx="2180">
                  <c:v>2.4359999999999998E-3</c:v>
                </c:pt>
                <c:pt idx="2181">
                  <c:v>-2.199E-3</c:v>
                </c:pt>
                <c:pt idx="2182">
                  <c:v>8.9370000000000005E-3</c:v>
                </c:pt>
                <c:pt idx="2183">
                  <c:v>1.8603999999999999E-2</c:v>
                </c:pt>
                <c:pt idx="2184">
                  <c:v>1.1538E-2</c:v>
                </c:pt>
                <c:pt idx="2185">
                  <c:v>9.672E-3</c:v>
                </c:pt>
                <c:pt idx="2186">
                  <c:v>6.3369999999999998E-3</c:v>
                </c:pt>
                <c:pt idx="2187">
                  <c:v>1.1900000000000001E-4</c:v>
                </c:pt>
                <c:pt idx="2188">
                  <c:v>1.1029000000000001E-2</c:v>
                </c:pt>
                <c:pt idx="2189">
                  <c:v>4.8669999999999998E-3</c:v>
                </c:pt>
                <c:pt idx="2190">
                  <c:v>6.8459999999999997E-3</c:v>
                </c:pt>
                <c:pt idx="2191">
                  <c:v>-2.199E-3</c:v>
                </c:pt>
                <c:pt idx="2192">
                  <c:v>7.9760000000000005E-3</c:v>
                </c:pt>
                <c:pt idx="2193">
                  <c:v>1.0238000000000001E-2</c:v>
                </c:pt>
                <c:pt idx="2194">
                  <c:v>1.9791E-2</c:v>
                </c:pt>
                <c:pt idx="2195">
                  <c:v>1.5325E-2</c:v>
                </c:pt>
                <c:pt idx="2196">
                  <c:v>3.058E-3</c:v>
                </c:pt>
                <c:pt idx="2197">
                  <c:v>3.058E-3</c:v>
                </c:pt>
                <c:pt idx="2198">
                  <c:v>9.3329999999999993E-3</c:v>
                </c:pt>
                <c:pt idx="2199">
                  <c:v>-4.2909999999999997E-3</c:v>
                </c:pt>
                <c:pt idx="2200">
                  <c:v>1.0293999999999999E-2</c:v>
                </c:pt>
                <c:pt idx="2201">
                  <c:v>1.5438E-2</c:v>
                </c:pt>
                <c:pt idx="2202">
                  <c:v>1.0916E-2</c:v>
                </c:pt>
                <c:pt idx="2203">
                  <c:v>5.1500000000000001E-3</c:v>
                </c:pt>
                <c:pt idx="2204">
                  <c:v>1.0011000000000001E-2</c:v>
                </c:pt>
                <c:pt idx="2205">
                  <c:v>8.6549999999999995E-3</c:v>
                </c:pt>
                <c:pt idx="2206">
                  <c:v>2.3352999999999999E-2</c:v>
                </c:pt>
                <c:pt idx="2207">
                  <c:v>-8.8699999999999994E-3</c:v>
                </c:pt>
                <c:pt idx="2208">
                  <c:v>1.7191000000000001E-2</c:v>
                </c:pt>
                <c:pt idx="2209">
                  <c:v>3.4499999999999998E-4</c:v>
                </c:pt>
                <c:pt idx="2210">
                  <c:v>2.9450000000000001E-3</c:v>
                </c:pt>
                <c:pt idx="2211">
                  <c:v>4.6979999999999999E-3</c:v>
                </c:pt>
                <c:pt idx="2212">
                  <c:v>7.3999999999999999E-4</c:v>
                </c:pt>
                <c:pt idx="2213">
                  <c:v>1.1199000000000001E-2</c:v>
                </c:pt>
                <c:pt idx="2214">
                  <c:v>5.5459999999999997E-3</c:v>
                </c:pt>
                <c:pt idx="2215">
                  <c:v>6.9589999999999999E-3</c:v>
                </c:pt>
                <c:pt idx="2216">
                  <c:v>4.6410000000000002E-3</c:v>
                </c:pt>
                <c:pt idx="2217">
                  <c:v>1.2442E-2</c:v>
                </c:pt>
                <c:pt idx="2218">
                  <c:v>4.5800000000000002E-4</c:v>
                </c:pt>
                <c:pt idx="2219">
                  <c:v>2.2100000000000002E-3</c:v>
                </c:pt>
                <c:pt idx="2220">
                  <c:v>7.6940000000000003E-3</c:v>
                </c:pt>
                <c:pt idx="2221">
                  <c:v>7.8069999999999997E-3</c:v>
                </c:pt>
                <c:pt idx="2222">
                  <c:v>1.0803E-2</c:v>
                </c:pt>
                <c:pt idx="2223">
                  <c:v>6.3369999999999998E-3</c:v>
                </c:pt>
                <c:pt idx="2224">
                  <c:v>1.75E-4</c:v>
                </c:pt>
                <c:pt idx="2225">
                  <c:v>7.1850000000000004E-3</c:v>
                </c:pt>
                <c:pt idx="2226">
                  <c:v>9.9550000000000003E-3</c:v>
                </c:pt>
                <c:pt idx="2227">
                  <c:v>1.0407E-2</c:v>
                </c:pt>
                <c:pt idx="2228">
                  <c:v>5.2059999999999997E-3</c:v>
                </c:pt>
                <c:pt idx="2229">
                  <c:v>7.2979999999999998E-3</c:v>
                </c:pt>
                <c:pt idx="2230">
                  <c:v>5.7149999999999996E-3</c:v>
                </c:pt>
                <c:pt idx="2231">
                  <c:v>6.2045320000000002E-5</c:v>
                </c:pt>
                <c:pt idx="2232">
                  <c:v>6.7330000000000003E-3</c:v>
                </c:pt>
                <c:pt idx="2233">
                  <c:v>8.5419999999999992E-3</c:v>
                </c:pt>
                <c:pt idx="2234">
                  <c:v>8.0330000000000002E-3</c:v>
                </c:pt>
                <c:pt idx="2235">
                  <c:v>-1.9729999999999999E-3</c:v>
                </c:pt>
                <c:pt idx="2236">
                  <c:v>6.7330000000000003E-3</c:v>
                </c:pt>
                <c:pt idx="2237">
                  <c:v>4.2449999999999996E-3</c:v>
                </c:pt>
                <c:pt idx="2238">
                  <c:v>-7.8600000000000002E-4</c:v>
                </c:pt>
                <c:pt idx="2239">
                  <c:v>4.019E-3</c:v>
                </c:pt>
                <c:pt idx="2240">
                  <c:v>1.2893999999999999E-2</c:v>
                </c:pt>
                <c:pt idx="2241">
                  <c:v>5.2630000000000003E-3</c:v>
                </c:pt>
                <c:pt idx="2242">
                  <c:v>1.0181000000000001E-2</c:v>
                </c:pt>
                <c:pt idx="2243">
                  <c:v>4.4710000000000001E-3</c:v>
                </c:pt>
                <c:pt idx="2244">
                  <c:v>5.1500000000000001E-3</c:v>
                </c:pt>
                <c:pt idx="2245">
                  <c:v>-3.0469999999999998E-3</c:v>
                </c:pt>
                <c:pt idx="2246">
                  <c:v>7.1279999999999998E-3</c:v>
                </c:pt>
                <c:pt idx="2247">
                  <c:v>5.9410000000000001E-3</c:v>
                </c:pt>
                <c:pt idx="2248">
                  <c:v>1.2951000000000001E-2</c:v>
                </c:pt>
                <c:pt idx="2249">
                  <c:v>5.6124239999999996E-6</c:v>
                </c:pt>
                <c:pt idx="2250">
                  <c:v>8.4290000000000007E-3</c:v>
                </c:pt>
                <c:pt idx="2251">
                  <c:v>1.6455999999999998E-2</c:v>
                </c:pt>
                <c:pt idx="2252">
                  <c:v>1.1934E-2</c:v>
                </c:pt>
                <c:pt idx="2253">
                  <c:v>4.9240000000000004E-3</c:v>
                </c:pt>
                <c:pt idx="2254">
                  <c:v>1.329E-2</c:v>
                </c:pt>
                <c:pt idx="2255">
                  <c:v>6.3369999999999998E-3</c:v>
                </c:pt>
                <c:pt idx="2256">
                  <c:v>1.7982000000000001E-2</c:v>
                </c:pt>
                <c:pt idx="2257">
                  <c:v>8.881E-3</c:v>
                </c:pt>
                <c:pt idx="2258">
                  <c:v>8.4290000000000007E-3</c:v>
                </c:pt>
                <c:pt idx="2259">
                  <c:v>1.2612E-2</c:v>
                </c:pt>
                <c:pt idx="2260">
                  <c:v>1.4251E-2</c:v>
                </c:pt>
                <c:pt idx="2261">
                  <c:v>1.6285999999999998E-2</c:v>
                </c:pt>
                <c:pt idx="2262">
                  <c:v>4.6979999999999999E-3</c:v>
                </c:pt>
                <c:pt idx="2263">
                  <c:v>-1.9729999999999999E-3</c:v>
                </c:pt>
                <c:pt idx="2264">
                  <c:v>1.2725E-2</c:v>
                </c:pt>
                <c:pt idx="2265">
                  <c:v>1.883E-2</c:v>
                </c:pt>
                <c:pt idx="2266">
                  <c:v>9.5029999999999993E-3</c:v>
                </c:pt>
                <c:pt idx="2267">
                  <c:v>1.329E-2</c:v>
                </c:pt>
                <c:pt idx="2268">
                  <c:v>1.1199000000000001E-2</c:v>
                </c:pt>
                <c:pt idx="2269">
                  <c:v>4.9240000000000004E-3</c:v>
                </c:pt>
                <c:pt idx="2270">
                  <c:v>9.8420000000000001E-3</c:v>
                </c:pt>
                <c:pt idx="2271">
                  <c:v>1.5043000000000001E-2</c:v>
                </c:pt>
                <c:pt idx="2272">
                  <c:v>-1.2949999999999999E-3</c:v>
                </c:pt>
                <c:pt idx="2273">
                  <c:v>1.3176999999999999E-2</c:v>
                </c:pt>
                <c:pt idx="2274">
                  <c:v>6.1110000000000001E-3</c:v>
                </c:pt>
                <c:pt idx="2275">
                  <c:v>-1.1249999999999999E-3</c:v>
                </c:pt>
                <c:pt idx="2276">
                  <c:v>8.9940000000000003E-3</c:v>
                </c:pt>
                <c:pt idx="2277">
                  <c:v>1.2782E-2</c:v>
                </c:pt>
                <c:pt idx="2278">
                  <c:v>6.5069999999999998E-3</c:v>
                </c:pt>
                <c:pt idx="2279">
                  <c:v>5.9410000000000001E-3</c:v>
                </c:pt>
                <c:pt idx="2280">
                  <c:v>7.1850000000000004E-3</c:v>
                </c:pt>
                <c:pt idx="2281">
                  <c:v>3.9060000000000002E-3</c:v>
                </c:pt>
                <c:pt idx="2282">
                  <c:v>7.4110000000000001E-3</c:v>
                </c:pt>
                <c:pt idx="2283">
                  <c:v>8.4849999999999995E-3</c:v>
                </c:pt>
                <c:pt idx="2284">
                  <c:v>1.0351000000000001E-2</c:v>
                </c:pt>
                <c:pt idx="2285">
                  <c:v>1.086E-2</c:v>
                </c:pt>
                <c:pt idx="2286">
                  <c:v>6.2810000000000001E-3</c:v>
                </c:pt>
                <c:pt idx="2287">
                  <c:v>7.0150000000000004E-3</c:v>
                </c:pt>
                <c:pt idx="2288">
                  <c:v>4.2449999999999996E-3</c:v>
                </c:pt>
                <c:pt idx="2289">
                  <c:v>5.6020000000000002E-3</c:v>
                </c:pt>
                <c:pt idx="2290">
                  <c:v>1.6004000000000001E-2</c:v>
                </c:pt>
                <c:pt idx="2291">
                  <c:v>3.6800000000000001E-3</c:v>
                </c:pt>
                <c:pt idx="2292">
                  <c:v>5.1500000000000001E-3</c:v>
                </c:pt>
                <c:pt idx="2293">
                  <c:v>5.9410000000000001E-3</c:v>
                </c:pt>
                <c:pt idx="2294">
                  <c:v>1.2725E-2</c:v>
                </c:pt>
                <c:pt idx="2295">
                  <c:v>4.4149999999999997E-3</c:v>
                </c:pt>
                <c:pt idx="2296">
                  <c:v>6.8459999999999997E-3</c:v>
                </c:pt>
                <c:pt idx="2297">
                  <c:v>6.2799999999999998E-4</c:v>
                </c:pt>
                <c:pt idx="2298">
                  <c:v>7.6369999999999997E-3</c:v>
                </c:pt>
                <c:pt idx="2299">
                  <c:v>1.3573E-2</c:v>
                </c:pt>
                <c:pt idx="2300">
                  <c:v>5.7124760000000001E-6</c:v>
                </c:pt>
                <c:pt idx="2301">
                  <c:v>1.7021000000000001E-2</c:v>
                </c:pt>
                <c:pt idx="2302">
                  <c:v>9.051E-3</c:v>
                </c:pt>
                <c:pt idx="2303">
                  <c:v>8.881E-3</c:v>
                </c:pt>
                <c:pt idx="2304">
                  <c:v>5.7720000000000002E-3</c:v>
                </c:pt>
                <c:pt idx="2305">
                  <c:v>1.2612E-2</c:v>
                </c:pt>
                <c:pt idx="2306">
                  <c:v>1.4308E-2</c:v>
                </c:pt>
                <c:pt idx="2307">
                  <c:v>1.77E-2</c:v>
                </c:pt>
                <c:pt idx="2308">
                  <c:v>1.3346999999999999E-2</c:v>
                </c:pt>
                <c:pt idx="2309">
                  <c:v>1.069E-2</c:v>
                </c:pt>
                <c:pt idx="2310">
                  <c:v>-3.669E-3</c:v>
                </c:pt>
                <c:pt idx="2311">
                  <c:v>7.3550000000000004E-3</c:v>
                </c:pt>
                <c:pt idx="2312">
                  <c:v>1.3969000000000001E-2</c:v>
                </c:pt>
                <c:pt idx="2313">
                  <c:v>-2.5379999999999999E-3</c:v>
                </c:pt>
                <c:pt idx="2314">
                  <c:v>4.0099999999999999E-4</c:v>
                </c:pt>
                <c:pt idx="2315">
                  <c:v>1.1764E-2</c:v>
                </c:pt>
                <c:pt idx="2316">
                  <c:v>1.0803E-2</c:v>
                </c:pt>
                <c:pt idx="2317">
                  <c:v>1.2385999999999999E-2</c:v>
                </c:pt>
                <c:pt idx="2318">
                  <c:v>3.5109999999999998E-3</c:v>
                </c:pt>
                <c:pt idx="2319">
                  <c:v>6.2810000000000001E-3</c:v>
                </c:pt>
                <c:pt idx="2320">
                  <c:v>6.2810000000000001E-3</c:v>
                </c:pt>
                <c:pt idx="2321">
                  <c:v>1.0746E-2</c:v>
                </c:pt>
                <c:pt idx="2322">
                  <c:v>5.8849999999999996E-3</c:v>
                </c:pt>
                <c:pt idx="2323">
                  <c:v>9.3329999999999993E-3</c:v>
                </c:pt>
                <c:pt idx="2324">
                  <c:v>4.1320000000000003E-3</c:v>
                </c:pt>
                <c:pt idx="2325">
                  <c:v>1.2329E-2</c:v>
                </c:pt>
                <c:pt idx="2326">
                  <c:v>3.7929999999999999E-3</c:v>
                </c:pt>
                <c:pt idx="2327">
                  <c:v>2.3800000000000002E-3</c:v>
                </c:pt>
                <c:pt idx="2328">
                  <c:v>2.0583000000000001E-2</c:v>
                </c:pt>
                <c:pt idx="2329">
                  <c:v>5.8279999999999998E-3</c:v>
                </c:pt>
                <c:pt idx="2330">
                  <c:v>9.1640000000000003E-3</c:v>
                </c:pt>
                <c:pt idx="2331">
                  <c:v>5.659E-3</c:v>
                </c:pt>
                <c:pt idx="2332">
                  <c:v>9.6159999999999995E-3</c:v>
                </c:pt>
                <c:pt idx="2333">
                  <c:v>1.4647E-2</c:v>
                </c:pt>
                <c:pt idx="2334">
                  <c:v>9.7289999999999998E-3</c:v>
                </c:pt>
                <c:pt idx="2335">
                  <c:v>1.3856E-2</c:v>
                </c:pt>
                <c:pt idx="2336">
                  <c:v>9.7289999999999998E-3</c:v>
                </c:pt>
                <c:pt idx="2337">
                  <c:v>1.0747E-2</c:v>
                </c:pt>
                <c:pt idx="2338">
                  <c:v>1.917E-2</c:v>
                </c:pt>
                <c:pt idx="2339">
                  <c:v>9.051E-3</c:v>
                </c:pt>
                <c:pt idx="2340">
                  <c:v>7.4100000000000001E-4</c:v>
                </c:pt>
                <c:pt idx="2341">
                  <c:v>1.5439E-2</c:v>
                </c:pt>
                <c:pt idx="2342">
                  <c:v>9.1640000000000003E-3</c:v>
                </c:pt>
                <c:pt idx="2343">
                  <c:v>9.3900000000000008E-3</c:v>
                </c:pt>
                <c:pt idx="2344">
                  <c:v>1.0973E-2</c:v>
                </c:pt>
                <c:pt idx="2345">
                  <c:v>6.5630000000000003E-3</c:v>
                </c:pt>
                <c:pt idx="2346">
                  <c:v>1.3121000000000001E-2</c:v>
                </c:pt>
                <c:pt idx="2347">
                  <c:v>1.5099E-2</c:v>
                </c:pt>
                <c:pt idx="2348">
                  <c:v>8.1460000000000005E-3</c:v>
                </c:pt>
                <c:pt idx="2349">
                  <c:v>4.8669999999999998E-3</c:v>
                </c:pt>
                <c:pt idx="2350">
                  <c:v>1.1086E-2</c:v>
                </c:pt>
                <c:pt idx="2351">
                  <c:v>1.4704E-2</c:v>
                </c:pt>
                <c:pt idx="2352">
                  <c:v>4.3020000000000003E-3</c:v>
                </c:pt>
                <c:pt idx="2353">
                  <c:v>7.1850000000000004E-3</c:v>
                </c:pt>
                <c:pt idx="2354">
                  <c:v>7.8630000000000002E-3</c:v>
                </c:pt>
                <c:pt idx="2355">
                  <c:v>3.398E-3</c:v>
                </c:pt>
                <c:pt idx="2356">
                  <c:v>6.5630000000000003E-3</c:v>
                </c:pt>
                <c:pt idx="2357">
                  <c:v>1.8603999999999999E-2</c:v>
                </c:pt>
                <c:pt idx="2358">
                  <c:v>1.1199000000000001E-2</c:v>
                </c:pt>
                <c:pt idx="2359">
                  <c:v>7.6369999999999997E-3</c:v>
                </c:pt>
                <c:pt idx="2360">
                  <c:v>1.6400000000000001E-2</c:v>
                </c:pt>
                <c:pt idx="2361">
                  <c:v>6.2240000000000004E-3</c:v>
                </c:pt>
                <c:pt idx="2362">
                  <c:v>4.8110000000000002E-3</c:v>
                </c:pt>
                <c:pt idx="2363">
                  <c:v>1.4364999999999999E-2</c:v>
                </c:pt>
                <c:pt idx="2364">
                  <c:v>8.7679999999999998E-3</c:v>
                </c:pt>
                <c:pt idx="2365">
                  <c:v>6.8459999999999997E-3</c:v>
                </c:pt>
                <c:pt idx="2366">
                  <c:v>8.09E-3</c:v>
                </c:pt>
                <c:pt idx="2367">
                  <c:v>8.9379999999999998E-3</c:v>
                </c:pt>
                <c:pt idx="2368">
                  <c:v>4.1320000000000003E-3</c:v>
                </c:pt>
                <c:pt idx="2369">
                  <c:v>4.6979999999999999E-3</c:v>
                </c:pt>
                <c:pt idx="2370">
                  <c:v>1.2612E-2</c:v>
                </c:pt>
                <c:pt idx="2371">
                  <c:v>9.6699999999999998E-4</c:v>
                </c:pt>
                <c:pt idx="2372">
                  <c:v>7.0159999999999997E-3</c:v>
                </c:pt>
                <c:pt idx="2373">
                  <c:v>9.1070000000000005E-3</c:v>
                </c:pt>
                <c:pt idx="2374">
                  <c:v>8.7679999999999998E-3</c:v>
                </c:pt>
                <c:pt idx="2375">
                  <c:v>5.6020000000000002E-3</c:v>
                </c:pt>
                <c:pt idx="2376">
                  <c:v>8.3719999999999992E-3</c:v>
                </c:pt>
                <c:pt idx="2377">
                  <c:v>-8.4199999999999998E-4</c:v>
                </c:pt>
                <c:pt idx="2378">
                  <c:v>8.3719999999999992E-3</c:v>
                </c:pt>
                <c:pt idx="2379">
                  <c:v>2.5500000000000002E-3</c:v>
                </c:pt>
                <c:pt idx="2380">
                  <c:v>5.489E-3</c:v>
                </c:pt>
                <c:pt idx="2381">
                  <c:v>9.5589999999999998E-3</c:v>
                </c:pt>
                <c:pt idx="2382">
                  <c:v>2.1092E-2</c:v>
                </c:pt>
                <c:pt idx="2383">
                  <c:v>8.0330000000000002E-3</c:v>
                </c:pt>
                <c:pt idx="2384">
                  <c:v>1.08E-3</c:v>
                </c:pt>
                <c:pt idx="2385">
                  <c:v>1.8322000000000001E-2</c:v>
                </c:pt>
                <c:pt idx="2386">
                  <c:v>1.5325999999999999E-2</c:v>
                </c:pt>
                <c:pt idx="2387">
                  <c:v>8.5979999999999997E-3</c:v>
                </c:pt>
                <c:pt idx="2388">
                  <c:v>1.1651E-2</c:v>
                </c:pt>
                <c:pt idx="2389">
                  <c:v>6.2810000000000001E-3</c:v>
                </c:pt>
                <c:pt idx="2390">
                  <c:v>4.6979999999999999E-3</c:v>
                </c:pt>
                <c:pt idx="2391">
                  <c:v>1.9622000000000001E-2</c:v>
                </c:pt>
                <c:pt idx="2392">
                  <c:v>1.5155999999999999E-2</c:v>
                </c:pt>
                <c:pt idx="2393">
                  <c:v>1.1821E-2</c:v>
                </c:pt>
                <c:pt idx="2394">
                  <c:v>5.7149999999999996E-3</c:v>
                </c:pt>
                <c:pt idx="2395">
                  <c:v>5.1500000000000001E-3</c:v>
                </c:pt>
                <c:pt idx="2396">
                  <c:v>1.1708E-2</c:v>
                </c:pt>
                <c:pt idx="2397">
                  <c:v>7.1850000000000004E-3</c:v>
                </c:pt>
                <c:pt idx="2398">
                  <c:v>4.7540000000000004E-3</c:v>
                </c:pt>
                <c:pt idx="2399">
                  <c:v>8.4290000000000007E-3</c:v>
                </c:pt>
                <c:pt idx="2400">
                  <c:v>6.3940000000000004E-3</c:v>
                </c:pt>
                <c:pt idx="2401">
                  <c:v>1.2215999999999999E-2</c:v>
                </c:pt>
                <c:pt idx="2402">
                  <c:v>7.5240000000000003E-3</c:v>
                </c:pt>
                <c:pt idx="2403">
                  <c:v>1.4024999999999999E-2</c:v>
                </c:pt>
                <c:pt idx="2404">
                  <c:v>1.1029000000000001E-2</c:v>
                </c:pt>
                <c:pt idx="2405">
                  <c:v>7.4679999999999998E-3</c:v>
                </c:pt>
                <c:pt idx="2406">
                  <c:v>2.493E-3</c:v>
                </c:pt>
                <c:pt idx="2407">
                  <c:v>3.5109999999999998E-3</c:v>
                </c:pt>
                <c:pt idx="2408">
                  <c:v>1.1424999999999999E-2</c:v>
                </c:pt>
                <c:pt idx="2409">
                  <c:v>1.0747E-2</c:v>
                </c:pt>
                <c:pt idx="2410">
                  <c:v>-4.46E-4</c:v>
                </c:pt>
                <c:pt idx="2411">
                  <c:v>7.2979999999999998E-3</c:v>
                </c:pt>
                <c:pt idx="2412">
                  <c:v>9.051E-3</c:v>
                </c:pt>
                <c:pt idx="2413">
                  <c:v>3.7369999999999999E-3</c:v>
                </c:pt>
                <c:pt idx="2414">
                  <c:v>2.7759999999999998E-3</c:v>
                </c:pt>
                <c:pt idx="2415">
                  <c:v>1.0293999999999999E-2</c:v>
                </c:pt>
                <c:pt idx="2416">
                  <c:v>8.2030000000000002E-3</c:v>
                </c:pt>
                <c:pt idx="2417">
                  <c:v>4.9800000000000001E-3</c:v>
                </c:pt>
                <c:pt idx="2418">
                  <c:v>1.917E-2</c:v>
                </c:pt>
                <c:pt idx="2419">
                  <c:v>9.7859999999999996E-3</c:v>
                </c:pt>
                <c:pt idx="2420">
                  <c:v>1.1199000000000001E-2</c:v>
                </c:pt>
                <c:pt idx="2421">
                  <c:v>1.4252000000000001E-2</c:v>
                </c:pt>
                <c:pt idx="2422">
                  <c:v>1.7868999999999999E-2</c:v>
                </c:pt>
                <c:pt idx="2423">
                  <c:v>9.8989999999999998E-3</c:v>
                </c:pt>
                <c:pt idx="2424">
                  <c:v>1.5325999999999999E-2</c:v>
                </c:pt>
                <c:pt idx="2425">
                  <c:v>4.2459999999999998E-3</c:v>
                </c:pt>
                <c:pt idx="2426">
                  <c:v>1.4817E-2</c:v>
                </c:pt>
                <c:pt idx="2427">
                  <c:v>1.0125E-2</c:v>
                </c:pt>
                <c:pt idx="2428">
                  <c:v>6.8459999999999997E-3</c:v>
                </c:pt>
                <c:pt idx="2429">
                  <c:v>4.2459999999999998E-3</c:v>
                </c:pt>
                <c:pt idx="2430">
                  <c:v>-3.3300000000000002E-4</c:v>
                </c:pt>
                <c:pt idx="2431">
                  <c:v>8.4849999999999995E-3</c:v>
                </c:pt>
                <c:pt idx="2432">
                  <c:v>1.1481E-2</c:v>
                </c:pt>
                <c:pt idx="2433">
                  <c:v>9.6159999999999995E-3</c:v>
                </c:pt>
                <c:pt idx="2434">
                  <c:v>9.1640000000000003E-3</c:v>
                </c:pt>
                <c:pt idx="2435">
                  <c:v>2.9450000000000001E-3</c:v>
                </c:pt>
                <c:pt idx="2436">
                  <c:v>1.3060000000000001E-3</c:v>
                </c:pt>
                <c:pt idx="2437">
                  <c:v>7.7499999999999999E-3</c:v>
                </c:pt>
                <c:pt idx="2438">
                  <c:v>8.5400000000000005E-4</c:v>
                </c:pt>
                <c:pt idx="2439">
                  <c:v>1.4704E-2</c:v>
                </c:pt>
                <c:pt idx="2440">
                  <c:v>8.4290000000000007E-3</c:v>
                </c:pt>
                <c:pt idx="2441">
                  <c:v>1.0351000000000001E-2</c:v>
                </c:pt>
                <c:pt idx="2442">
                  <c:v>1.3121000000000001E-2</c:v>
                </c:pt>
                <c:pt idx="2443">
                  <c:v>5.659E-3</c:v>
                </c:pt>
                <c:pt idx="2444">
                  <c:v>-1.181E-3</c:v>
                </c:pt>
                <c:pt idx="2445">
                  <c:v>4.9240000000000004E-3</c:v>
                </c:pt>
                <c:pt idx="2446">
                  <c:v>1.0463999999999999E-2</c:v>
                </c:pt>
                <c:pt idx="2447">
                  <c:v>6.7889999999999999E-3</c:v>
                </c:pt>
                <c:pt idx="2448">
                  <c:v>4.6979999999999999E-3</c:v>
                </c:pt>
                <c:pt idx="2449">
                  <c:v>7.8069999999999997E-3</c:v>
                </c:pt>
                <c:pt idx="2450">
                  <c:v>6.5069999999999998E-3</c:v>
                </c:pt>
                <c:pt idx="2451">
                  <c:v>1.4024999999999999E-2</c:v>
                </c:pt>
                <c:pt idx="2452">
                  <c:v>9.6159999999999995E-3</c:v>
                </c:pt>
                <c:pt idx="2453">
                  <c:v>-1.634E-3</c:v>
                </c:pt>
                <c:pt idx="2454">
                  <c:v>8.2590000000000007E-3</c:v>
                </c:pt>
                <c:pt idx="2455">
                  <c:v>1.8717000000000001E-2</c:v>
                </c:pt>
                <c:pt idx="2456">
                  <c:v>-1.1249999999999999E-3</c:v>
                </c:pt>
                <c:pt idx="2457">
                  <c:v>1.4194999999999999E-2</c:v>
                </c:pt>
                <c:pt idx="2458">
                  <c:v>1.363E-2</c:v>
                </c:pt>
                <c:pt idx="2459">
                  <c:v>8.3160000000000005E-3</c:v>
                </c:pt>
                <c:pt idx="2460">
                  <c:v>1.2272999999999999E-2</c:v>
                </c:pt>
                <c:pt idx="2461">
                  <c:v>1.5889999999999999E-3</c:v>
                </c:pt>
                <c:pt idx="2462">
                  <c:v>8.6549999999999995E-3</c:v>
                </c:pt>
                <c:pt idx="2463">
                  <c:v>7.0720000000000002E-3</c:v>
                </c:pt>
                <c:pt idx="2464">
                  <c:v>6.5630000000000003E-3</c:v>
                </c:pt>
                <c:pt idx="2465">
                  <c:v>1.2612E-2</c:v>
                </c:pt>
                <c:pt idx="2466">
                  <c:v>6.1679999999999999E-3</c:v>
                </c:pt>
                <c:pt idx="2467">
                  <c:v>8.8249999999999995E-3</c:v>
                </c:pt>
                <c:pt idx="2468">
                  <c:v>2.6059999999999998E-3</c:v>
                </c:pt>
                <c:pt idx="2469">
                  <c:v>8.5419999999999992E-3</c:v>
                </c:pt>
                <c:pt idx="2470">
                  <c:v>6.2240000000000004E-3</c:v>
                </c:pt>
                <c:pt idx="2471">
                  <c:v>2.4369999999999999E-3</c:v>
                </c:pt>
                <c:pt idx="2472">
                  <c:v>4.5279999999999999E-3</c:v>
                </c:pt>
                <c:pt idx="2473">
                  <c:v>1.5213000000000001E-2</c:v>
                </c:pt>
                <c:pt idx="2474">
                  <c:v>1.0125E-2</c:v>
                </c:pt>
                <c:pt idx="2475">
                  <c:v>5.2069999999999998E-3</c:v>
                </c:pt>
                <c:pt idx="2476">
                  <c:v>1.1934E-2</c:v>
                </c:pt>
                <c:pt idx="2477">
                  <c:v>1.645E-3</c:v>
                </c:pt>
                <c:pt idx="2478">
                  <c:v>1.1368E-2</c:v>
                </c:pt>
                <c:pt idx="2479">
                  <c:v>8.09E-3</c:v>
                </c:pt>
                <c:pt idx="2480">
                  <c:v>1.4364999999999999E-2</c:v>
                </c:pt>
                <c:pt idx="2481">
                  <c:v>2.3636000000000001E-2</c:v>
                </c:pt>
                <c:pt idx="2482">
                  <c:v>-7.2900000000000005E-4</c:v>
                </c:pt>
                <c:pt idx="2483">
                  <c:v>1.3121000000000001E-2</c:v>
                </c:pt>
                <c:pt idx="2484">
                  <c:v>1.7135000000000001E-2</c:v>
                </c:pt>
                <c:pt idx="2485">
                  <c:v>6.3369999999999998E-3</c:v>
                </c:pt>
                <c:pt idx="2486">
                  <c:v>1.7642999999999999E-2</c:v>
                </c:pt>
                <c:pt idx="2487">
                  <c:v>1.086E-2</c:v>
                </c:pt>
                <c:pt idx="2488">
                  <c:v>2.0639000000000001E-2</c:v>
                </c:pt>
                <c:pt idx="2489">
                  <c:v>9.7289999999999998E-3</c:v>
                </c:pt>
                <c:pt idx="2490">
                  <c:v>8.8249999999999995E-3</c:v>
                </c:pt>
                <c:pt idx="2491">
                  <c:v>7.2420000000000002E-3</c:v>
                </c:pt>
                <c:pt idx="2492">
                  <c:v>-1.5770000000000001E-3</c:v>
                </c:pt>
                <c:pt idx="2493">
                  <c:v>7.6369999999999997E-3</c:v>
                </c:pt>
                <c:pt idx="2494">
                  <c:v>1.069E-2</c:v>
                </c:pt>
                <c:pt idx="2495">
                  <c:v>-3.8999999999999999E-4</c:v>
                </c:pt>
                <c:pt idx="2496">
                  <c:v>1.3969000000000001E-2</c:v>
                </c:pt>
                <c:pt idx="2497">
                  <c:v>7.1850000000000004E-3</c:v>
                </c:pt>
                <c:pt idx="2498">
                  <c:v>1.3743E-2</c:v>
                </c:pt>
                <c:pt idx="2499">
                  <c:v>7.4100000000000001E-4</c:v>
                </c:pt>
                <c:pt idx="2500">
                  <c:v>7.5810000000000001E-3</c:v>
                </c:pt>
                <c:pt idx="2501">
                  <c:v>7.9769999999999997E-3</c:v>
                </c:pt>
                <c:pt idx="2502">
                  <c:v>6.0549999999999996E-3</c:v>
                </c:pt>
                <c:pt idx="2503">
                  <c:v>7.9769999999999997E-3</c:v>
                </c:pt>
                <c:pt idx="2504">
                  <c:v>6.62E-3</c:v>
                </c:pt>
                <c:pt idx="2505">
                  <c:v>1.2895E-2</c:v>
                </c:pt>
                <c:pt idx="2506">
                  <c:v>1.5382E-2</c:v>
                </c:pt>
                <c:pt idx="2507">
                  <c:v>1.2499E-2</c:v>
                </c:pt>
                <c:pt idx="2508">
                  <c:v>8.8249999999999995E-3</c:v>
                </c:pt>
                <c:pt idx="2509">
                  <c:v>1.2489999999999999E-3</c:v>
                </c:pt>
                <c:pt idx="2510">
                  <c:v>2.8890000000000001E-3</c:v>
                </c:pt>
                <c:pt idx="2511">
                  <c:v>1.0407E-2</c:v>
                </c:pt>
                <c:pt idx="2512">
                  <c:v>6.0549999999999996E-3</c:v>
                </c:pt>
                <c:pt idx="2513">
                  <c:v>2.7759999999999998E-3</c:v>
                </c:pt>
                <c:pt idx="2514">
                  <c:v>7.5810000000000001E-3</c:v>
                </c:pt>
                <c:pt idx="2515">
                  <c:v>7.8069999999999997E-3</c:v>
                </c:pt>
                <c:pt idx="2516">
                  <c:v>1.5778E-2</c:v>
                </c:pt>
                <c:pt idx="2517">
                  <c:v>1.2385999999999999E-2</c:v>
                </c:pt>
                <c:pt idx="2518">
                  <c:v>6.6759999999999996E-3</c:v>
                </c:pt>
                <c:pt idx="2519">
                  <c:v>5.8279999999999998E-3</c:v>
                </c:pt>
                <c:pt idx="2520">
                  <c:v>1.2838E-2</c:v>
                </c:pt>
                <c:pt idx="2521">
                  <c:v>4.6979999999999999E-3</c:v>
                </c:pt>
                <c:pt idx="2522">
                  <c:v>1.3573E-2</c:v>
                </c:pt>
                <c:pt idx="2523">
                  <c:v>1.883E-2</c:v>
                </c:pt>
                <c:pt idx="2524">
                  <c:v>6.3369999999999998E-3</c:v>
                </c:pt>
                <c:pt idx="2525">
                  <c:v>6.9030000000000003E-3</c:v>
                </c:pt>
                <c:pt idx="2526">
                  <c:v>1.5946999999999999E-2</c:v>
                </c:pt>
                <c:pt idx="2527">
                  <c:v>1.0916E-2</c:v>
                </c:pt>
                <c:pt idx="2528">
                  <c:v>-2.99E-3</c:v>
                </c:pt>
                <c:pt idx="2529">
                  <c:v>1.1481999999999999E-2</c:v>
                </c:pt>
                <c:pt idx="2530">
                  <c:v>4.4720000000000003E-3</c:v>
                </c:pt>
                <c:pt idx="2531">
                  <c:v>5.7695859999999998E-6</c:v>
                </c:pt>
                <c:pt idx="2532">
                  <c:v>-1.64E-4</c:v>
                </c:pt>
                <c:pt idx="2533">
                  <c:v>6.5630000000000003E-3</c:v>
                </c:pt>
                <c:pt idx="2534">
                  <c:v>5.2069999999999998E-3</c:v>
                </c:pt>
                <c:pt idx="2535">
                  <c:v>6.2799999999999998E-4</c:v>
                </c:pt>
                <c:pt idx="2536">
                  <c:v>7.8069999999999997E-3</c:v>
                </c:pt>
                <c:pt idx="2537">
                  <c:v>1.2782E-2</c:v>
                </c:pt>
                <c:pt idx="2538">
                  <c:v>1.2499E-2</c:v>
                </c:pt>
                <c:pt idx="2539">
                  <c:v>1.2385999999999999E-2</c:v>
                </c:pt>
                <c:pt idx="2540">
                  <c:v>4.8110000000000002E-3</c:v>
                </c:pt>
                <c:pt idx="2541">
                  <c:v>1.3517E-2</c:v>
                </c:pt>
                <c:pt idx="2542">
                  <c:v>8.5979999999999997E-3</c:v>
                </c:pt>
                <c:pt idx="2543">
                  <c:v>1.1424999999999999E-2</c:v>
                </c:pt>
                <c:pt idx="2544">
                  <c:v>6.9589999999999999E-3</c:v>
                </c:pt>
                <c:pt idx="2545">
                  <c:v>6.2240000000000004E-3</c:v>
                </c:pt>
                <c:pt idx="2546">
                  <c:v>3.5669999999999999E-3</c:v>
                </c:pt>
                <c:pt idx="2547">
                  <c:v>5.4330000000000003E-3</c:v>
                </c:pt>
                <c:pt idx="2548">
                  <c:v>4.2459999999999998E-3</c:v>
                </c:pt>
                <c:pt idx="2549">
                  <c:v>1.3799000000000001E-2</c:v>
                </c:pt>
                <c:pt idx="2550">
                  <c:v>4.6979999999999999E-3</c:v>
                </c:pt>
                <c:pt idx="2551">
                  <c:v>5.7744409999999998E-6</c:v>
                </c:pt>
                <c:pt idx="2552">
                  <c:v>1.023E-3</c:v>
                </c:pt>
                <c:pt idx="2553">
                  <c:v>1.2669E-2</c:v>
                </c:pt>
                <c:pt idx="2554">
                  <c:v>9.2200000000000008E-3</c:v>
                </c:pt>
                <c:pt idx="2555">
                  <c:v>1.6455999999999998E-2</c:v>
                </c:pt>
                <c:pt idx="2556">
                  <c:v>1.193E-3</c:v>
                </c:pt>
                <c:pt idx="2557">
                  <c:v>1.0238000000000001E-2</c:v>
                </c:pt>
                <c:pt idx="2558">
                  <c:v>1.1651E-2</c:v>
                </c:pt>
                <c:pt idx="2559">
                  <c:v>1.1424999999999999E-2</c:v>
                </c:pt>
                <c:pt idx="2560">
                  <c:v>-4.5729999999999998E-3</c:v>
                </c:pt>
                <c:pt idx="2561">
                  <c:v>2.7190000000000001E-3</c:v>
                </c:pt>
                <c:pt idx="2562">
                  <c:v>1.0463999999999999E-2</c:v>
                </c:pt>
                <c:pt idx="2563">
                  <c:v>1.0012E-2</c:v>
                </c:pt>
                <c:pt idx="2564">
                  <c:v>4.0759999999999998E-3</c:v>
                </c:pt>
                <c:pt idx="2565">
                  <c:v>7.4679999999999998E-3</c:v>
                </c:pt>
                <c:pt idx="2566">
                  <c:v>3.9060000000000002E-3</c:v>
                </c:pt>
                <c:pt idx="2567">
                  <c:v>1.0747E-2</c:v>
                </c:pt>
                <c:pt idx="2568">
                  <c:v>1.023E-3</c:v>
                </c:pt>
                <c:pt idx="2569">
                  <c:v>1.0916E-2</c:v>
                </c:pt>
                <c:pt idx="2570">
                  <c:v>8.09E-3</c:v>
                </c:pt>
                <c:pt idx="2571">
                  <c:v>6.5630000000000003E-3</c:v>
                </c:pt>
                <c:pt idx="2572">
                  <c:v>1.3291000000000001E-2</c:v>
                </c:pt>
                <c:pt idx="2573">
                  <c:v>9.7289999999999998E-3</c:v>
                </c:pt>
                <c:pt idx="2574">
                  <c:v>1.3912000000000001E-2</c:v>
                </c:pt>
                <c:pt idx="2575">
                  <c:v>6.9030000000000003E-3</c:v>
                </c:pt>
                <c:pt idx="2576">
                  <c:v>1.0916E-2</c:v>
                </c:pt>
                <c:pt idx="2577">
                  <c:v>1.7982999999999999E-2</c:v>
                </c:pt>
                <c:pt idx="2578">
                  <c:v>1.2047E-2</c:v>
                </c:pt>
                <c:pt idx="2579">
                  <c:v>4.8110000000000002E-3</c:v>
                </c:pt>
                <c:pt idx="2580">
                  <c:v>6.9030000000000003E-3</c:v>
                </c:pt>
                <c:pt idx="2581">
                  <c:v>7.9769999999999997E-3</c:v>
                </c:pt>
                <c:pt idx="2582">
                  <c:v>1.6343E-2</c:v>
                </c:pt>
                <c:pt idx="2583">
                  <c:v>1.9226E-2</c:v>
                </c:pt>
                <c:pt idx="2584">
                  <c:v>5.7720000000000002E-3</c:v>
                </c:pt>
                <c:pt idx="2585">
                  <c:v>1.3856E-2</c:v>
                </c:pt>
                <c:pt idx="2586">
                  <c:v>1.8773999999999999E-2</c:v>
                </c:pt>
                <c:pt idx="2587">
                  <c:v>1.2895E-2</c:v>
                </c:pt>
                <c:pt idx="2588">
                  <c:v>1.5608E-2</c:v>
                </c:pt>
                <c:pt idx="2589">
                  <c:v>5.489E-3</c:v>
                </c:pt>
                <c:pt idx="2590">
                  <c:v>2.0074000000000002E-2</c:v>
                </c:pt>
                <c:pt idx="2591">
                  <c:v>9.3900000000000008E-3</c:v>
                </c:pt>
                <c:pt idx="2592">
                  <c:v>3.8500000000000001E-3</c:v>
                </c:pt>
                <c:pt idx="2593">
                  <c:v>1.5100000000000001E-2</c:v>
                </c:pt>
                <c:pt idx="2594">
                  <c:v>9.2770000000000005E-3</c:v>
                </c:pt>
                <c:pt idx="2595">
                  <c:v>1.2330000000000001E-2</c:v>
                </c:pt>
                <c:pt idx="2596">
                  <c:v>1.1990000000000001E-2</c:v>
                </c:pt>
                <c:pt idx="2597">
                  <c:v>7.1850000000000004E-3</c:v>
                </c:pt>
                <c:pt idx="2598">
                  <c:v>1.3912000000000001E-2</c:v>
                </c:pt>
                <c:pt idx="2599">
                  <c:v>1.9734999999999999E-2</c:v>
                </c:pt>
                <c:pt idx="2600">
                  <c:v>5.2069999999999998E-3</c:v>
                </c:pt>
                <c:pt idx="2601">
                  <c:v>9.8420000000000001E-3</c:v>
                </c:pt>
                <c:pt idx="2602">
                  <c:v>1.1199000000000001E-2</c:v>
                </c:pt>
                <c:pt idx="2603">
                  <c:v>1.2612E-2</c:v>
                </c:pt>
                <c:pt idx="2604">
                  <c:v>1.0521000000000001E-2</c:v>
                </c:pt>
                <c:pt idx="2605">
                  <c:v>1.5100000000000001E-2</c:v>
                </c:pt>
                <c:pt idx="2606">
                  <c:v>1.069E-2</c:v>
                </c:pt>
                <c:pt idx="2607">
                  <c:v>1.0068000000000001E-2</c:v>
                </c:pt>
                <c:pt idx="2608">
                  <c:v>8.4849999999999995E-3</c:v>
                </c:pt>
                <c:pt idx="2609">
                  <c:v>4.0200000000000001E-4</c:v>
                </c:pt>
                <c:pt idx="2610">
                  <c:v>1.0351000000000001E-2</c:v>
                </c:pt>
                <c:pt idx="2611">
                  <c:v>5.2069999999999998E-3</c:v>
                </c:pt>
                <c:pt idx="2612">
                  <c:v>1.3573E-2</c:v>
                </c:pt>
                <c:pt idx="2613">
                  <c:v>1.1086E-2</c:v>
                </c:pt>
                <c:pt idx="2614">
                  <c:v>7.92E-3</c:v>
                </c:pt>
                <c:pt idx="2615">
                  <c:v>1.4194999999999999E-2</c:v>
                </c:pt>
                <c:pt idx="2616">
                  <c:v>1.6681999999999999E-2</c:v>
                </c:pt>
                <c:pt idx="2617">
                  <c:v>7.7510000000000001E-3</c:v>
                </c:pt>
                <c:pt idx="2618">
                  <c:v>6.9030000000000003E-3</c:v>
                </c:pt>
                <c:pt idx="2619">
                  <c:v>5.9420000000000002E-3</c:v>
                </c:pt>
                <c:pt idx="2620">
                  <c:v>3.7929999999999999E-3</c:v>
                </c:pt>
                <c:pt idx="2621">
                  <c:v>8.5419999999999992E-3</c:v>
                </c:pt>
                <c:pt idx="2622">
                  <c:v>1.3063999999999999E-2</c:v>
                </c:pt>
                <c:pt idx="2623">
                  <c:v>1.2951000000000001E-2</c:v>
                </c:pt>
                <c:pt idx="2624">
                  <c:v>1.7474E-2</c:v>
                </c:pt>
                <c:pt idx="2625">
                  <c:v>1.0238000000000001E-2</c:v>
                </c:pt>
                <c:pt idx="2626">
                  <c:v>2.4653000000000001E-2</c:v>
                </c:pt>
                <c:pt idx="2627">
                  <c:v>9.5600000000000008E-3</c:v>
                </c:pt>
                <c:pt idx="2628">
                  <c:v>8.4849999999999995E-3</c:v>
                </c:pt>
                <c:pt idx="2629">
                  <c:v>-1.294E-3</c:v>
                </c:pt>
                <c:pt idx="2630">
                  <c:v>1.4139000000000001E-2</c:v>
                </c:pt>
                <c:pt idx="2631">
                  <c:v>8.09E-3</c:v>
                </c:pt>
                <c:pt idx="2632">
                  <c:v>7.8639999999999995E-3</c:v>
                </c:pt>
                <c:pt idx="2633">
                  <c:v>1.0293999999999999E-2</c:v>
                </c:pt>
                <c:pt idx="2634">
                  <c:v>1.1254999999999999E-2</c:v>
                </c:pt>
                <c:pt idx="2635">
                  <c:v>1.1481999999999999E-2</c:v>
                </c:pt>
                <c:pt idx="2636">
                  <c:v>1.4478E-2</c:v>
                </c:pt>
                <c:pt idx="2637">
                  <c:v>1.5552E-2</c:v>
                </c:pt>
                <c:pt idx="2638">
                  <c:v>1.6286999999999999E-2</c:v>
                </c:pt>
                <c:pt idx="2639">
                  <c:v>8.5990000000000007E-3</c:v>
                </c:pt>
                <c:pt idx="2640">
                  <c:v>9.6159999999999995E-3</c:v>
                </c:pt>
                <c:pt idx="2641">
                  <c:v>5.7149999999999996E-3</c:v>
                </c:pt>
                <c:pt idx="2642">
                  <c:v>1.1934E-2</c:v>
                </c:pt>
                <c:pt idx="2643">
                  <c:v>1.0747E-2</c:v>
                </c:pt>
                <c:pt idx="2644">
                  <c:v>9.8420000000000001E-3</c:v>
                </c:pt>
                <c:pt idx="2645">
                  <c:v>1.2895E-2</c:v>
                </c:pt>
                <c:pt idx="2646">
                  <c:v>1.3856E-2</c:v>
                </c:pt>
                <c:pt idx="2647">
                  <c:v>2.8890000000000001E-3</c:v>
                </c:pt>
                <c:pt idx="2648">
                  <c:v>5.1500000000000001E-3</c:v>
                </c:pt>
                <c:pt idx="2649">
                  <c:v>3.9060000000000002E-3</c:v>
                </c:pt>
                <c:pt idx="2650">
                  <c:v>7.6940000000000003E-3</c:v>
                </c:pt>
                <c:pt idx="2651">
                  <c:v>9.4470000000000005E-3</c:v>
                </c:pt>
                <c:pt idx="2652">
                  <c:v>8.2030000000000002E-3</c:v>
                </c:pt>
                <c:pt idx="2653">
                  <c:v>5.9979999999999999E-3</c:v>
                </c:pt>
                <c:pt idx="2654">
                  <c:v>1.8603999999999999E-2</c:v>
                </c:pt>
                <c:pt idx="2655">
                  <c:v>1.1142000000000001E-2</c:v>
                </c:pt>
                <c:pt idx="2656">
                  <c:v>7.2420000000000002E-3</c:v>
                </c:pt>
                <c:pt idx="2657">
                  <c:v>1.928E-3</c:v>
                </c:pt>
                <c:pt idx="2658">
                  <c:v>1.1481999999999999E-2</c:v>
                </c:pt>
                <c:pt idx="2659">
                  <c:v>1.0293999999999999E-2</c:v>
                </c:pt>
                <c:pt idx="2660">
                  <c:v>7.1289999999999999E-3</c:v>
                </c:pt>
                <c:pt idx="2661">
                  <c:v>8.2030000000000002E-3</c:v>
                </c:pt>
                <c:pt idx="2662">
                  <c:v>4.5849999999999997E-3</c:v>
                </c:pt>
                <c:pt idx="2663">
                  <c:v>1.8491E-2</c:v>
                </c:pt>
                <c:pt idx="2664">
                  <c:v>1.3686E-2</c:v>
                </c:pt>
                <c:pt idx="2665">
                  <c:v>4.5279999999999999E-3</c:v>
                </c:pt>
                <c:pt idx="2666">
                  <c:v>1.1311999999999999E-2</c:v>
                </c:pt>
                <c:pt idx="2667">
                  <c:v>1.2951000000000001E-2</c:v>
                </c:pt>
                <c:pt idx="2668">
                  <c:v>8.5400000000000005E-4</c:v>
                </c:pt>
                <c:pt idx="2669">
                  <c:v>1.0747E-2</c:v>
                </c:pt>
                <c:pt idx="2670">
                  <c:v>1.1424999999999999E-2</c:v>
                </c:pt>
                <c:pt idx="2671">
                  <c:v>4.8110000000000002E-3</c:v>
                </c:pt>
                <c:pt idx="2672">
                  <c:v>9.3900000000000008E-3</c:v>
                </c:pt>
                <c:pt idx="2673">
                  <c:v>7.8639999999999995E-3</c:v>
                </c:pt>
                <c:pt idx="2674">
                  <c:v>1.0577E-2</c:v>
                </c:pt>
                <c:pt idx="2675">
                  <c:v>1.0747E-2</c:v>
                </c:pt>
                <c:pt idx="2676">
                  <c:v>5.9420000000000002E-3</c:v>
                </c:pt>
                <c:pt idx="2677">
                  <c:v>4.9240000000000004E-3</c:v>
                </c:pt>
                <c:pt idx="2678">
                  <c:v>1.9508999999999999E-2</c:v>
                </c:pt>
                <c:pt idx="2679">
                  <c:v>6.7330000000000003E-3</c:v>
                </c:pt>
                <c:pt idx="2680">
                  <c:v>6.1679999999999999E-3</c:v>
                </c:pt>
                <c:pt idx="2681">
                  <c:v>5.7720000000000002E-3</c:v>
                </c:pt>
                <c:pt idx="2682">
                  <c:v>7.0159999999999997E-3</c:v>
                </c:pt>
                <c:pt idx="2683">
                  <c:v>4.0200000000000001E-3</c:v>
                </c:pt>
                <c:pt idx="2684">
                  <c:v>1.3686E-2</c:v>
                </c:pt>
                <c:pt idx="2685">
                  <c:v>7.3550000000000004E-3</c:v>
                </c:pt>
                <c:pt idx="2686">
                  <c:v>1.2330000000000001E-2</c:v>
                </c:pt>
                <c:pt idx="2687">
                  <c:v>1.1651E-2</c:v>
                </c:pt>
                <c:pt idx="2688">
                  <c:v>1.758E-3</c:v>
                </c:pt>
                <c:pt idx="2689">
                  <c:v>1.137E-3</c:v>
                </c:pt>
                <c:pt idx="2690">
                  <c:v>8.5419999999999992E-3</c:v>
                </c:pt>
                <c:pt idx="2691">
                  <c:v>5.829E-3</c:v>
                </c:pt>
                <c:pt idx="2692">
                  <c:v>9.5029999999999993E-3</c:v>
                </c:pt>
                <c:pt idx="2693">
                  <c:v>1.1877E-2</c:v>
                </c:pt>
                <c:pt idx="2694">
                  <c:v>4.2459999999999998E-3</c:v>
                </c:pt>
                <c:pt idx="2695">
                  <c:v>4.0759999999999998E-3</c:v>
                </c:pt>
                <c:pt idx="2696">
                  <c:v>1.0973E-2</c:v>
                </c:pt>
                <c:pt idx="2697">
                  <c:v>7.4110000000000001E-3</c:v>
                </c:pt>
                <c:pt idx="2698">
                  <c:v>6.1110000000000001E-3</c:v>
                </c:pt>
                <c:pt idx="2699">
                  <c:v>5.659E-3</c:v>
                </c:pt>
                <c:pt idx="2700">
                  <c:v>7.4679999999999998E-3</c:v>
                </c:pt>
                <c:pt idx="2701">
                  <c:v>8.3719999999999992E-3</c:v>
                </c:pt>
                <c:pt idx="2702">
                  <c:v>7.8639999999999995E-3</c:v>
                </c:pt>
                <c:pt idx="2703">
                  <c:v>7.0720000000000002E-3</c:v>
                </c:pt>
                <c:pt idx="2704">
                  <c:v>1.6400000000000001E-2</c:v>
                </c:pt>
                <c:pt idx="2705">
                  <c:v>1.0238000000000001E-2</c:v>
                </c:pt>
                <c:pt idx="2706">
                  <c:v>5.7720000000000002E-3</c:v>
                </c:pt>
                <c:pt idx="2707">
                  <c:v>8.2590000000000007E-3</c:v>
                </c:pt>
                <c:pt idx="2708">
                  <c:v>3.454E-3</c:v>
                </c:pt>
                <c:pt idx="2709">
                  <c:v>8.4290000000000007E-3</c:v>
                </c:pt>
                <c:pt idx="2710">
                  <c:v>6.2799999999999998E-4</c:v>
                </c:pt>
                <c:pt idx="2711">
                  <c:v>1.0125E-2</c:v>
                </c:pt>
                <c:pt idx="2712">
                  <c:v>8.5990000000000007E-3</c:v>
                </c:pt>
                <c:pt idx="2713">
                  <c:v>2.098E-3</c:v>
                </c:pt>
                <c:pt idx="2714">
                  <c:v>6.1110000000000001E-3</c:v>
                </c:pt>
                <c:pt idx="2715">
                  <c:v>5.2069999999999998E-3</c:v>
                </c:pt>
                <c:pt idx="2716">
                  <c:v>1.3517E-2</c:v>
                </c:pt>
                <c:pt idx="2717">
                  <c:v>4.5849999999999997E-3</c:v>
                </c:pt>
                <c:pt idx="2718">
                  <c:v>1.7247999999999999E-2</c:v>
                </c:pt>
                <c:pt idx="2719">
                  <c:v>1.363E-2</c:v>
                </c:pt>
                <c:pt idx="2720">
                  <c:v>9.8420000000000001E-3</c:v>
                </c:pt>
                <c:pt idx="2721">
                  <c:v>9.3329999999999993E-3</c:v>
                </c:pt>
                <c:pt idx="2722">
                  <c:v>1.0973E-2</c:v>
                </c:pt>
                <c:pt idx="2723">
                  <c:v>1.6004000000000001E-2</c:v>
                </c:pt>
                <c:pt idx="2724">
                  <c:v>1.8265E-2</c:v>
                </c:pt>
                <c:pt idx="2725">
                  <c:v>4.359E-3</c:v>
                </c:pt>
                <c:pt idx="2726">
                  <c:v>1.0125E-2</c:v>
                </c:pt>
                <c:pt idx="2727">
                  <c:v>1.7474E-2</c:v>
                </c:pt>
                <c:pt idx="2728">
                  <c:v>3.398E-3</c:v>
                </c:pt>
                <c:pt idx="2729">
                  <c:v>8.3160000000000005E-3</c:v>
                </c:pt>
                <c:pt idx="2730">
                  <c:v>1.3403999999999999E-2</c:v>
                </c:pt>
                <c:pt idx="2731">
                  <c:v>7.9769999999999997E-3</c:v>
                </c:pt>
                <c:pt idx="2732">
                  <c:v>1.1481999999999999E-2</c:v>
                </c:pt>
                <c:pt idx="2733">
                  <c:v>1.4082000000000001E-2</c:v>
                </c:pt>
                <c:pt idx="2734">
                  <c:v>9.5029999999999993E-3</c:v>
                </c:pt>
                <c:pt idx="2735">
                  <c:v>2.098E-3</c:v>
                </c:pt>
                <c:pt idx="2736">
                  <c:v>1.3063999999999999E-2</c:v>
                </c:pt>
                <c:pt idx="2737">
                  <c:v>3.2850000000000002E-3</c:v>
                </c:pt>
                <c:pt idx="2738">
                  <c:v>4.0200000000000001E-3</c:v>
                </c:pt>
                <c:pt idx="2739">
                  <c:v>9.6729999999999993E-3</c:v>
                </c:pt>
                <c:pt idx="2740">
                  <c:v>4.1330000000000004E-3</c:v>
                </c:pt>
                <c:pt idx="2741">
                  <c:v>9.4470000000000005E-3</c:v>
                </c:pt>
                <c:pt idx="2742">
                  <c:v>9.6159999999999995E-3</c:v>
                </c:pt>
                <c:pt idx="2743">
                  <c:v>7.9769999999999997E-3</c:v>
                </c:pt>
                <c:pt idx="2744">
                  <c:v>1.2725E-2</c:v>
                </c:pt>
                <c:pt idx="2745">
                  <c:v>6.1110000000000001E-3</c:v>
                </c:pt>
                <c:pt idx="2746">
                  <c:v>6.7330000000000003E-3</c:v>
                </c:pt>
                <c:pt idx="2747">
                  <c:v>1.0351000000000001E-2</c:v>
                </c:pt>
                <c:pt idx="2748">
                  <c:v>4.7540000000000004E-3</c:v>
                </c:pt>
                <c:pt idx="2749">
                  <c:v>1.5269E-2</c:v>
                </c:pt>
                <c:pt idx="2750">
                  <c:v>1.1254999999999999E-2</c:v>
                </c:pt>
                <c:pt idx="2751">
                  <c:v>1.6569E-2</c:v>
                </c:pt>
                <c:pt idx="2752">
                  <c:v>8.5400000000000005E-4</c:v>
                </c:pt>
                <c:pt idx="2753">
                  <c:v>1.2215999999999999E-2</c:v>
                </c:pt>
                <c:pt idx="2754">
                  <c:v>4.4149999999999997E-3</c:v>
                </c:pt>
                <c:pt idx="2755">
                  <c:v>7.4679999999999998E-3</c:v>
                </c:pt>
                <c:pt idx="2756">
                  <c:v>8.5979999999999997E-3</c:v>
                </c:pt>
                <c:pt idx="2757">
                  <c:v>4.5279999999999999E-3</c:v>
                </c:pt>
                <c:pt idx="2758">
                  <c:v>1.4024999999999999E-2</c:v>
                </c:pt>
                <c:pt idx="2759">
                  <c:v>1.6625999999999998E-2</c:v>
                </c:pt>
                <c:pt idx="2760">
                  <c:v>7.4110000000000001E-3</c:v>
                </c:pt>
                <c:pt idx="2761">
                  <c:v>1.1651E-2</c:v>
                </c:pt>
                <c:pt idx="2762">
                  <c:v>8.09E-3</c:v>
                </c:pt>
                <c:pt idx="2763">
                  <c:v>1.0521000000000001E-2</c:v>
                </c:pt>
                <c:pt idx="2764">
                  <c:v>1.4252000000000001E-2</c:v>
                </c:pt>
                <c:pt idx="2765">
                  <c:v>9.6729999999999993E-3</c:v>
                </c:pt>
                <c:pt idx="2766">
                  <c:v>4.4720000000000003E-3</c:v>
                </c:pt>
                <c:pt idx="2767">
                  <c:v>7.8069999999999997E-3</c:v>
                </c:pt>
                <c:pt idx="2768">
                  <c:v>1.5382E-2</c:v>
                </c:pt>
                <c:pt idx="2769">
                  <c:v>-4.5170000000000002E-3</c:v>
                </c:pt>
                <c:pt idx="2770">
                  <c:v>1.5325999999999999E-2</c:v>
                </c:pt>
                <c:pt idx="2771">
                  <c:v>9.6699999999999998E-4</c:v>
                </c:pt>
                <c:pt idx="2772">
                  <c:v>8.09E-3</c:v>
                </c:pt>
                <c:pt idx="2773">
                  <c:v>1.0521000000000001E-2</c:v>
                </c:pt>
                <c:pt idx="2774">
                  <c:v>1.5495E-2</c:v>
                </c:pt>
                <c:pt idx="2775">
                  <c:v>1.4189999999999999E-3</c:v>
                </c:pt>
                <c:pt idx="2776">
                  <c:v>8.4849999999999995E-3</c:v>
                </c:pt>
                <c:pt idx="2777">
                  <c:v>8.3719999999999992E-3</c:v>
                </c:pt>
                <c:pt idx="2778">
                  <c:v>1.1538E-2</c:v>
                </c:pt>
                <c:pt idx="2779">
                  <c:v>7.6940000000000003E-3</c:v>
                </c:pt>
                <c:pt idx="2780">
                  <c:v>4.5849999999999997E-3</c:v>
                </c:pt>
                <c:pt idx="2781">
                  <c:v>1.5664999999999998E-2</c:v>
                </c:pt>
                <c:pt idx="2782">
                  <c:v>-5.8729999999999997E-3</c:v>
                </c:pt>
                <c:pt idx="2783">
                  <c:v>-4.0080000000000003E-3</c:v>
                </c:pt>
                <c:pt idx="2784">
                  <c:v>6.9030000000000003E-3</c:v>
                </c:pt>
                <c:pt idx="2785">
                  <c:v>1.4760000000000001E-3</c:v>
                </c:pt>
                <c:pt idx="2786">
                  <c:v>7.1850000000000004E-3</c:v>
                </c:pt>
                <c:pt idx="2787">
                  <c:v>3.6800000000000001E-3</c:v>
                </c:pt>
                <c:pt idx="2788">
                  <c:v>3.454E-3</c:v>
                </c:pt>
                <c:pt idx="2789">
                  <c:v>1.0181000000000001E-2</c:v>
                </c:pt>
                <c:pt idx="2790">
                  <c:v>3.228E-3</c:v>
                </c:pt>
                <c:pt idx="2791">
                  <c:v>1.6795000000000001E-2</c:v>
                </c:pt>
                <c:pt idx="2792">
                  <c:v>8.9379999999999998E-3</c:v>
                </c:pt>
                <c:pt idx="2793">
                  <c:v>6.7889999999999999E-3</c:v>
                </c:pt>
                <c:pt idx="2794">
                  <c:v>6.3940000000000004E-3</c:v>
                </c:pt>
                <c:pt idx="2795">
                  <c:v>7.5810000000000001E-3</c:v>
                </c:pt>
                <c:pt idx="2796">
                  <c:v>1.3233999999999999E-2</c:v>
                </c:pt>
                <c:pt idx="2797">
                  <c:v>1.9840000000000001E-3</c:v>
                </c:pt>
                <c:pt idx="2798">
                  <c:v>1.3686E-2</c:v>
                </c:pt>
                <c:pt idx="2799">
                  <c:v>9.051E-3</c:v>
                </c:pt>
                <c:pt idx="2800">
                  <c:v>1.0238000000000001E-2</c:v>
                </c:pt>
                <c:pt idx="2801">
                  <c:v>6.45E-3</c:v>
                </c:pt>
                <c:pt idx="2802">
                  <c:v>4.9240000000000004E-3</c:v>
                </c:pt>
                <c:pt idx="2803">
                  <c:v>-4.9119999999999997E-3</c:v>
                </c:pt>
                <c:pt idx="2804">
                  <c:v>1.1594999999999999E-2</c:v>
                </c:pt>
                <c:pt idx="2805">
                  <c:v>5.659E-3</c:v>
                </c:pt>
                <c:pt idx="2806">
                  <c:v>7.3550000000000004E-3</c:v>
                </c:pt>
                <c:pt idx="2807">
                  <c:v>1.0238000000000001E-2</c:v>
                </c:pt>
                <c:pt idx="2808">
                  <c:v>-3.4989999999999999E-3</c:v>
                </c:pt>
                <c:pt idx="2809">
                  <c:v>2.0969999999999999E-3</c:v>
                </c:pt>
                <c:pt idx="2810">
                  <c:v>9.3900000000000008E-3</c:v>
                </c:pt>
                <c:pt idx="2811">
                  <c:v>1.6400000000000001E-2</c:v>
                </c:pt>
                <c:pt idx="2812">
                  <c:v>1.3291000000000001E-2</c:v>
                </c:pt>
                <c:pt idx="2813">
                  <c:v>7.6369999999999997E-3</c:v>
                </c:pt>
                <c:pt idx="2814">
                  <c:v>1.1877E-2</c:v>
                </c:pt>
                <c:pt idx="2815">
                  <c:v>8.7679999999999998E-3</c:v>
                </c:pt>
                <c:pt idx="2816">
                  <c:v>1.193E-3</c:v>
                </c:pt>
                <c:pt idx="2817">
                  <c:v>-7.8600000000000002E-4</c:v>
                </c:pt>
                <c:pt idx="2818">
                  <c:v>5.0369999999999998E-3</c:v>
                </c:pt>
                <c:pt idx="2819">
                  <c:v>2.3800000000000002E-3</c:v>
                </c:pt>
                <c:pt idx="2820">
                  <c:v>9.6159999999999995E-3</c:v>
                </c:pt>
                <c:pt idx="2821">
                  <c:v>1.7021999999999999E-2</c:v>
                </c:pt>
                <c:pt idx="2822">
                  <c:v>6.6759999999999996E-3</c:v>
                </c:pt>
                <c:pt idx="2823">
                  <c:v>1.1821E-2</c:v>
                </c:pt>
                <c:pt idx="2824">
                  <c:v>4.4720000000000003E-3</c:v>
                </c:pt>
                <c:pt idx="2825">
                  <c:v>1.9E-2</c:v>
                </c:pt>
                <c:pt idx="2826">
                  <c:v>1.815E-3</c:v>
                </c:pt>
                <c:pt idx="2827">
                  <c:v>9.6729999999999993E-3</c:v>
                </c:pt>
                <c:pt idx="2828">
                  <c:v>2.8890000000000001E-3</c:v>
                </c:pt>
                <c:pt idx="2829">
                  <c:v>8.8249999999999995E-3</c:v>
                </c:pt>
                <c:pt idx="2830">
                  <c:v>1.1360000000000001E-3</c:v>
                </c:pt>
                <c:pt idx="2831">
                  <c:v>1.3856E-2</c:v>
                </c:pt>
                <c:pt idx="2832">
                  <c:v>1.0012E-2</c:v>
                </c:pt>
                <c:pt idx="2833">
                  <c:v>8.5419999999999992E-3</c:v>
                </c:pt>
                <c:pt idx="2834">
                  <c:v>6.2799999999999998E-4</c:v>
                </c:pt>
                <c:pt idx="2835">
                  <c:v>5.1500000000000001E-3</c:v>
                </c:pt>
                <c:pt idx="2836">
                  <c:v>7.6369999999999997E-3</c:v>
                </c:pt>
                <c:pt idx="2837">
                  <c:v>3.1710000000000002E-3</c:v>
                </c:pt>
                <c:pt idx="2838">
                  <c:v>9.7859999999999996E-3</c:v>
                </c:pt>
                <c:pt idx="2839">
                  <c:v>3.9630000000000004E-3</c:v>
                </c:pt>
                <c:pt idx="2840">
                  <c:v>5.71E-4</c:v>
                </c:pt>
                <c:pt idx="2841">
                  <c:v>4.7540000000000004E-3</c:v>
                </c:pt>
                <c:pt idx="2842">
                  <c:v>7.1850000000000004E-3</c:v>
                </c:pt>
                <c:pt idx="2843">
                  <c:v>9.5589999999999998E-3</c:v>
                </c:pt>
                <c:pt idx="2844">
                  <c:v>8.7679999999999998E-3</c:v>
                </c:pt>
                <c:pt idx="2845">
                  <c:v>8.5979999999999997E-3</c:v>
                </c:pt>
                <c:pt idx="2846">
                  <c:v>1.5099E-2</c:v>
                </c:pt>
                <c:pt idx="2847">
                  <c:v>4.7540000000000004E-3</c:v>
                </c:pt>
                <c:pt idx="2848">
                  <c:v>1.0577E-2</c:v>
                </c:pt>
                <c:pt idx="2849">
                  <c:v>1.0916E-2</c:v>
                </c:pt>
                <c:pt idx="2850">
                  <c:v>1.4817E-2</c:v>
                </c:pt>
                <c:pt idx="2851">
                  <c:v>1.5608E-2</c:v>
                </c:pt>
                <c:pt idx="2852">
                  <c:v>6.5630000000000003E-3</c:v>
                </c:pt>
                <c:pt idx="2853">
                  <c:v>1.0407E-2</c:v>
                </c:pt>
                <c:pt idx="2854">
                  <c:v>6.7889999999999999E-3</c:v>
                </c:pt>
                <c:pt idx="2855">
                  <c:v>1.928E-3</c:v>
                </c:pt>
                <c:pt idx="2856">
                  <c:v>7.5810000000000001E-3</c:v>
                </c:pt>
                <c:pt idx="2857">
                  <c:v>5.2630000000000003E-3</c:v>
                </c:pt>
                <c:pt idx="2858">
                  <c:v>4.4149999999999997E-3</c:v>
                </c:pt>
                <c:pt idx="2859">
                  <c:v>3.398E-3</c:v>
                </c:pt>
                <c:pt idx="2860">
                  <c:v>8.5979999999999997E-3</c:v>
                </c:pt>
                <c:pt idx="2861">
                  <c:v>-3.3300000000000001E-3</c:v>
                </c:pt>
                <c:pt idx="2862">
                  <c:v>8.8249999999999995E-3</c:v>
                </c:pt>
                <c:pt idx="2863">
                  <c:v>1.6230000000000001E-2</c:v>
                </c:pt>
                <c:pt idx="2864">
                  <c:v>7.8069999999999997E-3</c:v>
                </c:pt>
                <c:pt idx="2865">
                  <c:v>7.92E-3</c:v>
                </c:pt>
                <c:pt idx="2866">
                  <c:v>-3.16E-3</c:v>
                </c:pt>
                <c:pt idx="2867">
                  <c:v>6.45E-3</c:v>
                </c:pt>
                <c:pt idx="2868">
                  <c:v>8.4290000000000007E-3</c:v>
                </c:pt>
                <c:pt idx="2869">
                  <c:v>6.2799999999999998E-4</c:v>
                </c:pt>
                <c:pt idx="2870">
                  <c:v>4.3020000000000003E-3</c:v>
                </c:pt>
                <c:pt idx="2871">
                  <c:v>3.6240000000000001E-3</c:v>
                </c:pt>
                <c:pt idx="2872">
                  <c:v>1.1029000000000001E-2</c:v>
                </c:pt>
                <c:pt idx="2873">
                  <c:v>9.9550000000000003E-3</c:v>
                </c:pt>
                <c:pt idx="2874">
                  <c:v>7.5810000000000001E-3</c:v>
                </c:pt>
                <c:pt idx="2875">
                  <c:v>1.052E-2</c:v>
                </c:pt>
                <c:pt idx="2876">
                  <c:v>1.1708E-2</c:v>
                </c:pt>
                <c:pt idx="2877">
                  <c:v>7.2979999999999998E-3</c:v>
                </c:pt>
                <c:pt idx="2878">
                  <c:v>7.8069999999999997E-3</c:v>
                </c:pt>
                <c:pt idx="2879">
                  <c:v>1.0577E-2</c:v>
                </c:pt>
                <c:pt idx="2880">
                  <c:v>8.881E-3</c:v>
                </c:pt>
                <c:pt idx="2881">
                  <c:v>2.5500000000000002E-3</c:v>
                </c:pt>
                <c:pt idx="2882">
                  <c:v>3.8500000000000001E-3</c:v>
                </c:pt>
                <c:pt idx="2883">
                  <c:v>1.3060000000000001E-3</c:v>
                </c:pt>
                <c:pt idx="2884">
                  <c:v>9.9550000000000003E-3</c:v>
                </c:pt>
                <c:pt idx="2885">
                  <c:v>1.3516E-2</c:v>
                </c:pt>
                <c:pt idx="2886">
                  <c:v>2.9450000000000001E-3</c:v>
                </c:pt>
                <c:pt idx="2887">
                  <c:v>4.2449999999999996E-3</c:v>
                </c:pt>
                <c:pt idx="2888">
                  <c:v>1.023E-3</c:v>
                </c:pt>
                <c:pt idx="2889">
                  <c:v>3.3969999999999998E-3</c:v>
                </c:pt>
                <c:pt idx="2890">
                  <c:v>-6.1600000000000001E-4</c:v>
                </c:pt>
                <c:pt idx="2891">
                  <c:v>1.2782E-2</c:v>
                </c:pt>
                <c:pt idx="2892">
                  <c:v>9.5029999999999993E-3</c:v>
                </c:pt>
                <c:pt idx="2893">
                  <c:v>9.8989999999999998E-3</c:v>
                </c:pt>
                <c:pt idx="2894">
                  <c:v>1.4930000000000001E-2</c:v>
                </c:pt>
                <c:pt idx="2895">
                  <c:v>9.7850000000000003E-3</c:v>
                </c:pt>
                <c:pt idx="2896">
                  <c:v>1.1877E-2</c:v>
                </c:pt>
                <c:pt idx="2897">
                  <c:v>1.4930000000000001E-2</c:v>
                </c:pt>
                <c:pt idx="2898">
                  <c:v>1.0803E-2</c:v>
                </c:pt>
                <c:pt idx="2899">
                  <c:v>7.92E-3</c:v>
                </c:pt>
                <c:pt idx="2900">
                  <c:v>1.3799000000000001E-2</c:v>
                </c:pt>
                <c:pt idx="2901">
                  <c:v>8.9370000000000005E-3</c:v>
                </c:pt>
                <c:pt idx="2902">
                  <c:v>6.1669999999999997E-3</c:v>
                </c:pt>
                <c:pt idx="2903">
                  <c:v>1.1142000000000001E-2</c:v>
                </c:pt>
                <c:pt idx="2904">
                  <c:v>1.8038999999999999E-2</c:v>
                </c:pt>
                <c:pt idx="2905">
                  <c:v>-1.351E-3</c:v>
                </c:pt>
                <c:pt idx="2906">
                  <c:v>1.0803E-2</c:v>
                </c:pt>
                <c:pt idx="2907">
                  <c:v>1.023E-3</c:v>
                </c:pt>
                <c:pt idx="2908">
                  <c:v>6.2799999999999998E-4</c:v>
                </c:pt>
                <c:pt idx="2909">
                  <c:v>3.398E-3</c:v>
                </c:pt>
                <c:pt idx="2910">
                  <c:v>5.0369999999999998E-3</c:v>
                </c:pt>
                <c:pt idx="2911">
                  <c:v>6.7330000000000003E-3</c:v>
                </c:pt>
                <c:pt idx="2912">
                  <c:v>-2.5950000000000001E-3</c:v>
                </c:pt>
                <c:pt idx="2913">
                  <c:v>1.2838E-2</c:v>
                </c:pt>
                <c:pt idx="2914">
                  <c:v>1.3121000000000001E-2</c:v>
                </c:pt>
                <c:pt idx="2915">
                  <c:v>7.2979999999999998E-3</c:v>
                </c:pt>
                <c:pt idx="2916">
                  <c:v>1.1821E-2</c:v>
                </c:pt>
                <c:pt idx="2917">
                  <c:v>4.8669999999999998E-3</c:v>
                </c:pt>
                <c:pt idx="2918">
                  <c:v>7.3550000000000004E-3</c:v>
                </c:pt>
                <c:pt idx="2919">
                  <c:v>7.5810000000000001E-3</c:v>
                </c:pt>
                <c:pt idx="2920">
                  <c:v>1.4364999999999999E-2</c:v>
                </c:pt>
                <c:pt idx="2921">
                  <c:v>1.3121000000000001E-2</c:v>
                </c:pt>
                <c:pt idx="2922">
                  <c:v>1.702E-3</c:v>
                </c:pt>
                <c:pt idx="2923">
                  <c:v>8.4290000000000007E-3</c:v>
                </c:pt>
                <c:pt idx="2924">
                  <c:v>6.45E-3</c:v>
                </c:pt>
                <c:pt idx="2925">
                  <c:v>1.6739E-2</c:v>
                </c:pt>
                <c:pt idx="2926">
                  <c:v>1.3743E-2</c:v>
                </c:pt>
                <c:pt idx="2927">
                  <c:v>1.2102999999999999E-2</c:v>
                </c:pt>
                <c:pt idx="2928">
                  <c:v>9.7289999999999998E-3</c:v>
                </c:pt>
                <c:pt idx="2929">
                  <c:v>3.5669999999999999E-3</c:v>
                </c:pt>
                <c:pt idx="2930">
                  <c:v>9.9550000000000003E-3</c:v>
                </c:pt>
                <c:pt idx="2931">
                  <c:v>8.2590000000000007E-3</c:v>
                </c:pt>
                <c:pt idx="2932">
                  <c:v>8.0330000000000002E-3</c:v>
                </c:pt>
                <c:pt idx="2933">
                  <c:v>5.3200000000000001E-3</c:v>
                </c:pt>
                <c:pt idx="2934">
                  <c:v>2.1540000000000001E-3</c:v>
                </c:pt>
                <c:pt idx="2935">
                  <c:v>1.052E-2</c:v>
                </c:pt>
                <c:pt idx="2936">
                  <c:v>1.6795000000000001E-2</c:v>
                </c:pt>
                <c:pt idx="2937">
                  <c:v>2.3800000000000002E-3</c:v>
                </c:pt>
                <c:pt idx="2938">
                  <c:v>-8.9899999999999995E-4</c:v>
                </c:pt>
                <c:pt idx="2939">
                  <c:v>5.1400000000000003E-4</c:v>
                </c:pt>
                <c:pt idx="2940">
                  <c:v>2.493E-3</c:v>
                </c:pt>
                <c:pt idx="2941">
                  <c:v>7.7499999999999999E-3</c:v>
                </c:pt>
                <c:pt idx="2942">
                  <c:v>9.7289999999999998E-3</c:v>
                </c:pt>
                <c:pt idx="2943">
                  <c:v>1.2499E-2</c:v>
                </c:pt>
                <c:pt idx="2944">
                  <c:v>8.5419999999999992E-3</c:v>
                </c:pt>
                <c:pt idx="2945">
                  <c:v>1.0633E-2</c:v>
                </c:pt>
                <c:pt idx="2946">
                  <c:v>8.1460000000000005E-3</c:v>
                </c:pt>
                <c:pt idx="2947">
                  <c:v>3.5109999999999998E-3</c:v>
                </c:pt>
                <c:pt idx="2948">
                  <c:v>8.1460000000000005E-3</c:v>
                </c:pt>
                <c:pt idx="2949">
                  <c:v>6.0540000000000004E-3</c:v>
                </c:pt>
                <c:pt idx="2950">
                  <c:v>2.493E-3</c:v>
                </c:pt>
                <c:pt idx="2951">
                  <c:v>4.8110000000000002E-3</c:v>
                </c:pt>
                <c:pt idx="2952">
                  <c:v>7.1289999999999999E-3</c:v>
                </c:pt>
                <c:pt idx="2953">
                  <c:v>1.0068000000000001E-2</c:v>
                </c:pt>
                <c:pt idx="2954">
                  <c:v>-3.3300000000000001E-3</c:v>
                </c:pt>
                <c:pt idx="2955">
                  <c:v>4.4149999999999997E-3</c:v>
                </c:pt>
                <c:pt idx="2956">
                  <c:v>7.92E-3</c:v>
                </c:pt>
                <c:pt idx="2957">
                  <c:v>1.3799000000000001E-2</c:v>
                </c:pt>
                <c:pt idx="2958">
                  <c:v>6.9020000000000001E-3</c:v>
                </c:pt>
                <c:pt idx="2959">
                  <c:v>-4.6860000000000001E-3</c:v>
                </c:pt>
                <c:pt idx="2960">
                  <c:v>1.3743E-2</c:v>
                </c:pt>
                <c:pt idx="2961">
                  <c:v>9.1640000000000003E-3</c:v>
                </c:pt>
                <c:pt idx="2962">
                  <c:v>7.0150000000000004E-3</c:v>
                </c:pt>
                <c:pt idx="2963">
                  <c:v>8.7679999999999998E-3</c:v>
                </c:pt>
                <c:pt idx="2964">
                  <c:v>3.284E-3</c:v>
                </c:pt>
                <c:pt idx="2965">
                  <c:v>1.0803E-2</c:v>
                </c:pt>
                <c:pt idx="2966">
                  <c:v>7.92E-3</c:v>
                </c:pt>
                <c:pt idx="2967">
                  <c:v>1.7021000000000001E-2</c:v>
                </c:pt>
                <c:pt idx="2968">
                  <c:v>1.1821E-2</c:v>
                </c:pt>
                <c:pt idx="2969">
                  <c:v>1.5043000000000001E-2</c:v>
                </c:pt>
                <c:pt idx="2970">
                  <c:v>6.7330000000000003E-3</c:v>
                </c:pt>
                <c:pt idx="2971">
                  <c:v>-4.4700000000000002E-4</c:v>
                </c:pt>
                <c:pt idx="2972">
                  <c:v>1.1651E-2</c:v>
                </c:pt>
                <c:pt idx="2973">
                  <c:v>1.1368E-2</c:v>
                </c:pt>
                <c:pt idx="2974">
                  <c:v>9.7859999999999996E-3</c:v>
                </c:pt>
                <c:pt idx="2975">
                  <c:v>1.0125E-2</c:v>
                </c:pt>
                <c:pt idx="2976">
                  <c:v>2.3800000000000002E-3</c:v>
                </c:pt>
                <c:pt idx="2977">
                  <c:v>4.6410000000000002E-3</c:v>
                </c:pt>
                <c:pt idx="2978">
                  <c:v>8.9379999999999998E-3</c:v>
                </c:pt>
                <c:pt idx="2979">
                  <c:v>6.1110000000000001E-3</c:v>
                </c:pt>
                <c:pt idx="2980">
                  <c:v>8.6549999999999995E-3</c:v>
                </c:pt>
                <c:pt idx="2981">
                  <c:v>7.5810000000000001E-3</c:v>
                </c:pt>
                <c:pt idx="2982">
                  <c:v>8.711E-3</c:v>
                </c:pt>
                <c:pt idx="2983">
                  <c:v>6.8459999999999997E-3</c:v>
                </c:pt>
                <c:pt idx="2984">
                  <c:v>1.4873000000000001E-2</c:v>
                </c:pt>
                <c:pt idx="2985">
                  <c:v>3.8500000000000001E-3</c:v>
                </c:pt>
                <c:pt idx="2986">
                  <c:v>9.1070000000000005E-3</c:v>
                </c:pt>
                <c:pt idx="2987">
                  <c:v>1.1254999999999999E-2</c:v>
                </c:pt>
                <c:pt idx="2988">
                  <c:v>1.2160000000000001E-2</c:v>
                </c:pt>
                <c:pt idx="2989">
                  <c:v>3.3409999999999998E-3</c:v>
                </c:pt>
                <c:pt idx="2990">
                  <c:v>1.5778E-2</c:v>
                </c:pt>
                <c:pt idx="2991">
                  <c:v>6.8459999999999997E-3</c:v>
                </c:pt>
                <c:pt idx="2992">
                  <c:v>3.1150000000000001E-3</c:v>
                </c:pt>
                <c:pt idx="2993">
                  <c:v>-2.0860000000000002E-3</c:v>
                </c:pt>
                <c:pt idx="2994">
                  <c:v>5.4330000000000003E-3</c:v>
                </c:pt>
                <c:pt idx="2995">
                  <c:v>1.6569E-2</c:v>
                </c:pt>
                <c:pt idx="2996">
                  <c:v>8.6549999999999995E-3</c:v>
                </c:pt>
                <c:pt idx="2997">
                  <c:v>8.2590000000000007E-3</c:v>
                </c:pt>
                <c:pt idx="2998">
                  <c:v>6.3940000000000004E-3</c:v>
                </c:pt>
                <c:pt idx="2999">
                  <c:v>9.1640000000000003E-3</c:v>
                </c:pt>
                <c:pt idx="3000">
                  <c:v>2.9450000000000001E-3</c:v>
                </c:pt>
                <c:pt idx="3001">
                  <c:v>9.7850000000000003E-3</c:v>
                </c:pt>
                <c:pt idx="3002">
                  <c:v>1.5212E-2</c:v>
                </c:pt>
                <c:pt idx="3003">
                  <c:v>1.0012E-2</c:v>
                </c:pt>
                <c:pt idx="3004">
                  <c:v>1.928E-3</c:v>
                </c:pt>
                <c:pt idx="3005">
                  <c:v>1.1990000000000001E-2</c:v>
                </c:pt>
                <c:pt idx="3006">
                  <c:v>1.2669E-2</c:v>
                </c:pt>
                <c:pt idx="3007">
                  <c:v>9.3329999999999993E-3</c:v>
                </c:pt>
                <c:pt idx="3008">
                  <c:v>9.672E-3</c:v>
                </c:pt>
                <c:pt idx="3009">
                  <c:v>1.3573E-2</c:v>
                </c:pt>
                <c:pt idx="3010">
                  <c:v>8.3719999999999992E-3</c:v>
                </c:pt>
                <c:pt idx="3011">
                  <c:v>1.0293999999999999E-2</c:v>
                </c:pt>
                <c:pt idx="3012">
                  <c:v>1.1538E-2</c:v>
                </c:pt>
                <c:pt idx="3013">
                  <c:v>1.2329E-2</c:v>
                </c:pt>
                <c:pt idx="3014">
                  <c:v>8.4290000000000007E-3</c:v>
                </c:pt>
                <c:pt idx="3015">
                  <c:v>1.4421E-2</c:v>
                </c:pt>
                <c:pt idx="3016">
                  <c:v>6.9020000000000001E-3</c:v>
                </c:pt>
                <c:pt idx="3017">
                  <c:v>1.3686E-2</c:v>
                </c:pt>
                <c:pt idx="3018">
                  <c:v>3.9630000000000004E-3</c:v>
                </c:pt>
                <c:pt idx="3019">
                  <c:v>5.8849999999999996E-3</c:v>
                </c:pt>
                <c:pt idx="3020">
                  <c:v>1.9848000000000001E-2</c:v>
                </c:pt>
                <c:pt idx="3021">
                  <c:v>8.0330000000000002E-3</c:v>
                </c:pt>
                <c:pt idx="3022">
                  <c:v>1.0803E-2</c:v>
                </c:pt>
                <c:pt idx="3023">
                  <c:v>1.2329E-2</c:v>
                </c:pt>
                <c:pt idx="3024">
                  <c:v>5.659E-3</c:v>
                </c:pt>
                <c:pt idx="3025">
                  <c:v>6.8459999999999997E-3</c:v>
                </c:pt>
                <c:pt idx="3026">
                  <c:v>6.3940000000000004E-3</c:v>
                </c:pt>
                <c:pt idx="3027">
                  <c:v>1.6513E-2</c:v>
                </c:pt>
                <c:pt idx="3028">
                  <c:v>1.2215999999999999E-2</c:v>
                </c:pt>
                <c:pt idx="3029">
                  <c:v>5.659E-3</c:v>
                </c:pt>
                <c:pt idx="3030">
                  <c:v>7.1289999999999999E-3</c:v>
                </c:pt>
                <c:pt idx="3031">
                  <c:v>1.2047E-2</c:v>
                </c:pt>
                <c:pt idx="3032">
                  <c:v>4.0759999999999998E-3</c:v>
                </c:pt>
                <c:pt idx="3033">
                  <c:v>6.2799999999999998E-4</c:v>
                </c:pt>
                <c:pt idx="3034">
                  <c:v>7.0159999999999997E-3</c:v>
                </c:pt>
                <c:pt idx="3035">
                  <c:v>1.4478E-2</c:v>
                </c:pt>
                <c:pt idx="3036">
                  <c:v>1.4421E-2</c:v>
                </c:pt>
                <c:pt idx="3037">
                  <c:v>-7.3429999999999997E-3</c:v>
                </c:pt>
                <c:pt idx="3038">
                  <c:v>4.8110000000000002E-3</c:v>
                </c:pt>
                <c:pt idx="3039">
                  <c:v>1.363E-2</c:v>
                </c:pt>
                <c:pt idx="3040">
                  <c:v>1.0916E-2</c:v>
                </c:pt>
                <c:pt idx="3041">
                  <c:v>1.2499E-2</c:v>
                </c:pt>
                <c:pt idx="3042">
                  <c:v>1.1029000000000001E-2</c:v>
                </c:pt>
                <c:pt idx="3043">
                  <c:v>1.5778E-2</c:v>
                </c:pt>
                <c:pt idx="3044">
                  <c:v>1.2838E-2</c:v>
                </c:pt>
                <c:pt idx="3045">
                  <c:v>1.2669E-2</c:v>
                </c:pt>
                <c:pt idx="3046">
                  <c:v>8.881E-3</c:v>
                </c:pt>
                <c:pt idx="3047">
                  <c:v>1.0068000000000001E-2</c:v>
                </c:pt>
                <c:pt idx="3048">
                  <c:v>1.3743E-2</c:v>
                </c:pt>
                <c:pt idx="3049">
                  <c:v>-7.2900000000000005E-4</c:v>
                </c:pt>
                <c:pt idx="3050">
                  <c:v>1.1254999999999999E-2</c:v>
                </c:pt>
                <c:pt idx="3051">
                  <c:v>4.189E-3</c:v>
                </c:pt>
                <c:pt idx="3052">
                  <c:v>3.7929999999999999E-3</c:v>
                </c:pt>
                <c:pt idx="3053">
                  <c:v>1.8435E-2</c:v>
                </c:pt>
                <c:pt idx="3054">
                  <c:v>5.489E-3</c:v>
                </c:pt>
                <c:pt idx="3055">
                  <c:v>2.4369999999999999E-3</c:v>
                </c:pt>
                <c:pt idx="3056">
                  <c:v>9.4459999999999995E-3</c:v>
                </c:pt>
                <c:pt idx="3057">
                  <c:v>1.4138E-2</c:v>
                </c:pt>
                <c:pt idx="3058">
                  <c:v>2.663E-3</c:v>
                </c:pt>
                <c:pt idx="3059">
                  <c:v>8.2030000000000002E-3</c:v>
                </c:pt>
                <c:pt idx="3060">
                  <c:v>1.2329E-2</c:v>
                </c:pt>
                <c:pt idx="3061">
                  <c:v>6.8459999999999997E-3</c:v>
                </c:pt>
                <c:pt idx="3062">
                  <c:v>5.2069999999999998E-3</c:v>
                </c:pt>
                <c:pt idx="3063">
                  <c:v>8.09E-3</c:v>
                </c:pt>
                <c:pt idx="3064">
                  <c:v>7.1289999999999999E-3</c:v>
                </c:pt>
                <c:pt idx="3065">
                  <c:v>8.9379999999999998E-3</c:v>
                </c:pt>
                <c:pt idx="3066">
                  <c:v>1.363E-2</c:v>
                </c:pt>
                <c:pt idx="3067">
                  <c:v>5.659E-3</c:v>
                </c:pt>
                <c:pt idx="3068">
                  <c:v>1.3063999999999999E-2</c:v>
                </c:pt>
                <c:pt idx="3069">
                  <c:v>4.8110000000000002E-3</c:v>
                </c:pt>
                <c:pt idx="3070">
                  <c:v>1.1708E-2</c:v>
                </c:pt>
                <c:pt idx="3071">
                  <c:v>1.1360000000000001E-3</c:v>
                </c:pt>
                <c:pt idx="3072">
                  <c:v>1.0407E-2</c:v>
                </c:pt>
                <c:pt idx="3073">
                  <c:v>1.0973E-2</c:v>
                </c:pt>
                <c:pt idx="3074">
                  <c:v>6.6759999999999996E-3</c:v>
                </c:pt>
                <c:pt idx="3075">
                  <c:v>1.8152000000000001E-2</c:v>
                </c:pt>
                <c:pt idx="3076">
                  <c:v>1.6060999999999999E-2</c:v>
                </c:pt>
                <c:pt idx="3077">
                  <c:v>4.359E-3</c:v>
                </c:pt>
                <c:pt idx="3078">
                  <c:v>7.8069999999999997E-3</c:v>
                </c:pt>
                <c:pt idx="3079">
                  <c:v>1.4194999999999999E-2</c:v>
                </c:pt>
                <c:pt idx="3080">
                  <c:v>6.3940000000000004E-3</c:v>
                </c:pt>
                <c:pt idx="3081">
                  <c:v>1.0747E-2</c:v>
                </c:pt>
                <c:pt idx="3082">
                  <c:v>3.058E-3</c:v>
                </c:pt>
                <c:pt idx="3083">
                  <c:v>5.4330000000000003E-3</c:v>
                </c:pt>
                <c:pt idx="3084">
                  <c:v>4.8110000000000002E-3</c:v>
                </c:pt>
                <c:pt idx="3085">
                  <c:v>9.4459999999999995E-3</c:v>
                </c:pt>
                <c:pt idx="3086">
                  <c:v>4.8669999999999998E-3</c:v>
                </c:pt>
                <c:pt idx="3087">
                  <c:v>9.672E-3</c:v>
                </c:pt>
                <c:pt idx="3088">
                  <c:v>3.9060000000000002E-3</c:v>
                </c:pt>
                <c:pt idx="3089">
                  <c:v>1.3743E-2</c:v>
                </c:pt>
                <c:pt idx="3090">
                  <c:v>3.4499999999999998E-4</c:v>
                </c:pt>
                <c:pt idx="3091">
                  <c:v>5.9979999999999999E-3</c:v>
                </c:pt>
                <c:pt idx="3092">
                  <c:v>2.1035000000000002E-2</c:v>
                </c:pt>
                <c:pt idx="3093">
                  <c:v>1.75E-4</c:v>
                </c:pt>
                <c:pt idx="3094">
                  <c:v>1.2385999999999999E-2</c:v>
                </c:pt>
                <c:pt idx="3095">
                  <c:v>1.4760000000000001E-2</c:v>
                </c:pt>
                <c:pt idx="3096">
                  <c:v>2.2100000000000002E-3</c:v>
                </c:pt>
                <c:pt idx="3097">
                  <c:v>1.5325999999999999E-2</c:v>
                </c:pt>
                <c:pt idx="3098">
                  <c:v>8.8249999999999995E-3</c:v>
                </c:pt>
                <c:pt idx="3099">
                  <c:v>2.2221999999999999E-2</c:v>
                </c:pt>
                <c:pt idx="3100">
                  <c:v>6.9020000000000001E-3</c:v>
                </c:pt>
                <c:pt idx="3101">
                  <c:v>1.3403999999999999E-2</c:v>
                </c:pt>
                <c:pt idx="3102">
                  <c:v>4.8669999999999998E-3</c:v>
                </c:pt>
                <c:pt idx="3103">
                  <c:v>1.4024999999999999E-2</c:v>
                </c:pt>
                <c:pt idx="3104">
                  <c:v>9.9550000000000003E-3</c:v>
                </c:pt>
                <c:pt idx="3105">
                  <c:v>8.881E-3</c:v>
                </c:pt>
                <c:pt idx="3106">
                  <c:v>1.2215999999999999E-2</c:v>
                </c:pt>
                <c:pt idx="3107">
                  <c:v>2.0074000000000002E-2</c:v>
                </c:pt>
                <c:pt idx="3108">
                  <c:v>1.4364999999999999E-2</c:v>
                </c:pt>
                <c:pt idx="3109">
                  <c:v>1.0238000000000001E-2</c:v>
                </c:pt>
                <c:pt idx="3110">
                  <c:v>8.4849999999999995E-3</c:v>
                </c:pt>
                <c:pt idx="3111">
                  <c:v>1.3121000000000001E-2</c:v>
                </c:pt>
                <c:pt idx="3112">
                  <c:v>7.0159999999999997E-3</c:v>
                </c:pt>
                <c:pt idx="3113">
                  <c:v>1.1199000000000001E-2</c:v>
                </c:pt>
                <c:pt idx="3114">
                  <c:v>7.2979999999999998E-3</c:v>
                </c:pt>
                <c:pt idx="3115">
                  <c:v>5.2630000000000003E-3</c:v>
                </c:pt>
                <c:pt idx="3116">
                  <c:v>2.663E-3</c:v>
                </c:pt>
                <c:pt idx="3117">
                  <c:v>1.645E-3</c:v>
                </c:pt>
                <c:pt idx="3118">
                  <c:v>8.0330000000000002E-3</c:v>
                </c:pt>
                <c:pt idx="3119">
                  <c:v>1.8710000000000001E-3</c:v>
                </c:pt>
                <c:pt idx="3120">
                  <c:v>7.8639999999999995E-3</c:v>
                </c:pt>
                <c:pt idx="3121">
                  <c:v>1.1311999999999999E-2</c:v>
                </c:pt>
                <c:pt idx="3122">
                  <c:v>8.7679999999999998E-3</c:v>
                </c:pt>
                <c:pt idx="3123">
                  <c:v>1.7474E-2</c:v>
                </c:pt>
                <c:pt idx="3124">
                  <c:v>8.881E-3</c:v>
                </c:pt>
                <c:pt idx="3125">
                  <c:v>4.0759999999999998E-3</c:v>
                </c:pt>
                <c:pt idx="3126">
                  <c:v>1.2385999999999999E-2</c:v>
                </c:pt>
                <c:pt idx="3127">
                  <c:v>6.9589999999999999E-3</c:v>
                </c:pt>
                <c:pt idx="3128">
                  <c:v>5.489E-3</c:v>
                </c:pt>
                <c:pt idx="3129">
                  <c:v>2.4369999999999999E-3</c:v>
                </c:pt>
                <c:pt idx="3130">
                  <c:v>1.1199000000000001E-2</c:v>
                </c:pt>
                <c:pt idx="3131">
                  <c:v>9.6159999999999995E-3</c:v>
                </c:pt>
                <c:pt idx="3132">
                  <c:v>1.2329E-2</c:v>
                </c:pt>
                <c:pt idx="3133">
                  <c:v>1.2725E-2</c:v>
                </c:pt>
                <c:pt idx="3134">
                  <c:v>8.2590000000000007E-3</c:v>
                </c:pt>
                <c:pt idx="3135">
                  <c:v>-2.1419999999999998E-3</c:v>
                </c:pt>
                <c:pt idx="3136">
                  <c:v>1.8491E-2</c:v>
                </c:pt>
                <c:pt idx="3137">
                  <c:v>6.2810000000000001E-3</c:v>
                </c:pt>
                <c:pt idx="3138">
                  <c:v>1.086E-2</c:v>
                </c:pt>
                <c:pt idx="3139">
                  <c:v>7.7499999999999999E-3</c:v>
                </c:pt>
                <c:pt idx="3140">
                  <c:v>6.9020000000000001E-3</c:v>
                </c:pt>
                <c:pt idx="3141">
                  <c:v>9.1070000000000005E-3</c:v>
                </c:pt>
                <c:pt idx="3142">
                  <c:v>1.5382E-2</c:v>
                </c:pt>
                <c:pt idx="3143">
                  <c:v>8.9379999999999998E-3</c:v>
                </c:pt>
                <c:pt idx="3144">
                  <c:v>8.2030000000000002E-3</c:v>
                </c:pt>
                <c:pt idx="3145">
                  <c:v>1.1481E-2</c:v>
                </c:pt>
                <c:pt idx="3146">
                  <c:v>1.5099E-2</c:v>
                </c:pt>
                <c:pt idx="3147">
                  <c:v>2.0969999999999999E-3</c:v>
                </c:pt>
                <c:pt idx="3148">
                  <c:v>5.3759999999999997E-3</c:v>
                </c:pt>
                <c:pt idx="3149">
                  <c:v>1.5890999999999999E-2</c:v>
                </c:pt>
                <c:pt idx="3150">
                  <c:v>8.2590000000000007E-3</c:v>
                </c:pt>
                <c:pt idx="3151">
                  <c:v>1.8710000000000001E-3</c:v>
                </c:pt>
                <c:pt idx="3152">
                  <c:v>1.4364999999999999E-2</c:v>
                </c:pt>
                <c:pt idx="3153">
                  <c:v>1.4760000000000001E-2</c:v>
                </c:pt>
                <c:pt idx="3154">
                  <c:v>3.8500000000000001E-3</c:v>
                </c:pt>
                <c:pt idx="3155">
                  <c:v>7.0159999999999997E-3</c:v>
                </c:pt>
                <c:pt idx="3156">
                  <c:v>5.7720000000000002E-3</c:v>
                </c:pt>
                <c:pt idx="3157">
                  <c:v>7.6369999999999997E-3</c:v>
                </c:pt>
                <c:pt idx="3158">
                  <c:v>9.3900000000000008E-3</c:v>
                </c:pt>
                <c:pt idx="3159">
                  <c:v>5.0369999999999998E-3</c:v>
                </c:pt>
                <c:pt idx="3160">
                  <c:v>1.4591E-2</c:v>
                </c:pt>
                <c:pt idx="3161">
                  <c:v>9.5589999999999998E-3</c:v>
                </c:pt>
                <c:pt idx="3162">
                  <c:v>6.5069999999999998E-3</c:v>
                </c:pt>
                <c:pt idx="3163">
                  <c:v>4.189E-3</c:v>
                </c:pt>
                <c:pt idx="3164">
                  <c:v>3.6240000000000001E-3</c:v>
                </c:pt>
                <c:pt idx="3165">
                  <c:v>9.8420000000000001E-3</c:v>
                </c:pt>
                <c:pt idx="3166">
                  <c:v>1.5552E-2</c:v>
                </c:pt>
                <c:pt idx="3167">
                  <c:v>4.8110000000000002E-3</c:v>
                </c:pt>
                <c:pt idx="3168">
                  <c:v>3.5109999999999998E-3</c:v>
                </c:pt>
                <c:pt idx="3169">
                  <c:v>9.2200000000000008E-3</c:v>
                </c:pt>
                <c:pt idx="3170">
                  <c:v>1.1142000000000001E-2</c:v>
                </c:pt>
                <c:pt idx="3171">
                  <c:v>8.2590000000000007E-3</c:v>
                </c:pt>
                <c:pt idx="3172">
                  <c:v>8.4849999999999995E-3</c:v>
                </c:pt>
                <c:pt idx="3173">
                  <c:v>1.0125E-2</c:v>
                </c:pt>
                <c:pt idx="3174">
                  <c:v>2.3800000000000002E-3</c:v>
                </c:pt>
                <c:pt idx="3175">
                  <c:v>1.4308E-2</c:v>
                </c:pt>
                <c:pt idx="3176">
                  <c:v>9.672E-3</c:v>
                </c:pt>
                <c:pt idx="3177">
                  <c:v>1.4194999999999999E-2</c:v>
                </c:pt>
                <c:pt idx="3178">
                  <c:v>1.0916E-2</c:v>
                </c:pt>
                <c:pt idx="3179">
                  <c:v>1.2951000000000001E-2</c:v>
                </c:pt>
                <c:pt idx="3180">
                  <c:v>1.2442E-2</c:v>
                </c:pt>
                <c:pt idx="3181">
                  <c:v>3.9630000000000004E-3</c:v>
                </c:pt>
                <c:pt idx="3182">
                  <c:v>-6.1000000000000004E-3</c:v>
                </c:pt>
                <c:pt idx="3183">
                  <c:v>1.475E-3</c:v>
                </c:pt>
                <c:pt idx="3184">
                  <c:v>5.3200000000000001E-3</c:v>
                </c:pt>
                <c:pt idx="3185">
                  <c:v>8.9370000000000005E-3</c:v>
                </c:pt>
                <c:pt idx="3186">
                  <c:v>2.7190000000000001E-3</c:v>
                </c:pt>
                <c:pt idx="3187">
                  <c:v>8.09E-3</c:v>
                </c:pt>
                <c:pt idx="3188">
                  <c:v>8.2030000000000002E-3</c:v>
                </c:pt>
                <c:pt idx="3189">
                  <c:v>1.4082000000000001E-2</c:v>
                </c:pt>
                <c:pt idx="3190">
                  <c:v>7.9760000000000005E-3</c:v>
                </c:pt>
                <c:pt idx="3191">
                  <c:v>5.2630000000000003E-3</c:v>
                </c:pt>
                <c:pt idx="3192">
                  <c:v>1.1877E-2</c:v>
                </c:pt>
                <c:pt idx="3193">
                  <c:v>1.3969000000000001E-2</c:v>
                </c:pt>
                <c:pt idx="3194">
                  <c:v>1.2442E-2</c:v>
                </c:pt>
                <c:pt idx="3195">
                  <c:v>-6.7299999999999999E-4</c:v>
                </c:pt>
                <c:pt idx="3196">
                  <c:v>6.2240000000000004E-3</c:v>
                </c:pt>
                <c:pt idx="3197">
                  <c:v>3.8500000000000001E-3</c:v>
                </c:pt>
                <c:pt idx="3198">
                  <c:v>1.6060000000000001E-2</c:v>
                </c:pt>
                <c:pt idx="3199">
                  <c:v>1.1764E-2</c:v>
                </c:pt>
                <c:pt idx="3200">
                  <c:v>3.3409999999999998E-3</c:v>
                </c:pt>
                <c:pt idx="3201">
                  <c:v>9.7289999999999998E-3</c:v>
                </c:pt>
                <c:pt idx="3202">
                  <c:v>1.1877E-2</c:v>
                </c:pt>
                <c:pt idx="3203">
                  <c:v>7.5240000000000003E-3</c:v>
                </c:pt>
                <c:pt idx="3204">
                  <c:v>1.5269E-2</c:v>
                </c:pt>
                <c:pt idx="3205">
                  <c:v>5.3200000000000001E-3</c:v>
                </c:pt>
                <c:pt idx="3206">
                  <c:v>9.1070000000000005E-3</c:v>
                </c:pt>
                <c:pt idx="3207">
                  <c:v>3.7369999999999999E-3</c:v>
                </c:pt>
                <c:pt idx="3208">
                  <c:v>1.1990000000000001E-2</c:v>
                </c:pt>
                <c:pt idx="3209">
                  <c:v>8.3719999999999992E-3</c:v>
                </c:pt>
                <c:pt idx="3210">
                  <c:v>4.8110000000000002E-3</c:v>
                </c:pt>
                <c:pt idx="3211">
                  <c:v>1.0351000000000001E-2</c:v>
                </c:pt>
                <c:pt idx="3212">
                  <c:v>1.4704E-2</c:v>
                </c:pt>
                <c:pt idx="3213">
                  <c:v>5.1400000000000003E-4</c:v>
                </c:pt>
                <c:pt idx="3214">
                  <c:v>9.1070000000000005E-3</c:v>
                </c:pt>
                <c:pt idx="3215">
                  <c:v>1.0746E-2</c:v>
                </c:pt>
                <c:pt idx="3216">
                  <c:v>1.2272999999999999E-2</c:v>
                </c:pt>
                <c:pt idx="3217">
                  <c:v>3.9060000000000002E-3</c:v>
                </c:pt>
                <c:pt idx="3218">
                  <c:v>4.5849999999999997E-3</c:v>
                </c:pt>
                <c:pt idx="3219">
                  <c:v>2.6059999999999998E-3</c:v>
                </c:pt>
                <c:pt idx="3220">
                  <c:v>4.0099999999999999E-4</c:v>
                </c:pt>
                <c:pt idx="3221">
                  <c:v>1.2272999999999999E-2</c:v>
                </c:pt>
                <c:pt idx="3222">
                  <c:v>1.9840000000000001E-3</c:v>
                </c:pt>
                <c:pt idx="3223">
                  <c:v>1.2102999999999999E-2</c:v>
                </c:pt>
                <c:pt idx="3224">
                  <c:v>6.5630000000000003E-3</c:v>
                </c:pt>
                <c:pt idx="3225">
                  <c:v>1.4478E-2</c:v>
                </c:pt>
                <c:pt idx="3226">
                  <c:v>2.9450000000000001E-3</c:v>
                </c:pt>
                <c:pt idx="3227">
                  <c:v>4.5800000000000002E-4</c:v>
                </c:pt>
                <c:pt idx="3228">
                  <c:v>1.0916E-2</c:v>
                </c:pt>
                <c:pt idx="3229">
                  <c:v>1.7474E-2</c:v>
                </c:pt>
                <c:pt idx="3230">
                  <c:v>8.9379999999999998E-3</c:v>
                </c:pt>
                <c:pt idx="3231">
                  <c:v>1.1311999999999999E-2</c:v>
                </c:pt>
                <c:pt idx="3232">
                  <c:v>8.881E-3</c:v>
                </c:pt>
                <c:pt idx="3233">
                  <c:v>9.5029999999999993E-3</c:v>
                </c:pt>
                <c:pt idx="3234">
                  <c:v>1.2499E-2</c:v>
                </c:pt>
                <c:pt idx="3235">
                  <c:v>1.9734999999999999E-2</c:v>
                </c:pt>
                <c:pt idx="3236">
                  <c:v>1.5495E-2</c:v>
                </c:pt>
                <c:pt idx="3237">
                  <c:v>3.8500000000000001E-3</c:v>
                </c:pt>
                <c:pt idx="3238">
                  <c:v>2.0409999999999998E-3</c:v>
                </c:pt>
                <c:pt idx="3239">
                  <c:v>5.8849999999999996E-3</c:v>
                </c:pt>
                <c:pt idx="3240">
                  <c:v>4.1320000000000003E-3</c:v>
                </c:pt>
                <c:pt idx="3241">
                  <c:v>1.758E-3</c:v>
                </c:pt>
                <c:pt idx="3242">
                  <c:v>5.2059999999999997E-3</c:v>
                </c:pt>
                <c:pt idx="3243">
                  <c:v>7.92E-3</c:v>
                </c:pt>
                <c:pt idx="3244">
                  <c:v>1.7474E-2</c:v>
                </c:pt>
                <c:pt idx="3245">
                  <c:v>-5.0819999999999997E-3</c:v>
                </c:pt>
                <c:pt idx="3246">
                  <c:v>2.323E-3</c:v>
                </c:pt>
                <c:pt idx="3247">
                  <c:v>2.5500000000000002E-3</c:v>
                </c:pt>
                <c:pt idx="3248">
                  <c:v>1.1594E-2</c:v>
                </c:pt>
                <c:pt idx="3249">
                  <c:v>3.6800000000000001E-3</c:v>
                </c:pt>
                <c:pt idx="3250">
                  <c:v>8.3719999999999992E-3</c:v>
                </c:pt>
                <c:pt idx="3251">
                  <c:v>1.3969000000000001E-2</c:v>
                </c:pt>
                <c:pt idx="3252">
                  <c:v>1.4478E-2</c:v>
                </c:pt>
                <c:pt idx="3253">
                  <c:v>1.9840000000000001E-3</c:v>
                </c:pt>
                <c:pt idx="3254">
                  <c:v>1.8208999999999999E-2</c:v>
                </c:pt>
                <c:pt idx="3255">
                  <c:v>8.881E-3</c:v>
                </c:pt>
                <c:pt idx="3256">
                  <c:v>1.4082000000000001E-2</c:v>
                </c:pt>
                <c:pt idx="3257">
                  <c:v>6.3369999999999998E-3</c:v>
                </c:pt>
                <c:pt idx="3258">
                  <c:v>3.7369999999999999E-3</c:v>
                </c:pt>
                <c:pt idx="3259">
                  <c:v>9.4459999999999995E-3</c:v>
                </c:pt>
                <c:pt idx="3260">
                  <c:v>5.8849999999999996E-3</c:v>
                </c:pt>
                <c:pt idx="3261">
                  <c:v>5.1500000000000001E-3</c:v>
                </c:pt>
                <c:pt idx="3262">
                  <c:v>7.1289999999999999E-3</c:v>
                </c:pt>
                <c:pt idx="3263">
                  <c:v>7.1289999999999999E-3</c:v>
                </c:pt>
                <c:pt idx="3264">
                  <c:v>8.6549999999999995E-3</c:v>
                </c:pt>
                <c:pt idx="3265">
                  <c:v>1.1708E-2</c:v>
                </c:pt>
                <c:pt idx="3266">
                  <c:v>1.0407E-2</c:v>
                </c:pt>
                <c:pt idx="3267">
                  <c:v>5.9410000000000001E-3</c:v>
                </c:pt>
                <c:pt idx="3268">
                  <c:v>4.8669999999999998E-3</c:v>
                </c:pt>
                <c:pt idx="3269">
                  <c:v>1.5155999999999999E-2</c:v>
                </c:pt>
                <c:pt idx="3270">
                  <c:v>1.2160000000000001E-2</c:v>
                </c:pt>
                <c:pt idx="3271">
                  <c:v>1.3573E-2</c:v>
                </c:pt>
                <c:pt idx="3272">
                  <c:v>4.7540000000000004E-3</c:v>
                </c:pt>
                <c:pt idx="3273">
                  <c:v>3.454E-3</c:v>
                </c:pt>
                <c:pt idx="3274">
                  <c:v>9.3900000000000008E-3</c:v>
                </c:pt>
                <c:pt idx="3275">
                  <c:v>4.3020000000000003E-3</c:v>
                </c:pt>
                <c:pt idx="3276">
                  <c:v>1.1934E-2</c:v>
                </c:pt>
                <c:pt idx="3277">
                  <c:v>1.1311999999999999E-2</c:v>
                </c:pt>
                <c:pt idx="3278">
                  <c:v>3.7369999999999999E-3</c:v>
                </c:pt>
                <c:pt idx="3279">
                  <c:v>9.7859999999999996E-3</c:v>
                </c:pt>
                <c:pt idx="3280">
                  <c:v>5.1500000000000001E-3</c:v>
                </c:pt>
                <c:pt idx="3281">
                  <c:v>8.9379999999999998E-3</c:v>
                </c:pt>
                <c:pt idx="3282">
                  <c:v>9.6159999999999995E-3</c:v>
                </c:pt>
                <c:pt idx="3283">
                  <c:v>1.3121000000000001E-2</c:v>
                </c:pt>
                <c:pt idx="3284">
                  <c:v>1.2499E-2</c:v>
                </c:pt>
                <c:pt idx="3285">
                  <c:v>3.9060000000000002E-3</c:v>
                </c:pt>
                <c:pt idx="3286">
                  <c:v>5.7149999999999996E-3</c:v>
                </c:pt>
                <c:pt idx="3287">
                  <c:v>1.3517E-2</c:v>
                </c:pt>
                <c:pt idx="3288">
                  <c:v>5.659E-3</c:v>
                </c:pt>
                <c:pt idx="3289">
                  <c:v>7.2979999999999998E-3</c:v>
                </c:pt>
                <c:pt idx="3290">
                  <c:v>1.9283000000000002E-2</c:v>
                </c:pt>
                <c:pt idx="3291">
                  <c:v>7.8069999999999997E-3</c:v>
                </c:pt>
                <c:pt idx="3292">
                  <c:v>1.1029000000000001E-2</c:v>
                </c:pt>
                <c:pt idx="3293">
                  <c:v>6.0549999999999996E-3</c:v>
                </c:pt>
                <c:pt idx="3294">
                  <c:v>8.8249999999999995E-3</c:v>
                </c:pt>
                <c:pt idx="3295">
                  <c:v>6.1679999999999999E-3</c:v>
                </c:pt>
                <c:pt idx="3296">
                  <c:v>1.8603999999999999E-2</c:v>
                </c:pt>
                <c:pt idx="3297">
                  <c:v>7.92E-3</c:v>
                </c:pt>
                <c:pt idx="3298">
                  <c:v>1.1029000000000001E-2</c:v>
                </c:pt>
                <c:pt idx="3299">
                  <c:v>8.2590000000000007E-3</c:v>
                </c:pt>
                <c:pt idx="3300">
                  <c:v>4.359E-3</c:v>
                </c:pt>
                <c:pt idx="3301">
                  <c:v>8.9940000000000003E-3</c:v>
                </c:pt>
                <c:pt idx="3302">
                  <c:v>1.0351000000000001E-2</c:v>
                </c:pt>
                <c:pt idx="3303">
                  <c:v>-3.16E-3</c:v>
                </c:pt>
                <c:pt idx="3304">
                  <c:v>3.3409999999999998E-3</c:v>
                </c:pt>
                <c:pt idx="3305">
                  <c:v>7.0159999999999997E-3</c:v>
                </c:pt>
                <c:pt idx="3306">
                  <c:v>7.9769999999999997E-3</c:v>
                </c:pt>
                <c:pt idx="3307">
                  <c:v>8.5419999999999992E-3</c:v>
                </c:pt>
                <c:pt idx="3308">
                  <c:v>1.3233999999999999E-2</c:v>
                </c:pt>
                <c:pt idx="3309">
                  <c:v>9.3329999999999993E-3</c:v>
                </c:pt>
                <c:pt idx="3310">
                  <c:v>1.6965000000000001E-2</c:v>
                </c:pt>
                <c:pt idx="3311">
                  <c:v>8.7119999999999993E-3</c:v>
                </c:pt>
                <c:pt idx="3312">
                  <c:v>1.0633999999999999E-2</c:v>
                </c:pt>
                <c:pt idx="3313">
                  <c:v>1.4308E-2</c:v>
                </c:pt>
                <c:pt idx="3314">
                  <c:v>1.0577E-2</c:v>
                </c:pt>
                <c:pt idx="3315">
                  <c:v>7.9769999999999997E-3</c:v>
                </c:pt>
                <c:pt idx="3316">
                  <c:v>4.2459999999999998E-3</c:v>
                </c:pt>
                <c:pt idx="3317">
                  <c:v>8.2590000000000007E-3</c:v>
                </c:pt>
                <c:pt idx="3318">
                  <c:v>6.9589999999999999E-3</c:v>
                </c:pt>
                <c:pt idx="3319">
                  <c:v>6.1679999999999999E-3</c:v>
                </c:pt>
                <c:pt idx="3320">
                  <c:v>3.228E-3</c:v>
                </c:pt>
                <c:pt idx="3321">
                  <c:v>8.2590000000000007E-3</c:v>
                </c:pt>
                <c:pt idx="3322">
                  <c:v>1.0012E-2</c:v>
                </c:pt>
                <c:pt idx="3323">
                  <c:v>5.0369999999999998E-3</c:v>
                </c:pt>
                <c:pt idx="3324">
                  <c:v>2.9450000000000001E-3</c:v>
                </c:pt>
                <c:pt idx="3325">
                  <c:v>1.1360000000000001E-3</c:v>
                </c:pt>
                <c:pt idx="3326">
                  <c:v>7.8069999999999997E-3</c:v>
                </c:pt>
                <c:pt idx="3327">
                  <c:v>1.3517E-2</c:v>
                </c:pt>
                <c:pt idx="3328">
                  <c:v>1.75E-4</c:v>
                </c:pt>
                <c:pt idx="3329">
                  <c:v>8.9940000000000003E-3</c:v>
                </c:pt>
                <c:pt idx="3330">
                  <c:v>3.6240000000000001E-3</c:v>
                </c:pt>
                <c:pt idx="3331">
                  <c:v>8.7679999999999998E-3</c:v>
                </c:pt>
                <c:pt idx="3332">
                  <c:v>7.2420000000000002E-3</c:v>
                </c:pt>
                <c:pt idx="3333">
                  <c:v>1.086E-2</c:v>
                </c:pt>
                <c:pt idx="3334">
                  <c:v>5.1500000000000001E-3</c:v>
                </c:pt>
                <c:pt idx="3335">
                  <c:v>7.2420000000000002E-3</c:v>
                </c:pt>
                <c:pt idx="3336">
                  <c:v>8.9379999999999998E-3</c:v>
                </c:pt>
                <c:pt idx="3337">
                  <c:v>1.2499E-2</c:v>
                </c:pt>
                <c:pt idx="3338">
                  <c:v>1.3969000000000001E-2</c:v>
                </c:pt>
                <c:pt idx="3339">
                  <c:v>1.4534E-2</c:v>
                </c:pt>
                <c:pt idx="3340">
                  <c:v>1.4647E-2</c:v>
                </c:pt>
                <c:pt idx="3341">
                  <c:v>8.711E-3</c:v>
                </c:pt>
                <c:pt idx="3342">
                  <c:v>4.5849999999999997E-3</c:v>
                </c:pt>
                <c:pt idx="3343">
                  <c:v>3.9630000000000004E-3</c:v>
                </c:pt>
                <c:pt idx="3344">
                  <c:v>1.3969000000000001E-2</c:v>
                </c:pt>
                <c:pt idx="3345">
                  <c:v>1.0973E-2</c:v>
                </c:pt>
                <c:pt idx="3346">
                  <c:v>1.1481E-2</c:v>
                </c:pt>
                <c:pt idx="3347">
                  <c:v>1.086E-2</c:v>
                </c:pt>
                <c:pt idx="3348">
                  <c:v>1.0012E-2</c:v>
                </c:pt>
                <c:pt idx="3349">
                  <c:v>1.1934E-2</c:v>
                </c:pt>
                <c:pt idx="3350">
                  <c:v>9.051E-3</c:v>
                </c:pt>
                <c:pt idx="3351">
                  <c:v>9.3900000000000008E-3</c:v>
                </c:pt>
                <c:pt idx="3352">
                  <c:v>9.8989999999999998E-3</c:v>
                </c:pt>
                <c:pt idx="3353">
                  <c:v>1.6907999999999999E-2</c:v>
                </c:pt>
                <c:pt idx="3354">
                  <c:v>6.62E-3</c:v>
                </c:pt>
                <c:pt idx="3355">
                  <c:v>1.6513E-2</c:v>
                </c:pt>
                <c:pt idx="3356">
                  <c:v>5.659E-3</c:v>
                </c:pt>
                <c:pt idx="3357">
                  <c:v>4.0759999999999998E-3</c:v>
                </c:pt>
                <c:pt idx="3358">
                  <c:v>1.2725E-2</c:v>
                </c:pt>
                <c:pt idx="3359">
                  <c:v>1.645E-3</c:v>
                </c:pt>
                <c:pt idx="3360">
                  <c:v>6.2810000000000001E-3</c:v>
                </c:pt>
                <c:pt idx="3361">
                  <c:v>1.3346999999999999E-2</c:v>
                </c:pt>
                <c:pt idx="3362">
                  <c:v>7.4679999999999998E-3</c:v>
                </c:pt>
                <c:pt idx="3363">
                  <c:v>9.5029999999999993E-3</c:v>
                </c:pt>
                <c:pt idx="3364">
                  <c:v>1.3573E-2</c:v>
                </c:pt>
                <c:pt idx="3365">
                  <c:v>1.645E-3</c:v>
                </c:pt>
                <c:pt idx="3366">
                  <c:v>1.2838E-2</c:v>
                </c:pt>
                <c:pt idx="3367">
                  <c:v>1.9283000000000002E-2</c:v>
                </c:pt>
                <c:pt idx="3368">
                  <c:v>1.2555999999999999E-2</c:v>
                </c:pt>
                <c:pt idx="3369">
                  <c:v>1.1254999999999999E-2</c:v>
                </c:pt>
                <c:pt idx="3370">
                  <c:v>1.7868999999999999E-2</c:v>
                </c:pt>
                <c:pt idx="3371">
                  <c:v>1.2047E-2</c:v>
                </c:pt>
                <c:pt idx="3372">
                  <c:v>6.45E-3</c:v>
                </c:pt>
                <c:pt idx="3373">
                  <c:v>4.4149999999999997E-3</c:v>
                </c:pt>
                <c:pt idx="3374">
                  <c:v>8.4849999999999995E-3</c:v>
                </c:pt>
                <c:pt idx="3375">
                  <c:v>-1.7470000000000001E-3</c:v>
                </c:pt>
                <c:pt idx="3376">
                  <c:v>5.2630000000000003E-3</c:v>
                </c:pt>
                <c:pt idx="3377">
                  <c:v>8.5979999999999997E-3</c:v>
                </c:pt>
                <c:pt idx="3378">
                  <c:v>1.0293999999999999E-2</c:v>
                </c:pt>
                <c:pt idx="3379">
                  <c:v>1.9226E-2</c:v>
                </c:pt>
                <c:pt idx="3380">
                  <c:v>1.5946999999999999E-2</c:v>
                </c:pt>
                <c:pt idx="3381">
                  <c:v>1.3346999999999999E-2</c:v>
                </c:pt>
                <c:pt idx="3382">
                  <c:v>7.1289999999999999E-3</c:v>
                </c:pt>
                <c:pt idx="3383">
                  <c:v>1.2612E-2</c:v>
                </c:pt>
                <c:pt idx="3384">
                  <c:v>1.1651E-2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DEA-4407-A2C6-B5839C836D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5197135"/>
        <c:axId val="865203855"/>
      </c:scatterChart>
      <c:valAx>
        <c:axId val="858193103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eiryo" panose="020B0604030504040204" pitchFamily="34" charset="-128"/>
                    <a:ea typeface="Meiryo" panose="020B0604030504040204" pitchFamily="34" charset="-128"/>
                    <a:cs typeface="+mn-cs"/>
                  </a:defRPr>
                </a:pPr>
                <a:r>
                  <a:rPr lang="en-US" altLang="ja-JP"/>
                  <a:t>Elapsed time (sec.)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pPr>
            <a:endParaRPr lang="en-US"/>
          </a:p>
        </c:txPr>
        <c:crossAx val="858190223"/>
        <c:crosses val="autoZero"/>
        <c:crossBetween val="midCat"/>
      </c:valAx>
      <c:valAx>
        <c:axId val="858190223"/>
        <c:scaling>
          <c:orientation val="minMax"/>
          <c:max val="84"/>
          <c:min val="7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eiryo" panose="020B0604030504040204" pitchFamily="34" charset="-128"/>
                    <a:ea typeface="Meiryo" panose="020B0604030504040204" pitchFamily="34" charset="-128"/>
                    <a:cs typeface="+mn-cs"/>
                  </a:defRPr>
                </a:pPr>
                <a:r>
                  <a:rPr lang="en-US" altLang="ja-JP"/>
                  <a:t>Temperature (K)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pPr>
            <a:endParaRPr lang="en-US"/>
          </a:p>
        </c:txPr>
        <c:crossAx val="858193103"/>
        <c:crosses val="autoZero"/>
        <c:crossBetween val="midCat"/>
      </c:valAx>
      <c:valAx>
        <c:axId val="865203855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eiryo" panose="020B0604030504040204" pitchFamily="34" charset="-128"/>
                    <a:ea typeface="Meiryo" panose="020B0604030504040204" pitchFamily="34" charset="-128"/>
                    <a:cs typeface="+mn-cs"/>
                  </a:defRPr>
                </a:pPr>
                <a:r>
                  <a:rPr lang="en-US" altLang="ja-JP"/>
                  <a:t>Current (A)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pPr>
            <a:endParaRPr lang="en-US"/>
          </a:p>
        </c:txPr>
        <c:crossAx val="865197135"/>
        <c:crosses val="max"/>
        <c:crossBetween val="midCat"/>
      </c:valAx>
      <c:valAx>
        <c:axId val="865197135"/>
        <c:scaling>
          <c:orientation val="minMax"/>
        </c:scaling>
        <c:delete val="1"/>
        <c:axPos val="b"/>
        <c:numFmt formatCode="0.00E+00" sourceLinked="1"/>
        <c:majorTickMark val="out"/>
        <c:minorTickMark val="none"/>
        <c:tickLblPos val="nextTo"/>
        <c:crossAx val="865203855"/>
        <c:crosses val="autoZero"/>
        <c:crossBetween val="midCat"/>
      </c:valAx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latin typeface="Meiryo" panose="020B0604030504040204" pitchFamily="34" charset="-128"/>
          <a:ea typeface="Meiryo" panose="020B0604030504040204" pitchFamily="34" charset="-128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CD4DA60F-0BB5-4A3D-B6FA-FDF2FC2558E5}" type="datetimeFigureOut">
              <a:rPr lang="en-US" smtClean="0">
                <a:latin typeface="Arial Narrow" panose="020B0606020202030204" pitchFamily="34" charset="0"/>
              </a:rPr>
              <a:pPr/>
              <a:t>7/10/2025</a:t>
            </a:fld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44425933-59C9-4582-A8D9-570D66460C9E}" type="slidenum">
              <a:rPr lang="en-US" smtClean="0">
                <a:latin typeface="Arial Narrow" panose="020B0606020202030204" pitchFamily="34" charset="0"/>
              </a:rPr>
              <a:pPr/>
              <a:t>‹#›</a:t>
            </a:fld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73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C2262F3B-5CC7-4D5E-B602-F5E0CB55D9B3}" type="datetimeFigureOut">
              <a:rPr lang="en-US" smtClean="0"/>
              <a:pPr/>
              <a:t>7/10/2025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781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64" tIns="47032" rIns="94064" bIns="4703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4064" tIns="47032" rIns="94064" bIns="4703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>
                <a:latin typeface="Arial Narrow" panose="020B06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830233AA-EDD9-4D1C-B66A-95A21E602A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79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13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39565" algn="l" defTabSz="87913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879130" algn="l" defTabSz="87913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18695" algn="l" defTabSz="87913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758259" algn="l" defTabSz="879130" rtl="0" eaLnBrk="1" latinLnBrk="0" hangingPunct="1">
      <a:defRPr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197824" algn="l" defTabSz="879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37389" algn="l" defTabSz="879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76954" algn="l" defTabSz="879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16519" algn="l" defTabSz="879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Image made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67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4399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2651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180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6650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2474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2475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and model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5130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and model made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72932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and model made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569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190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Wikipedia:</a:t>
            </a:r>
          </a:p>
          <a:p>
            <a:r>
              <a:rPr lang="en-US" dirty="0"/>
              <a:t>“The history of the compass started more than 2000 years ago during the Han dynasty (202 BC – 220 AD).”</a:t>
            </a:r>
          </a:p>
          <a:p>
            <a:r>
              <a:rPr lang="en-US" dirty="0"/>
              <a:t>“It was called the "South Pointing Fish" and was used for land navigation by the mid-11th century during the Song dynasty (960–1279 AD).”</a:t>
            </a:r>
          </a:p>
          <a:p>
            <a:r>
              <a:rPr lang="fr-FR" dirty="0"/>
              <a:t>IP Information:</a:t>
            </a:r>
          </a:p>
          <a:p>
            <a:r>
              <a:rPr lang="en-US" dirty="0"/>
              <a:t>Model Si Nan of Han Dynasty!!  is licensed under the Creative Commons Attribution-Share Alike 3.0 </a:t>
            </a:r>
            <a:r>
              <a:rPr lang="en-US" dirty="0" err="1"/>
              <a:t>Unported</a:t>
            </a:r>
            <a:r>
              <a:rPr lang="en-US" dirty="0"/>
              <a:t> license</a:t>
            </a:r>
            <a:r>
              <a:rPr lang="fr-FR" dirty="0"/>
              <a:t> CC BY-SA 3.0, https://commons.wikimedia.org/w/index.php?curid=553022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5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96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793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1389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92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Iker Rodriguez and Martin Hughes, ISIS Spallation Neutron Source, STFC, consent to use granted in attached email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364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Ajit Nandawadekar, XFEL Undulator Systems Group. Consent to use granted in attached email.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and pictures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44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courtesy of Ajit Nandawadekar, XFEL Undulator Systems Group. Consent to use granted in attached email.</a:t>
            </a:r>
          </a:p>
          <a:p>
            <a:pPr marL="0" marR="0" lvl="0" indent="0" algn="l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Model and pictures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721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3960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Images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743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 created by BPE8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5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2889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Left: Image provided by STEP team. Consent to use granted in attached email.</a:t>
            </a:r>
          </a:p>
          <a:p>
            <a:r>
              <a:rPr lang="en-GB" dirty="0"/>
              <a:t>Right: Image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87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Images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9789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252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Left: Image created by BPE8</a:t>
            </a:r>
          </a:p>
          <a:p>
            <a:r>
              <a:rPr lang="en-GB" dirty="0"/>
              <a:t>Right: Image provided by STEP team. Consent to use granted in attached email.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2716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Data and images </a:t>
            </a:r>
            <a:r>
              <a:rPr lang="fr-FR" dirty="0" err="1"/>
              <a:t>provided</a:t>
            </a:r>
            <a:r>
              <a:rPr lang="fr-FR" dirty="0"/>
              <a:t> by STEP team. Consent to use </a:t>
            </a:r>
            <a:r>
              <a:rPr lang="fr-FR" dirty="0" err="1"/>
              <a:t>given</a:t>
            </a:r>
            <a:r>
              <a:rPr lang="fr-FR" dirty="0"/>
              <a:t> in </a:t>
            </a:r>
            <a:r>
              <a:rPr lang="fr-FR" dirty="0" err="1"/>
              <a:t>attached</a:t>
            </a:r>
            <a:r>
              <a:rPr lang="fr-FR" dirty="0"/>
              <a:t> email.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502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Images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330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Images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33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Images created by BPE8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2794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4529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C2D38-6B40-5F32-B809-3C017CE1E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085A2D-0FBC-3722-C92B-06896856A4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E4B93D-639E-7292-E6B2-7D01769E4C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B2D0B-BA31-3059-BC12-CC420C05B3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95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Left: Maxwell picture: https://www.researchgate.net/figure/James-Clerk-Maxwell-1831-1879_fig1_360164096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|Date=ca. 1870 |Author={{unknown}} |Permission= |</a:t>
            </a:r>
            <a:r>
              <a:rPr lang="en-GB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other_versions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= }}</a:t>
            </a:r>
          </a:p>
          <a:p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Right: </a:t>
            </a:r>
            <a:r>
              <a:rPr lang="en-US" dirty="0"/>
              <a:t>By Fred </a:t>
            </a:r>
            <a:r>
              <a:rPr lang="en-US" dirty="0" err="1"/>
              <a:t>Anzley</a:t>
            </a:r>
            <a:r>
              <a:rPr lang="en-US" dirty="0"/>
              <a:t> </a:t>
            </a:r>
            <a:r>
              <a:rPr lang="en-US" dirty="0" err="1"/>
              <a:t>Annet</a:t>
            </a:r>
            <a:r>
              <a:rPr lang="en-US" dirty="0"/>
              <a:t> - Downloaded 2008-11-04 from Fred </a:t>
            </a:r>
            <a:r>
              <a:rPr lang="en-US" dirty="0" err="1"/>
              <a:t>Anzley</a:t>
            </a:r>
            <a:r>
              <a:rPr lang="en-US" dirty="0"/>
              <a:t> </a:t>
            </a:r>
            <a:r>
              <a:rPr lang="en-US" dirty="0" err="1"/>
              <a:t>Annet</a:t>
            </a:r>
            <a:r>
              <a:rPr lang="en-US" dirty="0"/>
              <a:t> (1921) Electrical Machinery: A practical study course on installation, operation, and maintenance, 1st Ed., McGraw-Hill, New York, p.11, fig.3 on Google Books, Public Domain, https://commons.wikimedia.org/w/index.php?curid=7094465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163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453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16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429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aseline="0" dirty="0"/>
              <a:t>=======================</a:t>
            </a:r>
            <a:r>
              <a:rPr lang="en-US" sz="1200" baseline="0" dirty="0"/>
              <a:t>===============</a:t>
            </a:r>
          </a:p>
          <a:p>
            <a:r>
              <a:rPr lang="en-GB" sz="1200" baseline="0" dirty="0"/>
              <a:t>IP Information: Consent given for use of images by JLAB with appropriate </a:t>
            </a:r>
            <a:r>
              <a:rPr lang="en-GB" sz="1200" baseline="0" dirty="0" err="1"/>
              <a:t>IPinMedia</a:t>
            </a:r>
            <a:r>
              <a:rPr lang="en-GB" sz="1200" baseline="0" dirty="0"/>
              <a:t> consent to use form signed</a:t>
            </a:r>
            <a:endParaRPr lang="en-US" sz="12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141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IP Information:</a:t>
            </a:r>
          </a:p>
          <a:p>
            <a:r>
              <a:rPr lang="en-GB" dirty="0"/>
              <a:t>Left and centre image provided by Alex Bainbridge. Consent to use granted in attached email</a:t>
            </a:r>
          </a:p>
          <a:p>
            <a:r>
              <a:rPr lang="en-GB" dirty="0"/>
              <a:t>Right: image created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233AA-EDD9-4D1C-B66A-95A21E602A8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08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IP Information:</a:t>
            </a:r>
          </a:p>
          <a:p>
            <a:r>
              <a:rPr lang="fr-FR" dirty="0"/>
              <a:t>Diagram made by BPE8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79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233AA-EDD9-4D1C-B66A-95A21E602A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8791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605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sv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hyperlink" Target="http://facebook.com/DassaultSystemes/" TargetMode="External"/><Relationship Id="rId13" Type="http://schemas.openxmlformats.org/officeDocument/2006/relationships/image" Target="../media/image18.svg"/><Relationship Id="rId18" Type="http://schemas.openxmlformats.org/officeDocument/2006/relationships/image" Target="../media/image7.svg"/><Relationship Id="rId3" Type="http://schemas.openxmlformats.org/officeDocument/2006/relationships/image" Target="../media/image11.png"/><Relationship Id="rId7" Type="http://schemas.openxmlformats.org/officeDocument/2006/relationships/image" Target="../media/image14.svg"/><Relationship Id="rId12" Type="http://schemas.openxmlformats.org/officeDocument/2006/relationships/image" Target="../media/image17.png"/><Relationship Id="rId17" Type="http://schemas.openxmlformats.org/officeDocument/2006/relationships/image" Target="../media/image6.png"/><Relationship Id="rId2" Type="http://schemas.openxmlformats.org/officeDocument/2006/relationships/hyperlink" Target="https://fr.linkedin.com/company/dassaultsystemes" TargetMode="External"/><Relationship Id="rId16" Type="http://schemas.openxmlformats.org/officeDocument/2006/relationships/image" Target="../media/image20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11" Type="http://schemas.openxmlformats.org/officeDocument/2006/relationships/hyperlink" Target="https://www.instagram.com/dassaultsystemes" TargetMode="External"/><Relationship Id="rId5" Type="http://schemas.openxmlformats.org/officeDocument/2006/relationships/hyperlink" Target="https://www.youtube.com/dassaultsystemes" TargetMode="External"/><Relationship Id="rId15" Type="http://schemas.openxmlformats.org/officeDocument/2006/relationships/image" Target="../media/image19.png"/><Relationship Id="rId10" Type="http://schemas.openxmlformats.org/officeDocument/2006/relationships/image" Target="../media/image16.svg"/><Relationship Id="rId19" Type="http://schemas.openxmlformats.org/officeDocument/2006/relationships/hyperlink" Target="https://twitter.com/dassault3ds" TargetMode="External"/><Relationship Id="rId4" Type="http://schemas.openxmlformats.org/officeDocument/2006/relationships/image" Target="../media/image12.svg"/><Relationship Id="rId9" Type="http://schemas.openxmlformats.org/officeDocument/2006/relationships/image" Target="../media/image15.png"/><Relationship Id="rId14" Type="http://schemas.openxmlformats.org/officeDocument/2006/relationships/hyperlink" Target="https://www.tiktok.com/@dassaultsystemes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3">
            <a:extLst>
              <a:ext uri="{FF2B5EF4-FFF2-40B4-BE49-F238E27FC236}">
                <a16:creationId xmlns:a16="http://schemas.microsoft.com/office/drawing/2014/main" id="{60099115-1B33-C695-80D9-CBE37AD90056}"/>
              </a:ext>
            </a:extLst>
          </p:cNvPr>
          <p:cNvSpPr/>
          <p:nvPr/>
        </p:nvSpPr>
        <p:spPr>
          <a:xfrm rot="18656103">
            <a:off x="4347605" y="1320545"/>
            <a:ext cx="3207657" cy="3173759"/>
          </a:xfrm>
          <a:custGeom>
            <a:avLst/>
            <a:gdLst>
              <a:gd name="connsiteX0" fmla="*/ 0 w 6415314"/>
              <a:gd name="connsiteY0" fmla="*/ 3173759 h 6347517"/>
              <a:gd name="connsiteX1" fmla="*/ 3207657 w 6415314"/>
              <a:gd name="connsiteY1" fmla="*/ 0 h 6347517"/>
              <a:gd name="connsiteX2" fmla="*/ 6415314 w 6415314"/>
              <a:gd name="connsiteY2" fmla="*/ 3173759 h 6347517"/>
              <a:gd name="connsiteX3" fmla="*/ 3207657 w 6415314"/>
              <a:gd name="connsiteY3" fmla="*/ 6347518 h 6347517"/>
              <a:gd name="connsiteX4" fmla="*/ 0 w 6415314"/>
              <a:gd name="connsiteY4" fmla="*/ 3173759 h 6347517"/>
              <a:gd name="connsiteX0" fmla="*/ 6415314 w 6506754"/>
              <a:gd name="connsiteY0" fmla="*/ 3173759 h 6347518"/>
              <a:gd name="connsiteX1" fmla="*/ 3207657 w 6506754"/>
              <a:gd name="connsiteY1" fmla="*/ 6347518 h 6347518"/>
              <a:gd name="connsiteX2" fmla="*/ 0 w 6506754"/>
              <a:gd name="connsiteY2" fmla="*/ 3173759 h 6347518"/>
              <a:gd name="connsiteX3" fmla="*/ 3207657 w 6506754"/>
              <a:gd name="connsiteY3" fmla="*/ 0 h 6347518"/>
              <a:gd name="connsiteX4" fmla="*/ 6506754 w 6506754"/>
              <a:gd name="connsiteY4" fmla="*/ 3265199 h 6347518"/>
              <a:gd name="connsiteX0" fmla="*/ 3207657 w 6506754"/>
              <a:gd name="connsiteY0" fmla="*/ 6347518 h 6347518"/>
              <a:gd name="connsiteX1" fmla="*/ 0 w 6506754"/>
              <a:gd name="connsiteY1" fmla="*/ 3173759 h 6347518"/>
              <a:gd name="connsiteX2" fmla="*/ 3207657 w 6506754"/>
              <a:gd name="connsiteY2" fmla="*/ 0 h 6347518"/>
              <a:gd name="connsiteX3" fmla="*/ 6506754 w 6506754"/>
              <a:gd name="connsiteY3" fmla="*/ 3265199 h 6347518"/>
              <a:gd name="connsiteX0" fmla="*/ 0 w 6506754"/>
              <a:gd name="connsiteY0" fmla="*/ 3173759 h 3265199"/>
              <a:gd name="connsiteX1" fmla="*/ 3207657 w 6506754"/>
              <a:gd name="connsiteY1" fmla="*/ 0 h 3265199"/>
              <a:gd name="connsiteX2" fmla="*/ 6506754 w 6506754"/>
              <a:gd name="connsiteY2" fmla="*/ 3265199 h 3265199"/>
              <a:gd name="connsiteX0" fmla="*/ 0 w 3207657"/>
              <a:gd name="connsiteY0" fmla="*/ 3173759 h 3173759"/>
              <a:gd name="connsiteX1" fmla="*/ 3207657 w 3207657"/>
              <a:gd name="connsiteY1" fmla="*/ 0 h 317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07657" h="3173759">
                <a:moveTo>
                  <a:pt x="0" y="3173759"/>
                </a:moveTo>
                <a:cubicBezTo>
                  <a:pt x="0" y="1420940"/>
                  <a:pt x="1436117" y="0"/>
                  <a:pt x="3207657" y="0"/>
                </a:cubicBezTo>
              </a:path>
            </a:pathLst>
          </a:cu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/>
          </a:p>
        </p:txBody>
      </p:sp>
      <p:sp>
        <p:nvSpPr>
          <p:cNvPr id="3" name="Ellipse 4">
            <a:extLst>
              <a:ext uri="{FF2B5EF4-FFF2-40B4-BE49-F238E27FC236}">
                <a16:creationId xmlns:a16="http://schemas.microsoft.com/office/drawing/2014/main" id="{677AEE10-83F0-BADB-A6C1-608E209195C6}"/>
              </a:ext>
            </a:extLst>
          </p:cNvPr>
          <p:cNvSpPr/>
          <p:nvPr/>
        </p:nvSpPr>
        <p:spPr>
          <a:xfrm rot="2613241">
            <a:off x="3996758" y="957338"/>
            <a:ext cx="3987981" cy="3061309"/>
          </a:xfrm>
          <a:custGeom>
            <a:avLst/>
            <a:gdLst>
              <a:gd name="connsiteX0" fmla="*/ 0 w 6415314"/>
              <a:gd name="connsiteY0" fmla="*/ 3173400 h 6346800"/>
              <a:gd name="connsiteX1" fmla="*/ 3207657 w 6415314"/>
              <a:gd name="connsiteY1" fmla="*/ 0 h 6346800"/>
              <a:gd name="connsiteX2" fmla="*/ 6415314 w 6415314"/>
              <a:gd name="connsiteY2" fmla="*/ 3173400 h 6346800"/>
              <a:gd name="connsiteX3" fmla="*/ 3207657 w 6415314"/>
              <a:gd name="connsiteY3" fmla="*/ 6346800 h 6346800"/>
              <a:gd name="connsiteX4" fmla="*/ 0 w 6415314"/>
              <a:gd name="connsiteY4" fmla="*/ 3173400 h 6346800"/>
              <a:gd name="connsiteX0" fmla="*/ 0 w 6504479"/>
              <a:gd name="connsiteY0" fmla="*/ 396675 h 3570075"/>
              <a:gd name="connsiteX1" fmla="*/ 6415314 w 6504479"/>
              <a:gd name="connsiteY1" fmla="*/ 396675 h 3570075"/>
              <a:gd name="connsiteX2" fmla="*/ 3207657 w 6504479"/>
              <a:gd name="connsiteY2" fmla="*/ 3570075 h 3570075"/>
              <a:gd name="connsiteX3" fmla="*/ 0 w 6504479"/>
              <a:gd name="connsiteY3" fmla="*/ 396675 h 3570075"/>
              <a:gd name="connsiteX0" fmla="*/ 0 w 3207657"/>
              <a:gd name="connsiteY0" fmla="*/ 0 h 3173400"/>
              <a:gd name="connsiteX1" fmla="*/ 3207657 w 3207657"/>
              <a:gd name="connsiteY1" fmla="*/ 3173400 h 3173400"/>
              <a:gd name="connsiteX2" fmla="*/ 0 w 3207657"/>
              <a:gd name="connsiteY2" fmla="*/ 0 h 3173400"/>
              <a:gd name="connsiteX0" fmla="*/ 0 w 3207657"/>
              <a:gd name="connsiteY0" fmla="*/ 0 h 3173400"/>
              <a:gd name="connsiteX1" fmla="*/ 3207657 w 3207657"/>
              <a:gd name="connsiteY1" fmla="*/ 3173400 h 3173400"/>
              <a:gd name="connsiteX2" fmla="*/ 91440 w 3207657"/>
              <a:gd name="connsiteY2" fmla="*/ 91440 h 3173400"/>
              <a:gd name="connsiteX0" fmla="*/ 2073350 w 3187498"/>
              <a:gd name="connsiteY0" fmla="*/ 0 h 3440456"/>
              <a:gd name="connsiteX1" fmla="*/ 3118361 w 3187498"/>
              <a:gd name="connsiteY1" fmla="*/ 3438724 h 3440456"/>
              <a:gd name="connsiteX2" fmla="*/ 2144 w 3187498"/>
              <a:gd name="connsiteY2" fmla="*/ 356764 h 3440456"/>
              <a:gd name="connsiteX0" fmla="*/ 3118361 w 3118361"/>
              <a:gd name="connsiteY0" fmla="*/ 3081960 h 3083692"/>
              <a:gd name="connsiteX1" fmla="*/ 2144 w 3118361"/>
              <a:gd name="connsiteY1" fmla="*/ 0 h 3083692"/>
              <a:gd name="connsiteX0" fmla="*/ 3116217 w 3116217"/>
              <a:gd name="connsiteY0" fmla="*/ 3081960 h 3089648"/>
              <a:gd name="connsiteX1" fmla="*/ 0 w 3116217"/>
              <a:gd name="connsiteY1" fmla="*/ 0 h 3089648"/>
              <a:gd name="connsiteX0" fmla="*/ 3116217 w 3116217"/>
              <a:gd name="connsiteY0" fmla="*/ 3081960 h 3093774"/>
              <a:gd name="connsiteX1" fmla="*/ 0 w 3116217"/>
              <a:gd name="connsiteY1" fmla="*/ 0 h 3093774"/>
              <a:gd name="connsiteX0" fmla="*/ 3894995 w 3894995"/>
              <a:gd name="connsiteY0" fmla="*/ 3087709 h 3099330"/>
              <a:gd name="connsiteX1" fmla="*/ 0 w 3894995"/>
              <a:gd name="connsiteY1" fmla="*/ 0 h 3099330"/>
              <a:gd name="connsiteX0" fmla="*/ 3894995 w 3894995"/>
              <a:gd name="connsiteY0" fmla="*/ 3087709 h 3252616"/>
              <a:gd name="connsiteX1" fmla="*/ 0 w 3894995"/>
              <a:gd name="connsiteY1" fmla="*/ 0 h 3252616"/>
              <a:gd name="connsiteX0" fmla="*/ 3894995 w 3894995"/>
              <a:gd name="connsiteY0" fmla="*/ 3087709 h 3258173"/>
              <a:gd name="connsiteX1" fmla="*/ 0 w 3894995"/>
              <a:gd name="connsiteY1" fmla="*/ 0 h 3258173"/>
              <a:gd name="connsiteX0" fmla="*/ 3894995 w 3894995"/>
              <a:gd name="connsiteY0" fmla="*/ 3087709 h 3148707"/>
              <a:gd name="connsiteX1" fmla="*/ 0 w 3894995"/>
              <a:gd name="connsiteY1" fmla="*/ 0 h 3148707"/>
              <a:gd name="connsiteX0" fmla="*/ 3894995 w 3894995"/>
              <a:gd name="connsiteY0" fmla="*/ 3087709 h 3171516"/>
              <a:gd name="connsiteX1" fmla="*/ 0 w 3894995"/>
              <a:gd name="connsiteY1" fmla="*/ 0 h 3171516"/>
              <a:gd name="connsiteX0" fmla="*/ 3894995 w 3894995"/>
              <a:gd name="connsiteY0" fmla="*/ 3087709 h 3174264"/>
              <a:gd name="connsiteX1" fmla="*/ 0 w 3894995"/>
              <a:gd name="connsiteY1" fmla="*/ 0 h 3174264"/>
              <a:gd name="connsiteX0" fmla="*/ 3894995 w 3894995"/>
              <a:gd name="connsiteY0" fmla="*/ 3087709 h 3156052"/>
              <a:gd name="connsiteX1" fmla="*/ 0 w 3894995"/>
              <a:gd name="connsiteY1" fmla="*/ 0 h 3156052"/>
              <a:gd name="connsiteX0" fmla="*/ 3987981 w 3987981"/>
              <a:gd name="connsiteY0" fmla="*/ 2985737 h 3061309"/>
              <a:gd name="connsiteX1" fmla="*/ 0 w 3987981"/>
              <a:gd name="connsiteY1" fmla="*/ 0 h 30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87981" h="3061309">
                <a:moveTo>
                  <a:pt x="3987981" y="2985737"/>
                </a:moveTo>
                <a:cubicBezTo>
                  <a:pt x="2698358" y="3264771"/>
                  <a:pt x="427278" y="2877433"/>
                  <a:pt x="0" y="0"/>
                </a:cubicBezTo>
              </a:path>
            </a:pathLst>
          </a:cu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4AF9478-089A-9478-F078-A0C78A14F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8914" y="470684"/>
            <a:ext cx="1826248" cy="55801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CFABFB0F-3B61-4CF2-9A67-DB91C118E5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492" y="2067322"/>
            <a:ext cx="4131000" cy="6647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lang="en-US" sz="2400" b="1" i="0" kern="1200" cap="all" spc="0" baseline="0" noProof="0" dirty="0" smtClean="0">
                <a:solidFill>
                  <a:schemeClr val="tx1"/>
                </a:solidFill>
                <a:effectLst/>
                <a:latin typeface="3DS V2" pitchFamily="2" charset="0"/>
                <a:ea typeface="+mj-ea"/>
                <a:cs typeface="3DS V2" pitchFamily="2" charset="0"/>
              </a:defRPr>
            </a:lvl1pPr>
          </a:lstStyle>
          <a:p>
            <a:r>
              <a:rPr lang="en-US" noProof="0" dirty="0"/>
              <a:t>THIS IS THE TITLE OF THE PRESENTATION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313F780-5FBD-452C-9BD8-D1D33E0EC8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2492" y="2845346"/>
            <a:ext cx="4131000" cy="23083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sub-title of the presentation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43FABAB-1AFD-4844-BAE6-84AA1AFCD20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14926" y="2"/>
            <a:ext cx="4029074" cy="5143499"/>
          </a:xfrm>
          <a:custGeom>
            <a:avLst/>
            <a:gdLst>
              <a:gd name="connsiteX0" fmla="*/ 1238998 w 4029074"/>
              <a:gd name="connsiteY0" fmla="*/ 0 h 5143499"/>
              <a:gd name="connsiteX1" fmla="*/ 4029074 w 4029074"/>
              <a:gd name="connsiteY1" fmla="*/ 0 h 5143499"/>
              <a:gd name="connsiteX2" fmla="*/ 4029074 w 4029074"/>
              <a:gd name="connsiteY2" fmla="*/ 842036 h 5143499"/>
              <a:gd name="connsiteX3" fmla="*/ 4029074 w 4029074"/>
              <a:gd name="connsiteY3" fmla="*/ 1941749 h 5143499"/>
              <a:gd name="connsiteX4" fmla="*/ 4029074 w 4029074"/>
              <a:gd name="connsiteY4" fmla="*/ 3201749 h 5143499"/>
              <a:gd name="connsiteX5" fmla="*/ 4029074 w 4029074"/>
              <a:gd name="connsiteY5" fmla="*/ 3743118 h 5143499"/>
              <a:gd name="connsiteX6" fmla="*/ 4029074 w 4029074"/>
              <a:gd name="connsiteY6" fmla="*/ 5143499 h 5143499"/>
              <a:gd name="connsiteX7" fmla="*/ 1238998 w 4029074"/>
              <a:gd name="connsiteY7" fmla="*/ 5143499 h 5143499"/>
              <a:gd name="connsiteX8" fmla="*/ 1223084 w 4029074"/>
              <a:gd name="connsiteY8" fmla="*/ 5130964 h 5143499"/>
              <a:gd name="connsiteX9" fmla="*/ 0 w 4029074"/>
              <a:gd name="connsiteY9" fmla="*/ 2571750 h 5143499"/>
              <a:gd name="connsiteX10" fmla="*/ 1223083 w 4029074"/>
              <a:gd name="connsiteY10" fmla="*/ 12537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29074" h="5143499">
                <a:moveTo>
                  <a:pt x="1238998" y="0"/>
                </a:moveTo>
                <a:lnTo>
                  <a:pt x="4029074" y="0"/>
                </a:lnTo>
                <a:lnTo>
                  <a:pt x="4029074" y="842036"/>
                </a:lnTo>
                <a:lnTo>
                  <a:pt x="4029074" y="1941749"/>
                </a:lnTo>
                <a:lnTo>
                  <a:pt x="4029074" y="3201749"/>
                </a:lnTo>
                <a:lnTo>
                  <a:pt x="4029074" y="3743118"/>
                </a:lnTo>
                <a:lnTo>
                  <a:pt x="4029074" y="5143499"/>
                </a:lnTo>
                <a:lnTo>
                  <a:pt x="1238998" y="5143499"/>
                </a:lnTo>
                <a:lnTo>
                  <a:pt x="1223084" y="5130964"/>
                </a:lnTo>
                <a:cubicBezTo>
                  <a:pt x="467400" y="4476004"/>
                  <a:pt x="0" y="3571185"/>
                  <a:pt x="0" y="2571750"/>
                </a:cubicBezTo>
                <a:cubicBezTo>
                  <a:pt x="0" y="1572315"/>
                  <a:pt x="467400" y="667497"/>
                  <a:pt x="1223083" y="1253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 defTabSz="914378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vi-VN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cxnSp>
        <p:nvCxnSpPr>
          <p:cNvPr id="20" name="Connecteur droit 8">
            <a:extLst>
              <a:ext uri="{FF2B5EF4-FFF2-40B4-BE49-F238E27FC236}">
                <a16:creationId xmlns:a16="http://schemas.microsoft.com/office/drawing/2014/main" id="{82A6B2F8-AE5B-4F00-8021-7680F4786DF2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12">
            <a:extLst>
              <a:ext uri="{FF2B5EF4-FFF2-40B4-BE49-F238E27FC236}">
                <a16:creationId xmlns:a16="http://schemas.microsoft.com/office/drawing/2014/main" id="{0E755492-88AC-D7B1-D9EC-12C9E466DB26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43312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1 line title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F651F244-467D-AE35-7281-262ACFEB59A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6" y="1080553"/>
            <a:ext cx="3998586" cy="3442447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D5E28100-23B4-0C41-9F0D-D979777516F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7DFB9808-374D-4A9D-8F58-FD27E9969A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630182"/>
            <a:ext cx="8378826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2" name="Connecteur droit 8">
            <a:extLst>
              <a:ext uri="{FF2B5EF4-FFF2-40B4-BE49-F238E27FC236}">
                <a16:creationId xmlns:a16="http://schemas.microsoft.com/office/drawing/2014/main" id="{DF97314C-3489-4C47-BC83-C45A78C87D18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>
            <a:extLst>
              <a:ext uri="{FF2B5EF4-FFF2-40B4-BE49-F238E27FC236}">
                <a16:creationId xmlns:a16="http://schemas.microsoft.com/office/drawing/2014/main" id="{59E770E7-D76C-413C-A66C-7411A35CE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4E9C4E1D-6591-28A8-E40F-B5D82CEFB8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155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2F6C6833-84A7-8441-A037-539DAAF1361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62499" y="1080553"/>
            <a:ext cx="3998596" cy="3090737"/>
          </a:xfrm>
          <a:prstGeom prst="roundRect">
            <a:avLst>
              <a:gd name="adj" fmla="val 2294"/>
            </a:avLst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0D3F2D9A-E96A-D6C2-9079-930A9A1DE2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62499" y="4292167"/>
            <a:ext cx="3998596" cy="23083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b="1" i="0" kern="900" cap="all" spc="0" baseline="0">
                <a:solidFill>
                  <a:schemeClr val="accent1"/>
                </a:solidFill>
                <a:latin typeface="3DS V2 SemiBold" pitchFamily="2" charset="0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INSERT TEXT</a:t>
            </a:r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id="{1FA789E8-5429-113C-A961-3BC8C6FC1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9" name="Footer Placeholder 12">
            <a:extLst>
              <a:ext uri="{FF2B5EF4-FFF2-40B4-BE49-F238E27FC236}">
                <a16:creationId xmlns:a16="http://schemas.microsoft.com/office/drawing/2014/main" id="{BCE4B54A-F8AC-B604-FEF6-C41040875034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108484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2 lines title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2131B42-20A7-7236-4557-2D49C6475FF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7" y="1438509"/>
            <a:ext cx="5619003" cy="3046326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7F5B4CC-C4A6-45CA-81E0-EA5CF067E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7899" y="3"/>
            <a:ext cx="3086100" cy="5143499"/>
          </a:xfrm>
          <a:custGeom>
            <a:avLst/>
            <a:gdLst>
              <a:gd name="connsiteX0" fmla="*/ 2611605 w 3086100"/>
              <a:gd name="connsiteY0" fmla="*/ 4869227 h 5143499"/>
              <a:gd name="connsiteX1" fmla="*/ 2606783 w 3086100"/>
              <a:gd name="connsiteY1" fmla="*/ 4873181 h 5143499"/>
              <a:gd name="connsiteX2" fmla="*/ 2606792 w 3086100"/>
              <a:gd name="connsiteY2" fmla="*/ 4873181 h 5143499"/>
              <a:gd name="connsiteX3" fmla="*/ 2595484 w 3086100"/>
              <a:gd name="connsiteY3" fmla="*/ 4930786 h 5143499"/>
              <a:gd name="connsiteX4" fmla="*/ 2652923 w 3086100"/>
              <a:gd name="connsiteY4" fmla="*/ 4930786 h 5143499"/>
              <a:gd name="connsiteX5" fmla="*/ 2654112 w 3086100"/>
              <a:gd name="connsiteY5" fmla="*/ 4924629 h 5143499"/>
              <a:gd name="connsiteX6" fmla="*/ 2651124 w 3086100"/>
              <a:gd name="connsiteY6" fmla="*/ 4921281 h 5143499"/>
              <a:gd name="connsiteX7" fmla="*/ 2612964 w 3086100"/>
              <a:gd name="connsiteY7" fmla="*/ 4921281 h 5143499"/>
              <a:gd name="connsiteX8" fmla="*/ 2616207 w 3086100"/>
              <a:gd name="connsiteY8" fmla="*/ 4904759 h 5143499"/>
              <a:gd name="connsiteX9" fmla="*/ 2649927 w 3086100"/>
              <a:gd name="connsiteY9" fmla="*/ 4904759 h 5143499"/>
              <a:gd name="connsiteX10" fmla="*/ 2651752 w 3086100"/>
              <a:gd name="connsiteY10" fmla="*/ 4903296 h 5143499"/>
              <a:gd name="connsiteX11" fmla="*/ 2653042 w 3086100"/>
              <a:gd name="connsiteY11" fmla="*/ 4896743 h 5143499"/>
              <a:gd name="connsiteX12" fmla="*/ 2651794 w 3086100"/>
              <a:gd name="connsiteY12" fmla="*/ 4895279 h 5143499"/>
              <a:gd name="connsiteX13" fmla="*/ 2618057 w 3086100"/>
              <a:gd name="connsiteY13" fmla="*/ 4895279 h 5143499"/>
              <a:gd name="connsiteX14" fmla="*/ 2621283 w 3086100"/>
              <a:gd name="connsiteY14" fmla="*/ 4878791 h 5143499"/>
              <a:gd name="connsiteX15" fmla="*/ 2658102 w 3086100"/>
              <a:gd name="connsiteY15" fmla="*/ 4878791 h 5143499"/>
              <a:gd name="connsiteX16" fmla="*/ 2662007 w 3086100"/>
              <a:gd name="connsiteY16" fmla="*/ 4876487 h 5143499"/>
              <a:gd name="connsiteX17" fmla="*/ 2663433 w 3086100"/>
              <a:gd name="connsiteY17" fmla="*/ 4869227 h 5143499"/>
              <a:gd name="connsiteX18" fmla="*/ 2511957 w 3086100"/>
              <a:gd name="connsiteY18" fmla="*/ 4869227 h 5143499"/>
              <a:gd name="connsiteX19" fmla="*/ 2507899 w 3086100"/>
              <a:gd name="connsiteY19" fmla="*/ 4873181 h 5143499"/>
              <a:gd name="connsiteX20" fmla="*/ 2496591 w 3086100"/>
              <a:gd name="connsiteY20" fmla="*/ 4930786 h 5143499"/>
              <a:gd name="connsiteX21" fmla="*/ 2508544 w 3086100"/>
              <a:gd name="connsiteY21" fmla="*/ 4930786 h 5143499"/>
              <a:gd name="connsiteX22" fmla="*/ 2512899 w 3086100"/>
              <a:gd name="connsiteY22" fmla="*/ 4927245 h 5143499"/>
              <a:gd name="connsiteX23" fmla="*/ 2521363 w 3086100"/>
              <a:gd name="connsiteY23" fmla="*/ 4884133 h 5143499"/>
              <a:gd name="connsiteX24" fmla="*/ 2535099 w 3086100"/>
              <a:gd name="connsiteY24" fmla="*/ 4903548 h 5143499"/>
              <a:gd name="connsiteX25" fmla="*/ 2538376 w 3086100"/>
              <a:gd name="connsiteY25" fmla="*/ 4905424 h 5143499"/>
              <a:gd name="connsiteX26" fmla="*/ 2544556 w 3086100"/>
              <a:gd name="connsiteY26" fmla="*/ 4905424 h 5143499"/>
              <a:gd name="connsiteX27" fmla="*/ 2548580 w 3086100"/>
              <a:gd name="connsiteY27" fmla="*/ 4903548 h 5143499"/>
              <a:gd name="connsiteX28" fmla="*/ 2569922 w 3086100"/>
              <a:gd name="connsiteY28" fmla="*/ 4884133 h 5143499"/>
              <a:gd name="connsiteX29" fmla="*/ 2561458 w 3086100"/>
              <a:gd name="connsiteY29" fmla="*/ 4927245 h 5143499"/>
              <a:gd name="connsiteX30" fmla="*/ 2564430 w 3086100"/>
              <a:gd name="connsiteY30" fmla="*/ 4930786 h 5143499"/>
              <a:gd name="connsiteX31" fmla="*/ 2576374 w 3086100"/>
              <a:gd name="connsiteY31" fmla="*/ 4930786 h 5143499"/>
              <a:gd name="connsiteX32" fmla="*/ 2587691 w 3086100"/>
              <a:gd name="connsiteY32" fmla="*/ 4873189 h 5143499"/>
              <a:gd name="connsiteX33" fmla="*/ 2585186 w 3086100"/>
              <a:gd name="connsiteY33" fmla="*/ 4869227 h 5143499"/>
              <a:gd name="connsiteX34" fmla="*/ 2571111 w 3086100"/>
              <a:gd name="connsiteY34" fmla="*/ 4869227 h 5143499"/>
              <a:gd name="connsiteX35" fmla="*/ 2543860 w 3086100"/>
              <a:gd name="connsiteY35" fmla="*/ 4893226 h 5143499"/>
              <a:gd name="connsiteX36" fmla="*/ 2526032 w 3086100"/>
              <a:gd name="connsiteY36" fmla="*/ 4869227 h 5143499"/>
              <a:gd name="connsiteX37" fmla="*/ 2441121 w 3086100"/>
              <a:gd name="connsiteY37" fmla="*/ 4869227 h 5143499"/>
              <a:gd name="connsiteX38" fmla="*/ 2436290 w 3086100"/>
              <a:gd name="connsiteY38" fmla="*/ 4873181 h 5143499"/>
              <a:gd name="connsiteX39" fmla="*/ 2424999 w 3086100"/>
              <a:gd name="connsiteY39" fmla="*/ 4930786 h 5143499"/>
              <a:gd name="connsiteX40" fmla="*/ 2482413 w 3086100"/>
              <a:gd name="connsiteY40" fmla="*/ 4930786 h 5143499"/>
              <a:gd name="connsiteX41" fmla="*/ 2483627 w 3086100"/>
              <a:gd name="connsiteY41" fmla="*/ 4924629 h 5143499"/>
              <a:gd name="connsiteX42" fmla="*/ 2480614 w 3086100"/>
              <a:gd name="connsiteY42" fmla="*/ 4921281 h 5143499"/>
              <a:gd name="connsiteX43" fmla="*/ 2442471 w 3086100"/>
              <a:gd name="connsiteY43" fmla="*/ 4921281 h 5143499"/>
              <a:gd name="connsiteX44" fmla="*/ 2445705 w 3086100"/>
              <a:gd name="connsiteY44" fmla="*/ 4904759 h 5143499"/>
              <a:gd name="connsiteX45" fmla="*/ 2479425 w 3086100"/>
              <a:gd name="connsiteY45" fmla="*/ 4904759 h 5143499"/>
              <a:gd name="connsiteX46" fmla="*/ 2481259 w 3086100"/>
              <a:gd name="connsiteY46" fmla="*/ 4903296 h 5143499"/>
              <a:gd name="connsiteX47" fmla="*/ 2482549 w 3086100"/>
              <a:gd name="connsiteY47" fmla="*/ 4896743 h 5143499"/>
              <a:gd name="connsiteX48" fmla="*/ 2481293 w 3086100"/>
              <a:gd name="connsiteY48" fmla="*/ 4895279 h 5143499"/>
              <a:gd name="connsiteX49" fmla="*/ 2447564 w 3086100"/>
              <a:gd name="connsiteY49" fmla="*/ 4895279 h 5143499"/>
              <a:gd name="connsiteX50" fmla="*/ 2450807 w 3086100"/>
              <a:gd name="connsiteY50" fmla="*/ 4878791 h 5143499"/>
              <a:gd name="connsiteX51" fmla="*/ 2487617 w 3086100"/>
              <a:gd name="connsiteY51" fmla="*/ 4878791 h 5143499"/>
              <a:gd name="connsiteX52" fmla="*/ 2491540 w 3086100"/>
              <a:gd name="connsiteY52" fmla="*/ 4876487 h 5143499"/>
              <a:gd name="connsiteX53" fmla="*/ 2492949 w 3086100"/>
              <a:gd name="connsiteY53" fmla="*/ 4869227 h 5143499"/>
              <a:gd name="connsiteX54" fmla="*/ 2368044 w 3086100"/>
              <a:gd name="connsiteY54" fmla="*/ 4869227 h 5143499"/>
              <a:gd name="connsiteX55" fmla="*/ 2362764 w 3086100"/>
              <a:gd name="connsiteY55" fmla="*/ 4872558 h 5143499"/>
              <a:gd name="connsiteX56" fmla="*/ 2361533 w 3086100"/>
              <a:gd name="connsiteY56" fmla="*/ 4878766 h 5143499"/>
              <a:gd name="connsiteX57" fmla="*/ 2385999 w 3086100"/>
              <a:gd name="connsiteY57" fmla="*/ 4878766 h 5143499"/>
              <a:gd name="connsiteX58" fmla="*/ 2375812 w 3086100"/>
              <a:gd name="connsiteY58" fmla="*/ 4930786 h 5143499"/>
              <a:gd name="connsiteX59" fmla="*/ 2386780 w 3086100"/>
              <a:gd name="connsiteY59" fmla="*/ 4930786 h 5143499"/>
              <a:gd name="connsiteX60" fmla="*/ 2392281 w 3086100"/>
              <a:gd name="connsiteY60" fmla="*/ 4926412 h 5143499"/>
              <a:gd name="connsiteX61" fmla="*/ 2401620 w 3086100"/>
              <a:gd name="connsiteY61" fmla="*/ 4878766 h 5143499"/>
              <a:gd name="connsiteX62" fmla="*/ 2422045 w 3086100"/>
              <a:gd name="connsiteY62" fmla="*/ 4878766 h 5143499"/>
              <a:gd name="connsiteX63" fmla="*/ 2426443 w 3086100"/>
              <a:gd name="connsiteY63" fmla="*/ 4874998 h 5143499"/>
              <a:gd name="connsiteX64" fmla="*/ 2426443 w 3086100"/>
              <a:gd name="connsiteY64" fmla="*/ 4875006 h 5143499"/>
              <a:gd name="connsiteX65" fmla="*/ 2427580 w 3086100"/>
              <a:gd name="connsiteY65" fmla="*/ 4869227 h 5143499"/>
              <a:gd name="connsiteX66" fmla="*/ 2216737 w 3086100"/>
              <a:gd name="connsiteY66" fmla="*/ 4869227 h 5143499"/>
              <a:gd name="connsiteX67" fmla="*/ 2213825 w 3086100"/>
              <a:gd name="connsiteY67" fmla="*/ 4871305 h 5143499"/>
              <a:gd name="connsiteX68" fmla="*/ 2210514 w 3086100"/>
              <a:gd name="connsiteY68" fmla="*/ 4888213 h 5143499"/>
              <a:gd name="connsiteX69" fmla="*/ 2254821 w 3086100"/>
              <a:gd name="connsiteY69" fmla="*/ 4909924 h 5143499"/>
              <a:gd name="connsiteX70" fmla="*/ 2250720 w 3086100"/>
              <a:gd name="connsiteY70" fmla="*/ 4930786 h 5143499"/>
              <a:gd name="connsiteX71" fmla="*/ 2261697 w 3086100"/>
              <a:gd name="connsiteY71" fmla="*/ 4930786 h 5143499"/>
              <a:gd name="connsiteX72" fmla="*/ 2267198 w 3086100"/>
              <a:gd name="connsiteY72" fmla="*/ 4926412 h 5143499"/>
              <a:gd name="connsiteX73" fmla="*/ 2278404 w 3086100"/>
              <a:gd name="connsiteY73" fmla="*/ 4869227 h 5143499"/>
              <a:gd name="connsiteX74" fmla="*/ 2265110 w 3086100"/>
              <a:gd name="connsiteY74" fmla="*/ 4869227 h 5143499"/>
              <a:gd name="connsiteX75" fmla="*/ 2262402 w 3086100"/>
              <a:gd name="connsiteY75" fmla="*/ 4871305 h 5143499"/>
              <a:gd name="connsiteX76" fmla="*/ 2256883 w 3086100"/>
              <a:gd name="connsiteY76" fmla="*/ 4899334 h 5143499"/>
              <a:gd name="connsiteX77" fmla="*/ 2226203 w 3086100"/>
              <a:gd name="connsiteY77" fmla="*/ 4887801 h 5143499"/>
              <a:gd name="connsiteX78" fmla="*/ 2229853 w 3086100"/>
              <a:gd name="connsiteY78" fmla="*/ 4869227 h 5143499"/>
              <a:gd name="connsiteX79" fmla="*/ 2702459 w 3086100"/>
              <a:gd name="connsiteY79" fmla="*/ 4869050 h 5143499"/>
              <a:gd name="connsiteX80" fmla="*/ 2673697 w 3086100"/>
              <a:gd name="connsiteY80" fmla="*/ 4880810 h 5143499"/>
              <a:gd name="connsiteX81" fmla="*/ 2692561 w 3086100"/>
              <a:gd name="connsiteY81" fmla="*/ 4902211 h 5143499"/>
              <a:gd name="connsiteX82" fmla="*/ 2709828 w 3086100"/>
              <a:gd name="connsiteY82" fmla="*/ 4917184 h 5143499"/>
              <a:gd name="connsiteX83" fmla="*/ 2697900 w 3086100"/>
              <a:gd name="connsiteY83" fmla="*/ 4921314 h 5143499"/>
              <a:gd name="connsiteX84" fmla="*/ 2670828 w 3086100"/>
              <a:gd name="connsiteY84" fmla="*/ 4921314 h 5143499"/>
              <a:gd name="connsiteX85" fmla="*/ 2665428 w 3086100"/>
              <a:gd name="connsiteY85" fmla="*/ 4925293 h 5143499"/>
              <a:gd name="connsiteX86" fmla="*/ 2664359 w 3086100"/>
              <a:gd name="connsiteY86" fmla="*/ 4930786 h 5143499"/>
              <a:gd name="connsiteX87" fmla="*/ 2698486 w 3086100"/>
              <a:gd name="connsiteY87" fmla="*/ 4930786 h 5143499"/>
              <a:gd name="connsiteX88" fmla="*/ 2727435 w 3086100"/>
              <a:gd name="connsiteY88" fmla="*/ 4920372 h 5143499"/>
              <a:gd name="connsiteX89" fmla="*/ 2724931 w 3086100"/>
              <a:gd name="connsiteY89" fmla="*/ 4906282 h 5143499"/>
              <a:gd name="connsiteX90" fmla="*/ 2715236 w 3086100"/>
              <a:gd name="connsiteY90" fmla="*/ 4899334 h 5143499"/>
              <a:gd name="connsiteX91" fmla="*/ 2691890 w 3086100"/>
              <a:gd name="connsiteY91" fmla="*/ 4881853 h 5143499"/>
              <a:gd name="connsiteX92" fmla="*/ 2701992 w 3086100"/>
              <a:gd name="connsiteY92" fmla="*/ 4878766 h 5143499"/>
              <a:gd name="connsiteX93" fmla="*/ 2724880 w 3086100"/>
              <a:gd name="connsiteY93" fmla="*/ 4878766 h 5143499"/>
              <a:gd name="connsiteX94" fmla="*/ 2730271 w 3086100"/>
              <a:gd name="connsiteY94" fmla="*/ 4874796 h 5143499"/>
              <a:gd name="connsiteX95" fmla="*/ 2731408 w 3086100"/>
              <a:gd name="connsiteY95" fmla="*/ 4869050 h 5143499"/>
              <a:gd name="connsiteX96" fmla="*/ 2321030 w 3086100"/>
              <a:gd name="connsiteY96" fmla="*/ 4869050 h 5143499"/>
              <a:gd name="connsiteX97" fmla="*/ 2292284 w 3086100"/>
              <a:gd name="connsiteY97" fmla="*/ 4880810 h 5143499"/>
              <a:gd name="connsiteX98" fmla="*/ 2311156 w 3086100"/>
              <a:gd name="connsiteY98" fmla="*/ 4902211 h 5143499"/>
              <a:gd name="connsiteX99" fmla="*/ 2328424 w 3086100"/>
              <a:gd name="connsiteY99" fmla="*/ 4917184 h 5143499"/>
              <a:gd name="connsiteX100" fmla="*/ 2316479 w 3086100"/>
              <a:gd name="connsiteY100" fmla="*/ 4921314 h 5143499"/>
              <a:gd name="connsiteX101" fmla="*/ 2289415 w 3086100"/>
              <a:gd name="connsiteY101" fmla="*/ 4921314 h 5143499"/>
              <a:gd name="connsiteX102" fmla="*/ 2284016 w 3086100"/>
              <a:gd name="connsiteY102" fmla="*/ 4925293 h 5143499"/>
              <a:gd name="connsiteX103" fmla="*/ 2282938 w 3086100"/>
              <a:gd name="connsiteY103" fmla="*/ 4930786 h 5143499"/>
              <a:gd name="connsiteX104" fmla="*/ 2317065 w 3086100"/>
              <a:gd name="connsiteY104" fmla="*/ 4930786 h 5143499"/>
              <a:gd name="connsiteX105" fmla="*/ 2346014 w 3086100"/>
              <a:gd name="connsiteY105" fmla="*/ 4920372 h 5143499"/>
              <a:gd name="connsiteX106" fmla="*/ 2343526 w 3086100"/>
              <a:gd name="connsiteY106" fmla="*/ 4906282 h 5143499"/>
              <a:gd name="connsiteX107" fmla="*/ 2333823 w 3086100"/>
              <a:gd name="connsiteY107" fmla="*/ 4899334 h 5143499"/>
              <a:gd name="connsiteX108" fmla="*/ 2310469 w 3086100"/>
              <a:gd name="connsiteY108" fmla="*/ 4881853 h 5143499"/>
              <a:gd name="connsiteX109" fmla="*/ 2320571 w 3086100"/>
              <a:gd name="connsiteY109" fmla="*/ 4878766 h 5143499"/>
              <a:gd name="connsiteX110" fmla="*/ 2343467 w 3086100"/>
              <a:gd name="connsiteY110" fmla="*/ 4878766 h 5143499"/>
              <a:gd name="connsiteX111" fmla="*/ 2348858 w 3086100"/>
              <a:gd name="connsiteY111" fmla="*/ 4874796 h 5143499"/>
              <a:gd name="connsiteX112" fmla="*/ 2349995 w 3086100"/>
              <a:gd name="connsiteY112" fmla="*/ 4869050 h 5143499"/>
              <a:gd name="connsiteX113" fmla="*/ 2170529 w 3086100"/>
              <a:gd name="connsiteY113" fmla="*/ 4869050 h 5143499"/>
              <a:gd name="connsiteX114" fmla="*/ 2141784 w 3086100"/>
              <a:gd name="connsiteY114" fmla="*/ 4880810 h 5143499"/>
              <a:gd name="connsiteX115" fmla="*/ 2160664 w 3086100"/>
              <a:gd name="connsiteY115" fmla="*/ 4902211 h 5143499"/>
              <a:gd name="connsiteX116" fmla="*/ 2177923 w 3086100"/>
              <a:gd name="connsiteY116" fmla="*/ 4917184 h 5143499"/>
              <a:gd name="connsiteX117" fmla="*/ 2165979 w 3086100"/>
              <a:gd name="connsiteY117" fmla="*/ 4921314 h 5143499"/>
              <a:gd name="connsiteX118" fmla="*/ 2138906 w 3086100"/>
              <a:gd name="connsiteY118" fmla="*/ 4921314 h 5143499"/>
              <a:gd name="connsiteX119" fmla="*/ 2133515 w 3086100"/>
              <a:gd name="connsiteY119" fmla="*/ 4925293 h 5143499"/>
              <a:gd name="connsiteX120" fmla="*/ 2132429 w 3086100"/>
              <a:gd name="connsiteY120" fmla="*/ 4930786 h 5143499"/>
              <a:gd name="connsiteX121" fmla="*/ 2166556 w 3086100"/>
              <a:gd name="connsiteY121" fmla="*/ 4930786 h 5143499"/>
              <a:gd name="connsiteX122" fmla="*/ 2195522 w 3086100"/>
              <a:gd name="connsiteY122" fmla="*/ 4920372 h 5143499"/>
              <a:gd name="connsiteX123" fmla="*/ 2193018 w 3086100"/>
              <a:gd name="connsiteY123" fmla="*/ 4906282 h 5143499"/>
              <a:gd name="connsiteX124" fmla="*/ 2183331 w 3086100"/>
              <a:gd name="connsiteY124" fmla="*/ 4899334 h 5143499"/>
              <a:gd name="connsiteX125" fmla="*/ 2159960 w 3086100"/>
              <a:gd name="connsiteY125" fmla="*/ 4881853 h 5143499"/>
              <a:gd name="connsiteX126" fmla="*/ 2170062 w 3086100"/>
              <a:gd name="connsiteY126" fmla="*/ 4878766 h 5143499"/>
              <a:gd name="connsiteX127" fmla="*/ 2192950 w 3086100"/>
              <a:gd name="connsiteY127" fmla="*/ 4878766 h 5143499"/>
              <a:gd name="connsiteX128" fmla="*/ 2198357 w 3086100"/>
              <a:gd name="connsiteY128" fmla="*/ 4874796 h 5143499"/>
              <a:gd name="connsiteX129" fmla="*/ 2199478 w 3086100"/>
              <a:gd name="connsiteY129" fmla="*/ 4869050 h 5143499"/>
              <a:gd name="connsiteX130" fmla="*/ 1923012 w 3086100"/>
              <a:gd name="connsiteY130" fmla="*/ 4818696 h 5143499"/>
              <a:gd name="connsiteX131" fmla="*/ 1875097 w 3086100"/>
              <a:gd name="connsiteY131" fmla="*/ 4832400 h 5143499"/>
              <a:gd name="connsiteX132" fmla="*/ 1904844 w 3086100"/>
              <a:gd name="connsiteY132" fmla="*/ 4837127 h 5143499"/>
              <a:gd name="connsiteX133" fmla="*/ 1961010 w 3086100"/>
              <a:gd name="connsiteY133" fmla="*/ 4852572 h 5143499"/>
              <a:gd name="connsiteX134" fmla="*/ 1883875 w 3086100"/>
              <a:gd name="connsiteY134" fmla="*/ 4932276 h 5143499"/>
              <a:gd name="connsiteX135" fmla="*/ 1905736 w 3086100"/>
              <a:gd name="connsiteY135" fmla="*/ 4875982 h 5143499"/>
              <a:gd name="connsiteX136" fmla="*/ 1911313 w 3086100"/>
              <a:gd name="connsiteY136" fmla="*/ 4853186 h 5143499"/>
              <a:gd name="connsiteX137" fmla="*/ 1892636 w 3086100"/>
              <a:gd name="connsiteY137" fmla="*/ 4872029 h 5143499"/>
              <a:gd name="connsiteX138" fmla="*/ 1855996 w 3086100"/>
              <a:gd name="connsiteY138" fmla="*/ 4935413 h 5143499"/>
              <a:gd name="connsiteX139" fmla="*/ 1845605 w 3086100"/>
              <a:gd name="connsiteY139" fmla="*/ 4965486 h 5143499"/>
              <a:gd name="connsiteX140" fmla="*/ 1886677 w 3086100"/>
              <a:gd name="connsiteY140" fmla="*/ 4955215 h 5143499"/>
              <a:gd name="connsiteX141" fmla="*/ 1990647 w 3086100"/>
              <a:gd name="connsiteY141" fmla="*/ 4857299 h 5143499"/>
              <a:gd name="connsiteX142" fmla="*/ 1981733 w 3086100"/>
              <a:gd name="connsiteY142" fmla="*/ 4831516 h 5143499"/>
              <a:gd name="connsiteX143" fmla="*/ 1923012 w 3086100"/>
              <a:gd name="connsiteY143" fmla="*/ 4818696 h 5143499"/>
              <a:gd name="connsiteX144" fmla="*/ 2505547 w 3086100"/>
              <a:gd name="connsiteY144" fmla="*/ 4793384 h 5143499"/>
              <a:gd name="connsiteX145" fmla="*/ 2520191 w 3086100"/>
              <a:gd name="connsiteY145" fmla="*/ 4809729 h 5143499"/>
              <a:gd name="connsiteX146" fmla="*/ 2519453 w 3086100"/>
              <a:gd name="connsiteY146" fmla="*/ 4813430 h 5143499"/>
              <a:gd name="connsiteX147" fmla="*/ 2515157 w 3086100"/>
              <a:gd name="connsiteY147" fmla="*/ 4818015 h 5143499"/>
              <a:gd name="connsiteX148" fmla="*/ 2481930 w 3086100"/>
              <a:gd name="connsiteY148" fmla="*/ 4818015 h 5143499"/>
              <a:gd name="connsiteX149" fmla="*/ 2483560 w 3086100"/>
              <a:gd name="connsiteY149" fmla="*/ 4809729 h 5143499"/>
              <a:gd name="connsiteX150" fmla="*/ 2505547 w 3086100"/>
              <a:gd name="connsiteY150" fmla="*/ 4793384 h 5143499"/>
              <a:gd name="connsiteX151" fmla="*/ 2277190 w 3086100"/>
              <a:gd name="connsiteY151" fmla="*/ 4793384 h 5143499"/>
              <a:gd name="connsiteX152" fmla="*/ 2291826 w 3086100"/>
              <a:gd name="connsiteY152" fmla="*/ 4809729 h 5143499"/>
              <a:gd name="connsiteX153" fmla="*/ 2291096 w 3086100"/>
              <a:gd name="connsiteY153" fmla="*/ 4813430 h 5143499"/>
              <a:gd name="connsiteX154" fmla="*/ 2286792 w 3086100"/>
              <a:gd name="connsiteY154" fmla="*/ 4818015 h 5143499"/>
              <a:gd name="connsiteX155" fmla="*/ 2253581 w 3086100"/>
              <a:gd name="connsiteY155" fmla="*/ 4818015 h 5143499"/>
              <a:gd name="connsiteX156" fmla="*/ 2255203 w 3086100"/>
              <a:gd name="connsiteY156" fmla="*/ 4809729 h 5143499"/>
              <a:gd name="connsiteX157" fmla="*/ 2277190 w 3086100"/>
              <a:gd name="connsiteY157" fmla="*/ 4793384 h 5143499"/>
              <a:gd name="connsiteX158" fmla="*/ 2040133 w 3086100"/>
              <a:gd name="connsiteY158" fmla="*/ 4783925 h 5143499"/>
              <a:gd name="connsiteX159" fmla="*/ 2006938 w 3086100"/>
              <a:gd name="connsiteY159" fmla="*/ 4801897 h 5143499"/>
              <a:gd name="connsiteX160" fmla="*/ 2033272 w 3086100"/>
              <a:gd name="connsiteY160" fmla="*/ 4864567 h 5143499"/>
              <a:gd name="connsiteX161" fmla="*/ 2056151 w 3086100"/>
              <a:gd name="connsiteY161" fmla="*/ 4909865 h 5143499"/>
              <a:gd name="connsiteX162" fmla="*/ 2007592 w 3086100"/>
              <a:gd name="connsiteY162" fmla="*/ 4918715 h 5143499"/>
              <a:gd name="connsiteX163" fmla="*/ 1971155 w 3086100"/>
              <a:gd name="connsiteY163" fmla="*/ 4921575 h 5143499"/>
              <a:gd name="connsiteX164" fmla="*/ 1977862 w 3086100"/>
              <a:gd name="connsiteY164" fmla="*/ 4931232 h 5143499"/>
              <a:gd name="connsiteX165" fmla="*/ 2032084 w 3086100"/>
              <a:gd name="connsiteY165" fmla="*/ 4936700 h 5143499"/>
              <a:gd name="connsiteX166" fmla="*/ 2087061 w 3086100"/>
              <a:gd name="connsiteY166" fmla="*/ 4911876 h 5143499"/>
              <a:gd name="connsiteX167" fmla="*/ 2062696 w 3086100"/>
              <a:gd name="connsiteY167" fmla="*/ 4859915 h 5143499"/>
              <a:gd name="connsiteX168" fmla="*/ 2034274 w 3086100"/>
              <a:gd name="connsiteY168" fmla="*/ 4812505 h 5143499"/>
              <a:gd name="connsiteX169" fmla="*/ 2086543 w 3086100"/>
              <a:gd name="connsiteY169" fmla="*/ 4800492 h 5143499"/>
              <a:gd name="connsiteX170" fmla="*/ 2103913 w 3086100"/>
              <a:gd name="connsiteY170" fmla="*/ 4794234 h 5143499"/>
              <a:gd name="connsiteX171" fmla="*/ 2079548 w 3086100"/>
              <a:gd name="connsiteY171" fmla="*/ 4785283 h 5143499"/>
              <a:gd name="connsiteX172" fmla="*/ 2040133 w 3086100"/>
              <a:gd name="connsiteY172" fmla="*/ 4783925 h 5143499"/>
              <a:gd name="connsiteX173" fmla="*/ 2693180 w 3086100"/>
              <a:gd name="connsiteY173" fmla="*/ 4783845 h 5143499"/>
              <a:gd name="connsiteX174" fmla="*/ 2687908 w 3086100"/>
              <a:gd name="connsiteY174" fmla="*/ 4787193 h 5143499"/>
              <a:gd name="connsiteX175" fmla="*/ 2686686 w 3086100"/>
              <a:gd name="connsiteY175" fmla="*/ 4793401 h 5143499"/>
              <a:gd name="connsiteX176" fmla="*/ 2711152 w 3086100"/>
              <a:gd name="connsiteY176" fmla="*/ 4793401 h 5143499"/>
              <a:gd name="connsiteX177" fmla="*/ 2700957 w 3086100"/>
              <a:gd name="connsiteY177" fmla="*/ 4845421 h 5143499"/>
              <a:gd name="connsiteX178" fmla="*/ 2711925 w 3086100"/>
              <a:gd name="connsiteY178" fmla="*/ 4845421 h 5143499"/>
              <a:gd name="connsiteX179" fmla="*/ 2717418 w 3086100"/>
              <a:gd name="connsiteY179" fmla="*/ 4841047 h 5143499"/>
              <a:gd name="connsiteX180" fmla="*/ 2726773 w 3086100"/>
              <a:gd name="connsiteY180" fmla="*/ 4793401 h 5143499"/>
              <a:gd name="connsiteX181" fmla="*/ 2747198 w 3086100"/>
              <a:gd name="connsiteY181" fmla="*/ 4793401 h 5143499"/>
              <a:gd name="connsiteX182" fmla="*/ 2751613 w 3086100"/>
              <a:gd name="connsiteY182" fmla="*/ 4789632 h 5143499"/>
              <a:gd name="connsiteX183" fmla="*/ 2752734 w 3086100"/>
              <a:gd name="connsiteY183" fmla="*/ 4783845 h 5143499"/>
              <a:gd name="connsiteX184" fmla="*/ 2642813 w 3086100"/>
              <a:gd name="connsiteY184" fmla="*/ 4783845 h 5143499"/>
              <a:gd name="connsiteX185" fmla="*/ 2630732 w 3086100"/>
              <a:gd name="connsiteY185" fmla="*/ 4845421 h 5143499"/>
              <a:gd name="connsiteX186" fmla="*/ 2683324 w 3086100"/>
              <a:gd name="connsiteY186" fmla="*/ 4845421 h 5143499"/>
              <a:gd name="connsiteX187" fmla="*/ 2684462 w 3086100"/>
              <a:gd name="connsiteY187" fmla="*/ 4839659 h 5143499"/>
              <a:gd name="connsiteX188" fmla="*/ 2681541 w 3086100"/>
              <a:gd name="connsiteY188" fmla="*/ 4835915 h 5143499"/>
              <a:gd name="connsiteX189" fmla="*/ 2648203 w 3086100"/>
              <a:gd name="connsiteY189" fmla="*/ 4835915 h 5143499"/>
              <a:gd name="connsiteX190" fmla="*/ 2658017 w 3086100"/>
              <a:gd name="connsiteY190" fmla="*/ 4785931 h 5143499"/>
              <a:gd name="connsiteX191" fmla="*/ 2656107 w 3086100"/>
              <a:gd name="connsiteY191" fmla="*/ 4783845 h 5143499"/>
              <a:gd name="connsiteX192" fmla="*/ 2559124 w 3086100"/>
              <a:gd name="connsiteY192" fmla="*/ 4783845 h 5143499"/>
              <a:gd name="connsiteX193" fmla="*/ 2555592 w 3086100"/>
              <a:gd name="connsiteY193" fmla="*/ 4786579 h 5143499"/>
              <a:gd name="connsiteX194" fmla="*/ 2549480 w 3086100"/>
              <a:gd name="connsiteY194" fmla="*/ 4817947 h 5143499"/>
              <a:gd name="connsiteX195" fmla="*/ 2578361 w 3086100"/>
              <a:gd name="connsiteY195" fmla="*/ 4846800 h 5143499"/>
              <a:gd name="connsiteX196" fmla="*/ 2578361 w 3086100"/>
              <a:gd name="connsiteY196" fmla="*/ 4846792 h 5143499"/>
              <a:gd name="connsiteX197" fmla="*/ 2618040 w 3086100"/>
              <a:gd name="connsiteY197" fmla="*/ 4817939 h 5143499"/>
              <a:gd name="connsiteX198" fmla="*/ 2624127 w 3086100"/>
              <a:gd name="connsiteY198" fmla="*/ 4786579 h 5143499"/>
              <a:gd name="connsiteX199" fmla="*/ 2621665 w 3086100"/>
              <a:gd name="connsiteY199" fmla="*/ 4783845 h 5143499"/>
              <a:gd name="connsiteX200" fmla="*/ 2609228 w 3086100"/>
              <a:gd name="connsiteY200" fmla="*/ 4783845 h 5143499"/>
              <a:gd name="connsiteX201" fmla="*/ 2605816 w 3086100"/>
              <a:gd name="connsiteY201" fmla="*/ 4801889 h 5143499"/>
              <a:gd name="connsiteX202" fmla="*/ 2603863 w 3086100"/>
              <a:gd name="connsiteY202" fmla="*/ 4811495 h 5143499"/>
              <a:gd name="connsiteX203" fmla="*/ 2602233 w 3086100"/>
              <a:gd name="connsiteY203" fmla="*/ 4819840 h 5143499"/>
              <a:gd name="connsiteX204" fmla="*/ 2579940 w 3086100"/>
              <a:gd name="connsiteY204" fmla="*/ 4836328 h 5143499"/>
              <a:gd name="connsiteX205" fmla="*/ 2564557 w 3086100"/>
              <a:gd name="connsiteY205" fmla="*/ 4819840 h 5143499"/>
              <a:gd name="connsiteX206" fmla="*/ 2565270 w 3086100"/>
              <a:gd name="connsiteY206" fmla="*/ 4816113 h 5143499"/>
              <a:gd name="connsiteX207" fmla="*/ 2568140 w 3086100"/>
              <a:gd name="connsiteY207" fmla="*/ 4801897 h 5143499"/>
              <a:gd name="connsiteX208" fmla="*/ 2571561 w 3086100"/>
              <a:gd name="connsiteY208" fmla="*/ 4783845 h 5143499"/>
              <a:gd name="connsiteX209" fmla="*/ 2155095 w 3086100"/>
              <a:gd name="connsiteY209" fmla="*/ 4783845 h 5143499"/>
              <a:gd name="connsiteX210" fmla="*/ 2154909 w 3086100"/>
              <a:gd name="connsiteY210" fmla="*/ 4784644 h 5143499"/>
              <a:gd name="connsiteX211" fmla="*/ 2161471 w 3086100"/>
              <a:gd name="connsiteY211" fmla="*/ 4793359 h 5143499"/>
              <a:gd name="connsiteX212" fmla="*/ 2193833 w 3086100"/>
              <a:gd name="connsiteY212" fmla="*/ 4793359 h 5143499"/>
              <a:gd name="connsiteX213" fmla="*/ 2208519 w 3086100"/>
              <a:gd name="connsiteY213" fmla="*/ 4814658 h 5143499"/>
              <a:gd name="connsiteX214" fmla="*/ 2188450 w 3086100"/>
              <a:gd name="connsiteY214" fmla="*/ 4835915 h 5143499"/>
              <a:gd name="connsiteX215" fmla="*/ 2166284 w 3086100"/>
              <a:gd name="connsiteY215" fmla="*/ 4835915 h 5143499"/>
              <a:gd name="connsiteX216" fmla="*/ 2173127 w 3086100"/>
              <a:gd name="connsiteY216" fmla="*/ 4800963 h 5143499"/>
              <a:gd name="connsiteX217" fmla="*/ 2160028 w 3086100"/>
              <a:gd name="connsiteY217" fmla="*/ 4800963 h 5143499"/>
              <a:gd name="connsiteX218" fmla="*/ 2157116 w 3086100"/>
              <a:gd name="connsiteY218" fmla="*/ 4803050 h 5143499"/>
              <a:gd name="connsiteX219" fmla="*/ 2148796 w 3086100"/>
              <a:gd name="connsiteY219" fmla="*/ 4845421 h 5143499"/>
              <a:gd name="connsiteX220" fmla="*/ 2185606 w 3086100"/>
              <a:gd name="connsiteY220" fmla="*/ 4845421 h 5143499"/>
              <a:gd name="connsiteX221" fmla="*/ 2224980 w 3086100"/>
              <a:gd name="connsiteY221" fmla="*/ 4814238 h 5143499"/>
              <a:gd name="connsiteX222" fmla="*/ 2199614 w 3086100"/>
              <a:gd name="connsiteY222" fmla="*/ 4783845 h 5143499"/>
              <a:gd name="connsiteX223" fmla="*/ 2423480 w 3086100"/>
              <a:gd name="connsiteY223" fmla="*/ 4783660 h 5143499"/>
              <a:gd name="connsiteX224" fmla="*/ 2394718 w 3086100"/>
              <a:gd name="connsiteY224" fmla="*/ 4795437 h 5143499"/>
              <a:gd name="connsiteX225" fmla="*/ 2413598 w 3086100"/>
              <a:gd name="connsiteY225" fmla="*/ 4816837 h 5143499"/>
              <a:gd name="connsiteX226" fmla="*/ 2430874 w 3086100"/>
              <a:gd name="connsiteY226" fmla="*/ 4831819 h 5143499"/>
              <a:gd name="connsiteX227" fmla="*/ 2418930 w 3086100"/>
              <a:gd name="connsiteY227" fmla="*/ 4835941 h 5143499"/>
              <a:gd name="connsiteX228" fmla="*/ 2391865 w 3086100"/>
              <a:gd name="connsiteY228" fmla="*/ 4835941 h 5143499"/>
              <a:gd name="connsiteX229" fmla="*/ 2386458 w 3086100"/>
              <a:gd name="connsiteY229" fmla="*/ 4839919 h 5143499"/>
              <a:gd name="connsiteX230" fmla="*/ 2385388 w 3086100"/>
              <a:gd name="connsiteY230" fmla="*/ 4845421 h 5143499"/>
              <a:gd name="connsiteX231" fmla="*/ 2419515 w 3086100"/>
              <a:gd name="connsiteY231" fmla="*/ 4845421 h 5143499"/>
              <a:gd name="connsiteX232" fmla="*/ 2448473 w 3086100"/>
              <a:gd name="connsiteY232" fmla="*/ 4834998 h 5143499"/>
              <a:gd name="connsiteX233" fmla="*/ 2448481 w 3086100"/>
              <a:gd name="connsiteY233" fmla="*/ 4834998 h 5143499"/>
              <a:gd name="connsiteX234" fmla="*/ 2445977 w 3086100"/>
              <a:gd name="connsiteY234" fmla="*/ 4820908 h 5143499"/>
              <a:gd name="connsiteX235" fmla="*/ 2436282 w 3086100"/>
              <a:gd name="connsiteY235" fmla="*/ 4813943 h 5143499"/>
              <a:gd name="connsiteX236" fmla="*/ 2412911 w 3086100"/>
              <a:gd name="connsiteY236" fmla="*/ 4796480 h 5143499"/>
              <a:gd name="connsiteX237" fmla="*/ 2423038 w 3086100"/>
              <a:gd name="connsiteY237" fmla="*/ 4793384 h 5143499"/>
              <a:gd name="connsiteX238" fmla="*/ 2445909 w 3086100"/>
              <a:gd name="connsiteY238" fmla="*/ 4793384 h 5143499"/>
              <a:gd name="connsiteX239" fmla="*/ 2451317 w 3086100"/>
              <a:gd name="connsiteY239" fmla="*/ 4789430 h 5143499"/>
              <a:gd name="connsiteX240" fmla="*/ 2452446 w 3086100"/>
              <a:gd name="connsiteY240" fmla="*/ 4783660 h 5143499"/>
              <a:gd name="connsiteX241" fmla="*/ 2350776 w 3086100"/>
              <a:gd name="connsiteY241" fmla="*/ 4783660 h 5143499"/>
              <a:gd name="connsiteX242" fmla="*/ 2322031 w 3086100"/>
              <a:gd name="connsiteY242" fmla="*/ 4795437 h 5143499"/>
              <a:gd name="connsiteX243" fmla="*/ 2340903 w 3086100"/>
              <a:gd name="connsiteY243" fmla="*/ 4816837 h 5143499"/>
              <a:gd name="connsiteX244" fmla="*/ 2358179 w 3086100"/>
              <a:gd name="connsiteY244" fmla="*/ 4831819 h 5143499"/>
              <a:gd name="connsiteX245" fmla="*/ 2346218 w 3086100"/>
              <a:gd name="connsiteY245" fmla="*/ 4835941 h 5143499"/>
              <a:gd name="connsiteX246" fmla="*/ 2319179 w 3086100"/>
              <a:gd name="connsiteY246" fmla="*/ 4835941 h 5143499"/>
              <a:gd name="connsiteX247" fmla="*/ 2313763 w 3086100"/>
              <a:gd name="connsiteY247" fmla="*/ 4839919 h 5143499"/>
              <a:gd name="connsiteX248" fmla="*/ 2312684 w 3086100"/>
              <a:gd name="connsiteY248" fmla="*/ 4845421 h 5143499"/>
              <a:gd name="connsiteX249" fmla="*/ 2346812 w 3086100"/>
              <a:gd name="connsiteY249" fmla="*/ 4845421 h 5143499"/>
              <a:gd name="connsiteX250" fmla="*/ 2375778 w 3086100"/>
              <a:gd name="connsiteY250" fmla="*/ 4834998 h 5143499"/>
              <a:gd name="connsiteX251" fmla="*/ 2373273 w 3086100"/>
              <a:gd name="connsiteY251" fmla="*/ 4820908 h 5143499"/>
              <a:gd name="connsiteX252" fmla="*/ 2363579 w 3086100"/>
              <a:gd name="connsiteY252" fmla="*/ 4813943 h 5143499"/>
              <a:gd name="connsiteX253" fmla="*/ 2340216 w 3086100"/>
              <a:gd name="connsiteY253" fmla="*/ 4796480 h 5143499"/>
              <a:gd name="connsiteX254" fmla="*/ 2350335 w 3086100"/>
              <a:gd name="connsiteY254" fmla="*/ 4793384 h 5143499"/>
              <a:gd name="connsiteX255" fmla="*/ 2373197 w 3086100"/>
              <a:gd name="connsiteY255" fmla="*/ 4793384 h 5143499"/>
              <a:gd name="connsiteX256" fmla="*/ 2378596 w 3086100"/>
              <a:gd name="connsiteY256" fmla="*/ 4789430 h 5143499"/>
              <a:gd name="connsiteX257" fmla="*/ 2379742 w 3086100"/>
              <a:gd name="connsiteY257" fmla="*/ 4783660 h 5143499"/>
              <a:gd name="connsiteX258" fmla="*/ 2507381 w 3086100"/>
              <a:gd name="connsiteY258" fmla="*/ 4783012 h 5143499"/>
              <a:gd name="connsiteX259" fmla="*/ 2468542 w 3086100"/>
              <a:gd name="connsiteY259" fmla="*/ 4811613 h 5143499"/>
              <a:gd name="connsiteX260" fmla="*/ 2462446 w 3086100"/>
              <a:gd name="connsiteY260" fmla="*/ 4842704 h 5143499"/>
              <a:gd name="connsiteX261" fmla="*/ 2464806 w 3086100"/>
              <a:gd name="connsiteY261" fmla="*/ 4845421 h 5143499"/>
              <a:gd name="connsiteX262" fmla="*/ 2476556 w 3086100"/>
              <a:gd name="connsiteY262" fmla="*/ 4845421 h 5143499"/>
              <a:gd name="connsiteX263" fmla="*/ 2479985 w 3086100"/>
              <a:gd name="connsiteY263" fmla="*/ 4827520 h 5143499"/>
              <a:gd name="connsiteX264" fmla="*/ 2516592 w 3086100"/>
              <a:gd name="connsiteY264" fmla="*/ 4827520 h 5143499"/>
              <a:gd name="connsiteX265" fmla="*/ 2513171 w 3086100"/>
              <a:gd name="connsiteY265" fmla="*/ 4845421 h 5143499"/>
              <a:gd name="connsiteX266" fmla="*/ 2524928 w 3086100"/>
              <a:gd name="connsiteY266" fmla="*/ 4845421 h 5143499"/>
              <a:gd name="connsiteX267" fmla="*/ 2528350 w 3086100"/>
              <a:gd name="connsiteY267" fmla="*/ 4842704 h 5143499"/>
              <a:gd name="connsiteX268" fmla="*/ 2534454 w 3086100"/>
              <a:gd name="connsiteY268" fmla="*/ 4811613 h 5143499"/>
              <a:gd name="connsiteX269" fmla="*/ 2507381 w 3086100"/>
              <a:gd name="connsiteY269" fmla="*/ 4783012 h 5143499"/>
              <a:gd name="connsiteX270" fmla="*/ 2279015 w 3086100"/>
              <a:gd name="connsiteY270" fmla="*/ 4783012 h 5143499"/>
              <a:gd name="connsiteX271" fmla="*/ 2240193 w 3086100"/>
              <a:gd name="connsiteY271" fmla="*/ 4811613 h 5143499"/>
              <a:gd name="connsiteX272" fmla="*/ 2234081 w 3086100"/>
              <a:gd name="connsiteY272" fmla="*/ 4842704 h 5143499"/>
              <a:gd name="connsiteX273" fmla="*/ 2236449 w 3086100"/>
              <a:gd name="connsiteY273" fmla="*/ 4845421 h 5143499"/>
              <a:gd name="connsiteX274" fmla="*/ 2248199 w 3086100"/>
              <a:gd name="connsiteY274" fmla="*/ 4845421 h 5143499"/>
              <a:gd name="connsiteX275" fmla="*/ 2251620 w 3086100"/>
              <a:gd name="connsiteY275" fmla="*/ 4827520 h 5143499"/>
              <a:gd name="connsiteX276" fmla="*/ 2288235 w 3086100"/>
              <a:gd name="connsiteY276" fmla="*/ 4827520 h 5143499"/>
              <a:gd name="connsiteX277" fmla="*/ 2284814 w 3086100"/>
              <a:gd name="connsiteY277" fmla="*/ 4845421 h 5143499"/>
              <a:gd name="connsiteX278" fmla="*/ 2296572 w 3086100"/>
              <a:gd name="connsiteY278" fmla="*/ 4845421 h 5143499"/>
              <a:gd name="connsiteX279" fmla="*/ 2299984 w 3086100"/>
              <a:gd name="connsiteY279" fmla="*/ 4842704 h 5143499"/>
              <a:gd name="connsiteX280" fmla="*/ 2306097 w 3086100"/>
              <a:gd name="connsiteY280" fmla="*/ 4811613 h 5143499"/>
              <a:gd name="connsiteX281" fmla="*/ 2279015 w 3086100"/>
              <a:gd name="connsiteY281" fmla="*/ 4783012 h 5143499"/>
              <a:gd name="connsiteX282" fmla="*/ 1973014 w 3086100"/>
              <a:gd name="connsiteY282" fmla="*/ 4694493 h 5143499"/>
              <a:gd name="connsiteX283" fmla="*/ 1973014 w 3086100"/>
              <a:gd name="connsiteY283" fmla="*/ 4694501 h 5143499"/>
              <a:gd name="connsiteX284" fmla="*/ 1929481 w 3086100"/>
              <a:gd name="connsiteY284" fmla="*/ 4706110 h 5143499"/>
              <a:gd name="connsiteX285" fmla="*/ 1953132 w 3086100"/>
              <a:gd name="connsiteY285" fmla="*/ 4710282 h 5143499"/>
              <a:gd name="connsiteX286" fmla="*/ 2002150 w 3086100"/>
              <a:gd name="connsiteY286" fmla="*/ 4720881 h 5143499"/>
              <a:gd name="connsiteX287" fmla="*/ 1953896 w 3086100"/>
              <a:gd name="connsiteY287" fmla="*/ 4787631 h 5143499"/>
              <a:gd name="connsiteX288" fmla="*/ 1938327 w 3086100"/>
              <a:gd name="connsiteY288" fmla="*/ 4802587 h 5143499"/>
              <a:gd name="connsiteX289" fmla="*/ 1940177 w 3086100"/>
              <a:gd name="connsiteY289" fmla="*/ 4806608 h 5143499"/>
              <a:gd name="connsiteX290" fmla="*/ 1957360 w 3086100"/>
              <a:gd name="connsiteY290" fmla="*/ 4800880 h 5143499"/>
              <a:gd name="connsiteX291" fmla="*/ 2029834 w 3086100"/>
              <a:gd name="connsiteY291" fmla="*/ 4714909 h 5143499"/>
              <a:gd name="connsiteX292" fmla="*/ 1973014 w 3086100"/>
              <a:gd name="connsiteY292" fmla="*/ 4694493 h 5143499"/>
              <a:gd name="connsiteX293" fmla="*/ 460601 w 3086100"/>
              <a:gd name="connsiteY293" fmla="*/ 0 h 5143499"/>
              <a:gd name="connsiteX294" fmla="*/ 3086100 w 3086100"/>
              <a:gd name="connsiteY294" fmla="*/ 0 h 5143499"/>
              <a:gd name="connsiteX295" fmla="*/ 3086100 w 3086100"/>
              <a:gd name="connsiteY295" fmla="*/ 842036 h 5143499"/>
              <a:gd name="connsiteX296" fmla="*/ 3086100 w 3086100"/>
              <a:gd name="connsiteY296" fmla="*/ 1941749 h 5143499"/>
              <a:gd name="connsiteX297" fmla="*/ 3086100 w 3086100"/>
              <a:gd name="connsiteY297" fmla="*/ 3201749 h 5143499"/>
              <a:gd name="connsiteX298" fmla="*/ 3086100 w 3086100"/>
              <a:gd name="connsiteY298" fmla="*/ 3743118 h 5143499"/>
              <a:gd name="connsiteX299" fmla="*/ 3086100 w 3086100"/>
              <a:gd name="connsiteY299" fmla="*/ 5143499 h 5143499"/>
              <a:gd name="connsiteX300" fmla="*/ 547192 w 3086100"/>
              <a:gd name="connsiteY300" fmla="*/ 5143499 h 5143499"/>
              <a:gd name="connsiteX301" fmla="*/ 451948 w 3086100"/>
              <a:gd name="connsiteY301" fmla="*/ 4947929 h 5143499"/>
              <a:gd name="connsiteX302" fmla="*/ 0 w 3086100"/>
              <a:gd name="connsiteY302" fmla="*/ 2482849 h 5143499"/>
              <a:gd name="connsiteX303" fmla="*/ 451948 w 3086100"/>
              <a:gd name="connsiteY303" fmla="*/ 17768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</a:cxnLst>
            <a:rect l="l" t="t" r="r" b="b"/>
            <a:pathLst>
              <a:path w="3086100" h="5143499">
                <a:moveTo>
                  <a:pt x="2611605" y="4869227"/>
                </a:moveTo>
                <a:cubicBezTo>
                  <a:pt x="2608906" y="4869227"/>
                  <a:pt x="2607327" y="4870464"/>
                  <a:pt x="2606783" y="4873181"/>
                </a:cubicBezTo>
                <a:lnTo>
                  <a:pt x="2606792" y="4873181"/>
                </a:lnTo>
                <a:lnTo>
                  <a:pt x="2595484" y="4930786"/>
                </a:lnTo>
                <a:lnTo>
                  <a:pt x="2652923" y="4930786"/>
                </a:lnTo>
                <a:lnTo>
                  <a:pt x="2654112" y="4924629"/>
                </a:lnTo>
                <a:cubicBezTo>
                  <a:pt x="2654621" y="4922122"/>
                  <a:pt x="2654002" y="4921281"/>
                  <a:pt x="2651124" y="4921281"/>
                </a:cubicBezTo>
                <a:lnTo>
                  <a:pt x="2612964" y="4921281"/>
                </a:lnTo>
                <a:lnTo>
                  <a:pt x="2616207" y="4904759"/>
                </a:lnTo>
                <a:lnTo>
                  <a:pt x="2649927" y="4904759"/>
                </a:lnTo>
                <a:cubicBezTo>
                  <a:pt x="2650819" y="4904793"/>
                  <a:pt x="2651599" y="4904168"/>
                  <a:pt x="2651752" y="4903296"/>
                </a:cubicBezTo>
                <a:lnTo>
                  <a:pt x="2653042" y="4896743"/>
                </a:lnTo>
                <a:cubicBezTo>
                  <a:pt x="2653212" y="4895918"/>
                  <a:pt x="2652737" y="4895279"/>
                  <a:pt x="2651794" y="4895279"/>
                </a:cubicBezTo>
                <a:lnTo>
                  <a:pt x="2618057" y="4895279"/>
                </a:lnTo>
                <a:lnTo>
                  <a:pt x="2621283" y="4878791"/>
                </a:lnTo>
                <a:lnTo>
                  <a:pt x="2658102" y="4878791"/>
                </a:lnTo>
                <a:cubicBezTo>
                  <a:pt x="2659842" y="4878791"/>
                  <a:pt x="2661566" y="4878791"/>
                  <a:pt x="2662007" y="4876487"/>
                </a:cubicBezTo>
                <a:lnTo>
                  <a:pt x="2663433" y="4869227"/>
                </a:lnTo>
                <a:close/>
                <a:moveTo>
                  <a:pt x="2511957" y="4869227"/>
                </a:moveTo>
                <a:cubicBezTo>
                  <a:pt x="2509647" y="4869227"/>
                  <a:pt x="2508383" y="4870674"/>
                  <a:pt x="2507899" y="4873181"/>
                </a:cubicBezTo>
                <a:lnTo>
                  <a:pt x="2496591" y="4930786"/>
                </a:lnTo>
                <a:lnTo>
                  <a:pt x="2508544" y="4930786"/>
                </a:lnTo>
                <a:cubicBezTo>
                  <a:pt x="2511048" y="4930786"/>
                  <a:pt x="2512449" y="4929541"/>
                  <a:pt x="2512899" y="4927245"/>
                </a:cubicBezTo>
                <a:lnTo>
                  <a:pt x="2521363" y="4884133"/>
                </a:lnTo>
                <a:lnTo>
                  <a:pt x="2535099" y="4903548"/>
                </a:lnTo>
                <a:cubicBezTo>
                  <a:pt x="2535753" y="4904729"/>
                  <a:pt x="2537016" y="4905453"/>
                  <a:pt x="2538376" y="4905424"/>
                </a:cubicBezTo>
                <a:lnTo>
                  <a:pt x="2544556" y="4905424"/>
                </a:lnTo>
                <a:cubicBezTo>
                  <a:pt x="2546096" y="4905356"/>
                  <a:pt x="2547545" y="4904680"/>
                  <a:pt x="2548580" y="4903548"/>
                </a:cubicBezTo>
                <a:lnTo>
                  <a:pt x="2569922" y="4884133"/>
                </a:lnTo>
                <a:lnTo>
                  <a:pt x="2561458" y="4927245"/>
                </a:lnTo>
                <a:cubicBezTo>
                  <a:pt x="2561009" y="4929541"/>
                  <a:pt x="2561917" y="4930786"/>
                  <a:pt x="2564430" y="4930786"/>
                </a:cubicBezTo>
                <a:lnTo>
                  <a:pt x="2576374" y="4930786"/>
                </a:lnTo>
                <a:lnTo>
                  <a:pt x="2587691" y="4873189"/>
                </a:lnTo>
                <a:cubicBezTo>
                  <a:pt x="2588166" y="4870674"/>
                  <a:pt x="2587504" y="4869227"/>
                  <a:pt x="2585186" y="4869227"/>
                </a:cubicBezTo>
                <a:lnTo>
                  <a:pt x="2571111" y="4869227"/>
                </a:lnTo>
                <a:lnTo>
                  <a:pt x="2543860" y="4893226"/>
                </a:lnTo>
                <a:lnTo>
                  <a:pt x="2526032" y="4869227"/>
                </a:lnTo>
                <a:close/>
                <a:moveTo>
                  <a:pt x="2441121" y="4869227"/>
                </a:moveTo>
                <a:cubicBezTo>
                  <a:pt x="2438421" y="4869227"/>
                  <a:pt x="2436825" y="4870464"/>
                  <a:pt x="2436290" y="4873181"/>
                </a:cubicBezTo>
                <a:lnTo>
                  <a:pt x="2424999" y="4930786"/>
                </a:lnTo>
                <a:lnTo>
                  <a:pt x="2482413" y="4930786"/>
                </a:lnTo>
                <a:lnTo>
                  <a:pt x="2483627" y="4924629"/>
                </a:lnTo>
                <a:cubicBezTo>
                  <a:pt x="2484128" y="4922122"/>
                  <a:pt x="2483509" y="4921281"/>
                  <a:pt x="2480614" y="4921281"/>
                </a:cubicBezTo>
                <a:lnTo>
                  <a:pt x="2442471" y="4921281"/>
                </a:lnTo>
                <a:lnTo>
                  <a:pt x="2445705" y="4904759"/>
                </a:lnTo>
                <a:lnTo>
                  <a:pt x="2479425" y="4904759"/>
                </a:lnTo>
                <a:cubicBezTo>
                  <a:pt x="2480317" y="4904786"/>
                  <a:pt x="2481096" y="4904165"/>
                  <a:pt x="2481259" y="4903296"/>
                </a:cubicBezTo>
                <a:lnTo>
                  <a:pt x="2482549" y="4896743"/>
                </a:lnTo>
                <a:cubicBezTo>
                  <a:pt x="2482702" y="4895918"/>
                  <a:pt x="2482252" y="4895279"/>
                  <a:pt x="2481293" y="4895279"/>
                </a:cubicBezTo>
                <a:lnTo>
                  <a:pt x="2447564" y="4895279"/>
                </a:lnTo>
                <a:lnTo>
                  <a:pt x="2450807" y="4878791"/>
                </a:lnTo>
                <a:lnTo>
                  <a:pt x="2487617" y="4878791"/>
                </a:lnTo>
                <a:cubicBezTo>
                  <a:pt x="2489349" y="4878791"/>
                  <a:pt x="2491073" y="4878791"/>
                  <a:pt x="2491540" y="4876487"/>
                </a:cubicBezTo>
                <a:lnTo>
                  <a:pt x="2492949" y="4869227"/>
                </a:lnTo>
                <a:close/>
                <a:moveTo>
                  <a:pt x="2368044" y="4869227"/>
                </a:moveTo>
                <a:cubicBezTo>
                  <a:pt x="2364962" y="4869227"/>
                  <a:pt x="2363205" y="4870262"/>
                  <a:pt x="2362764" y="4872558"/>
                </a:cubicBezTo>
                <a:lnTo>
                  <a:pt x="2361533" y="4878766"/>
                </a:lnTo>
                <a:lnTo>
                  <a:pt x="2385999" y="4878766"/>
                </a:lnTo>
                <a:lnTo>
                  <a:pt x="2375812" y="4930786"/>
                </a:lnTo>
                <a:lnTo>
                  <a:pt x="2386780" y="4930786"/>
                </a:lnTo>
                <a:cubicBezTo>
                  <a:pt x="2389862" y="4930786"/>
                  <a:pt x="2391645" y="4929541"/>
                  <a:pt x="2392281" y="4926412"/>
                </a:cubicBezTo>
                <a:lnTo>
                  <a:pt x="2401620" y="4878766"/>
                </a:lnTo>
                <a:lnTo>
                  <a:pt x="2422045" y="4878766"/>
                </a:lnTo>
                <a:cubicBezTo>
                  <a:pt x="2424932" y="4878766"/>
                  <a:pt x="2425950" y="4877513"/>
                  <a:pt x="2426443" y="4874998"/>
                </a:cubicBezTo>
                <a:lnTo>
                  <a:pt x="2426443" y="4875006"/>
                </a:lnTo>
                <a:lnTo>
                  <a:pt x="2427580" y="4869227"/>
                </a:lnTo>
                <a:close/>
                <a:moveTo>
                  <a:pt x="2216737" y="4869227"/>
                </a:moveTo>
                <a:cubicBezTo>
                  <a:pt x="2215192" y="4869227"/>
                  <a:pt x="2214029" y="4870253"/>
                  <a:pt x="2213825" y="4871305"/>
                </a:cubicBezTo>
                <a:lnTo>
                  <a:pt x="2210514" y="4888213"/>
                </a:lnTo>
                <a:cubicBezTo>
                  <a:pt x="2204207" y="4920364"/>
                  <a:pt x="2234930" y="4915973"/>
                  <a:pt x="2254821" y="4909924"/>
                </a:cubicBezTo>
                <a:lnTo>
                  <a:pt x="2250720" y="4930786"/>
                </a:lnTo>
                <a:lnTo>
                  <a:pt x="2261697" y="4930786"/>
                </a:lnTo>
                <a:cubicBezTo>
                  <a:pt x="2264787" y="4930786"/>
                  <a:pt x="2266570" y="4929541"/>
                  <a:pt x="2267198" y="4926412"/>
                </a:cubicBezTo>
                <a:lnTo>
                  <a:pt x="2278404" y="4869227"/>
                </a:lnTo>
                <a:lnTo>
                  <a:pt x="2265110" y="4869227"/>
                </a:lnTo>
                <a:cubicBezTo>
                  <a:pt x="2263768" y="4869227"/>
                  <a:pt x="2262597" y="4870253"/>
                  <a:pt x="2262402" y="4871305"/>
                </a:cubicBezTo>
                <a:lnTo>
                  <a:pt x="2256883" y="4899334"/>
                </a:lnTo>
                <a:cubicBezTo>
                  <a:pt x="2247265" y="4902261"/>
                  <a:pt x="2222315" y="4907628"/>
                  <a:pt x="2226203" y="4887801"/>
                </a:cubicBezTo>
                <a:lnTo>
                  <a:pt x="2229853" y="4869227"/>
                </a:lnTo>
                <a:close/>
                <a:moveTo>
                  <a:pt x="2702459" y="4869050"/>
                </a:moveTo>
                <a:cubicBezTo>
                  <a:pt x="2686049" y="4869050"/>
                  <a:pt x="2676201" y="4869151"/>
                  <a:pt x="2673697" y="4880810"/>
                </a:cubicBezTo>
                <a:cubicBezTo>
                  <a:pt x="2671846" y="4889475"/>
                  <a:pt x="2678689" y="4893664"/>
                  <a:pt x="2692561" y="4902211"/>
                </a:cubicBezTo>
                <a:cubicBezTo>
                  <a:pt x="2707774" y="4911548"/>
                  <a:pt x="2711246" y="4912263"/>
                  <a:pt x="2709828" y="4917184"/>
                </a:cubicBezTo>
                <a:cubicBezTo>
                  <a:pt x="2708724" y="4921154"/>
                  <a:pt x="2704734" y="4921314"/>
                  <a:pt x="2697900" y="4921314"/>
                </a:cubicBezTo>
                <a:lnTo>
                  <a:pt x="2670828" y="4921314"/>
                </a:lnTo>
                <a:cubicBezTo>
                  <a:pt x="2667754" y="4921314"/>
                  <a:pt x="2665963" y="4922576"/>
                  <a:pt x="2665428" y="4925293"/>
                </a:cubicBezTo>
                <a:lnTo>
                  <a:pt x="2664359" y="4930786"/>
                </a:lnTo>
                <a:lnTo>
                  <a:pt x="2698486" y="4930786"/>
                </a:lnTo>
                <a:cubicBezTo>
                  <a:pt x="2714098" y="4930786"/>
                  <a:pt x="2723878" y="4929827"/>
                  <a:pt x="2727435" y="4920372"/>
                </a:cubicBezTo>
                <a:cubicBezTo>
                  <a:pt x="2729175" y="4915762"/>
                  <a:pt x="2729150" y="4910993"/>
                  <a:pt x="2724931" y="4906282"/>
                </a:cubicBezTo>
                <a:cubicBezTo>
                  <a:pt x="2722791" y="4903885"/>
                  <a:pt x="2719616" y="4901773"/>
                  <a:pt x="2715236" y="4899334"/>
                </a:cubicBezTo>
                <a:cubicBezTo>
                  <a:pt x="2695744" y="4888406"/>
                  <a:pt x="2690642" y="4887145"/>
                  <a:pt x="2691890" y="4881853"/>
                </a:cubicBezTo>
                <a:cubicBezTo>
                  <a:pt x="2692569" y="4878876"/>
                  <a:pt x="2694657" y="4878766"/>
                  <a:pt x="2701992" y="4878766"/>
                </a:cubicBezTo>
                <a:lnTo>
                  <a:pt x="2724880" y="4878766"/>
                </a:lnTo>
                <a:cubicBezTo>
                  <a:pt x="2727953" y="4878766"/>
                  <a:pt x="2729736" y="4877513"/>
                  <a:pt x="2730271" y="4874796"/>
                </a:cubicBezTo>
                <a:lnTo>
                  <a:pt x="2731408" y="4869050"/>
                </a:lnTo>
                <a:close/>
                <a:moveTo>
                  <a:pt x="2321030" y="4869050"/>
                </a:moveTo>
                <a:cubicBezTo>
                  <a:pt x="2304628" y="4869050"/>
                  <a:pt x="2294789" y="4869151"/>
                  <a:pt x="2292284" y="4880810"/>
                </a:cubicBezTo>
                <a:cubicBezTo>
                  <a:pt x="2290434" y="4889475"/>
                  <a:pt x="2297268" y="4893664"/>
                  <a:pt x="2311156" y="4902211"/>
                </a:cubicBezTo>
                <a:cubicBezTo>
                  <a:pt x="2326361" y="4911548"/>
                  <a:pt x="2329833" y="4912263"/>
                  <a:pt x="2328424" y="4917184"/>
                </a:cubicBezTo>
                <a:cubicBezTo>
                  <a:pt x="2327295" y="4921154"/>
                  <a:pt x="2323313" y="4921314"/>
                  <a:pt x="2316479" y="4921314"/>
                </a:cubicBezTo>
                <a:lnTo>
                  <a:pt x="2289415" y="4921314"/>
                </a:lnTo>
                <a:cubicBezTo>
                  <a:pt x="2286342" y="4921314"/>
                  <a:pt x="2284551" y="4922576"/>
                  <a:pt x="2284016" y="4925293"/>
                </a:cubicBezTo>
                <a:lnTo>
                  <a:pt x="2282938" y="4930786"/>
                </a:lnTo>
                <a:lnTo>
                  <a:pt x="2317065" y="4930786"/>
                </a:lnTo>
                <a:cubicBezTo>
                  <a:pt x="2332686" y="4930786"/>
                  <a:pt x="2342465" y="4929827"/>
                  <a:pt x="2346014" y="4920372"/>
                </a:cubicBezTo>
                <a:cubicBezTo>
                  <a:pt x="2347763" y="4915762"/>
                  <a:pt x="2347746" y="4910993"/>
                  <a:pt x="2343526" y="4906282"/>
                </a:cubicBezTo>
                <a:cubicBezTo>
                  <a:pt x="2341370" y="4903885"/>
                  <a:pt x="2338212" y="4901773"/>
                  <a:pt x="2333823" y="4899334"/>
                </a:cubicBezTo>
                <a:cubicBezTo>
                  <a:pt x="2314323" y="4888406"/>
                  <a:pt x="2309238" y="4887145"/>
                  <a:pt x="2310469" y="4881853"/>
                </a:cubicBezTo>
                <a:cubicBezTo>
                  <a:pt x="2311148" y="4878876"/>
                  <a:pt x="2313228" y="4878766"/>
                  <a:pt x="2320571" y="4878766"/>
                </a:cubicBezTo>
                <a:lnTo>
                  <a:pt x="2343467" y="4878766"/>
                </a:lnTo>
                <a:cubicBezTo>
                  <a:pt x="2346532" y="4878766"/>
                  <a:pt x="2348332" y="4877513"/>
                  <a:pt x="2348858" y="4874796"/>
                </a:cubicBezTo>
                <a:lnTo>
                  <a:pt x="2349995" y="4869050"/>
                </a:lnTo>
                <a:close/>
                <a:moveTo>
                  <a:pt x="2170529" y="4869050"/>
                </a:moveTo>
                <a:cubicBezTo>
                  <a:pt x="2154128" y="4869050"/>
                  <a:pt x="2144280" y="4869151"/>
                  <a:pt x="2141784" y="4880810"/>
                </a:cubicBezTo>
                <a:cubicBezTo>
                  <a:pt x="2139916" y="4889475"/>
                  <a:pt x="2146767" y="4893664"/>
                  <a:pt x="2160664" y="4902211"/>
                </a:cubicBezTo>
                <a:cubicBezTo>
                  <a:pt x="2175852" y="4911548"/>
                  <a:pt x="2179324" y="4912263"/>
                  <a:pt x="2177923" y="4917184"/>
                </a:cubicBezTo>
                <a:cubicBezTo>
                  <a:pt x="2176803" y="4921154"/>
                  <a:pt x="2172821" y="4921314"/>
                  <a:pt x="2165979" y="4921314"/>
                </a:cubicBezTo>
                <a:lnTo>
                  <a:pt x="2138906" y="4921314"/>
                </a:lnTo>
                <a:cubicBezTo>
                  <a:pt x="2135833" y="4921314"/>
                  <a:pt x="2134050" y="4922576"/>
                  <a:pt x="2133515" y="4925293"/>
                </a:cubicBezTo>
                <a:lnTo>
                  <a:pt x="2132429" y="4930786"/>
                </a:lnTo>
                <a:lnTo>
                  <a:pt x="2166556" y="4930786"/>
                </a:lnTo>
                <a:cubicBezTo>
                  <a:pt x="2182177" y="4930786"/>
                  <a:pt x="2191965" y="4929827"/>
                  <a:pt x="2195522" y="4920372"/>
                </a:cubicBezTo>
                <a:cubicBezTo>
                  <a:pt x="2197245" y="4915762"/>
                  <a:pt x="2197228" y="4910993"/>
                  <a:pt x="2193018" y="4906282"/>
                </a:cubicBezTo>
                <a:cubicBezTo>
                  <a:pt x="2190870" y="4903885"/>
                  <a:pt x="2187695" y="4901773"/>
                  <a:pt x="2183331" y="4899334"/>
                </a:cubicBezTo>
                <a:cubicBezTo>
                  <a:pt x="2163822" y="4888406"/>
                  <a:pt x="2158729" y="4887145"/>
                  <a:pt x="2159960" y="4881853"/>
                </a:cubicBezTo>
                <a:cubicBezTo>
                  <a:pt x="2160656" y="4878876"/>
                  <a:pt x="2162736" y="4878766"/>
                  <a:pt x="2170062" y="4878766"/>
                </a:cubicBezTo>
                <a:lnTo>
                  <a:pt x="2192950" y="4878766"/>
                </a:lnTo>
                <a:cubicBezTo>
                  <a:pt x="2196031" y="4878766"/>
                  <a:pt x="2197823" y="4877513"/>
                  <a:pt x="2198357" y="4874796"/>
                </a:cubicBezTo>
                <a:lnTo>
                  <a:pt x="2199478" y="4869050"/>
                </a:lnTo>
                <a:close/>
                <a:moveTo>
                  <a:pt x="1923012" y="4818696"/>
                </a:moveTo>
                <a:cubicBezTo>
                  <a:pt x="1904963" y="4819756"/>
                  <a:pt x="1873917" y="4826091"/>
                  <a:pt x="1875097" y="4832400"/>
                </a:cubicBezTo>
                <a:cubicBezTo>
                  <a:pt x="1876184" y="4839230"/>
                  <a:pt x="1895845" y="4837127"/>
                  <a:pt x="1904844" y="4837127"/>
                </a:cubicBezTo>
                <a:cubicBezTo>
                  <a:pt x="1924633" y="4837127"/>
                  <a:pt x="1956061" y="4838465"/>
                  <a:pt x="1961010" y="4852572"/>
                </a:cubicBezTo>
                <a:cubicBezTo>
                  <a:pt x="1971681" y="4882956"/>
                  <a:pt x="1899301" y="4937516"/>
                  <a:pt x="1883875" y="4932276"/>
                </a:cubicBezTo>
                <a:cubicBezTo>
                  <a:pt x="1876897" y="4929903"/>
                  <a:pt x="1898053" y="4890249"/>
                  <a:pt x="1905736" y="4875982"/>
                </a:cubicBezTo>
                <a:cubicBezTo>
                  <a:pt x="1910303" y="4867469"/>
                  <a:pt x="1917256" y="4854094"/>
                  <a:pt x="1911313" y="4853186"/>
                </a:cubicBezTo>
                <a:cubicBezTo>
                  <a:pt x="1904691" y="4852185"/>
                  <a:pt x="1897374" y="4864769"/>
                  <a:pt x="1892636" y="4872029"/>
                </a:cubicBezTo>
                <a:cubicBezTo>
                  <a:pt x="1879767" y="4891755"/>
                  <a:pt x="1866565" y="4913290"/>
                  <a:pt x="1855996" y="4935413"/>
                </a:cubicBezTo>
                <a:cubicBezTo>
                  <a:pt x="1852728" y="4942244"/>
                  <a:pt x="1841870" y="4962828"/>
                  <a:pt x="1845605" y="4965486"/>
                </a:cubicBezTo>
                <a:cubicBezTo>
                  <a:pt x="1849086" y="4967959"/>
                  <a:pt x="1865623" y="4964435"/>
                  <a:pt x="1886677" y="4955215"/>
                </a:cubicBezTo>
                <a:cubicBezTo>
                  <a:pt x="1952869" y="4926219"/>
                  <a:pt x="1982667" y="4888483"/>
                  <a:pt x="1990647" y="4857299"/>
                </a:cubicBezTo>
                <a:cubicBezTo>
                  <a:pt x="1993191" y="4847710"/>
                  <a:pt x="1989677" y="4837545"/>
                  <a:pt x="1981733" y="4831516"/>
                </a:cubicBezTo>
                <a:cubicBezTo>
                  <a:pt x="1967904" y="4821026"/>
                  <a:pt x="1943284" y="4817519"/>
                  <a:pt x="1923012" y="4818696"/>
                </a:cubicBezTo>
                <a:close/>
                <a:moveTo>
                  <a:pt x="2505547" y="4793384"/>
                </a:moveTo>
                <a:cubicBezTo>
                  <a:pt x="2518867" y="4793384"/>
                  <a:pt x="2522348" y="4798339"/>
                  <a:pt x="2520191" y="4809729"/>
                </a:cubicBezTo>
                <a:cubicBezTo>
                  <a:pt x="2520191" y="4809729"/>
                  <a:pt x="2519648" y="4812572"/>
                  <a:pt x="2519453" y="4813430"/>
                </a:cubicBezTo>
                <a:cubicBezTo>
                  <a:pt x="2519190" y="4814709"/>
                  <a:pt x="2518604" y="4818015"/>
                  <a:pt x="2515157" y="4818015"/>
                </a:cubicBezTo>
                <a:lnTo>
                  <a:pt x="2481930" y="4818015"/>
                </a:lnTo>
                <a:lnTo>
                  <a:pt x="2483560" y="4809729"/>
                </a:lnTo>
                <a:cubicBezTo>
                  <a:pt x="2485903" y="4797733"/>
                  <a:pt x="2492949" y="4793384"/>
                  <a:pt x="2505547" y="4793384"/>
                </a:cubicBezTo>
                <a:close/>
                <a:moveTo>
                  <a:pt x="2277190" y="4793384"/>
                </a:moveTo>
                <a:cubicBezTo>
                  <a:pt x="2290502" y="4793384"/>
                  <a:pt x="2293999" y="4798339"/>
                  <a:pt x="2291826" y="4809729"/>
                </a:cubicBezTo>
                <a:cubicBezTo>
                  <a:pt x="2291826" y="4809729"/>
                  <a:pt x="2291283" y="4812572"/>
                  <a:pt x="2291096" y="4813430"/>
                </a:cubicBezTo>
                <a:cubicBezTo>
                  <a:pt x="2290841" y="4814709"/>
                  <a:pt x="2290247" y="4818015"/>
                  <a:pt x="2286792" y="4818015"/>
                </a:cubicBezTo>
                <a:lnTo>
                  <a:pt x="2253581" y="4818015"/>
                </a:lnTo>
                <a:lnTo>
                  <a:pt x="2255203" y="4809729"/>
                </a:lnTo>
                <a:cubicBezTo>
                  <a:pt x="2257529" y="4797733"/>
                  <a:pt x="2264592" y="4793384"/>
                  <a:pt x="2277190" y="4793384"/>
                </a:cubicBezTo>
                <a:close/>
                <a:moveTo>
                  <a:pt x="2040133" y="4783925"/>
                </a:moveTo>
                <a:cubicBezTo>
                  <a:pt x="2026282" y="4785814"/>
                  <a:pt x="2013467" y="4790924"/>
                  <a:pt x="2006938" y="4801897"/>
                </a:cubicBezTo>
                <a:cubicBezTo>
                  <a:pt x="1996853" y="4818856"/>
                  <a:pt x="2015920" y="4842073"/>
                  <a:pt x="2033272" y="4864567"/>
                </a:cubicBezTo>
                <a:cubicBezTo>
                  <a:pt x="2047186" y="4882594"/>
                  <a:pt x="2062340" y="4899813"/>
                  <a:pt x="2056151" y="4909865"/>
                </a:cubicBezTo>
                <a:cubicBezTo>
                  <a:pt x="2051108" y="4918084"/>
                  <a:pt x="2018738" y="4918067"/>
                  <a:pt x="2007592" y="4918715"/>
                </a:cubicBezTo>
                <a:cubicBezTo>
                  <a:pt x="1994051" y="4919514"/>
                  <a:pt x="1974568" y="4919556"/>
                  <a:pt x="1971155" y="4921575"/>
                </a:cubicBezTo>
                <a:cubicBezTo>
                  <a:pt x="1968099" y="4923384"/>
                  <a:pt x="1966401" y="4928994"/>
                  <a:pt x="1977862" y="4931232"/>
                </a:cubicBezTo>
                <a:cubicBezTo>
                  <a:pt x="1987056" y="4933049"/>
                  <a:pt x="2008958" y="4936717"/>
                  <a:pt x="2032084" y="4936700"/>
                </a:cubicBezTo>
                <a:cubicBezTo>
                  <a:pt x="2056219" y="4936691"/>
                  <a:pt x="2081568" y="4932359"/>
                  <a:pt x="2087061" y="4911876"/>
                </a:cubicBezTo>
                <a:cubicBezTo>
                  <a:pt x="2091476" y="4895422"/>
                  <a:pt x="2076169" y="4877790"/>
                  <a:pt x="2062696" y="4859915"/>
                </a:cubicBezTo>
                <a:cubicBezTo>
                  <a:pt x="2047942" y="4840332"/>
                  <a:pt x="2033017" y="4826376"/>
                  <a:pt x="2034274" y="4812505"/>
                </a:cubicBezTo>
                <a:cubicBezTo>
                  <a:pt x="2035242" y="4801729"/>
                  <a:pt x="2054538" y="4801106"/>
                  <a:pt x="2086543" y="4800492"/>
                </a:cubicBezTo>
                <a:cubicBezTo>
                  <a:pt x="2093216" y="4800349"/>
                  <a:pt x="2106459" y="4800004"/>
                  <a:pt x="2103913" y="4794234"/>
                </a:cubicBezTo>
                <a:cubicBezTo>
                  <a:pt x="2101629" y="4789153"/>
                  <a:pt x="2091713" y="4787462"/>
                  <a:pt x="2079548" y="4785283"/>
                </a:cubicBezTo>
                <a:cubicBezTo>
                  <a:pt x="2068873" y="4783370"/>
                  <a:pt x="2053985" y="4782037"/>
                  <a:pt x="2040133" y="4783925"/>
                </a:cubicBezTo>
                <a:close/>
                <a:moveTo>
                  <a:pt x="2693180" y="4783845"/>
                </a:moveTo>
                <a:cubicBezTo>
                  <a:pt x="2690099" y="4783845"/>
                  <a:pt x="2688367" y="4784888"/>
                  <a:pt x="2687908" y="4787193"/>
                </a:cubicBezTo>
                <a:lnTo>
                  <a:pt x="2686686" y="4793401"/>
                </a:lnTo>
                <a:lnTo>
                  <a:pt x="2711152" y="4793401"/>
                </a:lnTo>
                <a:lnTo>
                  <a:pt x="2700957" y="4845421"/>
                </a:lnTo>
                <a:lnTo>
                  <a:pt x="2711925" y="4845421"/>
                </a:lnTo>
                <a:cubicBezTo>
                  <a:pt x="2715015" y="4845421"/>
                  <a:pt x="2716806" y="4844168"/>
                  <a:pt x="2717418" y="4841047"/>
                </a:cubicBezTo>
                <a:lnTo>
                  <a:pt x="2726773" y="4793401"/>
                </a:lnTo>
                <a:lnTo>
                  <a:pt x="2747198" y="4793401"/>
                </a:lnTo>
                <a:cubicBezTo>
                  <a:pt x="2750085" y="4793401"/>
                  <a:pt x="2751104" y="4792139"/>
                  <a:pt x="2751613" y="4789632"/>
                </a:cubicBezTo>
                <a:lnTo>
                  <a:pt x="2752734" y="4783845"/>
                </a:lnTo>
                <a:close/>
                <a:moveTo>
                  <a:pt x="2642813" y="4783845"/>
                </a:moveTo>
                <a:lnTo>
                  <a:pt x="2630732" y="4845421"/>
                </a:lnTo>
                <a:lnTo>
                  <a:pt x="2683324" y="4845421"/>
                </a:lnTo>
                <a:lnTo>
                  <a:pt x="2684462" y="4839659"/>
                </a:lnTo>
                <a:cubicBezTo>
                  <a:pt x="2684996" y="4836967"/>
                  <a:pt x="2684037" y="4835915"/>
                  <a:pt x="2681541" y="4835915"/>
                </a:cubicBezTo>
                <a:lnTo>
                  <a:pt x="2648203" y="4835915"/>
                </a:lnTo>
                <a:lnTo>
                  <a:pt x="2658017" y="4785931"/>
                </a:lnTo>
                <a:cubicBezTo>
                  <a:pt x="2658212" y="4784888"/>
                  <a:pt x="2657448" y="4783845"/>
                  <a:pt x="2656107" y="4783845"/>
                </a:cubicBezTo>
                <a:close/>
                <a:moveTo>
                  <a:pt x="2559124" y="4783845"/>
                </a:moveTo>
                <a:cubicBezTo>
                  <a:pt x="2557511" y="4783845"/>
                  <a:pt x="2556000" y="4784476"/>
                  <a:pt x="2555592" y="4786579"/>
                </a:cubicBezTo>
                <a:lnTo>
                  <a:pt x="2549480" y="4817947"/>
                </a:lnTo>
                <a:cubicBezTo>
                  <a:pt x="2545312" y="4840062"/>
                  <a:pt x="2556416" y="4846800"/>
                  <a:pt x="2578361" y="4846800"/>
                </a:cubicBezTo>
                <a:lnTo>
                  <a:pt x="2578361" y="4846792"/>
                </a:lnTo>
                <a:cubicBezTo>
                  <a:pt x="2604067" y="4846792"/>
                  <a:pt x="2613974" y="4838077"/>
                  <a:pt x="2618040" y="4817939"/>
                </a:cubicBezTo>
                <a:lnTo>
                  <a:pt x="2624127" y="4786579"/>
                </a:lnTo>
                <a:cubicBezTo>
                  <a:pt x="2624535" y="4784476"/>
                  <a:pt x="2623270" y="4783845"/>
                  <a:pt x="2621665" y="4783845"/>
                </a:cubicBezTo>
                <a:lnTo>
                  <a:pt x="2609228" y="4783845"/>
                </a:lnTo>
                <a:lnTo>
                  <a:pt x="2605816" y="4801889"/>
                </a:lnTo>
                <a:lnTo>
                  <a:pt x="2603863" y="4811495"/>
                </a:lnTo>
                <a:lnTo>
                  <a:pt x="2602233" y="4819840"/>
                </a:lnTo>
                <a:cubicBezTo>
                  <a:pt x="2599958" y="4831205"/>
                  <a:pt x="2592530" y="4836328"/>
                  <a:pt x="2579940" y="4836328"/>
                </a:cubicBezTo>
                <a:cubicBezTo>
                  <a:pt x="2566094" y="4836328"/>
                  <a:pt x="2562384" y="4831331"/>
                  <a:pt x="2564557" y="4819840"/>
                </a:cubicBezTo>
                <a:cubicBezTo>
                  <a:pt x="2564557" y="4819840"/>
                  <a:pt x="2565092" y="4816971"/>
                  <a:pt x="2565270" y="4816113"/>
                </a:cubicBezTo>
                <a:lnTo>
                  <a:pt x="2568140" y="4801897"/>
                </a:lnTo>
                <a:lnTo>
                  <a:pt x="2571561" y="4783845"/>
                </a:lnTo>
                <a:close/>
                <a:moveTo>
                  <a:pt x="2155095" y="4783845"/>
                </a:moveTo>
                <a:lnTo>
                  <a:pt x="2154909" y="4784644"/>
                </a:lnTo>
                <a:cubicBezTo>
                  <a:pt x="2153907" y="4788783"/>
                  <a:pt x="2154433" y="4793359"/>
                  <a:pt x="2161471" y="4793359"/>
                </a:cubicBezTo>
                <a:lnTo>
                  <a:pt x="2193833" y="4793359"/>
                </a:lnTo>
                <a:cubicBezTo>
                  <a:pt x="2209402" y="4793359"/>
                  <a:pt x="2211626" y="4801073"/>
                  <a:pt x="2208519" y="4814658"/>
                </a:cubicBezTo>
                <a:cubicBezTo>
                  <a:pt x="2205463" y="4828000"/>
                  <a:pt x="2200140" y="4834864"/>
                  <a:pt x="2188450" y="4835915"/>
                </a:cubicBezTo>
                <a:lnTo>
                  <a:pt x="2166284" y="4835915"/>
                </a:lnTo>
                <a:lnTo>
                  <a:pt x="2173127" y="4800963"/>
                </a:lnTo>
                <a:lnTo>
                  <a:pt x="2160028" y="4800963"/>
                </a:lnTo>
                <a:cubicBezTo>
                  <a:pt x="2158483" y="4800963"/>
                  <a:pt x="2157320" y="4802006"/>
                  <a:pt x="2157116" y="4803050"/>
                </a:cubicBezTo>
                <a:lnTo>
                  <a:pt x="2148796" y="4845421"/>
                </a:lnTo>
                <a:lnTo>
                  <a:pt x="2185606" y="4845421"/>
                </a:lnTo>
                <a:cubicBezTo>
                  <a:pt x="2206227" y="4845421"/>
                  <a:pt x="2220515" y="4837833"/>
                  <a:pt x="2224980" y="4814238"/>
                </a:cubicBezTo>
                <a:cubicBezTo>
                  <a:pt x="2228300" y="4796673"/>
                  <a:pt x="2220625" y="4783845"/>
                  <a:pt x="2199614" y="4783845"/>
                </a:cubicBezTo>
                <a:close/>
                <a:moveTo>
                  <a:pt x="2423480" y="4783660"/>
                </a:moveTo>
                <a:cubicBezTo>
                  <a:pt x="2407078" y="4783660"/>
                  <a:pt x="2397231" y="4783761"/>
                  <a:pt x="2394718" y="4795437"/>
                </a:cubicBezTo>
                <a:cubicBezTo>
                  <a:pt x="2392876" y="4804093"/>
                  <a:pt x="2399718" y="4808290"/>
                  <a:pt x="2413598" y="4816837"/>
                </a:cubicBezTo>
                <a:cubicBezTo>
                  <a:pt x="2428794" y="4826174"/>
                  <a:pt x="2432266" y="4826881"/>
                  <a:pt x="2430874" y="4831819"/>
                </a:cubicBezTo>
                <a:cubicBezTo>
                  <a:pt x="2429745" y="4835789"/>
                  <a:pt x="2425764" y="4835941"/>
                  <a:pt x="2418930" y="4835941"/>
                </a:cubicBezTo>
                <a:lnTo>
                  <a:pt x="2391865" y="4835941"/>
                </a:lnTo>
                <a:cubicBezTo>
                  <a:pt x="2388784" y="4835941"/>
                  <a:pt x="2386992" y="4837202"/>
                  <a:pt x="2386458" y="4839919"/>
                </a:cubicBezTo>
                <a:lnTo>
                  <a:pt x="2385388" y="4845421"/>
                </a:lnTo>
                <a:lnTo>
                  <a:pt x="2419515" y="4845421"/>
                </a:lnTo>
                <a:cubicBezTo>
                  <a:pt x="2435119" y="4845421"/>
                  <a:pt x="2444924" y="4844470"/>
                  <a:pt x="2448473" y="4834998"/>
                </a:cubicBezTo>
                <a:lnTo>
                  <a:pt x="2448481" y="4834998"/>
                </a:lnTo>
                <a:cubicBezTo>
                  <a:pt x="2450213" y="4830380"/>
                  <a:pt x="2450196" y="4825611"/>
                  <a:pt x="2445977" y="4820908"/>
                </a:cubicBezTo>
                <a:cubicBezTo>
                  <a:pt x="2443829" y="4818502"/>
                  <a:pt x="2440662" y="4816408"/>
                  <a:pt x="2436282" y="4813943"/>
                </a:cubicBezTo>
                <a:cubicBezTo>
                  <a:pt x="2416782" y="4803016"/>
                  <a:pt x="2411688" y="4801771"/>
                  <a:pt x="2412911" y="4796480"/>
                </a:cubicBezTo>
                <a:cubicBezTo>
                  <a:pt x="2413607" y="4793510"/>
                  <a:pt x="2415695" y="4793384"/>
                  <a:pt x="2423038" y="4793384"/>
                </a:cubicBezTo>
                <a:lnTo>
                  <a:pt x="2445909" y="4793384"/>
                </a:lnTo>
                <a:cubicBezTo>
                  <a:pt x="2448991" y="4793384"/>
                  <a:pt x="2450782" y="4792139"/>
                  <a:pt x="2451317" y="4789430"/>
                </a:cubicBezTo>
                <a:lnTo>
                  <a:pt x="2452446" y="4783660"/>
                </a:lnTo>
                <a:close/>
                <a:moveTo>
                  <a:pt x="2350776" y="4783660"/>
                </a:moveTo>
                <a:cubicBezTo>
                  <a:pt x="2334375" y="4783660"/>
                  <a:pt x="2324536" y="4783761"/>
                  <a:pt x="2322031" y="4795437"/>
                </a:cubicBezTo>
                <a:cubicBezTo>
                  <a:pt x="2320172" y="4804093"/>
                  <a:pt x="2327023" y="4808290"/>
                  <a:pt x="2340903" y="4816837"/>
                </a:cubicBezTo>
                <a:cubicBezTo>
                  <a:pt x="2356099" y="4826174"/>
                  <a:pt x="2359580" y="4826881"/>
                  <a:pt x="2358179" y="4831819"/>
                </a:cubicBezTo>
                <a:cubicBezTo>
                  <a:pt x="2357059" y="4835789"/>
                  <a:pt x="2353069" y="4835941"/>
                  <a:pt x="2346218" y="4835941"/>
                </a:cubicBezTo>
                <a:lnTo>
                  <a:pt x="2319179" y="4835941"/>
                </a:lnTo>
                <a:cubicBezTo>
                  <a:pt x="2316089" y="4835941"/>
                  <a:pt x="2314306" y="4837202"/>
                  <a:pt x="2313763" y="4839919"/>
                </a:cubicBezTo>
                <a:lnTo>
                  <a:pt x="2312684" y="4845421"/>
                </a:lnTo>
                <a:lnTo>
                  <a:pt x="2346812" y="4845421"/>
                </a:lnTo>
                <a:cubicBezTo>
                  <a:pt x="2362432" y="4845421"/>
                  <a:pt x="2372221" y="4844470"/>
                  <a:pt x="2375778" y="4834998"/>
                </a:cubicBezTo>
                <a:cubicBezTo>
                  <a:pt x="2377501" y="4830380"/>
                  <a:pt x="2377484" y="4825611"/>
                  <a:pt x="2373273" y="4820908"/>
                </a:cubicBezTo>
                <a:cubicBezTo>
                  <a:pt x="2371117" y="4818502"/>
                  <a:pt x="2367951" y="4816408"/>
                  <a:pt x="2363579" y="4813943"/>
                </a:cubicBezTo>
                <a:cubicBezTo>
                  <a:pt x="2344061" y="4803016"/>
                  <a:pt x="2338985" y="4801771"/>
                  <a:pt x="2340216" y="4796480"/>
                </a:cubicBezTo>
                <a:cubicBezTo>
                  <a:pt x="2340895" y="4793510"/>
                  <a:pt x="2342975" y="4793384"/>
                  <a:pt x="2350335" y="4793384"/>
                </a:cubicBezTo>
                <a:lnTo>
                  <a:pt x="2373197" y="4793384"/>
                </a:lnTo>
                <a:cubicBezTo>
                  <a:pt x="2376287" y="4793384"/>
                  <a:pt x="2378078" y="4792139"/>
                  <a:pt x="2378596" y="4789430"/>
                </a:cubicBezTo>
                <a:lnTo>
                  <a:pt x="2379742" y="4783660"/>
                </a:lnTo>
                <a:close/>
                <a:moveTo>
                  <a:pt x="2507381" y="4783012"/>
                </a:moveTo>
                <a:cubicBezTo>
                  <a:pt x="2485665" y="4783012"/>
                  <a:pt x="2473279" y="4788413"/>
                  <a:pt x="2468542" y="4811613"/>
                </a:cubicBezTo>
                <a:lnTo>
                  <a:pt x="2462446" y="4842704"/>
                </a:lnTo>
                <a:cubicBezTo>
                  <a:pt x="2462039" y="4844790"/>
                  <a:pt x="2463253" y="4845421"/>
                  <a:pt x="2464806" y="4845421"/>
                </a:cubicBezTo>
                <a:lnTo>
                  <a:pt x="2476556" y="4845421"/>
                </a:lnTo>
                <a:lnTo>
                  <a:pt x="2479985" y="4827520"/>
                </a:lnTo>
                <a:lnTo>
                  <a:pt x="2516592" y="4827520"/>
                </a:lnTo>
                <a:lnTo>
                  <a:pt x="2513171" y="4845421"/>
                </a:lnTo>
                <a:lnTo>
                  <a:pt x="2524928" y="4845421"/>
                </a:lnTo>
                <a:cubicBezTo>
                  <a:pt x="2526474" y="4845421"/>
                  <a:pt x="2527942" y="4844790"/>
                  <a:pt x="2528350" y="4842704"/>
                </a:cubicBezTo>
                <a:lnTo>
                  <a:pt x="2534454" y="4811613"/>
                </a:lnTo>
                <a:cubicBezTo>
                  <a:pt x="2538953" y="4788026"/>
                  <a:pt x="2525506" y="4783012"/>
                  <a:pt x="2507381" y="4783012"/>
                </a:cubicBezTo>
                <a:close/>
                <a:moveTo>
                  <a:pt x="2279015" y="4783012"/>
                </a:moveTo>
                <a:cubicBezTo>
                  <a:pt x="2257308" y="4783012"/>
                  <a:pt x="2244922" y="4788413"/>
                  <a:pt x="2240193" y="4811613"/>
                </a:cubicBezTo>
                <a:lnTo>
                  <a:pt x="2234081" y="4842704"/>
                </a:lnTo>
                <a:cubicBezTo>
                  <a:pt x="2233682" y="4844790"/>
                  <a:pt x="2234896" y="4845421"/>
                  <a:pt x="2236449" y="4845421"/>
                </a:cubicBezTo>
                <a:lnTo>
                  <a:pt x="2248199" y="4845421"/>
                </a:lnTo>
                <a:lnTo>
                  <a:pt x="2251620" y="4827520"/>
                </a:lnTo>
                <a:lnTo>
                  <a:pt x="2288235" y="4827520"/>
                </a:lnTo>
                <a:lnTo>
                  <a:pt x="2284814" y="4845421"/>
                </a:lnTo>
                <a:lnTo>
                  <a:pt x="2296572" y="4845421"/>
                </a:lnTo>
                <a:cubicBezTo>
                  <a:pt x="2298117" y="4845421"/>
                  <a:pt x="2299585" y="4844790"/>
                  <a:pt x="2299984" y="4842704"/>
                </a:cubicBezTo>
                <a:lnTo>
                  <a:pt x="2306097" y="4811613"/>
                </a:lnTo>
                <a:cubicBezTo>
                  <a:pt x="2310588" y="4788026"/>
                  <a:pt x="2297140" y="4783012"/>
                  <a:pt x="2279015" y="4783012"/>
                </a:cubicBezTo>
                <a:close/>
                <a:moveTo>
                  <a:pt x="1973014" y="4694493"/>
                </a:moveTo>
                <a:lnTo>
                  <a:pt x="1973014" y="4694501"/>
                </a:lnTo>
                <a:cubicBezTo>
                  <a:pt x="1949550" y="4695595"/>
                  <a:pt x="1928148" y="4701542"/>
                  <a:pt x="1929481" y="4706110"/>
                </a:cubicBezTo>
                <a:cubicBezTo>
                  <a:pt x="1931119" y="4711670"/>
                  <a:pt x="1947062" y="4710282"/>
                  <a:pt x="1953132" y="4710282"/>
                </a:cubicBezTo>
                <a:cubicBezTo>
                  <a:pt x="1975485" y="4710282"/>
                  <a:pt x="1997014" y="4714623"/>
                  <a:pt x="2002150" y="4720881"/>
                </a:cubicBezTo>
                <a:cubicBezTo>
                  <a:pt x="2010173" y="4730656"/>
                  <a:pt x="1996360" y="4754765"/>
                  <a:pt x="1953896" y="4787631"/>
                </a:cubicBezTo>
                <a:cubicBezTo>
                  <a:pt x="1945755" y="4793931"/>
                  <a:pt x="1939676" y="4799736"/>
                  <a:pt x="1938327" y="4802587"/>
                </a:cubicBezTo>
                <a:cubicBezTo>
                  <a:pt x="1937605" y="4804101"/>
                  <a:pt x="1937945" y="4806305"/>
                  <a:pt x="1940177" y="4806608"/>
                </a:cubicBezTo>
                <a:cubicBezTo>
                  <a:pt x="1942512" y="4806936"/>
                  <a:pt x="1948115" y="4805632"/>
                  <a:pt x="1957360" y="4800880"/>
                </a:cubicBezTo>
                <a:cubicBezTo>
                  <a:pt x="1995087" y="4781490"/>
                  <a:pt x="2038374" y="4741995"/>
                  <a:pt x="2029834" y="4714909"/>
                </a:cubicBezTo>
                <a:cubicBezTo>
                  <a:pt x="2024630" y="4698379"/>
                  <a:pt x="1996657" y="4693391"/>
                  <a:pt x="1973014" y="4694493"/>
                </a:cubicBezTo>
                <a:close/>
                <a:moveTo>
                  <a:pt x="460601" y="0"/>
                </a:moveTo>
                <a:lnTo>
                  <a:pt x="3086100" y="0"/>
                </a:lnTo>
                <a:lnTo>
                  <a:pt x="3086100" y="842036"/>
                </a:lnTo>
                <a:lnTo>
                  <a:pt x="3086100" y="1941749"/>
                </a:lnTo>
                <a:lnTo>
                  <a:pt x="3086100" y="3201749"/>
                </a:lnTo>
                <a:lnTo>
                  <a:pt x="3086100" y="3743118"/>
                </a:lnTo>
                <a:lnTo>
                  <a:pt x="3086100" y="5143499"/>
                </a:lnTo>
                <a:lnTo>
                  <a:pt x="547192" y="5143499"/>
                </a:lnTo>
                <a:lnTo>
                  <a:pt x="451948" y="4947929"/>
                </a:lnTo>
                <a:cubicBezTo>
                  <a:pt x="172711" y="4317060"/>
                  <a:pt x="0" y="3445523"/>
                  <a:pt x="0" y="2482849"/>
                </a:cubicBezTo>
                <a:cubicBezTo>
                  <a:pt x="0" y="1520175"/>
                  <a:pt x="172711" y="648637"/>
                  <a:pt x="451948" y="1776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image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D5E28100-23B4-0C41-9F0D-D979777516F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B8C03A33-7651-F14B-9E61-1FD1CCA71A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5619052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76E86959-47EF-40FD-8178-D84F5E7A0589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>
            <a:extLst>
              <a:ext uri="{FF2B5EF4-FFF2-40B4-BE49-F238E27FC236}">
                <a16:creationId xmlns:a16="http://schemas.microsoft.com/office/drawing/2014/main" id="{4BA3E254-0FAD-4923-8423-37B7665EFF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7954AF9-FA7A-16D9-2855-F7E07D5D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5619600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D2522F7C-D390-360E-3E16-8D2993EFEF2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35173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2 lines title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D66B6BC-F0BC-7DDD-1996-7BBDFB1818C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7" y="1438509"/>
            <a:ext cx="3998590" cy="3046326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D5E28100-23B4-0C41-9F0D-D979777516F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B8C03A33-7651-F14B-9E61-1FD1CCA71A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7338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76E86959-47EF-40FD-8178-D84F5E7A0589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>
            <a:extLst>
              <a:ext uri="{FF2B5EF4-FFF2-40B4-BE49-F238E27FC236}">
                <a16:creationId xmlns:a16="http://schemas.microsoft.com/office/drawing/2014/main" id="{4BA3E254-0FAD-4923-8423-37B7665EFF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7954AF9-FA7A-16D9-2855-F7E07D5D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155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6BE40011-DA7B-0916-B8EA-5EF246F87AE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762499" y="1438509"/>
            <a:ext cx="3998596" cy="2697369"/>
          </a:xfrm>
          <a:prstGeom prst="roundRect">
            <a:avLst>
              <a:gd name="adj" fmla="val 2294"/>
            </a:avLst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62CCBBF9-8656-A480-B0F8-35CF6D1B74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62499" y="4254002"/>
            <a:ext cx="3998596" cy="23083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200" b="1" i="0" kern="900" cap="all" spc="0" baseline="0">
                <a:solidFill>
                  <a:schemeClr val="accent1"/>
                </a:solidFill>
                <a:latin typeface="3DS V2 SemiBold" pitchFamily="2" charset="0"/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INSERT TEXT</a:t>
            </a:r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id="{3018CF55-A28B-46B5-87D4-9476DE5DA1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9" name="Footer Placeholder 12">
            <a:extLst>
              <a:ext uri="{FF2B5EF4-FFF2-40B4-BE49-F238E27FC236}">
                <a16:creationId xmlns:a16="http://schemas.microsoft.com/office/drawing/2014/main" id="{130442FA-E896-678F-D4BA-0715068B1392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1475623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911C0480-0C12-AE45-93AE-AEAF1DB9DC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904" y="1080553"/>
            <a:ext cx="3998596" cy="2643179"/>
          </a:xfrm>
          <a:custGeom>
            <a:avLst/>
            <a:gdLst>
              <a:gd name="connsiteX0" fmla="*/ 65234 w 3998596"/>
              <a:gd name="connsiteY0" fmla="*/ 0 h 2643179"/>
              <a:gd name="connsiteX1" fmla="*/ 3933362 w 3998596"/>
              <a:gd name="connsiteY1" fmla="*/ 0 h 2643179"/>
              <a:gd name="connsiteX2" fmla="*/ 3998596 w 3998596"/>
              <a:gd name="connsiteY2" fmla="*/ 65234 h 2643179"/>
              <a:gd name="connsiteX3" fmla="*/ 3998596 w 3998596"/>
              <a:gd name="connsiteY3" fmla="*/ 2577945 h 2643179"/>
              <a:gd name="connsiteX4" fmla="*/ 3933362 w 3998596"/>
              <a:gd name="connsiteY4" fmla="*/ 2643179 h 2643179"/>
              <a:gd name="connsiteX5" fmla="*/ 65234 w 3998596"/>
              <a:gd name="connsiteY5" fmla="*/ 2643179 h 2643179"/>
              <a:gd name="connsiteX6" fmla="*/ 0 w 3998596"/>
              <a:gd name="connsiteY6" fmla="*/ 2577945 h 2643179"/>
              <a:gd name="connsiteX7" fmla="*/ 0 w 3998596"/>
              <a:gd name="connsiteY7" fmla="*/ 65234 h 2643179"/>
              <a:gd name="connsiteX8" fmla="*/ 65234 w 3998596"/>
              <a:gd name="connsiteY8" fmla="*/ 0 h 264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8596" h="2643179">
                <a:moveTo>
                  <a:pt x="65234" y="0"/>
                </a:moveTo>
                <a:lnTo>
                  <a:pt x="3933362" y="0"/>
                </a:lnTo>
                <a:cubicBezTo>
                  <a:pt x="3969390" y="0"/>
                  <a:pt x="3998596" y="29206"/>
                  <a:pt x="3998596" y="65234"/>
                </a:cubicBezTo>
                <a:lnTo>
                  <a:pt x="3998596" y="2577945"/>
                </a:lnTo>
                <a:cubicBezTo>
                  <a:pt x="3998596" y="2613973"/>
                  <a:pt x="3969390" y="2643179"/>
                  <a:pt x="3933362" y="2643179"/>
                </a:cubicBezTo>
                <a:lnTo>
                  <a:pt x="65234" y="2643179"/>
                </a:lnTo>
                <a:cubicBezTo>
                  <a:pt x="29206" y="2643179"/>
                  <a:pt x="0" y="2613973"/>
                  <a:pt x="0" y="2577945"/>
                </a:cubicBezTo>
                <a:lnTo>
                  <a:pt x="0" y="65234"/>
                </a:lnTo>
                <a:cubicBezTo>
                  <a:pt x="0" y="29206"/>
                  <a:pt x="29206" y="0"/>
                  <a:pt x="6523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5" name="ZoneTexte 7">
            <a:extLst>
              <a:ext uri="{FF2B5EF4-FFF2-40B4-BE49-F238E27FC236}">
                <a16:creationId xmlns:a16="http://schemas.microsoft.com/office/drawing/2014/main" id="{22698845-2916-45D0-B3E4-D237E8514CBF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60B0E87F-BF46-034E-BBEB-7DD5E2A462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62503" y="1080553"/>
            <a:ext cx="3998596" cy="2643179"/>
          </a:xfrm>
          <a:custGeom>
            <a:avLst/>
            <a:gdLst>
              <a:gd name="connsiteX0" fmla="*/ 65234 w 3998596"/>
              <a:gd name="connsiteY0" fmla="*/ 0 h 2643179"/>
              <a:gd name="connsiteX1" fmla="*/ 3933362 w 3998596"/>
              <a:gd name="connsiteY1" fmla="*/ 0 h 2643179"/>
              <a:gd name="connsiteX2" fmla="*/ 3998596 w 3998596"/>
              <a:gd name="connsiteY2" fmla="*/ 65234 h 2643179"/>
              <a:gd name="connsiteX3" fmla="*/ 3998596 w 3998596"/>
              <a:gd name="connsiteY3" fmla="*/ 2577945 h 2643179"/>
              <a:gd name="connsiteX4" fmla="*/ 3933362 w 3998596"/>
              <a:gd name="connsiteY4" fmla="*/ 2643179 h 2643179"/>
              <a:gd name="connsiteX5" fmla="*/ 65234 w 3998596"/>
              <a:gd name="connsiteY5" fmla="*/ 2643179 h 2643179"/>
              <a:gd name="connsiteX6" fmla="*/ 0 w 3998596"/>
              <a:gd name="connsiteY6" fmla="*/ 2577945 h 2643179"/>
              <a:gd name="connsiteX7" fmla="*/ 0 w 3998596"/>
              <a:gd name="connsiteY7" fmla="*/ 65234 h 2643179"/>
              <a:gd name="connsiteX8" fmla="*/ 65234 w 3998596"/>
              <a:gd name="connsiteY8" fmla="*/ 0 h 264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8596" h="2643179">
                <a:moveTo>
                  <a:pt x="65234" y="0"/>
                </a:moveTo>
                <a:lnTo>
                  <a:pt x="3933362" y="0"/>
                </a:lnTo>
                <a:cubicBezTo>
                  <a:pt x="3969390" y="0"/>
                  <a:pt x="3998596" y="29206"/>
                  <a:pt x="3998596" y="65234"/>
                </a:cubicBezTo>
                <a:lnTo>
                  <a:pt x="3998596" y="2577945"/>
                </a:lnTo>
                <a:cubicBezTo>
                  <a:pt x="3998596" y="2613973"/>
                  <a:pt x="3969390" y="2643179"/>
                  <a:pt x="3933362" y="2643179"/>
                </a:cubicBezTo>
                <a:lnTo>
                  <a:pt x="65234" y="2643179"/>
                </a:lnTo>
                <a:cubicBezTo>
                  <a:pt x="29206" y="2643179"/>
                  <a:pt x="0" y="2613973"/>
                  <a:pt x="0" y="2577945"/>
                </a:cubicBezTo>
                <a:lnTo>
                  <a:pt x="0" y="65234"/>
                </a:lnTo>
                <a:cubicBezTo>
                  <a:pt x="0" y="29206"/>
                  <a:pt x="29206" y="0"/>
                  <a:pt x="6523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FA7664AA-B8C8-3B45-B99A-0CA51D498D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903" y="3838103"/>
            <a:ext cx="3998589" cy="274638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914378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200" b="1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E5EB8DA-9DEF-EF48-9EE9-59093D298D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2502" y="3838103"/>
            <a:ext cx="3998589" cy="274638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914378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200" b="1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4471878F-4F92-4DF3-B6EF-5FFC2FC7F8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7739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5C27C61C-22E0-4BF6-B34A-28CCC99949F7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7658458E-B59C-7043-9A41-BE82B255A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6F76BFB-468A-C5B4-294B-159D4943B9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150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38336C39-0EEF-A847-0976-3A76323E70DC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558781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911C0480-0C12-AE45-93AE-AEAF1DB9DC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904" y="1438509"/>
            <a:ext cx="3998596" cy="2643179"/>
          </a:xfrm>
          <a:custGeom>
            <a:avLst/>
            <a:gdLst>
              <a:gd name="connsiteX0" fmla="*/ 65234 w 3998596"/>
              <a:gd name="connsiteY0" fmla="*/ 0 h 2643179"/>
              <a:gd name="connsiteX1" fmla="*/ 3933362 w 3998596"/>
              <a:gd name="connsiteY1" fmla="*/ 0 h 2643179"/>
              <a:gd name="connsiteX2" fmla="*/ 3998596 w 3998596"/>
              <a:gd name="connsiteY2" fmla="*/ 65234 h 2643179"/>
              <a:gd name="connsiteX3" fmla="*/ 3998596 w 3998596"/>
              <a:gd name="connsiteY3" fmla="*/ 2577945 h 2643179"/>
              <a:gd name="connsiteX4" fmla="*/ 3933362 w 3998596"/>
              <a:gd name="connsiteY4" fmla="*/ 2643179 h 2643179"/>
              <a:gd name="connsiteX5" fmla="*/ 65234 w 3998596"/>
              <a:gd name="connsiteY5" fmla="*/ 2643179 h 2643179"/>
              <a:gd name="connsiteX6" fmla="*/ 0 w 3998596"/>
              <a:gd name="connsiteY6" fmla="*/ 2577945 h 2643179"/>
              <a:gd name="connsiteX7" fmla="*/ 0 w 3998596"/>
              <a:gd name="connsiteY7" fmla="*/ 65234 h 2643179"/>
              <a:gd name="connsiteX8" fmla="*/ 65234 w 3998596"/>
              <a:gd name="connsiteY8" fmla="*/ 0 h 264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8596" h="2643179">
                <a:moveTo>
                  <a:pt x="65234" y="0"/>
                </a:moveTo>
                <a:lnTo>
                  <a:pt x="3933362" y="0"/>
                </a:lnTo>
                <a:cubicBezTo>
                  <a:pt x="3969390" y="0"/>
                  <a:pt x="3998596" y="29206"/>
                  <a:pt x="3998596" y="65234"/>
                </a:cubicBezTo>
                <a:lnTo>
                  <a:pt x="3998596" y="2577945"/>
                </a:lnTo>
                <a:cubicBezTo>
                  <a:pt x="3998596" y="2613973"/>
                  <a:pt x="3969390" y="2643179"/>
                  <a:pt x="3933362" y="2643179"/>
                </a:cubicBezTo>
                <a:lnTo>
                  <a:pt x="65234" y="2643179"/>
                </a:lnTo>
                <a:cubicBezTo>
                  <a:pt x="29206" y="2643179"/>
                  <a:pt x="0" y="2613973"/>
                  <a:pt x="0" y="2577945"/>
                </a:cubicBezTo>
                <a:lnTo>
                  <a:pt x="0" y="65234"/>
                </a:lnTo>
                <a:cubicBezTo>
                  <a:pt x="0" y="29206"/>
                  <a:pt x="29206" y="0"/>
                  <a:pt x="6523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AE38FD9D-46D9-AC42-B91A-F99126048F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6" y="988138"/>
            <a:ext cx="8378189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5" name="ZoneTexte 7">
            <a:extLst>
              <a:ext uri="{FF2B5EF4-FFF2-40B4-BE49-F238E27FC236}">
                <a16:creationId xmlns:a16="http://schemas.microsoft.com/office/drawing/2014/main" id="{22698845-2916-45D0-B3E4-D237E8514CBF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60B0E87F-BF46-034E-BBEB-7DD5E2A462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62500" y="1438509"/>
            <a:ext cx="3998596" cy="2643179"/>
          </a:xfrm>
          <a:custGeom>
            <a:avLst/>
            <a:gdLst>
              <a:gd name="connsiteX0" fmla="*/ 65234 w 3998596"/>
              <a:gd name="connsiteY0" fmla="*/ 0 h 2643179"/>
              <a:gd name="connsiteX1" fmla="*/ 3933362 w 3998596"/>
              <a:gd name="connsiteY1" fmla="*/ 0 h 2643179"/>
              <a:gd name="connsiteX2" fmla="*/ 3998596 w 3998596"/>
              <a:gd name="connsiteY2" fmla="*/ 65234 h 2643179"/>
              <a:gd name="connsiteX3" fmla="*/ 3998596 w 3998596"/>
              <a:gd name="connsiteY3" fmla="*/ 2577945 h 2643179"/>
              <a:gd name="connsiteX4" fmla="*/ 3933362 w 3998596"/>
              <a:gd name="connsiteY4" fmla="*/ 2643179 h 2643179"/>
              <a:gd name="connsiteX5" fmla="*/ 65234 w 3998596"/>
              <a:gd name="connsiteY5" fmla="*/ 2643179 h 2643179"/>
              <a:gd name="connsiteX6" fmla="*/ 0 w 3998596"/>
              <a:gd name="connsiteY6" fmla="*/ 2577945 h 2643179"/>
              <a:gd name="connsiteX7" fmla="*/ 0 w 3998596"/>
              <a:gd name="connsiteY7" fmla="*/ 65234 h 2643179"/>
              <a:gd name="connsiteX8" fmla="*/ 65234 w 3998596"/>
              <a:gd name="connsiteY8" fmla="*/ 0 h 264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8596" h="2643179">
                <a:moveTo>
                  <a:pt x="65234" y="0"/>
                </a:moveTo>
                <a:lnTo>
                  <a:pt x="3933362" y="0"/>
                </a:lnTo>
                <a:cubicBezTo>
                  <a:pt x="3969390" y="0"/>
                  <a:pt x="3998596" y="29206"/>
                  <a:pt x="3998596" y="65234"/>
                </a:cubicBezTo>
                <a:lnTo>
                  <a:pt x="3998596" y="2577945"/>
                </a:lnTo>
                <a:cubicBezTo>
                  <a:pt x="3998596" y="2613973"/>
                  <a:pt x="3969390" y="2643179"/>
                  <a:pt x="3933362" y="2643179"/>
                </a:cubicBezTo>
                <a:lnTo>
                  <a:pt x="65234" y="2643179"/>
                </a:lnTo>
                <a:cubicBezTo>
                  <a:pt x="29206" y="2643179"/>
                  <a:pt x="0" y="2613973"/>
                  <a:pt x="0" y="2577945"/>
                </a:cubicBezTo>
                <a:lnTo>
                  <a:pt x="0" y="65234"/>
                </a:lnTo>
                <a:cubicBezTo>
                  <a:pt x="0" y="29206"/>
                  <a:pt x="29206" y="0"/>
                  <a:pt x="6523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FA7664AA-B8C8-3B45-B99A-0CA51D498D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904" y="4196059"/>
            <a:ext cx="3998596" cy="274638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914378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200" b="1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E5EB8DA-9DEF-EF48-9EE9-59093D298D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2500" y="4196059"/>
            <a:ext cx="3998596" cy="274638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914378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200" b="1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D0294F47-5302-4438-BCB7-B21F3AB2CB6E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E7A9E3C5-2DD9-6D45-8BDB-72C632F25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8C3619B-6E02-7B3C-D73D-CA560094A0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156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7BEF85B4-E310-21CB-7320-959991D717F6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761601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kgd image - 1 line title - no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7">
            <a:extLst>
              <a:ext uri="{FF2B5EF4-FFF2-40B4-BE49-F238E27FC236}">
                <a16:creationId xmlns:a16="http://schemas.microsoft.com/office/drawing/2014/main" id="{64F11E7F-0F44-6549-9AE8-64F85711DDF7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9" name="Connecteur droit 8">
            <a:extLst>
              <a:ext uri="{FF2B5EF4-FFF2-40B4-BE49-F238E27FC236}">
                <a16:creationId xmlns:a16="http://schemas.microsoft.com/office/drawing/2014/main" id="{9EA78508-74E4-44FE-9897-5877052FD886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1871A71E-628D-4D24-B17B-FDE9F4EF1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92372A-B92C-4940-A1E1-6D14831A5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CF6D2E8E-7554-B611-730C-9C9996BCCF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794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B2EE147C-B3DA-17A9-831E-7DA4866D8683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64A7F-B392-7D76-F114-9B6AEEA6D5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85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kgd image - 1 lin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7">
            <a:extLst>
              <a:ext uri="{FF2B5EF4-FFF2-40B4-BE49-F238E27FC236}">
                <a16:creationId xmlns:a16="http://schemas.microsoft.com/office/drawing/2014/main" id="{64F11E7F-0F44-6549-9AE8-64F85711DDF7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9" name="Connecteur droit 8">
            <a:extLst>
              <a:ext uri="{FF2B5EF4-FFF2-40B4-BE49-F238E27FC236}">
                <a16:creationId xmlns:a16="http://schemas.microsoft.com/office/drawing/2014/main" id="{9EA78508-74E4-44FE-9897-5877052FD886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52FDB6FF-C113-2C47-8E97-8C0F867428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3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871A71E-628D-4D24-B17B-FDE9F4EF1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92372A-B92C-4940-A1E1-6D14831A5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B2FFD506-07C1-7D0C-3FFE-B1A4C8D593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5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C486A747-12B4-3DF4-9380-F932F7C2AB5B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78187C-C437-F97C-121C-9A15C54021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95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kgd image - 2 lines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6758D208-D91A-434F-BD0C-E716F52577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8832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This is the slide subtitle</a:t>
            </a:r>
          </a:p>
        </p:txBody>
      </p:sp>
      <p:sp>
        <p:nvSpPr>
          <p:cNvPr id="21" name="ZoneTexte 7">
            <a:extLst>
              <a:ext uri="{FF2B5EF4-FFF2-40B4-BE49-F238E27FC236}">
                <a16:creationId xmlns:a16="http://schemas.microsoft.com/office/drawing/2014/main" id="{64F11E7F-0F44-6549-9AE8-64F85711DDF7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9" name="Connecteur droit 8">
            <a:extLst>
              <a:ext uri="{FF2B5EF4-FFF2-40B4-BE49-F238E27FC236}">
                <a16:creationId xmlns:a16="http://schemas.microsoft.com/office/drawing/2014/main" id="{9EA78508-74E4-44FE-9897-5877052FD886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1BC7433B-AF58-4F95-A63A-7C7E75670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27A07B-8296-9140-BDEF-FFFDDEBBD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BD0A9FC-18BF-B010-8C49-8E801642AF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798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C1514E22-8196-9A97-1B28-94681EA28CB9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A5892D-718A-1C7C-DC16-BD68452B67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46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kgd image - 1 line titl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7">
            <a:extLst>
              <a:ext uri="{FF2B5EF4-FFF2-40B4-BE49-F238E27FC236}">
                <a16:creationId xmlns:a16="http://schemas.microsoft.com/office/drawing/2014/main" id="{FAFB4A33-86F3-D74D-917A-04049D8B5DB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bg1"/>
                </a:solidFill>
              </a:rPr>
              <a:pPr algn="ctr"/>
              <a:t>‹#›</a:t>
            </a:fld>
            <a:endParaRPr lang="en-US" sz="800" noProof="1">
              <a:solidFill>
                <a:schemeClr val="bg1"/>
              </a:solidFill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89BBA403-03BB-4FC8-9FD2-884A1CCE8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8998B16E-8E76-2647-9A83-23B05B28AF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4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bg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D68CFD-63CD-4008-B153-21BCF3197D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6DDA5FCB-EFE6-483C-4BD2-B2DD6468EA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bg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cxnSp>
        <p:nvCxnSpPr>
          <p:cNvPr id="8" name="Connecteur droit 8">
            <a:extLst>
              <a:ext uri="{FF2B5EF4-FFF2-40B4-BE49-F238E27FC236}">
                <a16:creationId xmlns:a16="http://schemas.microsoft.com/office/drawing/2014/main" id="{CC59B017-1BF8-C3AB-1A26-6F7D09FE8245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/>
                </a:gs>
                <a:gs pos="57000">
                  <a:schemeClr val="bg1">
                    <a:alpha val="13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12">
            <a:extLst>
              <a:ext uri="{FF2B5EF4-FFF2-40B4-BE49-F238E27FC236}">
                <a16:creationId xmlns:a16="http://schemas.microsoft.com/office/drawing/2014/main" id="{7095713C-170F-4D80-FA99-D9AFB5A8A8F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40EB1B-8EED-84AA-7576-4C13EFF3F3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05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kgd image - 2 lines title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6758D208-D91A-434F-BD0C-E716F52577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8830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bg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8" name="ZoneTexte 7">
            <a:extLst>
              <a:ext uri="{FF2B5EF4-FFF2-40B4-BE49-F238E27FC236}">
                <a16:creationId xmlns:a16="http://schemas.microsoft.com/office/drawing/2014/main" id="{FAFB4A33-86F3-D74D-917A-04049D8B5DB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bg1"/>
                </a:solidFill>
              </a:rPr>
              <a:pPr algn="ctr"/>
              <a:t>‹#›</a:t>
            </a:fld>
            <a:endParaRPr lang="en-US" sz="800" noProof="1">
              <a:solidFill>
                <a:schemeClr val="bg1"/>
              </a:solidFill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89BBA403-03BB-4FC8-9FD2-884A1CCE8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31EDF2-9B46-42DC-A929-C0CB0FF12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5741466-2E02-8058-821D-F1EF31B07D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bg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cxnSp>
        <p:nvCxnSpPr>
          <p:cNvPr id="7" name="Connecteur droit 8">
            <a:extLst>
              <a:ext uri="{FF2B5EF4-FFF2-40B4-BE49-F238E27FC236}">
                <a16:creationId xmlns:a16="http://schemas.microsoft.com/office/drawing/2014/main" id="{718929FF-89CE-1246-27D8-96D64D83B9F9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/>
                </a:gs>
                <a:gs pos="57000">
                  <a:schemeClr val="bg1">
                    <a:alpha val="13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0C1D8A8C-EA01-EA7F-2AAC-34FB2B01878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0FEF5-1C40-219A-76A6-38518E4A6F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3">
            <a:extLst>
              <a:ext uri="{FF2B5EF4-FFF2-40B4-BE49-F238E27FC236}">
                <a16:creationId xmlns:a16="http://schemas.microsoft.com/office/drawing/2014/main" id="{ECA946E2-F8A7-B8EF-8AB3-121AC7DAD0B8}"/>
              </a:ext>
            </a:extLst>
          </p:cNvPr>
          <p:cNvSpPr/>
          <p:nvPr/>
        </p:nvSpPr>
        <p:spPr>
          <a:xfrm rot="18656103">
            <a:off x="4347605" y="1320545"/>
            <a:ext cx="3207657" cy="3173759"/>
          </a:xfrm>
          <a:custGeom>
            <a:avLst/>
            <a:gdLst>
              <a:gd name="connsiteX0" fmla="*/ 0 w 6415314"/>
              <a:gd name="connsiteY0" fmla="*/ 3173759 h 6347517"/>
              <a:gd name="connsiteX1" fmla="*/ 3207657 w 6415314"/>
              <a:gd name="connsiteY1" fmla="*/ 0 h 6347517"/>
              <a:gd name="connsiteX2" fmla="*/ 6415314 w 6415314"/>
              <a:gd name="connsiteY2" fmla="*/ 3173759 h 6347517"/>
              <a:gd name="connsiteX3" fmla="*/ 3207657 w 6415314"/>
              <a:gd name="connsiteY3" fmla="*/ 6347518 h 6347517"/>
              <a:gd name="connsiteX4" fmla="*/ 0 w 6415314"/>
              <a:gd name="connsiteY4" fmla="*/ 3173759 h 6347517"/>
              <a:gd name="connsiteX0" fmla="*/ 6415314 w 6506754"/>
              <a:gd name="connsiteY0" fmla="*/ 3173759 h 6347518"/>
              <a:gd name="connsiteX1" fmla="*/ 3207657 w 6506754"/>
              <a:gd name="connsiteY1" fmla="*/ 6347518 h 6347518"/>
              <a:gd name="connsiteX2" fmla="*/ 0 w 6506754"/>
              <a:gd name="connsiteY2" fmla="*/ 3173759 h 6347518"/>
              <a:gd name="connsiteX3" fmla="*/ 3207657 w 6506754"/>
              <a:gd name="connsiteY3" fmla="*/ 0 h 6347518"/>
              <a:gd name="connsiteX4" fmla="*/ 6506754 w 6506754"/>
              <a:gd name="connsiteY4" fmla="*/ 3265199 h 6347518"/>
              <a:gd name="connsiteX0" fmla="*/ 3207657 w 6506754"/>
              <a:gd name="connsiteY0" fmla="*/ 6347518 h 6347518"/>
              <a:gd name="connsiteX1" fmla="*/ 0 w 6506754"/>
              <a:gd name="connsiteY1" fmla="*/ 3173759 h 6347518"/>
              <a:gd name="connsiteX2" fmla="*/ 3207657 w 6506754"/>
              <a:gd name="connsiteY2" fmla="*/ 0 h 6347518"/>
              <a:gd name="connsiteX3" fmla="*/ 6506754 w 6506754"/>
              <a:gd name="connsiteY3" fmla="*/ 3265199 h 6347518"/>
              <a:gd name="connsiteX0" fmla="*/ 0 w 6506754"/>
              <a:gd name="connsiteY0" fmla="*/ 3173759 h 3265199"/>
              <a:gd name="connsiteX1" fmla="*/ 3207657 w 6506754"/>
              <a:gd name="connsiteY1" fmla="*/ 0 h 3265199"/>
              <a:gd name="connsiteX2" fmla="*/ 6506754 w 6506754"/>
              <a:gd name="connsiteY2" fmla="*/ 3265199 h 3265199"/>
              <a:gd name="connsiteX0" fmla="*/ 0 w 3207657"/>
              <a:gd name="connsiteY0" fmla="*/ 3173759 h 3173759"/>
              <a:gd name="connsiteX1" fmla="*/ 3207657 w 3207657"/>
              <a:gd name="connsiteY1" fmla="*/ 0 h 317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07657" h="3173759">
                <a:moveTo>
                  <a:pt x="0" y="3173759"/>
                </a:moveTo>
                <a:cubicBezTo>
                  <a:pt x="0" y="1420940"/>
                  <a:pt x="1436117" y="0"/>
                  <a:pt x="3207657" y="0"/>
                </a:cubicBezTo>
              </a:path>
            </a:pathLst>
          </a:cu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/>
          </a:p>
        </p:txBody>
      </p:sp>
      <p:sp>
        <p:nvSpPr>
          <p:cNvPr id="3" name="Ellipse 4">
            <a:extLst>
              <a:ext uri="{FF2B5EF4-FFF2-40B4-BE49-F238E27FC236}">
                <a16:creationId xmlns:a16="http://schemas.microsoft.com/office/drawing/2014/main" id="{91889083-A616-34E8-22A7-71DA82E7407F}"/>
              </a:ext>
            </a:extLst>
          </p:cNvPr>
          <p:cNvSpPr/>
          <p:nvPr/>
        </p:nvSpPr>
        <p:spPr>
          <a:xfrm rot="2613241">
            <a:off x="3996758" y="957338"/>
            <a:ext cx="3987981" cy="3061309"/>
          </a:xfrm>
          <a:custGeom>
            <a:avLst/>
            <a:gdLst>
              <a:gd name="connsiteX0" fmla="*/ 0 w 6415314"/>
              <a:gd name="connsiteY0" fmla="*/ 3173400 h 6346800"/>
              <a:gd name="connsiteX1" fmla="*/ 3207657 w 6415314"/>
              <a:gd name="connsiteY1" fmla="*/ 0 h 6346800"/>
              <a:gd name="connsiteX2" fmla="*/ 6415314 w 6415314"/>
              <a:gd name="connsiteY2" fmla="*/ 3173400 h 6346800"/>
              <a:gd name="connsiteX3" fmla="*/ 3207657 w 6415314"/>
              <a:gd name="connsiteY3" fmla="*/ 6346800 h 6346800"/>
              <a:gd name="connsiteX4" fmla="*/ 0 w 6415314"/>
              <a:gd name="connsiteY4" fmla="*/ 3173400 h 6346800"/>
              <a:gd name="connsiteX0" fmla="*/ 0 w 6504479"/>
              <a:gd name="connsiteY0" fmla="*/ 396675 h 3570075"/>
              <a:gd name="connsiteX1" fmla="*/ 6415314 w 6504479"/>
              <a:gd name="connsiteY1" fmla="*/ 396675 h 3570075"/>
              <a:gd name="connsiteX2" fmla="*/ 3207657 w 6504479"/>
              <a:gd name="connsiteY2" fmla="*/ 3570075 h 3570075"/>
              <a:gd name="connsiteX3" fmla="*/ 0 w 6504479"/>
              <a:gd name="connsiteY3" fmla="*/ 396675 h 3570075"/>
              <a:gd name="connsiteX0" fmla="*/ 0 w 3207657"/>
              <a:gd name="connsiteY0" fmla="*/ 0 h 3173400"/>
              <a:gd name="connsiteX1" fmla="*/ 3207657 w 3207657"/>
              <a:gd name="connsiteY1" fmla="*/ 3173400 h 3173400"/>
              <a:gd name="connsiteX2" fmla="*/ 0 w 3207657"/>
              <a:gd name="connsiteY2" fmla="*/ 0 h 3173400"/>
              <a:gd name="connsiteX0" fmla="*/ 0 w 3207657"/>
              <a:gd name="connsiteY0" fmla="*/ 0 h 3173400"/>
              <a:gd name="connsiteX1" fmla="*/ 3207657 w 3207657"/>
              <a:gd name="connsiteY1" fmla="*/ 3173400 h 3173400"/>
              <a:gd name="connsiteX2" fmla="*/ 91440 w 3207657"/>
              <a:gd name="connsiteY2" fmla="*/ 91440 h 3173400"/>
              <a:gd name="connsiteX0" fmla="*/ 2073350 w 3187498"/>
              <a:gd name="connsiteY0" fmla="*/ 0 h 3440456"/>
              <a:gd name="connsiteX1" fmla="*/ 3118361 w 3187498"/>
              <a:gd name="connsiteY1" fmla="*/ 3438724 h 3440456"/>
              <a:gd name="connsiteX2" fmla="*/ 2144 w 3187498"/>
              <a:gd name="connsiteY2" fmla="*/ 356764 h 3440456"/>
              <a:gd name="connsiteX0" fmla="*/ 3118361 w 3118361"/>
              <a:gd name="connsiteY0" fmla="*/ 3081960 h 3083692"/>
              <a:gd name="connsiteX1" fmla="*/ 2144 w 3118361"/>
              <a:gd name="connsiteY1" fmla="*/ 0 h 3083692"/>
              <a:gd name="connsiteX0" fmla="*/ 3116217 w 3116217"/>
              <a:gd name="connsiteY0" fmla="*/ 3081960 h 3089648"/>
              <a:gd name="connsiteX1" fmla="*/ 0 w 3116217"/>
              <a:gd name="connsiteY1" fmla="*/ 0 h 3089648"/>
              <a:gd name="connsiteX0" fmla="*/ 3116217 w 3116217"/>
              <a:gd name="connsiteY0" fmla="*/ 3081960 h 3093774"/>
              <a:gd name="connsiteX1" fmla="*/ 0 w 3116217"/>
              <a:gd name="connsiteY1" fmla="*/ 0 h 3093774"/>
              <a:gd name="connsiteX0" fmla="*/ 3894995 w 3894995"/>
              <a:gd name="connsiteY0" fmla="*/ 3087709 h 3099330"/>
              <a:gd name="connsiteX1" fmla="*/ 0 w 3894995"/>
              <a:gd name="connsiteY1" fmla="*/ 0 h 3099330"/>
              <a:gd name="connsiteX0" fmla="*/ 3894995 w 3894995"/>
              <a:gd name="connsiteY0" fmla="*/ 3087709 h 3252616"/>
              <a:gd name="connsiteX1" fmla="*/ 0 w 3894995"/>
              <a:gd name="connsiteY1" fmla="*/ 0 h 3252616"/>
              <a:gd name="connsiteX0" fmla="*/ 3894995 w 3894995"/>
              <a:gd name="connsiteY0" fmla="*/ 3087709 h 3258173"/>
              <a:gd name="connsiteX1" fmla="*/ 0 w 3894995"/>
              <a:gd name="connsiteY1" fmla="*/ 0 h 3258173"/>
              <a:gd name="connsiteX0" fmla="*/ 3894995 w 3894995"/>
              <a:gd name="connsiteY0" fmla="*/ 3087709 h 3148707"/>
              <a:gd name="connsiteX1" fmla="*/ 0 w 3894995"/>
              <a:gd name="connsiteY1" fmla="*/ 0 h 3148707"/>
              <a:gd name="connsiteX0" fmla="*/ 3894995 w 3894995"/>
              <a:gd name="connsiteY0" fmla="*/ 3087709 h 3171516"/>
              <a:gd name="connsiteX1" fmla="*/ 0 w 3894995"/>
              <a:gd name="connsiteY1" fmla="*/ 0 h 3171516"/>
              <a:gd name="connsiteX0" fmla="*/ 3894995 w 3894995"/>
              <a:gd name="connsiteY0" fmla="*/ 3087709 h 3174264"/>
              <a:gd name="connsiteX1" fmla="*/ 0 w 3894995"/>
              <a:gd name="connsiteY1" fmla="*/ 0 h 3174264"/>
              <a:gd name="connsiteX0" fmla="*/ 3894995 w 3894995"/>
              <a:gd name="connsiteY0" fmla="*/ 3087709 h 3156052"/>
              <a:gd name="connsiteX1" fmla="*/ 0 w 3894995"/>
              <a:gd name="connsiteY1" fmla="*/ 0 h 3156052"/>
              <a:gd name="connsiteX0" fmla="*/ 3987981 w 3987981"/>
              <a:gd name="connsiteY0" fmla="*/ 2985737 h 3061309"/>
              <a:gd name="connsiteX1" fmla="*/ 0 w 3987981"/>
              <a:gd name="connsiteY1" fmla="*/ 0 h 30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87981" h="3061309">
                <a:moveTo>
                  <a:pt x="3987981" y="2985737"/>
                </a:moveTo>
                <a:cubicBezTo>
                  <a:pt x="2698358" y="3264771"/>
                  <a:pt x="427278" y="2877433"/>
                  <a:pt x="0" y="0"/>
                </a:cubicBezTo>
              </a:path>
            </a:pathLst>
          </a:cu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FBC16C9-923D-6255-271D-99A39BFF4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8914" y="470684"/>
            <a:ext cx="1826248" cy="55801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CFABFB0F-3B61-4CF2-9A67-DB91C118E5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493" y="2067322"/>
            <a:ext cx="4129520" cy="6647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lang="en-US" sz="2400" b="1" i="0" cap="all" spc="0" baseline="0" noProof="0" dirty="0">
                <a:effectLst/>
                <a:latin typeface="3DS V2" pitchFamily="2" charset="0"/>
                <a:cs typeface="3DS V2" pitchFamily="2" charset="0"/>
              </a:defRPr>
            </a:lvl1pPr>
          </a:lstStyle>
          <a:p>
            <a:pPr lvl="0"/>
            <a:r>
              <a:rPr lang="en-US" noProof="0" dirty="0"/>
              <a:t>THIS IS THE TITLE OF THE PRESENTATION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313F780-5FBD-452C-9BD8-D1D33E0EC8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2493" y="2845346"/>
            <a:ext cx="4129520" cy="23083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sub-title of the presentation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F69A22C-69B3-4A24-81FF-D29C2DBDA658}"/>
              </a:ext>
            </a:extLst>
          </p:cNvPr>
          <p:cNvSpPr/>
          <p:nvPr/>
        </p:nvSpPr>
        <p:spPr>
          <a:xfrm>
            <a:off x="5114926" y="2"/>
            <a:ext cx="4029074" cy="5143499"/>
          </a:xfrm>
          <a:custGeom>
            <a:avLst/>
            <a:gdLst>
              <a:gd name="connsiteX0" fmla="*/ 1238998 w 4029074"/>
              <a:gd name="connsiteY0" fmla="*/ 0 h 5143499"/>
              <a:gd name="connsiteX1" fmla="*/ 4029074 w 4029074"/>
              <a:gd name="connsiteY1" fmla="*/ 0 h 5143499"/>
              <a:gd name="connsiteX2" fmla="*/ 4029074 w 4029074"/>
              <a:gd name="connsiteY2" fmla="*/ 842036 h 5143499"/>
              <a:gd name="connsiteX3" fmla="*/ 4029074 w 4029074"/>
              <a:gd name="connsiteY3" fmla="*/ 1941749 h 5143499"/>
              <a:gd name="connsiteX4" fmla="*/ 4029074 w 4029074"/>
              <a:gd name="connsiteY4" fmla="*/ 3201749 h 5143499"/>
              <a:gd name="connsiteX5" fmla="*/ 4029074 w 4029074"/>
              <a:gd name="connsiteY5" fmla="*/ 3743118 h 5143499"/>
              <a:gd name="connsiteX6" fmla="*/ 4029074 w 4029074"/>
              <a:gd name="connsiteY6" fmla="*/ 5143499 h 5143499"/>
              <a:gd name="connsiteX7" fmla="*/ 1238998 w 4029074"/>
              <a:gd name="connsiteY7" fmla="*/ 5143499 h 5143499"/>
              <a:gd name="connsiteX8" fmla="*/ 1223084 w 4029074"/>
              <a:gd name="connsiteY8" fmla="*/ 5130964 h 5143499"/>
              <a:gd name="connsiteX9" fmla="*/ 0 w 4029074"/>
              <a:gd name="connsiteY9" fmla="*/ 2571750 h 5143499"/>
              <a:gd name="connsiteX10" fmla="*/ 1223083 w 4029074"/>
              <a:gd name="connsiteY10" fmla="*/ 12537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29074" h="5143499">
                <a:moveTo>
                  <a:pt x="1238998" y="0"/>
                </a:moveTo>
                <a:lnTo>
                  <a:pt x="4029074" y="0"/>
                </a:lnTo>
                <a:lnTo>
                  <a:pt x="4029074" y="842036"/>
                </a:lnTo>
                <a:lnTo>
                  <a:pt x="4029074" y="1941749"/>
                </a:lnTo>
                <a:lnTo>
                  <a:pt x="4029074" y="3201749"/>
                </a:lnTo>
                <a:lnTo>
                  <a:pt x="4029074" y="3743118"/>
                </a:lnTo>
                <a:lnTo>
                  <a:pt x="4029074" y="5143499"/>
                </a:lnTo>
                <a:lnTo>
                  <a:pt x="1238998" y="5143499"/>
                </a:lnTo>
                <a:lnTo>
                  <a:pt x="1223084" y="5130964"/>
                </a:lnTo>
                <a:cubicBezTo>
                  <a:pt x="467400" y="4476004"/>
                  <a:pt x="0" y="3571185"/>
                  <a:pt x="0" y="2571750"/>
                </a:cubicBezTo>
                <a:cubicBezTo>
                  <a:pt x="0" y="1572315"/>
                  <a:pt x="467400" y="667497"/>
                  <a:pt x="1223083" y="125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cxnSp>
        <p:nvCxnSpPr>
          <p:cNvPr id="11" name="Connecteur droit 8">
            <a:extLst>
              <a:ext uri="{FF2B5EF4-FFF2-40B4-BE49-F238E27FC236}">
                <a16:creationId xmlns:a16="http://schemas.microsoft.com/office/drawing/2014/main" id="{1E134866-0D48-4B80-B4A7-7A3C96A9A681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12">
            <a:extLst>
              <a:ext uri="{FF2B5EF4-FFF2-40B4-BE49-F238E27FC236}">
                <a16:creationId xmlns:a16="http://schemas.microsoft.com/office/drawing/2014/main" id="{5A44A965-6A17-2B89-7F1D-51C842DECAB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926BEE-41F1-B9DC-6EA9-583445BD44D2}"/>
              </a:ext>
            </a:extLst>
          </p:cNvPr>
          <p:cNvSpPr/>
          <p:nvPr userDrawn="1"/>
        </p:nvSpPr>
        <p:spPr>
          <a:xfrm>
            <a:off x="5114926" y="2"/>
            <a:ext cx="4029074" cy="5143499"/>
          </a:xfrm>
          <a:custGeom>
            <a:avLst/>
            <a:gdLst>
              <a:gd name="connsiteX0" fmla="*/ 1238998 w 4029074"/>
              <a:gd name="connsiteY0" fmla="*/ 0 h 5143499"/>
              <a:gd name="connsiteX1" fmla="*/ 4029074 w 4029074"/>
              <a:gd name="connsiteY1" fmla="*/ 0 h 5143499"/>
              <a:gd name="connsiteX2" fmla="*/ 4029074 w 4029074"/>
              <a:gd name="connsiteY2" fmla="*/ 842036 h 5143499"/>
              <a:gd name="connsiteX3" fmla="*/ 4029074 w 4029074"/>
              <a:gd name="connsiteY3" fmla="*/ 1941749 h 5143499"/>
              <a:gd name="connsiteX4" fmla="*/ 4029074 w 4029074"/>
              <a:gd name="connsiteY4" fmla="*/ 3201749 h 5143499"/>
              <a:gd name="connsiteX5" fmla="*/ 4029074 w 4029074"/>
              <a:gd name="connsiteY5" fmla="*/ 3743118 h 5143499"/>
              <a:gd name="connsiteX6" fmla="*/ 4029074 w 4029074"/>
              <a:gd name="connsiteY6" fmla="*/ 5143499 h 5143499"/>
              <a:gd name="connsiteX7" fmla="*/ 1238998 w 4029074"/>
              <a:gd name="connsiteY7" fmla="*/ 5143499 h 5143499"/>
              <a:gd name="connsiteX8" fmla="*/ 1223084 w 4029074"/>
              <a:gd name="connsiteY8" fmla="*/ 5130964 h 5143499"/>
              <a:gd name="connsiteX9" fmla="*/ 0 w 4029074"/>
              <a:gd name="connsiteY9" fmla="*/ 2571750 h 5143499"/>
              <a:gd name="connsiteX10" fmla="*/ 1223083 w 4029074"/>
              <a:gd name="connsiteY10" fmla="*/ 12537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29074" h="5143499">
                <a:moveTo>
                  <a:pt x="1238998" y="0"/>
                </a:moveTo>
                <a:lnTo>
                  <a:pt x="4029074" y="0"/>
                </a:lnTo>
                <a:lnTo>
                  <a:pt x="4029074" y="842036"/>
                </a:lnTo>
                <a:lnTo>
                  <a:pt x="4029074" y="1941749"/>
                </a:lnTo>
                <a:lnTo>
                  <a:pt x="4029074" y="3201749"/>
                </a:lnTo>
                <a:lnTo>
                  <a:pt x="4029074" y="3743118"/>
                </a:lnTo>
                <a:lnTo>
                  <a:pt x="4029074" y="5143499"/>
                </a:lnTo>
                <a:lnTo>
                  <a:pt x="1238998" y="5143499"/>
                </a:lnTo>
                <a:lnTo>
                  <a:pt x="1223084" y="5130964"/>
                </a:lnTo>
                <a:cubicBezTo>
                  <a:pt x="467400" y="4476004"/>
                  <a:pt x="0" y="3571185"/>
                  <a:pt x="0" y="2571750"/>
                </a:cubicBezTo>
                <a:cubicBezTo>
                  <a:pt x="0" y="1572315"/>
                  <a:pt x="467400" y="667497"/>
                  <a:pt x="1223083" y="125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201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actful message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2">
            <a:extLst>
              <a:ext uri="{FF2B5EF4-FFF2-40B4-BE49-F238E27FC236}">
                <a16:creationId xmlns:a16="http://schemas.microsoft.com/office/drawing/2014/main" id="{158283F8-3997-C28D-9A22-A502BEF77412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</a:t>
            </a:r>
          </a:p>
        </p:txBody>
      </p:sp>
      <p:sp>
        <p:nvSpPr>
          <p:cNvPr id="4" name="Forme libre 3">
            <a:extLst>
              <a:ext uri="{FF2B5EF4-FFF2-40B4-BE49-F238E27FC236}">
                <a16:creationId xmlns:a16="http://schemas.microsoft.com/office/drawing/2014/main" id="{7B0A659F-EFD1-444F-9E43-8DE421EF2903}"/>
              </a:ext>
            </a:extLst>
          </p:cNvPr>
          <p:cNvSpPr/>
          <p:nvPr/>
        </p:nvSpPr>
        <p:spPr>
          <a:xfrm>
            <a:off x="5426319" y="0"/>
            <a:ext cx="3717682" cy="5143500"/>
          </a:xfrm>
          <a:custGeom>
            <a:avLst/>
            <a:gdLst>
              <a:gd name="connsiteX0" fmla="*/ 893329 w 3717682"/>
              <a:gd name="connsiteY0" fmla="*/ 0 h 5143500"/>
              <a:gd name="connsiteX1" fmla="*/ 3717682 w 3717682"/>
              <a:gd name="connsiteY1" fmla="*/ 0 h 5143500"/>
              <a:gd name="connsiteX2" fmla="*/ 3717682 w 3717682"/>
              <a:gd name="connsiteY2" fmla="*/ 5143500 h 5143500"/>
              <a:gd name="connsiteX3" fmla="*/ 1175798 w 3717682"/>
              <a:gd name="connsiteY3" fmla="*/ 5143500 h 5143500"/>
              <a:gd name="connsiteX4" fmla="*/ 1096714 w 3717682"/>
              <a:gd name="connsiteY4" fmla="*/ 5071624 h 5143500"/>
              <a:gd name="connsiteX5" fmla="*/ 0 w 3717682"/>
              <a:gd name="connsiteY5" fmla="*/ 2423922 h 5143500"/>
              <a:gd name="connsiteX6" fmla="*/ 855043 w 3717682"/>
              <a:gd name="connsiteY6" fmla="*/ 42126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7682" h="5143500">
                <a:moveTo>
                  <a:pt x="893329" y="0"/>
                </a:moveTo>
                <a:lnTo>
                  <a:pt x="3717682" y="0"/>
                </a:lnTo>
                <a:lnTo>
                  <a:pt x="3717682" y="5143500"/>
                </a:lnTo>
                <a:lnTo>
                  <a:pt x="1175798" y="5143500"/>
                </a:lnTo>
                <a:lnTo>
                  <a:pt x="1096714" y="5071624"/>
                </a:lnTo>
                <a:cubicBezTo>
                  <a:pt x="419108" y="4394018"/>
                  <a:pt x="0" y="3457914"/>
                  <a:pt x="0" y="2423922"/>
                </a:cubicBezTo>
                <a:cubicBezTo>
                  <a:pt x="0" y="1519179"/>
                  <a:pt x="320880" y="689382"/>
                  <a:pt x="855043" y="42126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20FAB314-069B-7245-9CD1-1E8C141EB99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29" name="Connecteur droit 8">
            <a:extLst>
              <a:ext uri="{FF2B5EF4-FFF2-40B4-BE49-F238E27FC236}">
                <a16:creationId xmlns:a16="http://schemas.microsoft.com/office/drawing/2014/main" id="{4C4DEE83-04EA-447C-BE7B-2CEB490676BA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A92616C-3082-4BF8-82D6-4E39B7D71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DCD690-2E7F-47AF-9C94-AEDA86A481C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801994" y="1620839"/>
            <a:ext cx="2996226" cy="190613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 sz="2000" i="1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 Narrow" panose="020B0606020202030204" pitchFamily="34" charset="0"/>
              <a:buChar char="-"/>
              <a:defRPr sz="12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Char char="▪"/>
              <a:defRPr sz="11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4pPr>
          </a:lstStyle>
          <a:p>
            <a:pPr lvl="0"/>
            <a:r>
              <a:rPr lang="en-US" noProof="0" dirty="0"/>
              <a:t>Sit at </a:t>
            </a:r>
            <a:r>
              <a:rPr lang="en-US" noProof="0" dirty="0" err="1"/>
              <a:t>velit</a:t>
            </a:r>
            <a:r>
              <a:rPr lang="en-US" noProof="0" dirty="0"/>
              <a:t> </a:t>
            </a:r>
            <a:r>
              <a:rPr lang="en-US" noProof="0" dirty="0" err="1"/>
              <a:t>periculis</a:t>
            </a:r>
            <a:r>
              <a:rPr lang="en-US" noProof="0" dirty="0"/>
              <a:t>. </a:t>
            </a:r>
            <a:r>
              <a:rPr lang="en-US" noProof="0" dirty="0" err="1"/>
              <a:t>Usu</a:t>
            </a:r>
            <a:r>
              <a:rPr lang="en-US" noProof="0" dirty="0"/>
              <a:t> </a:t>
            </a:r>
            <a:r>
              <a:rPr lang="en-US" noProof="0" dirty="0" err="1"/>
              <a:t>ferri</a:t>
            </a:r>
            <a:r>
              <a:rPr lang="en-US" noProof="0" dirty="0"/>
              <a:t> </a:t>
            </a:r>
            <a:r>
              <a:rPr lang="en-US" noProof="0" dirty="0" err="1"/>
              <a:t>invenire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r>
              <a:rPr lang="en-US" noProof="0" dirty="0"/>
              <a:t> ea. Sed maiorum </a:t>
            </a:r>
            <a:r>
              <a:rPr lang="en-US" noProof="0" dirty="0" err="1"/>
              <a:t>legendos</a:t>
            </a:r>
            <a:r>
              <a:rPr lang="en-US" noProof="0" dirty="0"/>
              <a:t> </a:t>
            </a:r>
            <a:r>
              <a:rPr lang="en-US" noProof="0" dirty="0" err="1"/>
              <a:t>ea</a:t>
            </a:r>
            <a:r>
              <a:rPr lang="en-US" noProof="0" dirty="0"/>
              <a:t>, sit at </a:t>
            </a:r>
            <a:r>
              <a:rPr lang="en-US" noProof="0" dirty="0" err="1"/>
              <a:t>sonet</a:t>
            </a:r>
            <a:r>
              <a:rPr lang="en-US" noProof="0" dirty="0"/>
              <a:t> </a:t>
            </a:r>
            <a:r>
              <a:rPr lang="en-US" noProof="0" dirty="0" err="1"/>
              <a:t>molestie</a:t>
            </a:r>
            <a:r>
              <a:rPr lang="en-US" noProof="0" dirty="0"/>
              <a:t>. Et </a:t>
            </a:r>
            <a:r>
              <a:rPr lang="en-US" noProof="0" dirty="0" err="1"/>
              <a:t>vero</a:t>
            </a:r>
            <a:r>
              <a:rPr lang="en-US" noProof="0" dirty="0"/>
              <a:t> brute </a:t>
            </a:r>
            <a:r>
              <a:rPr lang="en-US" noProof="0" dirty="0" err="1"/>
              <a:t>eum</a:t>
            </a:r>
            <a:r>
              <a:rPr lang="en-US" noProof="0" dirty="0"/>
              <a:t>, eros </a:t>
            </a:r>
            <a:r>
              <a:rPr lang="en-US" noProof="0" dirty="0" err="1"/>
              <a:t>aliquip</a:t>
            </a:r>
            <a:r>
              <a:rPr lang="en-US" noProof="0" dirty="0"/>
              <a:t> at vel, magna </a:t>
            </a:r>
            <a:r>
              <a:rPr lang="en-US" noProof="0" dirty="0" err="1"/>
              <a:t>causae</a:t>
            </a:r>
            <a:r>
              <a:rPr lang="en-US" noProof="0" dirty="0"/>
              <a:t> pro </a:t>
            </a:r>
            <a:r>
              <a:rPr lang="en-US" noProof="0" dirty="0" err="1"/>
              <a:t>te</a:t>
            </a:r>
            <a:r>
              <a:rPr lang="en-US" noProof="0" dirty="0"/>
              <a:t>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F6725DF-3957-A141-AB2D-F17326E0B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30E9AA-A1BA-3878-A452-D2AF65C4E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0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actful message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9">
            <a:extLst>
              <a:ext uri="{FF2B5EF4-FFF2-40B4-BE49-F238E27FC236}">
                <a16:creationId xmlns:a16="http://schemas.microsoft.com/office/drawing/2014/main" id="{D8B264AA-DF84-9C68-5724-58E6F21898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86282" y="1705571"/>
            <a:ext cx="528182" cy="528182"/>
          </a:xfrm>
          <a:prstGeom prst="rect">
            <a:avLst/>
          </a:prstGeom>
        </p:spPr>
      </p:pic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711D59F2-F966-4BE3-BB2C-A1FB4C0C845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26318" y="2"/>
            <a:ext cx="3717682" cy="5143499"/>
          </a:xfrm>
          <a:custGeom>
            <a:avLst/>
            <a:gdLst>
              <a:gd name="connsiteX0" fmla="*/ 3243187 w 3717682"/>
              <a:gd name="connsiteY0" fmla="*/ 4869228 h 5143499"/>
              <a:gd name="connsiteX1" fmla="*/ 3238365 w 3717682"/>
              <a:gd name="connsiteY1" fmla="*/ 4873182 h 5143499"/>
              <a:gd name="connsiteX2" fmla="*/ 3238374 w 3717682"/>
              <a:gd name="connsiteY2" fmla="*/ 4873182 h 5143499"/>
              <a:gd name="connsiteX3" fmla="*/ 3227066 w 3717682"/>
              <a:gd name="connsiteY3" fmla="*/ 4930787 h 5143499"/>
              <a:gd name="connsiteX4" fmla="*/ 3284505 w 3717682"/>
              <a:gd name="connsiteY4" fmla="*/ 4930787 h 5143499"/>
              <a:gd name="connsiteX5" fmla="*/ 3285694 w 3717682"/>
              <a:gd name="connsiteY5" fmla="*/ 4924630 h 5143499"/>
              <a:gd name="connsiteX6" fmla="*/ 3282706 w 3717682"/>
              <a:gd name="connsiteY6" fmla="*/ 4921282 h 5143499"/>
              <a:gd name="connsiteX7" fmla="*/ 3244546 w 3717682"/>
              <a:gd name="connsiteY7" fmla="*/ 4921282 h 5143499"/>
              <a:gd name="connsiteX8" fmla="*/ 3247789 w 3717682"/>
              <a:gd name="connsiteY8" fmla="*/ 4904760 h 5143499"/>
              <a:gd name="connsiteX9" fmla="*/ 3281509 w 3717682"/>
              <a:gd name="connsiteY9" fmla="*/ 4904760 h 5143499"/>
              <a:gd name="connsiteX10" fmla="*/ 3283334 w 3717682"/>
              <a:gd name="connsiteY10" fmla="*/ 4903297 h 5143499"/>
              <a:gd name="connsiteX11" fmla="*/ 3284624 w 3717682"/>
              <a:gd name="connsiteY11" fmla="*/ 4896744 h 5143499"/>
              <a:gd name="connsiteX12" fmla="*/ 3283376 w 3717682"/>
              <a:gd name="connsiteY12" fmla="*/ 4895280 h 5143499"/>
              <a:gd name="connsiteX13" fmla="*/ 3249639 w 3717682"/>
              <a:gd name="connsiteY13" fmla="*/ 4895280 h 5143499"/>
              <a:gd name="connsiteX14" fmla="*/ 3252865 w 3717682"/>
              <a:gd name="connsiteY14" fmla="*/ 4878792 h 5143499"/>
              <a:gd name="connsiteX15" fmla="*/ 3289684 w 3717682"/>
              <a:gd name="connsiteY15" fmla="*/ 4878792 h 5143499"/>
              <a:gd name="connsiteX16" fmla="*/ 3293589 w 3717682"/>
              <a:gd name="connsiteY16" fmla="*/ 4876488 h 5143499"/>
              <a:gd name="connsiteX17" fmla="*/ 3295015 w 3717682"/>
              <a:gd name="connsiteY17" fmla="*/ 4869228 h 5143499"/>
              <a:gd name="connsiteX18" fmla="*/ 3143539 w 3717682"/>
              <a:gd name="connsiteY18" fmla="*/ 4869228 h 5143499"/>
              <a:gd name="connsiteX19" fmla="*/ 3139481 w 3717682"/>
              <a:gd name="connsiteY19" fmla="*/ 4873182 h 5143499"/>
              <a:gd name="connsiteX20" fmla="*/ 3128173 w 3717682"/>
              <a:gd name="connsiteY20" fmla="*/ 4930787 h 5143499"/>
              <a:gd name="connsiteX21" fmla="*/ 3140126 w 3717682"/>
              <a:gd name="connsiteY21" fmla="*/ 4930787 h 5143499"/>
              <a:gd name="connsiteX22" fmla="*/ 3144481 w 3717682"/>
              <a:gd name="connsiteY22" fmla="*/ 4927246 h 5143499"/>
              <a:gd name="connsiteX23" fmla="*/ 3152945 w 3717682"/>
              <a:gd name="connsiteY23" fmla="*/ 4884134 h 5143499"/>
              <a:gd name="connsiteX24" fmla="*/ 3166681 w 3717682"/>
              <a:gd name="connsiteY24" fmla="*/ 4903549 h 5143499"/>
              <a:gd name="connsiteX25" fmla="*/ 3169958 w 3717682"/>
              <a:gd name="connsiteY25" fmla="*/ 4905425 h 5143499"/>
              <a:gd name="connsiteX26" fmla="*/ 3176138 w 3717682"/>
              <a:gd name="connsiteY26" fmla="*/ 4905425 h 5143499"/>
              <a:gd name="connsiteX27" fmla="*/ 3180162 w 3717682"/>
              <a:gd name="connsiteY27" fmla="*/ 4903549 h 5143499"/>
              <a:gd name="connsiteX28" fmla="*/ 3201504 w 3717682"/>
              <a:gd name="connsiteY28" fmla="*/ 4884134 h 5143499"/>
              <a:gd name="connsiteX29" fmla="*/ 3193040 w 3717682"/>
              <a:gd name="connsiteY29" fmla="*/ 4927246 h 5143499"/>
              <a:gd name="connsiteX30" fmla="*/ 3196012 w 3717682"/>
              <a:gd name="connsiteY30" fmla="*/ 4930787 h 5143499"/>
              <a:gd name="connsiteX31" fmla="*/ 3207956 w 3717682"/>
              <a:gd name="connsiteY31" fmla="*/ 4930787 h 5143499"/>
              <a:gd name="connsiteX32" fmla="*/ 3219273 w 3717682"/>
              <a:gd name="connsiteY32" fmla="*/ 4873190 h 5143499"/>
              <a:gd name="connsiteX33" fmla="*/ 3216768 w 3717682"/>
              <a:gd name="connsiteY33" fmla="*/ 4869228 h 5143499"/>
              <a:gd name="connsiteX34" fmla="*/ 3202693 w 3717682"/>
              <a:gd name="connsiteY34" fmla="*/ 4869228 h 5143499"/>
              <a:gd name="connsiteX35" fmla="*/ 3175442 w 3717682"/>
              <a:gd name="connsiteY35" fmla="*/ 4893227 h 5143499"/>
              <a:gd name="connsiteX36" fmla="*/ 3157614 w 3717682"/>
              <a:gd name="connsiteY36" fmla="*/ 4869228 h 5143499"/>
              <a:gd name="connsiteX37" fmla="*/ 3072703 w 3717682"/>
              <a:gd name="connsiteY37" fmla="*/ 4869228 h 5143499"/>
              <a:gd name="connsiteX38" fmla="*/ 3067872 w 3717682"/>
              <a:gd name="connsiteY38" fmla="*/ 4873182 h 5143499"/>
              <a:gd name="connsiteX39" fmla="*/ 3056581 w 3717682"/>
              <a:gd name="connsiteY39" fmla="*/ 4930787 h 5143499"/>
              <a:gd name="connsiteX40" fmla="*/ 3113995 w 3717682"/>
              <a:gd name="connsiteY40" fmla="*/ 4930787 h 5143499"/>
              <a:gd name="connsiteX41" fmla="*/ 3115209 w 3717682"/>
              <a:gd name="connsiteY41" fmla="*/ 4924630 h 5143499"/>
              <a:gd name="connsiteX42" fmla="*/ 3112196 w 3717682"/>
              <a:gd name="connsiteY42" fmla="*/ 4921282 h 5143499"/>
              <a:gd name="connsiteX43" fmla="*/ 3074053 w 3717682"/>
              <a:gd name="connsiteY43" fmla="*/ 4921282 h 5143499"/>
              <a:gd name="connsiteX44" fmla="*/ 3077287 w 3717682"/>
              <a:gd name="connsiteY44" fmla="*/ 4904760 h 5143499"/>
              <a:gd name="connsiteX45" fmla="*/ 3111007 w 3717682"/>
              <a:gd name="connsiteY45" fmla="*/ 4904760 h 5143499"/>
              <a:gd name="connsiteX46" fmla="*/ 3112841 w 3717682"/>
              <a:gd name="connsiteY46" fmla="*/ 4903297 h 5143499"/>
              <a:gd name="connsiteX47" fmla="*/ 3114131 w 3717682"/>
              <a:gd name="connsiteY47" fmla="*/ 4896744 h 5143499"/>
              <a:gd name="connsiteX48" fmla="*/ 3112875 w 3717682"/>
              <a:gd name="connsiteY48" fmla="*/ 4895280 h 5143499"/>
              <a:gd name="connsiteX49" fmla="*/ 3079146 w 3717682"/>
              <a:gd name="connsiteY49" fmla="*/ 4895280 h 5143499"/>
              <a:gd name="connsiteX50" fmla="*/ 3082389 w 3717682"/>
              <a:gd name="connsiteY50" fmla="*/ 4878792 h 5143499"/>
              <a:gd name="connsiteX51" fmla="*/ 3119199 w 3717682"/>
              <a:gd name="connsiteY51" fmla="*/ 4878792 h 5143499"/>
              <a:gd name="connsiteX52" fmla="*/ 3123122 w 3717682"/>
              <a:gd name="connsiteY52" fmla="*/ 4876488 h 5143499"/>
              <a:gd name="connsiteX53" fmla="*/ 3124531 w 3717682"/>
              <a:gd name="connsiteY53" fmla="*/ 4869228 h 5143499"/>
              <a:gd name="connsiteX54" fmla="*/ 2999626 w 3717682"/>
              <a:gd name="connsiteY54" fmla="*/ 4869228 h 5143499"/>
              <a:gd name="connsiteX55" fmla="*/ 2994346 w 3717682"/>
              <a:gd name="connsiteY55" fmla="*/ 4872559 h 5143499"/>
              <a:gd name="connsiteX56" fmla="*/ 2993115 w 3717682"/>
              <a:gd name="connsiteY56" fmla="*/ 4878767 h 5143499"/>
              <a:gd name="connsiteX57" fmla="*/ 3017581 w 3717682"/>
              <a:gd name="connsiteY57" fmla="*/ 4878767 h 5143499"/>
              <a:gd name="connsiteX58" fmla="*/ 3007394 w 3717682"/>
              <a:gd name="connsiteY58" fmla="*/ 4930787 h 5143499"/>
              <a:gd name="connsiteX59" fmla="*/ 3018362 w 3717682"/>
              <a:gd name="connsiteY59" fmla="*/ 4930787 h 5143499"/>
              <a:gd name="connsiteX60" fmla="*/ 3023863 w 3717682"/>
              <a:gd name="connsiteY60" fmla="*/ 4926413 h 5143499"/>
              <a:gd name="connsiteX61" fmla="*/ 3033202 w 3717682"/>
              <a:gd name="connsiteY61" fmla="*/ 4878767 h 5143499"/>
              <a:gd name="connsiteX62" fmla="*/ 3053627 w 3717682"/>
              <a:gd name="connsiteY62" fmla="*/ 4878767 h 5143499"/>
              <a:gd name="connsiteX63" fmla="*/ 3058025 w 3717682"/>
              <a:gd name="connsiteY63" fmla="*/ 4874999 h 5143499"/>
              <a:gd name="connsiteX64" fmla="*/ 3058025 w 3717682"/>
              <a:gd name="connsiteY64" fmla="*/ 4875007 h 5143499"/>
              <a:gd name="connsiteX65" fmla="*/ 3059162 w 3717682"/>
              <a:gd name="connsiteY65" fmla="*/ 4869228 h 5143499"/>
              <a:gd name="connsiteX66" fmla="*/ 2848319 w 3717682"/>
              <a:gd name="connsiteY66" fmla="*/ 4869228 h 5143499"/>
              <a:gd name="connsiteX67" fmla="*/ 2845407 w 3717682"/>
              <a:gd name="connsiteY67" fmla="*/ 4871306 h 5143499"/>
              <a:gd name="connsiteX68" fmla="*/ 2842096 w 3717682"/>
              <a:gd name="connsiteY68" fmla="*/ 4888214 h 5143499"/>
              <a:gd name="connsiteX69" fmla="*/ 2886403 w 3717682"/>
              <a:gd name="connsiteY69" fmla="*/ 4909925 h 5143499"/>
              <a:gd name="connsiteX70" fmla="*/ 2882302 w 3717682"/>
              <a:gd name="connsiteY70" fmla="*/ 4930787 h 5143499"/>
              <a:gd name="connsiteX71" fmla="*/ 2893279 w 3717682"/>
              <a:gd name="connsiteY71" fmla="*/ 4930787 h 5143499"/>
              <a:gd name="connsiteX72" fmla="*/ 2898780 w 3717682"/>
              <a:gd name="connsiteY72" fmla="*/ 4926413 h 5143499"/>
              <a:gd name="connsiteX73" fmla="*/ 2909986 w 3717682"/>
              <a:gd name="connsiteY73" fmla="*/ 4869228 h 5143499"/>
              <a:gd name="connsiteX74" fmla="*/ 2896692 w 3717682"/>
              <a:gd name="connsiteY74" fmla="*/ 4869228 h 5143499"/>
              <a:gd name="connsiteX75" fmla="*/ 2893984 w 3717682"/>
              <a:gd name="connsiteY75" fmla="*/ 4871306 h 5143499"/>
              <a:gd name="connsiteX76" fmla="*/ 2888465 w 3717682"/>
              <a:gd name="connsiteY76" fmla="*/ 4899335 h 5143499"/>
              <a:gd name="connsiteX77" fmla="*/ 2857785 w 3717682"/>
              <a:gd name="connsiteY77" fmla="*/ 4887802 h 5143499"/>
              <a:gd name="connsiteX78" fmla="*/ 2861435 w 3717682"/>
              <a:gd name="connsiteY78" fmla="*/ 4869228 h 5143499"/>
              <a:gd name="connsiteX79" fmla="*/ 3334041 w 3717682"/>
              <a:gd name="connsiteY79" fmla="*/ 4869051 h 5143499"/>
              <a:gd name="connsiteX80" fmla="*/ 3305279 w 3717682"/>
              <a:gd name="connsiteY80" fmla="*/ 4880811 h 5143499"/>
              <a:gd name="connsiteX81" fmla="*/ 3324143 w 3717682"/>
              <a:gd name="connsiteY81" fmla="*/ 4902212 h 5143499"/>
              <a:gd name="connsiteX82" fmla="*/ 3341410 w 3717682"/>
              <a:gd name="connsiteY82" fmla="*/ 4917185 h 5143499"/>
              <a:gd name="connsiteX83" fmla="*/ 3329482 w 3717682"/>
              <a:gd name="connsiteY83" fmla="*/ 4921315 h 5143499"/>
              <a:gd name="connsiteX84" fmla="*/ 3302410 w 3717682"/>
              <a:gd name="connsiteY84" fmla="*/ 4921315 h 5143499"/>
              <a:gd name="connsiteX85" fmla="*/ 3297010 w 3717682"/>
              <a:gd name="connsiteY85" fmla="*/ 4925294 h 5143499"/>
              <a:gd name="connsiteX86" fmla="*/ 3295941 w 3717682"/>
              <a:gd name="connsiteY86" fmla="*/ 4930787 h 5143499"/>
              <a:gd name="connsiteX87" fmla="*/ 3330068 w 3717682"/>
              <a:gd name="connsiteY87" fmla="*/ 4930787 h 5143499"/>
              <a:gd name="connsiteX88" fmla="*/ 3359017 w 3717682"/>
              <a:gd name="connsiteY88" fmla="*/ 4920373 h 5143499"/>
              <a:gd name="connsiteX89" fmla="*/ 3356513 w 3717682"/>
              <a:gd name="connsiteY89" fmla="*/ 4906283 h 5143499"/>
              <a:gd name="connsiteX90" fmla="*/ 3346818 w 3717682"/>
              <a:gd name="connsiteY90" fmla="*/ 4899335 h 5143499"/>
              <a:gd name="connsiteX91" fmla="*/ 3323472 w 3717682"/>
              <a:gd name="connsiteY91" fmla="*/ 4881854 h 5143499"/>
              <a:gd name="connsiteX92" fmla="*/ 3333574 w 3717682"/>
              <a:gd name="connsiteY92" fmla="*/ 4878767 h 5143499"/>
              <a:gd name="connsiteX93" fmla="*/ 3356462 w 3717682"/>
              <a:gd name="connsiteY93" fmla="*/ 4878767 h 5143499"/>
              <a:gd name="connsiteX94" fmla="*/ 3361853 w 3717682"/>
              <a:gd name="connsiteY94" fmla="*/ 4874797 h 5143499"/>
              <a:gd name="connsiteX95" fmla="*/ 3362990 w 3717682"/>
              <a:gd name="connsiteY95" fmla="*/ 4869051 h 5143499"/>
              <a:gd name="connsiteX96" fmla="*/ 2952612 w 3717682"/>
              <a:gd name="connsiteY96" fmla="*/ 4869051 h 5143499"/>
              <a:gd name="connsiteX97" fmla="*/ 2923866 w 3717682"/>
              <a:gd name="connsiteY97" fmla="*/ 4880811 h 5143499"/>
              <a:gd name="connsiteX98" fmla="*/ 2942738 w 3717682"/>
              <a:gd name="connsiteY98" fmla="*/ 4902212 h 5143499"/>
              <a:gd name="connsiteX99" fmla="*/ 2960006 w 3717682"/>
              <a:gd name="connsiteY99" fmla="*/ 4917185 h 5143499"/>
              <a:gd name="connsiteX100" fmla="*/ 2948061 w 3717682"/>
              <a:gd name="connsiteY100" fmla="*/ 4921315 h 5143499"/>
              <a:gd name="connsiteX101" fmla="*/ 2920997 w 3717682"/>
              <a:gd name="connsiteY101" fmla="*/ 4921315 h 5143499"/>
              <a:gd name="connsiteX102" fmla="*/ 2915598 w 3717682"/>
              <a:gd name="connsiteY102" fmla="*/ 4925294 h 5143499"/>
              <a:gd name="connsiteX103" fmla="*/ 2914520 w 3717682"/>
              <a:gd name="connsiteY103" fmla="*/ 4930787 h 5143499"/>
              <a:gd name="connsiteX104" fmla="*/ 2948647 w 3717682"/>
              <a:gd name="connsiteY104" fmla="*/ 4930787 h 5143499"/>
              <a:gd name="connsiteX105" fmla="*/ 2977596 w 3717682"/>
              <a:gd name="connsiteY105" fmla="*/ 4920373 h 5143499"/>
              <a:gd name="connsiteX106" fmla="*/ 2975108 w 3717682"/>
              <a:gd name="connsiteY106" fmla="*/ 4906283 h 5143499"/>
              <a:gd name="connsiteX107" fmla="*/ 2965405 w 3717682"/>
              <a:gd name="connsiteY107" fmla="*/ 4899335 h 5143499"/>
              <a:gd name="connsiteX108" fmla="*/ 2942051 w 3717682"/>
              <a:gd name="connsiteY108" fmla="*/ 4881854 h 5143499"/>
              <a:gd name="connsiteX109" fmla="*/ 2952153 w 3717682"/>
              <a:gd name="connsiteY109" fmla="*/ 4878767 h 5143499"/>
              <a:gd name="connsiteX110" fmla="*/ 2975049 w 3717682"/>
              <a:gd name="connsiteY110" fmla="*/ 4878767 h 5143499"/>
              <a:gd name="connsiteX111" fmla="*/ 2980440 w 3717682"/>
              <a:gd name="connsiteY111" fmla="*/ 4874797 h 5143499"/>
              <a:gd name="connsiteX112" fmla="*/ 2981577 w 3717682"/>
              <a:gd name="connsiteY112" fmla="*/ 4869051 h 5143499"/>
              <a:gd name="connsiteX113" fmla="*/ 2802111 w 3717682"/>
              <a:gd name="connsiteY113" fmla="*/ 4869051 h 5143499"/>
              <a:gd name="connsiteX114" fmla="*/ 2773366 w 3717682"/>
              <a:gd name="connsiteY114" fmla="*/ 4880811 h 5143499"/>
              <a:gd name="connsiteX115" fmla="*/ 2792246 w 3717682"/>
              <a:gd name="connsiteY115" fmla="*/ 4902212 h 5143499"/>
              <a:gd name="connsiteX116" fmla="*/ 2809505 w 3717682"/>
              <a:gd name="connsiteY116" fmla="*/ 4917185 h 5143499"/>
              <a:gd name="connsiteX117" fmla="*/ 2797561 w 3717682"/>
              <a:gd name="connsiteY117" fmla="*/ 4921315 h 5143499"/>
              <a:gd name="connsiteX118" fmla="*/ 2770488 w 3717682"/>
              <a:gd name="connsiteY118" fmla="*/ 4921315 h 5143499"/>
              <a:gd name="connsiteX119" fmla="*/ 2765097 w 3717682"/>
              <a:gd name="connsiteY119" fmla="*/ 4925294 h 5143499"/>
              <a:gd name="connsiteX120" fmla="*/ 2764011 w 3717682"/>
              <a:gd name="connsiteY120" fmla="*/ 4930787 h 5143499"/>
              <a:gd name="connsiteX121" fmla="*/ 2798138 w 3717682"/>
              <a:gd name="connsiteY121" fmla="*/ 4930787 h 5143499"/>
              <a:gd name="connsiteX122" fmla="*/ 2827104 w 3717682"/>
              <a:gd name="connsiteY122" fmla="*/ 4920373 h 5143499"/>
              <a:gd name="connsiteX123" fmla="*/ 2824600 w 3717682"/>
              <a:gd name="connsiteY123" fmla="*/ 4906283 h 5143499"/>
              <a:gd name="connsiteX124" fmla="*/ 2814913 w 3717682"/>
              <a:gd name="connsiteY124" fmla="*/ 4899335 h 5143499"/>
              <a:gd name="connsiteX125" fmla="*/ 2791542 w 3717682"/>
              <a:gd name="connsiteY125" fmla="*/ 4881854 h 5143499"/>
              <a:gd name="connsiteX126" fmla="*/ 2801644 w 3717682"/>
              <a:gd name="connsiteY126" fmla="*/ 4878767 h 5143499"/>
              <a:gd name="connsiteX127" fmla="*/ 2824532 w 3717682"/>
              <a:gd name="connsiteY127" fmla="*/ 4878767 h 5143499"/>
              <a:gd name="connsiteX128" fmla="*/ 2829939 w 3717682"/>
              <a:gd name="connsiteY128" fmla="*/ 4874797 h 5143499"/>
              <a:gd name="connsiteX129" fmla="*/ 2831060 w 3717682"/>
              <a:gd name="connsiteY129" fmla="*/ 4869051 h 5143499"/>
              <a:gd name="connsiteX130" fmla="*/ 2554594 w 3717682"/>
              <a:gd name="connsiteY130" fmla="*/ 4818697 h 5143499"/>
              <a:gd name="connsiteX131" fmla="*/ 2506679 w 3717682"/>
              <a:gd name="connsiteY131" fmla="*/ 4832401 h 5143499"/>
              <a:gd name="connsiteX132" fmla="*/ 2536426 w 3717682"/>
              <a:gd name="connsiteY132" fmla="*/ 4837128 h 5143499"/>
              <a:gd name="connsiteX133" fmla="*/ 2592592 w 3717682"/>
              <a:gd name="connsiteY133" fmla="*/ 4852573 h 5143499"/>
              <a:gd name="connsiteX134" fmla="*/ 2515457 w 3717682"/>
              <a:gd name="connsiteY134" fmla="*/ 4932277 h 5143499"/>
              <a:gd name="connsiteX135" fmla="*/ 2537318 w 3717682"/>
              <a:gd name="connsiteY135" fmla="*/ 4875983 h 5143499"/>
              <a:gd name="connsiteX136" fmla="*/ 2542895 w 3717682"/>
              <a:gd name="connsiteY136" fmla="*/ 4853187 h 5143499"/>
              <a:gd name="connsiteX137" fmla="*/ 2524218 w 3717682"/>
              <a:gd name="connsiteY137" fmla="*/ 4872030 h 5143499"/>
              <a:gd name="connsiteX138" fmla="*/ 2487578 w 3717682"/>
              <a:gd name="connsiteY138" fmla="*/ 4935414 h 5143499"/>
              <a:gd name="connsiteX139" fmla="*/ 2477187 w 3717682"/>
              <a:gd name="connsiteY139" fmla="*/ 4965487 h 5143499"/>
              <a:gd name="connsiteX140" fmla="*/ 2518259 w 3717682"/>
              <a:gd name="connsiteY140" fmla="*/ 4955216 h 5143499"/>
              <a:gd name="connsiteX141" fmla="*/ 2622229 w 3717682"/>
              <a:gd name="connsiteY141" fmla="*/ 4857300 h 5143499"/>
              <a:gd name="connsiteX142" fmla="*/ 2613315 w 3717682"/>
              <a:gd name="connsiteY142" fmla="*/ 4831517 h 5143499"/>
              <a:gd name="connsiteX143" fmla="*/ 2554594 w 3717682"/>
              <a:gd name="connsiteY143" fmla="*/ 4818697 h 5143499"/>
              <a:gd name="connsiteX144" fmla="*/ 3137129 w 3717682"/>
              <a:gd name="connsiteY144" fmla="*/ 4793385 h 5143499"/>
              <a:gd name="connsiteX145" fmla="*/ 3151773 w 3717682"/>
              <a:gd name="connsiteY145" fmla="*/ 4809730 h 5143499"/>
              <a:gd name="connsiteX146" fmla="*/ 3151035 w 3717682"/>
              <a:gd name="connsiteY146" fmla="*/ 4813431 h 5143499"/>
              <a:gd name="connsiteX147" fmla="*/ 3146739 w 3717682"/>
              <a:gd name="connsiteY147" fmla="*/ 4818016 h 5143499"/>
              <a:gd name="connsiteX148" fmla="*/ 3113512 w 3717682"/>
              <a:gd name="connsiteY148" fmla="*/ 4818016 h 5143499"/>
              <a:gd name="connsiteX149" fmla="*/ 3115142 w 3717682"/>
              <a:gd name="connsiteY149" fmla="*/ 4809730 h 5143499"/>
              <a:gd name="connsiteX150" fmla="*/ 3137129 w 3717682"/>
              <a:gd name="connsiteY150" fmla="*/ 4793385 h 5143499"/>
              <a:gd name="connsiteX151" fmla="*/ 2908772 w 3717682"/>
              <a:gd name="connsiteY151" fmla="*/ 4793385 h 5143499"/>
              <a:gd name="connsiteX152" fmla="*/ 2923408 w 3717682"/>
              <a:gd name="connsiteY152" fmla="*/ 4809730 h 5143499"/>
              <a:gd name="connsiteX153" fmla="*/ 2922678 w 3717682"/>
              <a:gd name="connsiteY153" fmla="*/ 4813431 h 5143499"/>
              <a:gd name="connsiteX154" fmla="*/ 2918374 w 3717682"/>
              <a:gd name="connsiteY154" fmla="*/ 4818016 h 5143499"/>
              <a:gd name="connsiteX155" fmla="*/ 2885163 w 3717682"/>
              <a:gd name="connsiteY155" fmla="*/ 4818016 h 5143499"/>
              <a:gd name="connsiteX156" fmla="*/ 2886785 w 3717682"/>
              <a:gd name="connsiteY156" fmla="*/ 4809730 h 5143499"/>
              <a:gd name="connsiteX157" fmla="*/ 2908772 w 3717682"/>
              <a:gd name="connsiteY157" fmla="*/ 4793385 h 5143499"/>
              <a:gd name="connsiteX158" fmla="*/ 2671715 w 3717682"/>
              <a:gd name="connsiteY158" fmla="*/ 4783926 h 5143499"/>
              <a:gd name="connsiteX159" fmla="*/ 2638520 w 3717682"/>
              <a:gd name="connsiteY159" fmla="*/ 4801898 h 5143499"/>
              <a:gd name="connsiteX160" fmla="*/ 2664854 w 3717682"/>
              <a:gd name="connsiteY160" fmla="*/ 4864568 h 5143499"/>
              <a:gd name="connsiteX161" fmla="*/ 2687733 w 3717682"/>
              <a:gd name="connsiteY161" fmla="*/ 4909866 h 5143499"/>
              <a:gd name="connsiteX162" fmla="*/ 2639174 w 3717682"/>
              <a:gd name="connsiteY162" fmla="*/ 4918716 h 5143499"/>
              <a:gd name="connsiteX163" fmla="*/ 2602737 w 3717682"/>
              <a:gd name="connsiteY163" fmla="*/ 4921576 h 5143499"/>
              <a:gd name="connsiteX164" fmla="*/ 2609444 w 3717682"/>
              <a:gd name="connsiteY164" fmla="*/ 4931233 h 5143499"/>
              <a:gd name="connsiteX165" fmla="*/ 2663666 w 3717682"/>
              <a:gd name="connsiteY165" fmla="*/ 4936701 h 5143499"/>
              <a:gd name="connsiteX166" fmla="*/ 2718643 w 3717682"/>
              <a:gd name="connsiteY166" fmla="*/ 4911877 h 5143499"/>
              <a:gd name="connsiteX167" fmla="*/ 2694278 w 3717682"/>
              <a:gd name="connsiteY167" fmla="*/ 4859916 h 5143499"/>
              <a:gd name="connsiteX168" fmla="*/ 2665856 w 3717682"/>
              <a:gd name="connsiteY168" fmla="*/ 4812506 h 5143499"/>
              <a:gd name="connsiteX169" fmla="*/ 2718125 w 3717682"/>
              <a:gd name="connsiteY169" fmla="*/ 4800493 h 5143499"/>
              <a:gd name="connsiteX170" fmla="*/ 2735495 w 3717682"/>
              <a:gd name="connsiteY170" fmla="*/ 4794235 h 5143499"/>
              <a:gd name="connsiteX171" fmla="*/ 2711130 w 3717682"/>
              <a:gd name="connsiteY171" fmla="*/ 4785284 h 5143499"/>
              <a:gd name="connsiteX172" fmla="*/ 2671715 w 3717682"/>
              <a:gd name="connsiteY172" fmla="*/ 4783926 h 5143499"/>
              <a:gd name="connsiteX173" fmla="*/ 3324762 w 3717682"/>
              <a:gd name="connsiteY173" fmla="*/ 4783846 h 5143499"/>
              <a:gd name="connsiteX174" fmla="*/ 3319490 w 3717682"/>
              <a:gd name="connsiteY174" fmla="*/ 4787194 h 5143499"/>
              <a:gd name="connsiteX175" fmla="*/ 3318268 w 3717682"/>
              <a:gd name="connsiteY175" fmla="*/ 4793402 h 5143499"/>
              <a:gd name="connsiteX176" fmla="*/ 3342734 w 3717682"/>
              <a:gd name="connsiteY176" fmla="*/ 4793402 h 5143499"/>
              <a:gd name="connsiteX177" fmla="*/ 3332539 w 3717682"/>
              <a:gd name="connsiteY177" fmla="*/ 4845422 h 5143499"/>
              <a:gd name="connsiteX178" fmla="*/ 3343507 w 3717682"/>
              <a:gd name="connsiteY178" fmla="*/ 4845422 h 5143499"/>
              <a:gd name="connsiteX179" fmla="*/ 3349000 w 3717682"/>
              <a:gd name="connsiteY179" fmla="*/ 4841048 h 5143499"/>
              <a:gd name="connsiteX180" fmla="*/ 3358355 w 3717682"/>
              <a:gd name="connsiteY180" fmla="*/ 4793402 h 5143499"/>
              <a:gd name="connsiteX181" fmla="*/ 3378780 w 3717682"/>
              <a:gd name="connsiteY181" fmla="*/ 4793402 h 5143499"/>
              <a:gd name="connsiteX182" fmla="*/ 3383195 w 3717682"/>
              <a:gd name="connsiteY182" fmla="*/ 4789633 h 5143499"/>
              <a:gd name="connsiteX183" fmla="*/ 3384316 w 3717682"/>
              <a:gd name="connsiteY183" fmla="*/ 4783846 h 5143499"/>
              <a:gd name="connsiteX184" fmla="*/ 3274395 w 3717682"/>
              <a:gd name="connsiteY184" fmla="*/ 4783846 h 5143499"/>
              <a:gd name="connsiteX185" fmla="*/ 3262314 w 3717682"/>
              <a:gd name="connsiteY185" fmla="*/ 4845422 h 5143499"/>
              <a:gd name="connsiteX186" fmla="*/ 3314906 w 3717682"/>
              <a:gd name="connsiteY186" fmla="*/ 4845422 h 5143499"/>
              <a:gd name="connsiteX187" fmla="*/ 3316044 w 3717682"/>
              <a:gd name="connsiteY187" fmla="*/ 4839660 h 5143499"/>
              <a:gd name="connsiteX188" fmla="*/ 3313123 w 3717682"/>
              <a:gd name="connsiteY188" fmla="*/ 4835916 h 5143499"/>
              <a:gd name="connsiteX189" fmla="*/ 3279785 w 3717682"/>
              <a:gd name="connsiteY189" fmla="*/ 4835916 h 5143499"/>
              <a:gd name="connsiteX190" fmla="*/ 3289599 w 3717682"/>
              <a:gd name="connsiteY190" fmla="*/ 4785932 h 5143499"/>
              <a:gd name="connsiteX191" fmla="*/ 3287689 w 3717682"/>
              <a:gd name="connsiteY191" fmla="*/ 4783846 h 5143499"/>
              <a:gd name="connsiteX192" fmla="*/ 3190706 w 3717682"/>
              <a:gd name="connsiteY192" fmla="*/ 4783846 h 5143499"/>
              <a:gd name="connsiteX193" fmla="*/ 3187174 w 3717682"/>
              <a:gd name="connsiteY193" fmla="*/ 4786580 h 5143499"/>
              <a:gd name="connsiteX194" fmla="*/ 3181062 w 3717682"/>
              <a:gd name="connsiteY194" fmla="*/ 4817948 h 5143499"/>
              <a:gd name="connsiteX195" fmla="*/ 3209943 w 3717682"/>
              <a:gd name="connsiteY195" fmla="*/ 4846801 h 5143499"/>
              <a:gd name="connsiteX196" fmla="*/ 3209943 w 3717682"/>
              <a:gd name="connsiteY196" fmla="*/ 4846793 h 5143499"/>
              <a:gd name="connsiteX197" fmla="*/ 3249622 w 3717682"/>
              <a:gd name="connsiteY197" fmla="*/ 4817940 h 5143499"/>
              <a:gd name="connsiteX198" fmla="*/ 3255709 w 3717682"/>
              <a:gd name="connsiteY198" fmla="*/ 4786580 h 5143499"/>
              <a:gd name="connsiteX199" fmla="*/ 3253247 w 3717682"/>
              <a:gd name="connsiteY199" fmla="*/ 4783846 h 5143499"/>
              <a:gd name="connsiteX200" fmla="*/ 3240810 w 3717682"/>
              <a:gd name="connsiteY200" fmla="*/ 4783846 h 5143499"/>
              <a:gd name="connsiteX201" fmla="*/ 3237398 w 3717682"/>
              <a:gd name="connsiteY201" fmla="*/ 4801890 h 5143499"/>
              <a:gd name="connsiteX202" fmla="*/ 3235445 w 3717682"/>
              <a:gd name="connsiteY202" fmla="*/ 4811496 h 5143499"/>
              <a:gd name="connsiteX203" fmla="*/ 3233815 w 3717682"/>
              <a:gd name="connsiteY203" fmla="*/ 4819841 h 5143499"/>
              <a:gd name="connsiteX204" fmla="*/ 3211522 w 3717682"/>
              <a:gd name="connsiteY204" fmla="*/ 4836329 h 5143499"/>
              <a:gd name="connsiteX205" fmla="*/ 3196139 w 3717682"/>
              <a:gd name="connsiteY205" fmla="*/ 4819841 h 5143499"/>
              <a:gd name="connsiteX206" fmla="*/ 3196852 w 3717682"/>
              <a:gd name="connsiteY206" fmla="*/ 4816114 h 5143499"/>
              <a:gd name="connsiteX207" fmla="*/ 3199722 w 3717682"/>
              <a:gd name="connsiteY207" fmla="*/ 4801898 h 5143499"/>
              <a:gd name="connsiteX208" fmla="*/ 3203143 w 3717682"/>
              <a:gd name="connsiteY208" fmla="*/ 4783846 h 5143499"/>
              <a:gd name="connsiteX209" fmla="*/ 2786677 w 3717682"/>
              <a:gd name="connsiteY209" fmla="*/ 4783846 h 5143499"/>
              <a:gd name="connsiteX210" fmla="*/ 2786491 w 3717682"/>
              <a:gd name="connsiteY210" fmla="*/ 4784645 h 5143499"/>
              <a:gd name="connsiteX211" fmla="*/ 2793053 w 3717682"/>
              <a:gd name="connsiteY211" fmla="*/ 4793360 h 5143499"/>
              <a:gd name="connsiteX212" fmla="*/ 2825415 w 3717682"/>
              <a:gd name="connsiteY212" fmla="*/ 4793360 h 5143499"/>
              <a:gd name="connsiteX213" fmla="*/ 2840101 w 3717682"/>
              <a:gd name="connsiteY213" fmla="*/ 4814659 h 5143499"/>
              <a:gd name="connsiteX214" fmla="*/ 2820032 w 3717682"/>
              <a:gd name="connsiteY214" fmla="*/ 4835916 h 5143499"/>
              <a:gd name="connsiteX215" fmla="*/ 2797866 w 3717682"/>
              <a:gd name="connsiteY215" fmla="*/ 4835916 h 5143499"/>
              <a:gd name="connsiteX216" fmla="*/ 2804709 w 3717682"/>
              <a:gd name="connsiteY216" fmla="*/ 4800964 h 5143499"/>
              <a:gd name="connsiteX217" fmla="*/ 2791610 w 3717682"/>
              <a:gd name="connsiteY217" fmla="*/ 4800964 h 5143499"/>
              <a:gd name="connsiteX218" fmla="*/ 2788698 w 3717682"/>
              <a:gd name="connsiteY218" fmla="*/ 4803051 h 5143499"/>
              <a:gd name="connsiteX219" fmla="*/ 2780378 w 3717682"/>
              <a:gd name="connsiteY219" fmla="*/ 4845422 h 5143499"/>
              <a:gd name="connsiteX220" fmla="*/ 2817188 w 3717682"/>
              <a:gd name="connsiteY220" fmla="*/ 4845422 h 5143499"/>
              <a:gd name="connsiteX221" fmla="*/ 2856562 w 3717682"/>
              <a:gd name="connsiteY221" fmla="*/ 4814239 h 5143499"/>
              <a:gd name="connsiteX222" fmla="*/ 2831196 w 3717682"/>
              <a:gd name="connsiteY222" fmla="*/ 4783846 h 5143499"/>
              <a:gd name="connsiteX223" fmla="*/ 3055062 w 3717682"/>
              <a:gd name="connsiteY223" fmla="*/ 4783661 h 5143499"/>
              <a:gd name="connsiteX224" fmla="*/ 3026300 w 3717682"/>
              <a:gd name="connsiteY224" fmla="*/ 4795438 h 5143499"/>
              <a:gd name="connsiteX225" fmla="*/ 3045180 w 3717682"/>
              <a:gd name="connsiteY225" fmla="*/ 4816838 h 5143499"/>
              <a:gd name="connsiteX226" fmla="*/ 3062456 w 3717682"/>
              <a:gd name="connsiteY226" fmla="*/ 4831820 h 5143499"/>
              <a:gd name="connsiteX227" fmla="*/ 3050512 w 3717682"/>
              <a:gd name="connsiteY227" fmla="*/ 4835942 h 5143499"/>
              <a:gd name="connsiteX228" fmla="*/ 3023447 w 3717682"/>
              <a:gd name="connsiteY228" fmla="*/ 4835942 h 5143499"/>
              <a:gd name="connsiteX229" fmla="*/ 3018040 w 3717682"/>
              <a:gd name="connsiteY229" fmla="*/ 4839920 h 5143499"/>
              <a:gd name="connsiteX230" fmla="*/ 3016970 w 3717682"/>
              <a:gd name="connsiteY230" fmla="*/ 4845422 h 5143499"/>
              <a:gd name="connsiteX231" fmla="*/ 3051097 w 3717682"/>
              <a:gd name="connsiteY231" fmla="*/ 4845422 h 5143499"/>
              <a:gd name="connsiteX232" fmla="*/ 3080055 w 3717682"/>
              <a:gd name="connsiteY232" fmla="*/ 4834999 h 5143499"/>
              <a:gd name="connsiteX233" fmla="*/ 3080063 w 3717682"/>
              <a:gd name="connsiteY233" fmla="*/ 4834999 h 5143499"/>
              <a:gd name="connsiteX234" fmla="*/ 3077559 w 3717682"/>
              <a:gd name="connsiteY234" fmla="*/ 4820909 h 5143499"/>
              <a:gd name="connsiteX235" fmla="*/ 3067864 w 3717682"/>
              <a:gd name="connsiteY235" fmla="*/ 4813944 h 5143499"/>
              <a:gd name="connsiteX236" fmla="*/ 3044493 w 3717682"/>
              <a:gd name="connsiteY236" fmla="*/ 4796481 h 5143499"/>
              <a:gd name="connsiteX237" fmla="*/ 3054620 w 3717682"/>
              <a:gd name="connsiteY237" fmla="*/ 4793385 h 5143499"/>
              <a:gd name="connsiteX238" fmla="*/ 3077491 w 3717682"/>
              <a:gd name="connsiteY238" fmla="*/ 4793385 h 5143499"/>
              <a:gd name="connsiteX239" fmla="*/ 3082899 w 3717682"/>
              <a:gd name="connsiteY239" fmla="*/ 4789431 h 5143499"/>
              <a:gd name="connsiteX240" fmla="*/ 3084028 w 3717682"/>
              <a:gd name="connsiteY240" fmla="*/ 4783661 h 5143499"/>
              <a:gd name="connsiteX241" fmla="*/ 2982358 w 3717682"/>
              <a:gd name="connsiteY241" fmla="*/ 4783661 h 5143499"/>
              <a:gd name="connsiteX242" fmla="*/ 2953613 w 3717682"/>
              <a:gd name="connsiteY242" fmla="*/ 4795438 h 5143499"/>
              <a:gd name="connsiteX243" fmla="*/ 2972485 w 3717682"/>
              <a:gd name="connsiteY243" fmla="*/ 4816838 h 5143499"/>
              <a:gd name="connsiteX244" fmla="*/ 2989761 w 3717682"/>
              <a:gd name="connsiteY244" fmla="*/ 4831820 h 5143499"/>
              <a:gd name="connsiteX245" fmla="*/ 2977800 w 3717682"/>
              <a:gd name="connsiteY245" fmla="*/ 4835942 h 5143499"/>
              <a:gd name="connsiteX246" fmla="*/ 2950761 w 3717682"/>
              <a:gd name="connsiteY246" fmla="*/ 4835942 h 5143499"/>
              <a:gd name="connsiteX247" fmla="*/ 2945345 w 3717682"/>
              <a:gd name="connsiteY247" fmla="*/ 4839920 h 5143499"/>
              <a:gd name="connsiteX248" fmla="*/ 2944266 w 3717682"/>
              <a:gd name="connsiteY248" fmla="*/ 4845422 h 5143499"/>
              <a:gd name="connsiteX249" fmla="*/ 2978394 w 3717682"/>
              <a:gd name="connsiteY249" fmla="*/ 4845422 h 5143499"/>
              <a:gd name="connsiteX250" fmla="*/ 3007360 w 3717682"/>
              <a:gd name="connsiteY250" fmla="*/ 4834999 h 5143499"/>
              <a:gd name="connsiteX251" fmla="*/ 3004855 w 3717682"/>
              <a:gd name="connsiteY251" fmla="*/ 4820909 h 5143499"/>
              <a:gd name="connsiteX252" fmla="*/ 2995161 w 3717682"/>
              <a:gd name="connsiteY252" fmla="*/ 4813944 h 5143499"/>
              <a:gd name="connsiteX253" fmla="*/ 2971798 w 3717682"/>
              <a:gd name="connsiteY253" fmla="*/ 4796481 h 5143499"/>
              <a:gd name="connsiteX254" fmla="*/ 2981917 w 3717682"/>
              <a:gd name="connsiteY254" fmla="*/ 4793385 h 5143499"/>
              <a:gd name="connsiteX255" fmla="*/ 3004779 w 3717682"/>
              <a:gd name="connsiteY255" fmla="*/ 4793385 h 5143499"/>
              <a:gd name="connsiteX256" fmla="*/ 3010178 w 3717682"/>
              <a:gd name="connsiteY256" fmla="*/ 4789431 h 5143499"/>
              <a:gd name="connsiteX257" fmla="*/ 3011324 w 3717682"/>
              <a:gd name="connsiteY257" fmla="*/ 4783661 h 5143499"/>
              <a:gd name="connsiteX258" fmla="*/ 3138963 w 3717682"/>
              <a:gd name="connsiteY258" fmla="*/ 4783013 h 5143499"/>
              <a:gd name="connsiteX259" fmla="*/ 3100124 w 3717682"/>
              <a:gd name="connsiteY259" fmla="*/ 4811614 h 5143499"/>
              <a:gd name="connsiteX260" fmla="*/ 3094028 w 3717682"/>
              <a:gd name="connsiteY260" fmla="*/ 4842705 h 5143499"/>
              <a:gd name="connsiteX261" fmla="*/ 3096388 w 3717682"/>
              <a:gd name="connsiteY261" fmla="*/ 4845422 h 5143499"/>
              <a:gd name="connsiteX262" fmla="*/ 3108138 w 3717682"/>
              <a:gd name="connsiteY262" fmla="*/ 4845422 h 5143499"/>
              <a:gd name="connsiteX263" fmla="*/ 3111567 w 3717682"/>
              <a:gd name="connsiteY263" fmla="*/ 4827521 h 5143499"/>
              <a:gd name="connsiteX264" fmla="*/ 3148174 w 3717682"/>
              <a:gd name="connsiteY264" fmla="*/ 4827521 h 5143499"/>
              <a:gd name="connsiteX265" fmla="*/ 3144753 w 3717682"/>
              <a:gd name="connsiteY265" fmla="*/ 4845422 h 5143499"/>
              <a:gd name="connsiteX266" fmla="*/ 3156510 w 3717682"/>
              <a:gd name="connsiteY266" fmla="*/ 4845422 h 5143499"/>
              <a:gd name="connsiteX267" fmla="*/ 3159932 w 3717682"/>
              <a:gd name="connsiteY267" fmla="*/ 4842705 h 5143499"/>
              <a:gd name="connsiteX268" fmla="*/ 3166036 w 3717682"/>
              <a:gd name="connsiteY268" fmla="*/ 4811614 h 5143499"/>
              <a:gd name="connsiteX269" fmla="*/ 3138963 w 3717682"/>
              <a:gd name="connsiteY269" fmla="*/ 4783013 h 5143499"/>
              <a:gd name="connsiteX270" fmla="*/ 2910597 w 3717682"/>
              <a:gd name="connsiteY270" fmla="*/ 4783013 h 5143499"/>
              <a:gd name="connsiteX271" fmla="*/ 2871775 w 3717682"/>
              <a:gd name="connsiteY271" fmla="*/ 4811614 h 5143499"/>
              <a:gd name="connsiteX272" fmla="*/ 2865663 w 3717682"/>
              <a:gd name="connsiteY272" fmla="*/ 4842705 h 5143499"/>
              <a:gd name="connsiteX273" fmla="*/ 2868031 w 3717682"/>
              <a:gd name="connsiteY273" fmla="*/ 4845422 h 5143499"/>
              <a:gd name="connsiteX274" fmla="*/ 2879781 w 3717682"/>
              <a:gd name="connsiteY274" fmla="*/ 4845422 h 5143499"/>
              <a:gd name="connsiteX275" fmla="*/ 2883202 w 3717682"/>
              <a:gd name="connsiteY275" fmla="*/ 4827521 h 5143499"/>
              <a:gd name="connsiteX276" fmla="*/ 2919817 w 3717682"/>
              <a:gd name="connsiteY276" fmla="*/ 4827521 h 5143499"/>
              <a:gd name="connsiteX277" fmla="*/ 2916396 w 3717682"/>
              <a:gd name="connsiteY277" fmla="*/ 4845422 h 5143499"/>
              <a:gd name="connsiteX278" fmla="*/ 2928154 w 3717682"/>
              <a:gd name="connsiteY278" fmla="*/ 4845422 h 5143499"/>
              <a:gd name="connsiteX279" fmla="*/ 2931566 w 3717682"/>
              <a:gd name="connsiteY279" fmla="*/ 4842705 h 5143499"/>
              <a:gd name="connsiteX280" fmla="*/ 2937679 w 3717682"/>
              <a:gd name="connsiteY280" fmla="*/ 4811614 h 5143499"/>
              <a:gd name="connsiteX281" fmla="*/ 2910597 w 3717682"/>
              <a:gd name="connsiteY281" fmla="*/ 4783013 h 5143499"/>
              <a:gd name="connsiteX282" fmla="*/ 2604596 w 3717682"/>
              <a:gd name="connsiteY282" fmla="*/ 4694494 h 5143499"/>
              <a:gd name="connsiteX283" fmla="*/ 2604596 w 3717682"/>
              <a:gd name="connsiteY283" fmla="*/ 4694502 h 5143499"/>
              <a:gd name="connsiteX284" fmla="*/ 2561063 w 3717682"/>
              <a:gd name="connsiteY284" fmla="*/ 4706111 h 5143499"/>
              <a:gd name="connsiteX285" fmla="*/ 2584714 w 3717682"/>
              <a:gd name="connsiteY285" fmla="*/ 4710283 h 5143499"/>
              <a:gd name="connsiteX286" fmla="*/ 2633732 w 3717682"/>
              <a:gd name="connsiteY286" fmla="*/ 4720882 h 5143499"/>
              <a:gd name="connsiteX287" fmla="*/ 2585478 w 3717682"/>
              <a:gd name="connsiteY287" fmla="*/ 4787632 h 5143499"/>
              <a:gd name="connsiteX288" fmla="*/ 2569909 w 3717682"/>
              <a:gd name="connsiteY288" fmla="*/ 4802588 h 5143499"/>
              <a:gd name="connsiteX289" fmla="*/ 2571759 w 3717682"/>
              <a:gd name="connsiteY289" fmla="*/ 4806609 h 5143499"/>
              <a:gd name="connsiteX290" fmla="*/ 2588942 w 3717682"/>
              <a:gd name="connsiteY290" fmla="*/ 4800881 h 5143499"/>
              <a:gd name="connsiteX291" fmla="*/ 2661416 w 3717682"/>
              <a:gd name="connsiteY291" fmla="*/ 4714910 h 5143499"/>
              <a:gd name="connsiteX292" fmla="*/ 2604596 w 3717682"/>
              <a:gd name="connsiteY292" fmla="*/ 4694494 h 5143499"/>
              <a:gd name="connsiteX293" fmla="*/ 893329 w 3717682"/>
              <a:gd name="connsiteY293" fmla="*/ 0 h 5143499"/>
              <a:gd name="connsiteX294" fmla="*/ 3717682 w 3717682"/>
              <a:gd name="connsiteY294" fmla="*/ 0 h 5143499"/>
              <a:gd name="connsiteX295" fmla="*/ 3717682 w 3717682"/>
              <a:gd name="connsiteY295" fmla="*/ 5143499 h 5143499"/>
              <a:gd name="connsiteX296" fmla="*/ 1175798 w 3717682"/>
              <a:gd name="connsiteY296" fmla="*/ 5143499 h 5143499"/>
              <a:gd name="connsiteX297" fmla="*/ 1096714 w 3717682"/>
              <a:gd name="connsiteY297" fmla="*/ 5071623 h 5143499"/>
              <a:gd name="connsiteX298" fmla="*/ 0 w 3717682"/>
              <a:gd name="connsiteY298" fmla="*/ 2423921 h 5143499"/>
              <a:gd name="connsiteX299" fmla="*/ 855043 w 3717682"/>
              <a:gd name="connsiteY299" fmla="*/ 42126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3717682" h="5143499">
                <a:moveTo>
                  <a:pt x="3243187" y="4869228"/>
                </a:moveTo>
                <a:cubicBezTo>
                  <a:pt x="3240488" y="4869228"/>
                  <a:pt x="3238909" y="4870465"/>
                  <a:pt x="3238365" y="4873182"/>
                </a:cubicBezTo>
                <a:lnTo>
                  <a:pt x="3238374" y="4873182"/>
                </a:lnTo>
                <a:lnTo>
                  <a:pt x="3227066" y="4930787"/>
                </a:lnTo>
                <a:lnTo>
                  <a:pt x="3284505" y="4930787"/>
                </a:lnTo>
                <a:lnTo>
                  <a:pt x="3285694" y="4924630"/>
                </a:lnTo>
                <a:cubicBezTo>
                  <a:pt x="3286203" y="4922123"/>
                  <a:pt x="3285584" y="4921282"/>
                  <a:pt x="3282706" y="4921282"/>
                </a:cubicBezTo>
                <a:lnTo>
                  <a:pt x="3244546" y="4921282"/>
                </a:lnTo>
                <a:lnTo>
                  <a:pt x="3247789" y="4904760"/>
                </a:lnTo>
                <a:lnTo>
                  <a:pt x="3281509" y="4904760"/>
                </a:lnTo>
                <a:cubicBezTo>
                  <a:pt x="3282401" y="4904794"/>
                  <a:pt x="3283181" y="4904169"/>
                  <a:pt x="3283334" y="4903297"/>
                </a:cubicBezTo>
                <a:lnTo>
                  <a:pt x="3284624" y="4896744"/>
                </a:lnTo>
                <a:cubicBezTo>
                  <a:pt x="3284794" y="4895919"/>
                  <a:pt x="3284319" y="4895280"/>
                  <a:pt x="3283376" y="4895280"/>
                </a:cubicBezTo>
                <a:lnTo>
                  <a:pt x="3249639" y="4895280"/>
                </a:lnTo>
                <a:lnTo>
                  <a:pt x="3252865" y="4878792"/>
                </a:lnTo>
                <a:lnTo>
                  <a:pt x="3289684" y="4878792"/>
                </a:lnTo>
                <a:cubicBezTo>
                  <a:pt x="3291424" y="4878792"/>
                  <a:pt x="3293148" y="4878792"/>
                  <a:pt x="3293589" y="4876488"/>
                </a:cubicBezTo>
                <a:lnTo>
                  <a:pt x="3295015" y="4869228"/>
                </a:lnTo>
                <a:close/>
                <a:moveTo>
                  <a:pt x="3143539" y="4869228"/>
                </a:moveTo>
                <a:cubicBezTo>
                  <a:pt x="3141229" y="4869228"/>
                  <a:pt x="3139965" y="4870675"/>
                  <a:pt x="3139481" y="4873182"/>
                </a:cubicBezTo>
                <a:lnTo>
                  <a:pt x="3128173" y="4930787"/>
                </a:lnTo>
                <a:lnTo>
                  <a:pt x="3140126" y="4930787"/>
                </a:lnTo>
                <a:cubicBezTo>
                  <a:pt x="3142630" y="4930787"/>
                  <a:pt x="3144031" y="4929542"/>
                  <a:pt x="3144481" y="4927246"/>
                </a:cubicBezTo>
                <a:lnTo>
                  <a:pt x="3152945" y="4884134"/>
                </a:lnTo>
                <a:lnTo>
                  <a:pt x="3166681" y="4903549"/>
                </a:lnTo>
                <a:cubicBezTo>
                  <a:pt x="3167335" y="4904730"/>
                  <a:pt x="3168598" y="4905454"/>
                  <a:pt x="3169958" y="4905425"/>
                </a:cubicBezTo>
                <a:lnTo>
                  <a:pt x="3176138" y="4905425"/>
                </a:lnTo>
                <a:cubicBezTo>
                  <a:pt x="3177678" y="4905357"/>
                  <a:pt x="3179127" y="4904681"/>
                  <a:pt x="3180162" y="4903549"/>
                </a:cubicBezTo>
                <a:lnTo>
                  <a:pt x="3201504" y="4884134"/>
                </a:lnTo>
                <a:lnTo>
                  <a:pt x="3193040" y="4927246"/>
                </a:lnTo>
                <a:cubicBezTo>
                  <a:pt x="3192591" y="4929542"/>
                  <a:pt x="3193499" y="4930787"/>
                  <a:pt x="3196012" y="4930787"/>
                </a:cubicBezTo>
                <a:lnTo>
                  <a:pt x="3207956" y="4930787"/>
                </a:lnTo>
                <a:lnTo>
                  <a:pt x="3219273" y="4873190"/>
                </a:lnTo>
                <a:cubicBezTo>
                  <a:pt x="3219748" y="4870675"/>
                  <a:pt x="3219086" y="4869228"/>
                  <a:pt x="3216768" y="4869228"/>
                </a:cubicBezTo>
                <a:lnTo>
                  <a:pt x="3202693" y="4869228"/>
                </a:lnTo>
                <a:lnTo>
                  <a:pt x="3175442" y="4893227"/>
                </a:lnTo>
                <a:lnTo>
                  <a:pt x="3157614" y="4869228"/>
                </a:lnTo>
                <a:close/>
                <a:moveTo>
                  <a:pt x="3072703" y="4869228"/>
                </a:moveTo>
                <a:cubicBezTo>
                  <a:pt x="3070003" y="4869228"/>
                  <a:pt x="3068407" y="4870465"/>
                  <a:pt x="3067872" y="4873182"/>
                </a:cubicBezTo>
                <a:lnTo>
                  <a:pt x="3056581" y="4930787"/>
                </a:lnTo>
                <a:lnTo>
                  <a:pt x="3113995" y="4930787"/>
                </a:lnTo>
                <a:lnTo>
                  <a:pt x="3115209" y="4924630"/>
                </a:lnTo>
                <a:cubicBezTo>
                  <a:pt x="3115710" y="4922123"/>
                  <a:pt x="3115091" y="4921282"/>
                  <a:pt x="3112196" y="4921282"/>
                </a:cubicBezTo>
                <a:lnTo>
                  <a:pt x="3074053" y="4921282"/>
                </a:lnTo>
                <a:lnTo>
                  <a:pt x="3077287" y="4904760"/>
                </a:lnTo>
                <a:lnTo>
                  <a:pt x="3111007" y="4904760"/>
                </a:lnTo>
                <a:cubicBezTo>
                  <a:pt x="3111899" y="4904787"/>
                  <a:pt x="3112678" y="4904166"/>
                  <a:pt x="3112841" y="4903297"/>
                </a:cubicBezTo>
                <a:lnTo>
                  <a:pt x="3114131" y="4896744"/>
                </a:lnTo>
                <a:cubicBezTo>
                  <a:pt x="3114284" y="4895919"/>
                  <a:pt x="3113834" y="4895280"/>
                  <a:pt x="3112875" y="4895280"/>
                </a:cubicBezTo>
                <a:lnTo>
                  <a:pt x="3079146" y="4895280"/>
                </a:lnTo>
                <a:lnTo>
                  <a:pt x="3082389" y="4878792"/>
                </a:lnTo>
                <a:lnTo>
                  <a:pt x="3119199" y="4878792"/>
                </a:lnTo>
                <a:cubicBezTo>
                  <a:pt x="3120931" y="4878792"/>
                  <a:pt x="3122655" y="4878792"/>
                  <a:pt x="3123122" y="4876488"/>
                </a:cubicBezTo>
                <a:lnTo>
                  <a:pt x="3124531" y="4869228"/>
                </a:lnTo>
                <a:close/>
                <a:moveTo>
                  <a:pt x="2999626" y="4869228"/>
                </a:moveTo>
                <a:cubicBezTo>
                  <a:pt x="2996544" y="4869228"/>
                  <a:pt x="2994787" y="4870263"/>
                  <a:pt x="2994346" y="4872559"/>
                </a:cubicBezTo>
                <a:lnTo>
                  <a:pt x="2993115" y="4878767"/>
                </a:lnTo>
                <a:lnTo>
                  <a:pt x="3017581" y="4878767"/>
                </a:lnTo>
                <a:lnTo>
                  <a:pt x="3007394" y="4930787"/>
                </a:lnTo>
                <a:lnTo>
                  <a:pt x="3018362" y="4930787"/>
                </a:lnTo>
                <a:cubicBezTo>
                  <a:pt x="3021444" y="4930787"/>
                  <a:pt x="3023227" y="4929542"/>
                  <a:pt x="3023863" y="4926413"/>
                </a:cubicBezTo>
                <a:lnTo>
                  <a:pt x="3033202" y="4878767"/>
                </a:lnTo>
                <a:lnTo>
                  <a:pt x="3053627" y="4878767"/>
                </a:lnTo>
                <a:cubicBezTo>
                  <a:pt x="3056514" y="4878767"/>
                  <a:pt x="3057532" y="4877514"/>
                  <a:pt x="3058025" y="4874999"/>
                </a:cubicBezTo>
                <a:lnTo>
                  <a:pt x="3058025" y="4875007"/>
                </a:lnTo>
                <a:lnTo>
                  <a:pt x="3059162" y="4869228"/>
                </a:lnTo>
                <a:close/>
                <a:moveTo>
                  <a:pt x="2848319" y="4869228"/>
                </a:moveTo>
                <a:cubicBezTo>
                  <a:pt x="2846774" y="4869228"/>
                  <a:pt x="2845611" y="4870254"/>
                  <a:pt x="2845407" y="4871306"/>
                </a:cubicBezTo>
                <a:lnTo>
                  <a:pt x="2842096" y="4888214"/>
                </a:lnTo>
                <a:cubicBezTo>
                  <a:pt x="2835789" y="4920365"/>
                  <a:pt x="2866512" y="4915974"/>
                  <a:pt x="2886403" y="4909925"/>
                </a:cubicBezTo>
                <a:lnTo>
                  <a:pt x="2882302" y="4930787"/>
                </a:lnTo>
                <a:lnTo>
                  <a:pt x="2893279" y="4930787"/>
                </a:lnTo>
                <a:cubicBezTo>
                  <a:pt x="2896369" y="4930787"/>
                  <a:pt x="2898152" y="4929542"/>
                  <a:pt x="2898780" y="4926413"/>
                </a:cubicBezTo>
                <a:lnTo>
                  <a:pt x="2909986" y="4869228"/>
                </a:lnTo>
                <a:lnTo>
                  <a:pt x="2896692" y="4869228"/>
                </a:lnTo>
                <a:cubicBezTo>
                  <a:pt x="2895350" y="4869228"/>
                  <a:pt x="2894179" y="4870254"/>
                  <a:pt x="2893984" y="4871306"/>
                </a:cubicBezTo>
                <a:lnTo>
                  <a:pt x="2888465" y="4899335"/>
                </a:lnTo>
                <a:cubicBezTo>
                  <a:pt x="2878847" y="4902262"/>
                  <a:pt x="2853897" y="4907629"/>
                  <a:pt x="2857785" y="4887802"/>
                </a:cubicBezTo>
                <a:lnTo>
                  <a:pt x="2861435" y="4869228"/>
                </a:lnTo>
                <a:close/>
                <a:moveTo>
                  <a:pt x="3334041" y="4869051"/>
                </a:moveTo>
                <a:cubicBezTo>
                  <a:pt x="3317631" y="4869051"/>
                  <a:pt x="3307783" y="4869152"/>
                  <a:pt x="3305279" y="4880811"/>
                </a:cubicBezTo>
                <a:cubicBezTo>
                  <a:pt x="3303428" y="4889476"/>
                  <a:pt x="3310271" y="4893665"/>
                  <a:pt x="3324143" y="4902212"/>
                </a:cubicBezTo>
                <a:cubicBezTo>
                  <a:pt x="3339356" y="4911549"/>
                  <a:pt x="3342828" y="4912264"/>
                  <a:pt x="3341410" y="4917185"/>
                </a:cubicBezTo>
                <a:cubicBezTo>
                  <a:pt x="3340306" y="4921155"/>
                  <a:pt x="3336316" y="4921315"/>
                  <a:pt x="3329482" y="4921315"/>
                </a:cubicBezTo>
                <a:lnTo>
                  <a:pt x="3302410" y="4921315"/>
                </a:lnTo>
                <a:cubicBezTo>
                  <a:pt x="3299336" y="4921315"/>
                  <a:pt x="3297545" y="4922577"/>
                  <a:pt x="3297010" y="4925294"/>
                </a:cubicBezTo>
                <a:lnTo>
                  <a:pt x="3295941" y="4930787"/>
                </a:lnTo>
                <a:lnTo>
                  <a:pt x="3330068" y="4930787"/>
                </a:lnTo>
                <a:cubicBezTo>
                  <a:pt x="3345680" y="4930787"/>
                  <a:pt x="3355460" y="4929828"/>
                  <a:pt x="3359017" y="4920373"/>
                </a:cubicBezTo>
                <a:cubicBezTo>
                  <a:pt x="3360757" y="4915763"/>
                  <a:pt x="3360732" y="4910994"/>
                  <a:pt x="3356513" y="4906283"/>
                </a:cubicBezTo>
                <a:cubicBezTo>
                  <a:pt x="3354373" y="4903886"/>
                  <a:pt x="3351198" y="4901774"/>
                  <a:pt x="3346818" y="4899335"/>
                </a:cubicBezTo>
                <a:cubicBezTo>
                  <a:pt x="3327326" y="4888407"/>
                  <a:pt x="3322224" y="4887146"/>
                  <a:pt x="3323472" y="4881854"/>
                </a:cubicBezTo>
                <a:cubicBezTo>
                  <a:pt x="3324151" y="4878877"/>
                  <a:pt x="3326239" y="4878767"/>
                  <a:pt x="3333574" y="4878767"/>
                </a:cubicBezTo>
                <a:lnTo>
                  <a:pt x="3356462" y="4878767"/>
                </a:lnTo>
                <a:cubicBezTo>
                  <a:pt x="3359535" y="4878767"/>
                  <a:pt x="3361318" y="4877514"/>
                  <a:pt x="3361853" y="4874797"/>
                </a:cubicBezTo>
                <a:lnTo>
                  <a:pt x="3362990" y="4869051"/>
                </a:lnTo>
                <a:close/>
                <a:moveTo>
                  <a:pt x="2952612" y="4869051"/>
                </a:moveTo>
                <a:cubicBezTo>
                  <a:pt x="2936210" y="4869051"/>
                  <a:pt x="2926371" y="4869152"/>
                  <a:pt x="2923866" y="4880811"/>
                </a:cubicBezTo>
                <a:cubicBezTo>
                  <a:pt x="2922016" y="4889476"/>
                  <a:pt x="2928850" y="4893665"/>
                  <a:pt x="2942738" y="4902212"/>
                </a:cubicBezTo>
                <a:cubicBezTo>
                  <a:pt x="2957943" y="4911549"/>
                  <a:pt x="2961415" y="4912264"/>
                  <a:pt x="2960006" y="4917185"/>
                </a:cubicBezTo>
                <a:cubicBezTo>
                  <a:pt x="2958877" y="4921155"/>
                  <a:pt x="2954895" y="4921315"/>
                  <a:pt x="2948061" y="4921315"/>
                </a:cubicBezTo>
                <a:lnTo>
                  <a:pt x="2920997" y="4921315"/>
                </a:lnTo>
                <a:cubicBezTo>
                  <a:pt x="2917924" y="4921315"/>
                  <a:pt x="2916133" y="4922577"/>
                  <a:pt x="2915598" y="4925294"/>
                </a:cubicBezTo>
                <a:lnTo>
                  <a:pt x="2914520" y="4930787"/>
                </a:lnTo>
                <a:lnTo>
                  <a:pt x="2948647" y="4930787"/>
                </a:lnTo>
                <a:cubicBezTo>
                  <a:pt x="2964268" y="4930787"/>
                  <a:pt x="2974047" y="4929828"/>
                  <a:pt x="2977596" y="4920373"/>
                </a:cubicBezTo>
                <a:cubicBezTo>
                  <a:pt x="2979345" y="4915763"/>
                  <a:pt x="2979328" y="4910994"/>
                  <a:pt x="2975108" y="4906283"/>
                </a:cubicBezTo>
                <a:cubicBezTo>
                  <a:pt x="2972952" y="4903886"/>
                  <a:pt x="2969794" y="4901774"/>
                  <a:pt x="2965405" y="4899335"/>
                </a:cubicBezTo>
                <a:cubicBezTo>
                  <a:pt x="2945905" y="4888407"/>
                  <a:pt x="2940820" y="4887146"/>
                  <a:pt x="2942051" y="4881854"/>
                </a:cubicBezTo>
                <a:cubicBezTo>
                  <a:pt x="2942730" y="4878877"/>
                  <a:pt x="2944810" y="4878767"/>
                  <a:pt x="2952153" y="4878767"/>
                </a:cubicBezTo>
                <a:lnTo>
                  <a:pt x="2975049" y="4878767"/>
                </a:lnTo>
                <a:cubicBezTo>
                  <a:pt x="2978114" y="4878767"/>
                  <a:pt x="2979914" y="4877514"/>
                  <a:pt x="2980440" y="4874797"/>
                </a:cubicBezTo>
                <a:lnTo>
                  <a:pt x="2981577" y="4869051"/>
                </a:lnTo>
                <a:close/>
                <a:moveTo>
                  <a:pt x="2802111" y="4869051"/>
                </a:moveTo>
                <a:cubicBezTo>
                  <a:pt x="2785710" y="4869051"/>
                  <a:pt x="2775862" y="4869152"/>
                  <a:pt x="2773366" y="4880811"/>
                </a:cubicBezTo>
                <a:cubicBezTo>
                  <a:pt x="2771498" y="4889476"/>
                  <a:pt x="2778349" y="4893665"/>
                  <a:pt x="2792246" y="4902212"/>
                </a:cubicBezTo>
                <a:cubicBezTo>
                  <a:pt x="2807434" y="4911549"/>
                  <a:pt x="2810906" y="4912264"/>
                  <a:pt x="2809505" y="4917185"/>
                </a:cubicBezTo>
                <a:cubicBezTo>
                  <a:pt x="2808385" y="4921155"/>
                  <a:pt x="2804403" y="4921315"/>
                  <a:pt x="2797561" y="4921315"/>
                </a:cubicBezTo>
                <a:lnTo>
                  <a:pt x="2770488" y="4921315"/>
                </a:lnTo>
                <a:cubicBezTo>
                  <a:pt x="2767415" y="4921315"/>
                  <a:pt x="2765632" y="4922577"/>
                  <a:pt x="2765097" y="4925294"/>
                </a:cubicBezTo>
                <a:lnTo>
                  <a:pt x="2764011" y="4930787"/>
                </a:lnTo>
                <a:lnTo>
                  <a:pt x="2798138" y="4930787"/>
                </a:lnTo>
                <a:cubicBezTo>
                  <a:pt x="2813759" y="4930787"/>
                  <a:pt x="2823547" y="4929828"/>
                  <a:pt x="2827104" y="4920373"/>
                </a:cubicBezTo>
                <a:cubicBezTo>
                  <a:pt x="2828827" y="4915763"/>
                  <a:pt x="2828810" y="4910994"/>
                  <a:pt x="2824600" y="4906283"/>
                </a:cubicBezTo>
                <a:cubicBezTo>
                  <a:pt x="2822452" y="4903886"/>
                  <a:pt x="2819277" y="4901774"/>
                  <a:pt x="2814913" y="4899335"/>
                </a:cubicBezTo>
                <a:cubicBezTo>
                  <a:pt x="2795404" y="4888407"/>
                  <a:pt x="2790311" y="4887146"/>
                  <a:pt x="2791542" y="4881854"/>
                </a:cubicBezTo>
                <a:cubicBezTo>
                  <a:pt x="2792238" y="4878877"/>
                  <a:pt x="2794318" y="4878767"/>
                  <a:pt x="2801644" y="4878767"/>
                </a:cubicBezTo>
                <a:lnTo>
                  <a:pt x="2824532" y="4878767"/>
                </a:lnTo>
                <a:cubicBezTo>
                  <a:pt x="2827613" y="4878767"/>
                  <a:pt x="2829405" y="4877514"/>
                  <a:pt x="2829939" y="4874797"/>
                </a:cubicBezTo>
                <a:lnTo>
                  <a:pt x="2831060" y="4869051"/>
                </a:lnTo>
                <a:close/>
                <a:moveTo>
                  <a:pt x="2554594" y="4818697"/>
                </a:moveTo>
                <a:cubicBezTo>
                  <a:pt x="2536545" y="4819757"/>
                  <a:pt x="2505499" y="4826092"/>
                  <a:pt x="2506679" y="4832401"/>
                </a:cubicBezTo>
                <a:cubicBezTo>
                  <a:pt x="2507766" y="4839231"/>
                  <a:pt x="2527427" y="4837128"/>
                  <a:pt x="2536426" y="4837128"/>
                </a:cubicBezTo>
                <a:cubicBezTo>
                  <a:pt x="2556215" y="4837128"/>
                  <a:pt x="2587643" y="4838466"/>
                  <a:pt x="2592592" y="4852573"/>
                </a:cubicBezTo>
                <a:cubicBezTo>
                  <a:pt x="2603263" y="4882957"/>
                  <a:pt x="2530883" y="4937517"/>
                  <a:pt x="2515457" y="4932277"/>
                </a:cubicBezTo>
                <a:cubicBezTo>
                  <a:pt x="2508479" y="4929904"/>
                  <a:pt x="2529635" y="4890250"/>
                  <a:pt x="2537318" y="4875983"/>
                </a:cubicBezTo>
                <a:cubicBezTo>
                  <a:pt x="2541885" y="4867470"/>
                  <a:pt x="2548838" y="4854095"/>
                  <a:pt x="2542895" y="4853187"/>
                </a:cubicBezTo>
                <a:cubicBezTo>
                  <a:pt x="2536273" y="4852186"/>
                  <a:pt x="2528956" y="4864770"/>
                  <a:pt x="2524218" y="4872030"/>
                </a:cubicBezTo>
                <a:cubicBezTo>
                  <a:pt x="2511349" y="4891756"/>
                  <a:pt x="2498147" y="4913291"/>
                  <a:pt x="2487578" y="4935414"/>
                </a:cubicBezTo>
                <a:cubicBezTo>
                  <a:pt x="2484310" y="4942245"/>
                  <a:pt x="2473452" y="4962829"/>
                  <a:pt x="2477187" y="4965487"/>
                </a:cubicBezTo>
                <a:cubicBezTo>
                  <a:pt x="2480668" y="4967960"/>
                  <a:pt x="2497205" y="4964436"/>
                  <a:pt x="2518259" y="4955216"/>
                </a:cubicBezTo>
                <a:cubicBezTo>
                  <a:pt x="2584451" y="4926220"/>
                  <a:pt x="2614249" y="4888484"/>
                  <a:pt x="2622229" y="4857300"/>
                </a:cubicBezTo>
                <a:cubicBezTo>
                  <a:pt x="2624773" y="4847711"/>
                  <a:pt x="2621259" y="4837546"/>
                  <a:pt x="2613315" y="4831517"/>
                </a:cubicBezTo>
                <a:cubicBezTo>
                  <a:pt x="2599486" y="4821027"/>
                  <a:pt x="2574866" y="4817520"/>
                  <a:pt x="2554594" y="4818697"/>
                </a:cubicBezTo>
                <a:close/>
                <a:moveTo>
                  <a:pt x="3137129" y="4793385"/>
                </a:moveTo>
                <a:cubicBezTo>
                  <a:pt x="3150449" y="4793385"/>
                  <a:pt x="3153930" y="4798340"/>
                  <a:pt x="3151773" y="4809730"/>
                </a:cubicBezTo>
                <a:cubicBezTo>
                  <a:pt x="3151773" y="4809730"/>
                  <a:pt x="3151230" y="4812573"/>
                  <a:pt x="3151035" y="4813431"/>
                </a:cubicBezTo>
                <a:cubicBezTo>
                  <a:pt x="3150772" y="4814710"/>
                  <a:pt x="3150186" y="4818016"/>
                  <a:pt x="3146739" y="4818016"/>
                </a:cubicBezTo>
                <a:lnTo>
                  <a:pt x="3113512" y="4818016"/>
                </a:lnTo>
                <a:lnTo>
                  <a:pt x="3115142" y="4809730"/>
                </a:lnTo>
                <a:cubicBezTo>
                  <a:pt x="3117485" y="4797734"/>
                  <a:pt x="3124531" y="4793385"/>
                  <a:pt x="3137129" y="4793385"/>
                </a:cubicBezTo>
                <a:close/>
                <a:moveTo>
                  <a:pt x="2908772" y="4793385"/>
                </a:moveTo>
                <a:cubicBezTo>
                  <a:pt x="2922084" y="4793385"/>
                  <a:pt x="2925581" y="4798340"/>
                  <a:pt x="2923408" y="4809730"/>
                </a:cubicBezTo>
                <a:cubicBezTo>
                  <a:pt x="2923408" y="4809730"/>
                  <a:pt x="2922865" y="4812573"/>
                  <a:pt x="2922678" y="4813431"/>
                </a:cubicBezTo>
                <a:cubicBezTo>
                  <a:pt x="2922423" y="4814710"/>
                  <a:pt x="2921829" y="4818016"/>
                  <a:pt x="2918374" y="4818016"/>
                </a:cubicBezTo>
                <a:lnTo>
                  <a:pt x="2885163" y="4818016"/>
                </a:lnTo>
                <a:lnTo>
                  <a:pt x="2886785" y="4809730"/>
                </a:lnTo>
                <a:cubicBezTo>
                  <a:pt x="2889111" y="4797734"/>
                  <a:pt x="2896174" y="4793385"/>
                  <a:pt x="2908772" y="4793385"/>
                </a:cubicBezTo>
                <a:close/>
                <a:moveTo>
                  <a:pt x="2671715" y="4783926"/>
                </a:moveTo>
                <a:cubicBezTo>
                  <a:pt x="2657863" y="4785815"/>
                  <a:pt x="2645049" y="4790925"/>
                  <a:pt x="2638520" y="4801898"/>
                </a:cubicBezTo>
                <a:cubicBezTo>
                  <a:pt x="2628435" y="4818857"/>
                  <a:pt x="2647502" y="4842074"/>
                  <a:pt x="2664854" y="4864568"/>
                </a:cubicBezTo>
                <a:cubicBezTo>
                  <a:pt x="2678768" y="4882595"/>
                  <a:pt x="2693922" y="4899814"/>
                  <a:pt x="2687733" y="4909866"/>
                </a:cubicBezTo>
                <a:cubicBezTo>
                  <a:pt x="2682690" y="4918085"/>
                  <a:pt x="2650320" y="4918068"/>
                  <a:pt x="2639174" y="4918716"/>
                </a:cubicBezTo>
                <a:cubicBezTo>
                  <a:pt x="2625633" y="4919515"/>
                  <a:pt x="2606150" y="4919557"/>
                  <a:pt x="2602737" y="4921576"/>
                </a:cubicBezTo>
                <a:cubicBezTo>
                  <a:pt x="2599681" y="4923385"/>
                  <a:pt x="2597983" y="4928995"/>
                  <a:pt x="2609444" y="4931233"/>
                </a:cubicBezTo>
                <a:cubicBezTo>
                  <a:pt x="2618638" y="4933050"/>
                  <a:pt x="2640540" y="4936718"/>
                  <a:pt x="2663666" y="4936701"/>
                </a:cubicBezTo>
                <a:cubicBezTo>
                  <a:pt x="2687801" y="4936692"/>
                  <a:pt x="2713150" y="4932360"/>
                  <a:pt x="2718643" y="4911877"/>
                </a:cubicBezTo>
                <a:cubicBezTo>
                  <a:pt x="2723058" y="4895423"/>
                  <a:pt x="2707751" y="4877791"/>
                  <a:pt x="2694278" y="4859916"/>
                </a:cubicBezTo>
                <a:cubicBezTo>
                  <a:pt x="2679524" y="4840333"/>
                  <a:pt x="2664599" y="4826377"/>
                  <a:pt x="2665856" y="4812506"/>
                </a:cubicBezTo>
                <a:cubicBezTo>
                  <a:pt x="2666824" y="4801730"/>
                  <a:pt x="2686120" y="4801107"/>
                  <a:pt x="2718125" y="4800493"/>
                </a:cubicBezTo>
                <a:cubicBezTo>
                  <a:pt x="2724798" y="4800350"/>
                  <a:pt x="2738041" y="4800005"/>
                  <a:pt x="2735495" y="4794235"/>
                </a:cubicBezTo>
                <a:cubicBezTo>
                  <a:pt x="2733211" y="4789154"/>
                  <a:pt x="2723295" y="4787463"/>
                  <a:pt x="2711130" y="4785284"/>
                </a:cubicBezTo>
                <a:cubicBezTo>
                  <a:pt x="2700455" y="4783371"/>
                  <a:pt x="2685566" y="4782037"/>
                  <a:pt x="2671715" y="4783926"/>
                </a:cubicBezTo>
                <a:close/>
                <a:moveTo>
                  <a:pt x="3324762" y="4783846"/>
                </a:moveTo>
                <a:cubicBezTo>
                  <a:pt x="3321681" y="4783846"/>
                  <a:pt x="3319949" y="4784889"/>
                  <a:pt x="3319490" y="4787194"/>
                </a:cubicBezTo>
                <a:lnTo>
                  <a:pt x="3318268" y="4793402"/>
                </a:lnTo>
                <a:lnTo>
                  <a:pt x="3342734" y="4793402"/>
                </a:lnTo>
                <a:lnTo>
                  <a:pt x="3332539" y="4845422"/>
                </a:lnTo>
                <a:lnTo>
                  <a:pt x="3343507" y="4845422"/>
                </a:lnTo>
                <a:cubicBezTo>
                  <a:pt x="3346597" y="4845422"/>
                  <a:pt x="3348388" y="4844169"/>
                  <a:pt x="3349000" y="4841048"/>
                </a:cubicBezTo>
                <a:lnTo>
                  <a:pt x="3358355" y="4793402"/>
                </a:lnTo>
                <a:lnTo>
                  <a:pt x="3378780" y="4793402"/>
                </a:lnTo>
                <a:cubicBezTo>
                  <a:pt x="3381667" y="4793402"/>
                  <a:pt x="3382686" y="4792140"/>
                  <a:pt x="3383195" y="4789633"/>
                </a:cubicBezTo>
                <a:lnTo>
                  <a:pt x="3384316" y="4783846"/>
                </a:lnTo>
                <a:close/>
                <a:moveTo>
                  <a:pt x="3274395" y="4783846"/>
                </a:moveTo>
                <a:lnTo>
                  <a:pt x="3262314" y="4845422"/>
                </a:lnTo>
                <a:lnTo>
                  <a:pt x="3314906" y="4845422"/>
                </a:lnTo>
                <a:lnTo>
                  <a:pt x="3316044" y="4839660"/>
                </a:lnTo>
                <a:cubicBezTo>
                  <a:pt x="3316578" y="4836968"/>
                  <a:pt x="3315619" y="4835916"/>
                  <a:pt x="3313123" y="4835916"/>
                </a:cubicBezTo>
                <a:lnTo>
                  <a:pt x="3279785" y="4835916"/>
                </a:lnTo>
                <a:lnTo>
                  <a:pt x="3289599" y="4785932"/>
                </a:lnTo>
                <a:cubicBezTo>
                  <a:pt x="3289794" y="4784889"/>
                  <a:pt x="3289030" y="4783846"/>
                  <a:pt x="3287689" y="4783846"/>
                </a:cubicBezTo>
                <a:close/>
                <a:moveTo>
                  <a:pt x="3190706" y="4783846"/>
                </a:moveTo>
                <a:cubicBezTo>
                  <a:pt x="3189093" y="4783846"/>
                  <a:pt x="3187582" y="4784477"/>
                  <a:pt x="3187174" y="4786580"/>
                </a:cubicBezTo>
                <a:lnTo>
                  <a:pt x="3181062" y="4817948"/>
                </a:lnTo>
                <a:cubicBezTo>
                  <a:pt x="3176894" y="4840063"/>
                  <a:pt x="3187998" y="4846801"/>
                  <a:pt x="3209943" y="4846801"/>
                </a:cubicBezTo>
                <a:lnTo>
                  <a:pt x="3209943" y="4846793"/>
                </a:lnTo>
                <a:cubicBezTo>
                  <a:pt x="3235649" y="4846793"/>
                  <a:pt x="3245556" y="4838078"/>
                  <a:pt x="3249622" y="4817940"/>
                </a:cubicBezTo>
                <a:lnTo>
                  <a:pt x="3255709" y="4786580"/>
                </a:lnTo>
                <a:cubicBezTo>
                  <a:pt x="3256117" y="4784477"/>
                  <a:pt x="3254852" y="4783846"/>
                  <a:pt x="3253247" y="4783846"/>
                </a:cubicBezTo>
                <a:lnTo>
                  <a:pt x="3240810" y="4783846"/>
                </a:lnTo>
                <a:lnTo>
                  <a:pt x="3237398" y="4801890"/>
                </a:lnTo>
                <a:lnTo>
                  <a:pt x="3235445" y="4811496"/>
                </a:lnTo>
                <a:lnTo>
                  <a:pt x="3233815" y="4819841"/>
                </a:lnTo>
                <a:cubicBezTo>
                  <a:pt x="3231540" y="4831206"/>
                  <a:pt x="3224112" y="4836329"/>
                  <a:pt x="3211522" y="4836329"/>
                </a:cubicBezTo>
                <a:cubicBezTo>
                  <a:pt x="3197676" y="4836329"/>
                  <a:pt x="3193966" y="4831332"/>
                  <a:pt x="3196139" y="4819841"/>
                </a:cubicBezTo>
                <a:cubicBezTo>
                  <a:pt x="3196139" y="4819841"/>
                  <a:pt x="3196674" y="4816972"/>
                  <a:pt x="3196852" y="4816114"/>
                </a:cubicBezTo>
                <a:lnTo>
                  <a:pt x="3199722" y="4801898"/>
                </a:lnTo>
                <a:lnTo>
                  <a:pt x="3203143" y="4783846"/>
                </a:lnTo>
                <a:close/>
                <a:moveTo>
                  <a:pt x="2786677" y="4783846"/>
                </a:moveTo>
                <a:lnTo>
                  <a:pt x="2786491" y="4784645"/>
                </a:lnTo>
                <a:cubicBezTo>
                  <a:pt x="2785489" y="4788784"/>
                  <a:pt x="2786015" y="4793360"/>
                  <a:pt x="2793053" y="4793360"/>
                </a:cubicBezTo>
                <a:lnTo>
                  <a:pt x="2825415" y="4793360"/>
                </a:lnTo>
                <a:cubicBezTo>
                  <a:pt x="2840984" y="4793360"/>
                  <a:pt x="2843208" y="4801074"/>
                  <a:pt x="2840101" y="4814659"/>
                </a:cubicBezTo>
                <a:cubicBezTo>
                  <a:pt x="2837045" y="4828001"/>
                  <a:pt x="2831722" y="4834865"/>
                  <a:pt x="2820032" y="4835916"/>
                </a:cubicBezTo>
                <a:lnTo>
                  <a:pt x="2797866" y="4835916"/>
                </a:lnTo>
                <a:lnTo>
                  <a:pt x="2804709" y="4800964"/>
                </a:lnTo>
                <a:lnTo>
                  <a:pt x="2791610" y="4800964"/>
                </a:lnTo>
                <a:cubicBezTo>
                  <a:pt x="2790065" y="4800964"/>
                  <a:pt x="2788902" y="4802007"/>
                  <a:pt x="2788698" y="4803051"/>
                </a:cubicBezTo>
                <a:lnTo>
                  <a:pt x="2780378" y="4845422"/>
                </a:lnTo>
                <a:lnTo>
                  <a:pt x="2817188" y="4845422"/>
                </a:lnTo>
                <a:cubicBezTo>
                  <a:pt x="2837809" y="4845422"/>
                  <a:pt x="2852097" y="4837834"/>
                  <a:pt x="2856562" y="4814239"/>
                </a:cubicBezTo>
                <a:cubicBezTo>
                  <a:pt x="2859882" y="4796674"/>
                  <a:pt x="2852207" y="4783846"/>
                  <a:pt x="2831196" y="4783846"/>
                </a:cubicBezTo>
                <a:close/>
                <a:moveTo>
                  <a:pt x="3055062" y="4783661"/>
                </a:moveTo>
                <a:cubicBezTo>
                  <a:pt x="3038660" y="4783661"/>
                  <a:pt x="3028813" y="4783762"/>
                  <a:pt x="3026300" y="4795438"/>
                </a:cubicBezTo>
                <a:cubicBezTo>
                  <a:pt x="3024458" y="4804094"/>
                  <a:pt x="3031300" y="4808291"/>
                  <a:pt x="3045180" y="4816838"/>
                </a:cubicBezTo>
                <a:cubicBezTo>
                  <a:pt x="3060376" y="4826175"/>
                  <a:pt x="3063848" y="4826882"/>
                  <a:pt x="3062456" y="4831820"/>
                </a:cubicBezTo>
                <a:cubicBezTo>
                  <a:pt x="3061327" y="4835790"/>
                  <a:pt x="3057346" y="4835942"/>
                  <a:pt x="3050512" y="4835942"/>
                </a:cubicBezTo>
                <a:lnTo>
                  <a:pt x="3023447" y="4835942"/>
                </a:lnTo>
                <a:cubicBezTo>
                  <a:pt x="3020366" y="4835942"/>
                  <a:pt x="3018574" y="4837203"/>
                  <a:pt x="3018040" y="4839920"/>
                </a:cubicBezTo>
                <a:lnTo>
                  <a:pt x="3016970" y="4845422"/>
                </a:lnTo>
                <a:lnTo>
                  <a:pt x="3051097" y="4845422"/>
                </a:lnTo>
                <a:cubicBezTo>
                  <a:pt x="3066701" y="4845422"/>
                  <a:pt x="3076506" y="4844471"/>
                  <a:pt x="3080055" y="4834999"/>
                </a:cubicBezTo>
                <a:lnTo>
                  <a:pt x="3080063" y="4834999"/>
                </a:lnTo>
                <a:cubicBezTo>
                  <a:pt x="3081795" y="4830381"/>
                  <a:pt x="3081778" y="4825612"/>
                  <a:pt x="3077559" y="4820909"/>
                </a:cubicBezTo>
                <a:cubicBezTo>
                  <a:pt x="3075411" y="4818503"/>
                  <a:pt x="3072244" y="4816409"/>
                  <a:pt x="3067864" y="4813944"/>
                </a:cubicBezTo>
                <a:cubicBezTo>
                  <a:pt x="3048364" y="4803017"/>
                  <a:pt x="3043270" y="4801772"/>
                  <a:pt x="3044493" y="4796481"/>
                </a:cubicBezTo>
                <a:cubicBezTo>
                  <a:pt x="3045189" y="4793511"/>
                  <a:pt x="3047277" y="4793385"/>
                  <a:pt x="3054620" y="4793385"/>
                </a:cubicBezTo>
                <a:lnTo>
                  <a:pt x="3077491" y="4793385"/>
                </a:lnTo>
                <a:cubicBezTo>
                  <a:pt x="3080573" y="4793385"/>
                  <a:pt x="3082364" y="4792140"/>
                  <a:pt x="3082899" y="4789431"/>
                </a:cubicBezTo>
                <a:lnTo>
                  <a:pt x="3084028" y="4783661"/>
                </a:lnTo>
                <a:close/>
                <a:moveTo>
                  <a:pt x="2982358" y="4783661"/>
                </a:moveTo>
                <a:cubicBezTo>
                  <a:pt x="2965957" y="4783661"/>
                  <a:pt x="2956118" y="4783762"/>
                  <a:pt x="2953613" y="4795438"/>
                </a:cubicBezTo>
                <a:cubicBezTo>
                  <a:pt x="2951754" y="4804094"/>
                  <a:pt x="2958605" y="4808291"/>
                  <a:pt x="2972485" y="4816838"/>
                </a:cubicBezTo>
                <a:cubicBezTo>
                  <a:pt x="2987681" y="4826175"/>
                  <a:pt x="2991162" y="4826882"/>
                  <a:pt x="2989761" y="4831820"/>
                </a:cubicBezTo>
                <a:cubicBezTo>
                  <a:pt x="2988641" y="4835790"/>
                  <a:pt x="2984651" y="4835942"/>
                  <a:pt x="2977800" y="4835942"/>
                </a:cubicBezTo>
                <a:lnTo>
                  <a:pt x="2950761" y="4835942"/>
                </a:lnTo>
                <a:cubicBezTo>
                  <a:pt x="2947671" y="4835942"/>
                  <a:pt x="2945888" y="4837203"/>
                  <a:pt x="2945345" y="4839920"/>
                </a:cubicBezTo>
                <a:lnTo>
                  <a:pt x="2944266" y="4845422"/>
                </a:lnTo>
                <a:lnTo>
                  <a:pt x="2978394" y="4845422"/>
                </a:lnTo>
                <a:cubicBezTo>
                  <a:pt x="2994014" y="4845422"/>
                  <a:pt x="3003803" y="4844471"/>
                  <a:pt x="3007360" y="4834999"/>
                </a:cubicBezTo>
                <a:cubicBezTo>
                  <a:pt x="3009083" y="4830381"/>
                  <a:pt x="3009066" y="4825612"/>
                  <a:pt x="3004855" y="4820909"/>
                </a:cubicBezTo>
                <a:cubicBezTo>
                  <a:pt x="3002699" y="4818503"/>
                  <a:pt x="2999533" y="4816409"/>
                  <a:pt x="2995161" y="4813944"/>
                </a:cubicBezTo>
                <a:cubicBezTo>
                  <a:pt x="2975643" y="4803017"/>
                  <a:pt x="2970567" y="4801772"/>
                  <a:pt x="2971798" y="4796481"/>
                </a:cubicBezTo>
                <a:cubicBezTo>
                  <a:pt x="2972477" y="4793511"/>
                  <a:pt x="2974557" y="4793385"/>
                  <a:pt x="2981917" y="4793385"/>
                </a:cubicBezTo>
                <a:lnTo>
                  <a:pt x="3004779" y="4793385"/>
                </a:lnTo>
                <a:cubicBezTo>
                  <a:pt x="3007869" y="4793385"/>
                  <a:pt x="3009660" y="4792140"/>
                  <a:pt x="3010178" y="4789431"/>
                </a:cubicBezTo>
                <a:lnTo>
                  <a:pt x="3011324" y="4783661"/>
                </a:lnTo>
                <a:close/>
                <a:moveTo>
                  <a:pt x="3138963" y="4783013"/>
                </a:moveTo>
                <a:cubicBezTo>
                  <a:pt x="3117247" y="4783013"/>
                  <a:pt x="3104861" y="4788414"/>
                  <a:pt x="3100124" y="4811614"/>
                </a:cubicBezTo>
                <a:lnTo>
                  <a:pt x="3094028" y="4842705"/>
                </a:lnTo>
                <a:cubicBezTo>
                  <a:pt x="3093621" y="4844791"/>
                  <a:pt x="3094835" y="4845422"/>
                  <a:pt x="3096388" y="4845422"/>
                </a:cubicBezTo>
                <a:lnTo>
                  <a:pt x="3108138" y="4845422"/>
                </a:lnTo>
                <a:lnTo>
                  <a:pt x="3111567" y="4827521"/>
                </a:lnTo>
                <a:lnTo>
                  <a:pt x="3148174" y="4827521"/>
                </a:lnTo>
                <a:lnTo>
                  <a:pt x="3144753" y="4845422"/>
                </a:lnTo>
                <a:lnTo>
                  <a:pt x="3156510" y="4845422"/>
                </a:lnTo>
                <a:cubicBezTo>
                  <a:pt x="3158056" y="4845422"/>
                  <a:pt x="3159524" y="4844791"/>
                  <a:pt x="3159932" y="4842705"/>
                </a:cubicBezTo>
                <a:lnTo>
                  <a:pt x="3166036" y="4811614"/>
                </a:lnTo>
                <a:cubicBezTo>
                  <a:pt x="3170535" y="4788027"/>
                  <a:pt x="3157088" y="4783013"/>
                  <a:pt x="3138963" y="4783013"/>
                </a:cubicBezTo>
                <a:close/>
                <a:moveTo>
                  <a:pt x="2910597" y="4783013"/>
                </a:moveTo>
                <a:cubicBezTo>
                  <a:pt x="2888890" y="4783013"/>
                  <a:pt x="2876504" y="4788414"/>
                  <a:pt x="2871775" y="4811614"/>
                </a:cubicBezTo>
                <a:lnTo>
                  <a:pt x="2865663" y="4842705"/>
                </a:lnTo>
                <a:cubicBezTo>
                  <a:pt x="2865264" y="4844791"/>
                  <a:pt x="2866478" y="4845422"/>
                  <a:pt x="2868031" y="4845422"/>
                </a:cubicBezTo>
                <a:lnTo>
                  <a:pt x="2879781" y="4845422"/>
                </a:lnTo>
                <a:lnTo>
                  <a:pt x="2883202" y="4827521"/>
                </a:lnTo>
                <a:lnTo>
                  <a:pt x="2919817" y="4827521"/>
                </a:lnTo>
                <a:lnTo>
                  <a:pt x="2916396" y="4845422"/>
                </a:lnTo>
                <a:lnTo>
                  <a:pt x="2928154" y="4845422"/>
                </a:lnTo>
                <a:cubicBezTo>
                  <a:pt x="2929699" y="4845422"/>
                  <a:pt x="2931167" y="4844791"/>
                  <a:pt x="2931566" y="4842705"/>
                </a:cubicBezTo>
                <a:lnTo>
                  <a:pt x="2937679" y="4811614"/>
                </a:lnTo>
                <a:cubicBezTo>
                  <a:pt x="2942170" y="4788027"/>
                  <a:pt x="2928722" y="4783013"/>
                  <a:pt x="2910597" y="4783013"/>
                </a:cubicBezTo>
                <a:close/>
                <a:moveTo>
                  <a:pt x="2604596" y="4694494"/>
                </a:moveTo>
                <a:lnTo>
                  <a:pt x="2604596" y="4694502"/>
                </a:lnTo>
                <a:cubicBezTo>
                  <a:pt x="2581132" y="4695596"/>
                  <a:pt x="2559730" y="4701543"/>
                  <a:pt x="2561063" y="4706111"/>
                </a:cubicBezTo>
                <a:cubicBezTo>
                  <a:pt x="2562701" y="4711671"/>
                  <a:pt x="2578644" y="4710283"/>
                  <a:pt x="2584714" y="4710283"/>
                </a:cubicBezTo>
                <a:cubicBezTo>
                  <a:pt x="2607067" y="4710283"/>
                  <a:pt x="2628596" y="4714624"/>
                  <a:pt x="2633732" y="4720882"/>
                </a:cubicBezTo>
                <a:cubicBezTo>
                  <a:pt x="2641755" y="4730657"/>
                  <a:pt x="2627942" y="4754766"/>
                  <a:pt x="2585478" y="4787632"/>
                </a:cubicBezTo>
                <a:cubicBezTo>
                  <a:pt x="2577337" y="4793932"/>
                  <a:pt x="2571258" y="4799737"/>
                  <a:pt x="2569909" y="4802588"/>
                </a:cubicBezTo>
                <a:cubicBezTo>
                  <a:pt x="2569187" y="4804102"/>
                  <a:pt x="2569527" y="4806306"/>
                  <a:pt x="2571759" y="4806609"/>
                </a:cubicBezTo>
                <a:cubicBezTo>
                  <a:pt x="2574094" y="4806937"/>
                  <a:pt x="2579697" y="4805633"/>
                  <a:pt x="2588942" y="4800881"/>
                </a:cubicBezTo>
                <a:cubicBezTo>
                  <a:pt x="2626669" y="4781491"/>
                  <a:pt x="2669956" y="4741996"/>
                  <a:pt x="2661416" y="4714910"/>
                </a:cubicBezTo>
                <a:cubicBezTo>
                  <a:pt x="2656212" y="4698380"/>
                  <a:pt x="2628239" y="4693392"/>
                  <a:pt x="2604596" y="4694494"/>
                </a:cubicBezTo>
                <a:close/>
                <a:moveTo>
                  <a:pt x="893329" y="0"/>
                </a:moveTo>
                <a:lnTo>
                  <a:pt x="3717682" y="0"/>
                </a:lnTo>
                <a:lnTo>
                  <a:pt x="3717682" y="5143499"/>
                </a:lnTo>
                <a:lnTo>
                  <a:pt x="1175798" y="5143499"/>
                </a:lnTo>
                <a:lnTo>
                  <a:pt x="1096714" y="5071623"/>
                </a:lnTo>
                <a:cubicBezTo>
                  <a:pt x="419108" y="4394017"/>
                  <a:pt x="0" y="3457913"/>
                  <a:pt x="0" y="2423921"/>
                </a:cubicBezTo>
                <a:cubicBezTo>
                  <a:pt x="0" y="1519180"/>
                  <a:pt x="320880" y="689382"/>
                  <a:pt x="855043" y="4212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image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D5E28100-23B4-0C41-9F0D-D979777516F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2" name="Connecteur droit 8">
            <a:extLst>
              <a:ext uri="{FF2B5EF4-FFF2-40B4-BE49-F238E27FC236}">
                <a16:creationId xmlns:a16="http://schemas.microsoft.com/office/drawing/2014/main" id="{EA4C756E-194C-4F3E-ABC9-E3B2DB21DD3B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275C9A1-9AF5-4D16-BE50-3EC7D1F7F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149742" y="1665040"/>
            <a:ext cx="3961713" cy="2134800"/>
          </a:xfrm>
          <a:prstGeom prst="rect">
            <a:avLst/>
          </a:prstGeom>
        </p:spPr>
        <p:txBody>
          <a:bodyPr lIns="90000" tIns="0" rIns="0" bIns="0" anchor="ctr"/>
          <a:lstStyle>
            <a:lvl1pPr marL="0" indent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 sz="2000" b="0" i="0">
                <a:latin typeface="3DS V2 SemiBold" pitchFamily="2" charset="0"/>
              </a:defRPr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 Narrow" panose="020B0606020202030204" pitchFamily="34" charset="0"/>
              <a:buChar char="-"/>
              <a:defRPr sz="12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Char char="▪"/>
              <a:defRPr sz="11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4pPr>
          </a:lstStyle>
          <a:p>
            <a:pPr lvl="0"/>
            <a:r>
              <a:rPr lang="en-US" noProof="0" dirty="0"/>
              <a:t>Sit at </a:t>
            </a:r>
            <a:r>
              <a:rPr lang="en-US" noProof="0" dirty="0" err="1"/>
              <a:t>velit</a:t>
            </a:r>
            <a:r>
              <a:rPr lang="en-US" noProof="0" dirty="0"/>
              <a:t> </a:t>
            </a:r>
            <a:r>
              <a:rPr lang="en-US" noProof="0" dirty="0" err="1"/>
              <a:t>periculis</a:t>
            </a:r>
            <a:r>
              <a:rPr lang="en-US" noProof="0" dirty="0"/>
              <a:t>. </a:t>
            </a:r>
            <a:r>
              <a:rPr lang="en-US" noProof="0" dirty="0" err="1"/>
              <a:t>Usu</a:t>
            </a:r>
            <a:r>
              <a:rPr lang="en-US" noProof="0" dirty="0"/>
              <a:t> </a:t>
            </a:r>
            <a:r>
              <a:rPr lang="en-US" noProof="0" dirty="0" err="1"/>
              <a:t>ferri</a:t>
            </a:r>
            <a:r>
              <a:rPr lang="en-US" noProof="0" dirty="0"/>
              <a:t> </a:t>
            </a:r>
            <a:r>
              <a:rPr lang="en-US" noProof="0" dirty="0" err="1"/>
              <a:t>invenire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r>
              <a:rPr lang="en-US" noProof="0" dirty="0"/>
              <a:t> ea. Sed maiorum </a:t>
            </a:r>
            <a:r>
              <a:rPr lang="en-US" noProof="0" dirty="0" err="1"/>
              <a:t>legendos</a:t>
            </a:r>
            <a:r>
              <a:rPr lang="en-US" noProof="0" dirty="0"/>
              <a:t> </a:t>
            </a:r>
            <a:r>
              <a:rPr lang="en-US" noProof="0" dirty="0" err="1"/>
              <a:t>ea</a:t>
            </a:r>
            <a:r>
              <a:rPr lang="en-US" noProof="0" dirty="0"/>
              <a:t>, sit at </a:t>
            </a:r>
            <a:r>
              <a:rPr lang="en-US" noProof="0" dirty="0" err="1"/>
              <a:t>sonet</a:t>
            </a:r>
            <a:r>
              <a:rPr lang="en-US" noProof="0" dirty="0"/>
              <a:t> </a:t>
            </a:r>
            <a:r>
              <a:rPr lang="en-US" noProof="0" dirty="0" err="1"/>
              <a:t>molestie</a:t>
            </a:r>
            <a:r>
              <a:rPr lang="en-US" noProof="0" dirty="0"/>
              <a:t>. </a:t>
            </a:r>
          </a:p>
        </p:txBody>
      </p:sp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F485CAEB-5E07-6F04-EB62-480E3507DC2E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1080801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actful message V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 3">
            <a:extLst>
              <a:ext uri="{FF2B5EF4-FFF2-40B4-BE49-F238E27FC236}">
                <a16:creationId xmlns:a16="http://schemas.microsoft.com/office/drawing/2014/main" id="{7B0A659F-EFD1-444F-9E43-8DE421EF2903}"/>
              </a:ext>
            </a:extLst>
          </p:cNvPr>
          <p:cNvSpPr/>
          <p:nvPr/>
        </p:nvSpPr>
        <p:spPr>
          <a:xfrm>
            <a:off x="5426319" y="0"/>
            <a:ext cx="3717682" cy="5143500"/>
          </a:xfrm>
          <a:custGeom>
            <a:avLst/>
            <a:gdLst>
              <a:gd name="connsiteX0" fmla="*/ 893329 w 3717682"/>
              <a:gd name="connsiteY0" fmla="*/ 0 h 5143500"/>
              <a:gd name="connsiteX1" fmla="*/ 3717682 w 3717682"/>
              <a:gd name="connsiteY1" fmla="*/ 0 h 5143500"/>
              <a:gd name="connsiteX2" fmla="*/ 3717682 w 3717682"/>
              <a:gd name="connsiteY2" fmla="*/ 5143500 h 5143500"/>
              <a:gd name="connsiteX3" fmla="*/ 1175798 w 3717682"/>
              <a:gd name="connsiteY3" fmla="*/ 5143500 h 5143500"/>
              <a:gd name="connsiteX4" fmla="*/ 1096714 w 3717682"/>
              <a:gd name="connsiteY4" fmla="*/ 5071624 h 5143500"/>
              <a:gd name="connsiteX5" fmla="*/ 0 w 3717682"/>
              <a:gd name="connsiteY5" fmla="*/ 2423922 h 5143500"/>
              <a:gd name="connsiteX6" fmla="*/ 855043 w 3717682"/>
              <a:gd name="connsiteY6" fmla="*/ 42126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7682" h="5143500">
                <a:moveTo>
                  <a:pt x="893329" y="0"/>
                </a:moveTo>
                <a:lnTo>
                  <a:pt x="3717682" y="0"/>
                </a:lnTo>
                <a:lnTo>
                  <a:pt x="3717682" y="5143500"/>
                </a:lnTo>
                <a:lnTo>
                  <a:pt x="1175798" y="5143500"/>
                </a:lnTo>
                <a:lnTo>
                  <a:pt x="1096714" y="5071624"/>
                </a:lnTo>
                <a:cubicBezTo>
                  <a:pt x="419108" y="4394018"/>
                  <a:pt x="0" y="3457914"/>
                  <a:pt x="0" y="2423922"/>
                </a:cubicBezTo>
                <a:cubicBezTo>
                  <a:pt x="0" y="1519179"/>
                  <a:pt x="320880" y="689382"/>
                  <a:pt x="855043" y="42126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20FAB314-069B-7245-9CD1-1E8C141EB99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bg1"/>
                </a:solidFill>
              </a:rPr>
              <a:pPr algn="ctr"/>
              <a:t>‹#›</a:t>
            </a:fld>
            <a:endParaRPr lang="en-US" sz="800" noProof="1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92616C-3082-4BF8-82D6-4E39B7D71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DCD690-2E7F-47AF-9C94-AEDA86A481C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801994" y="1620839"/>
            <a:ext cx="2996226" cy="190613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 sz="2000" i="1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 Narrow" panose="020B0606020202030204" pitchFamily="34" charset="0"/>
              <a:buChar char="-"/>
              <a:defRPr sz="12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Char char="▪"/>
              <a:defRPr sz="11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4pPr>
          </a:lstStyle>
          <a:p>
            <a:pPr lvl="0"/>
            <a:r>
              <a:rPr lang="en-US" noProof="0" dirty="0"/>
              <a:t>Sit at </a:t>
            </a:r>
            <a:r>
              <a:rPr lang="en-US" noProof="0" dirty="0" err="1"/>
              <a:t>velit</a:t>
            </a:r>
            <a:r>
              <a:rPr lang="en-US" noProof="0" dirty="0"/>
              <a:t> </a:t>
            </a:r>
            <a:r>
              <a:rPr lang="en-US" noProof="0" dirty="0" err="1"/>
              <a:t>periculis</a:t>
            </a:r>
            <a:r>
              <a:rPr lang="en-US" noProof="0" dirty="0"/>
              <a:t>. </a:t>
            </a:r>
            <a:r>
              <a:rPr lang="en-US" noProof="0" dirty="0" err="1"/>
              <a:t>Usu</a:t>
            </a:r>
            <a:r>
              <a:rPr lang="en-US" noProof="0" dirty="0"/>
              <a:t> </a:t>
            </a:r>
            <a:r>
              <a:rPr lang="en-US" noProof="0" dirty="0" err="1"/>
              <a:t>ferri</a:t>
            </a:r>
            <a:r>
              <a:rPr lang="en-US" noProof="0" dirty="0"/>
              <a:t> </a:t>
            </a:r>
            <a:r>
              <a:rPr lang="en-US" noProof="0" dirty="0" err="1"/>
              <a:t>invenire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r>
              <a:rPr lang="en-US" noProof="0" dirty="0"/>
              <a:t> ea. Sed maiorum </a:t>
            </a:r>
            <a:r>
              <a:rPr lang="en-US" noProof="0" dirty="0" err="1"/>
              <a:t>legendos</a:t>
            </a:r>
            <a:r>
              <a:rPr lang="en-US" noProof="0" dirty="0"/>
              <a:t> </a:t>
            </a:r>
            <a:r>
              <a:rPr lang="en-US" noProof="0" dirty="0" err="1"/>
              <a:t>ea</a:t>
            </a:r>
            <a:r>
              <a:rPr lang="en-US" noProof="0" dirty="0"/>
              <a:t>, sit at </a:t>
            </a:r>
            <a:r>
              <a:rPr lang="en-US" noProof="0" dirty="0" err="1"/>
              <a:t>sonet</a:t>
            </a:r>
            <a:r>
              <a:rPr lang="en-US" noProof="0" dirty="0"/>
              <a:t> </a:t>
            </a:r>
            <a:r>
              <a:rPr lang="en-US" noProof="0" dirty="0" err="1"/>
              <a:t>molestie</a:t>
            </a:r>
            <a:r>
              <a:rPr lang="en-US" noProof="0" dirty="0"/>
              <a:t>. Et </a:t>
            </a:r>
            <a:r>
              <a:rPr lang="en-US" noProof="0" dirty="0" err="1"/>
              <a:t>vero</a:t>
            </a:r>
            <a:r>
              <a:rPr lang="en-US" noProof="0" dirty="0"/>
              <a:t> brute </a:t>
            </a:r>
            <a:r>
              <a:rPr lang="en-US" noProof="0" dirty="0" err="1"/>
              <a:t>eum</a:t>
            </a:r>
            <a:r>
              <a:rPr lang="en-US" noProof="0" dirty="0"/>
              <a:t>, eros </a:t>
            </a:r>
            <a:r>
              <a:rPr lang="en-US" noProof="0" dirty="0" err="1"/>
              <a:t>aliquip</a:t>
            </a:r>
            <a:r>
              <a:rPr lang="en-US" noProof="0" dirty="0"/>
              <a:t> at vel, magna </a:t>
            </a:r>
            <a:r>
              <a:rPr lang="en-US" noProof="0" dirty="0" err="1"/>
              <a:t>causae</a:t>
            </a:r>
            <a:r>
              <a:rPr lang="en-US" noProof="0" dirty="0"/>
              <a:t> pro </a:t>
            </a:r>
            <a:r>
              <a:rPr lang="en-US" noProof="0" dirty="0" err="1"/>
              <a:t>te</a:t>
            </a:r>
            <a:r>
              <a:rPr lang="en-US" noProof="0" dirty="0"/>
              <a:t>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F6725DF-3957-A141-AB2D-F17326E0B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cxnSp>
        <p:nvCxnSpPr>
          <p:cNvPr id="7" name="Connecteur droit 8">
            <a:extLst>
              <a:ext uri="{FF2B5EF4-FFF2-40B4-BE49-F238E27FC236}">
                <a16:creationId xmlns:a16="http://schemas.microsoft.com/office/drawing/2014/main" id="{19EE6436-5417-5D8E-01DE-15B32476DD0F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/>
                </a:gs>
                <a:gs pos="57000">
                  <a:schemeClr val="bg1">
                    <a:alpha val="13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51C5BE19-EBFF-0219-46C1-7D254BA6799E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0E23A-A940-041A-75D1-91355760D5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7292" y="0"/>
            <a:ext cx="1649740" cy="26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73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+ text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7">
            <a:extLst>
              <a:ext uri="{FF2B5EF4-FFF2-40B4-BE49-F238E27FC236}">
                <a16:creationId xmlns:a16="http://schemas.microsoft.com/office/drawing/2014/main" id="{CAD62B7D-30EE-D645-873E-4444E201BED4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E4C463AC-C609-4E95-9D85-6B94D3AC0D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4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B560DC92-45A9-4298-BFD9-D29534643BAE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hart Placeholder 2">
            <a:extLst>
              <a:ext uri="{FF2B5EF4-FFF2-40B4-BE49-F238E27FC236}">
                <a16:creationId xmlns:a16="http://schemas.microsoft.com/office/drawing/2014/main" id="{56F9DD30-0F68-41A2-965A-322FE98B54B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3943350" y="1080553"/>
            <a:ext cx="4817936" cy="33866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B5258C1-4F9F-D4BD-CDC8-EF2470585B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592" y="1080553"/>
            <a:ext cx="3354235" cy="3384000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3DE6470-35D2-4C49-959A-32ECC5D3D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CF6C2A7A-BABB-9872-CA85-E7A29FDE84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93AAA68F-576B-28B6-1420-9E9BB4B9048C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0902904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+ text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0D7028C7-062E-CC1D-44F0-587CEC2A3F0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593" y="1438509"/>
            <a:ext cx="3354235" cy="3038895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EF2505C-1F95-3649-82BC-A77CD3A4C5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8830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0" name="ZoneTexte 7">
            <a:extLst>
              <a:ext uri="{FF2B5EF4-FFF2-40B4-BE49-F238E27FC236}">
                <a16:creationId xmlns:a16="http://schemas.microsoft.com/office/drawing/2014/main" id="{CAD62B7D-30EE-D645-873E-4444E201BED4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A9F187C5-3001-47D7-82D1-610C05FC9A59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art Placeholder 2">
            <a:extLst>
              <a:ext uri="{FF2B5EF4-FFF2-40B4-BE49-F238E27FC236}">
                <a16:creationId xmlns:a16="http://schemas.microsoft.com/office/drawing/2014/main" id="{B5D5D560-C9FC-4B55-8F3A-12980951F2B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3943350" y="1438509"/>
            <a:ext cx="4818059" cy="303889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519838C-2C54-5440-9E72-7C6C9F5CC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E126E2D-18E2-E922-F9EC-4D270226A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10EF2706-EF99-A874-20DD-314F10A6D3E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894142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phs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7">
            <a:extLst>
              <a:ext uri="{FF2B5EF4-FFF2-40B4-BE49-F238E27FC236}">
                <a16:creationId xmlns:a16="http://schemas.microsoft.com/office/drawing/2014/main" id="{0CA667B9-10B2-5340-9F48-B33CFAF9DB48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9143E142-CCC3-48E5-BCDC-169490F9B3D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4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241F5401-BB88-4D56-9585-CF6264AD9817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art Placeholder 2">
            <a:extLst>
              <a:ext uri="{FF2B5EF4-FFF2-40B4-BE49-F238E27FC236}">
                <a16:creationId xmlns:a16="http://schemas.microsoft.com/office/drawing/2014/main" id="{B580869B-FE49-4179-BB24-7CDE52DB06F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82904" y="1080553"/>
            <a:ext cx="4064470" cy="33866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sp>
        <p:nvSpPr>
          <p:cNvPr id="21" name="Chart Placeholder 2">
            <a:extLst>
              <a:ext uri="{FF2B5EF4-FFF2-40B4-BE49-F238E27FC236}">
                <a16:creationId xmlns:a16="http://schemas.microsoft.com/office/drawing/2014/main" id="{3DFFB2D5-9912-41F7-8C4E-7A42C73848B9}"/>
              </a:ext>
            </a:extLst>
          </p:cNvPr>
          <p:cNvSpPr>
            <a:spLocks noGrp="1"/>
          </p:cNvSpPr>
          <p:nvPr>
            <p:ph type="chart" sz="quarter" idx="16" hasCustomPrompt="1"/>
          </p:nvPr>
        </p:nvSpPr>
        <p:spPr>
          <a:xfrm>
            <a:off x="4695986" y="1080553"/>
            <a:ext cx="4065111" cy="33866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12F56DF-F7A2-A84C-809B-31390ECBB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ED169AAE-5681-43D8-D889-DE163C25DB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9BF058C2-9DCD-1BAB-4EBB-F2F9AF1209FB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1612101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ph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BC52370C-3B93-BA4F-90EB-FDD3FE71C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8830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3" name="ZoneTexte 7">
            <a:extLst>
              <a:ext uri="{FF2B5EF4-FFF2-40B4-BE49-F238E27FC236}">
                <a16:creationId xmlns:a16="http://schemas.microsoft.com/office/drawing/2014/main" id="{0CA667B9-10B2-5340-9F48-B33CFAF9DB48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1B40FC61-8E9D-487D-8B0C-0512D4F45B62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">
            <a:extLst>
              <a:ext uri="{FF2B5EF4-FFF2-40B4-BE49-F238E27FC236}">
                <a16:creationId xmlns:a16="http://schemas.microsoft.com/office/drawing/2014/main" id="{C883D573-D85A-44EF-A74A-226004F0DD74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82904" y="1438509"/>
            <a:ext cx="4065109" cy="30388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sp>
        <p:nvSpPr>
          <p:cNvPr id="22" name="Chart Placeholder 2">
            <a:extLst>
              <a:ext uri="{FF2B5EF4-FFF2-40B4-BE49-F238E27FC236}">
                <a16:creationId xmlns:a16="http://schemas.microsoft.com/office/drawing/2014/main" id="{B854AC56-5F45-4999-A780-DAE57800E32F}"/>
              </a:ext>
            </a:extLst>
          </p:cNvPr>
          <p:cNvSpPr>
            <a:spLocks noGrp="1"/>
          </p:cNvSpPr>
          <p:nvPr>
            <p:ph type="chart" sz="quarter" idx="16" hasCustomPrompt="1"/>
          </p:nvPr>
        </p:nvSpPr>
        <p:spPr>
          <a:xfrm>
            <a:off x="4695986" y="1438509"/>
            <a:ext cx="4065751" cy="30388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 dirty="0"/>
              <a:t>Insert chart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EFBCC15-61C1-694E-B25C-95110FB8E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1A197B08-1EC4-1FFC-A02C-FBF14CA8B4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9C3FC975-0618-6024-854B-8F6028625F69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111474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7">
            <a:extLst>
              <a:ext uri="{FF2B5EF4-FFF2-40B4-BE49-F238E27FC236}">
                <a16:creationId xmlns:a16="http://schemas.microsoft.com/office/drawing/2014/main" id="{F288ED3E-A9C4-AC41-8ED2-F8612385A2BD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BD0AA781-C64B-4621-94F8-C750E1CF59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5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This is the slide subtitle</a:t>
            </a:r>
          </a:p>
        </p:txBody>
      </p:sp>
      <p:cxnSp>
        <p:nvCxnSpPr>
          <p:cNvPr id="16" name="Connecteur droit 8">
            <a:extLst>
              <a:ext uri="{FF2B5EF4-FFF2-40B4-BE49-F238E27FC236}">
                <a16:creationId xmlns:a16="http://schemas.microsoft.com/office/drawing/2014/main" id="{BA08A484-23E0-431D-B5CE-6AD504F83139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hart Placeholder 2">
            <a:extLst>
              <a:ext uri="{FF2B5EF4-FFF2-40B4-BE49-F238E27FC236}">
                <a16:creationId xmlns:a16="http://schemas.microsoft.com/office/drawing/2014/main" id="{B2656E46-4EF8-44EB-A3BA-8E234F8F594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82903" y="1080553"/>
            <a:ext cx="8378384" cy="333147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E16C0B9-0880-8F41-B723-F54B3A1AD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C450BD91-B79D-6A7E-42A3-C280891320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797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588E945D-29C2-8A3B-30BE-119F3830B03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sp>
        <p:nvSpPr>
          <p:cNvPr id="2" name="ZoneTexte 7">
            <a:extLst>
              <a:ext uri="{FF2B5EF4-FFF2-40B4-BE49-F238E27FC236}">
                <a16:creationId xmlns:a16="http://schemas.microsoft.com/office/drawing/2014/main" id="{A6532ED2-BB55-7430-9C3E-3621E5CC5F53}"/>
              </a:ext>
            </a:extLst>
          </p:cNvPr>
          <p:cNvSpPr txBox="1"/>
          <p:nvPr userDrawn="1"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" name="Connecteur droit 8">
            <a:extLst>
              <a:ext uri="{FF2B5EF4-FFF2-40B4-BE49-F238E27FC236}">
                <a16:creationId xmlns:a16="http://schemas.microsoft.com/office/drawing/2014/main" id="{4070CF06-964D-8DF5-553E-30B0AEC4D536}"/>
              </a:ext>
            </a:extLst>
          </p:cNvPr>
          <p:cNvCxnSpPr>
            <a:cxnSpLocks/>
          </p:cNvCxnSpPr>
          <p:nvPr userDrawn="1"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10">
            <a:extLst>
              <a:ext uri="{FF2B5EF4-FFF2-40B4-BE49-F238E27FC236}">
                <a16:creationId xmlns:a16="http://schemas.microsoft.com/office/drawing/2014/main" id="{9EB68AE5-AB2B-8845-EED4-1FF7E09DB6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946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7">
            <a:extLst>
              <a:ext uri="{FF2B5EF4-FFF2-40B4-BE49-F238E27FC236}">
                <a16:creationId xmlns:a16="http://schemas.microsoft.com/office/drawing/2014/main" id="{F288ED3E-A9C4-AC41-8ED2-F8612385A2BD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D89B8EAD-7EE5-CD41-9D0D-BC9A90591A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8830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6" name="Connecteur droit 8">
            <a:extLst>
              <a:ext uri="{FF2B5EF4-FFF2-40B4-BE49-F238E27FC236}">
                <a16:creationId xmlns:a16="http://schemas.microsoft.com/office/drawing/2014/main" id="{FAD8D98F-A73D-4D06-9361-4DDB0A71E819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art Placeholder 2">
            <a:extLst>
              <a:ext uri="{FF2B5EF4-FFF2-40B4-BE49-F238E27FC236}">
                <a16:creationId xmlns:a16="http://schemas.microsoft.com/office/drawing/2014/main" id="{657D95C7-47CB-496F-AF2C-A661F7B950B1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82903" y="1438509"/>
            <a:ext cx="8378369" cy="29802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chart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2CC0C88-B2A6-344A-8667-17E82177A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BDA69B8B-912F-120E-2B6D-BB3FD0A17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796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DB915DB3-6E43-3106-E18F-AB55094DE590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764452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- 1 lin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789E206-C5AD-47E5-A47D-8FC93D2C16FB}"/>
              </a:ext>
            </a:extLst>
          </p:cNvPr>
          <p:cNvSpPr/>
          <p:nvPr/>
        </p:nvSpPr>
        <p:spPr>
          <a:xfrm>
            <a:off x="382939" y="1080553"/>
            <a:ext cx="4002392" cy="3124564"/>
          </a:xfrm>
          <a:prstGeom prst="roundRect">
            <a:avLst>
              <a:gd name="adj" fmla="val 235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0616FD8-62C6-4466-AE39-D2E22BCFC67A}"/>
              </a:ext>
            </a:extLst>
          </p:cNvPr>
          <p:cNvSpPr/>
          <p:nvPr/>
        </p:nvSpPr>
        <p:spPr>
          <a:xfrm>
            <a:off x="4758670" y="1080553"/>
            <a:ext cx="4002392" cy="3124564"/>
          </a:xfrm>
          <a:prstGeom prst="roundRect">
            <a:avLst>
              <a:gd name="adj" fmla="val 30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EE0ABB-0322-46E6-B135-5AB630CEA3A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9216" y="1284673"/>
            <a:ext cx="3519026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200" b="0" i="0">
                <a:solidFill>
                  <a:schemeClr val="tx1"/>
                </a:solidFill>
                <a:latin typeface="3DS V2 SemiBold" pitchFamily="2" charset="0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1E39F0C4-2EDF-D849-95EA-D42B852A32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05759" y="1284673"/>
            <a:ext cx="3519026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200" b="0" i="0">
                <a:solidFill>
                  <a:schemeClr val="tx1"/>
                </a:solidFill>
                <a:latin typeface="3DS V2 SemiBold" pitchFamily="2" charset="0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4" name="ZoneTexte 7">
            <a:extLst>
              <a:ext uri="{FF2B5EF4-FFF2-40B4-BE49-F238E27FC236}">
                <a16:creationId xmlns:a16="http://schemas.microsoft.com/office/drawing/2014/main" id="{854B2E12-7FEA-9F42-862D-A1D8E039D65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1716FDA2-DC8F-4A2F-808F-98CC15FB80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630182"/>
            <a:ext cx="8377709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8CA3988A-A5B7-4348-84AF-7B39B07064C7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1B821035-D6C5-B4AC-6833-A780BE3A425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4192" y="1690153"/>
            <a:ext cx="3519020" cy="2218266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3" name="Content Placeholder 15">
            <a:extLst>
              <a:ext uri="{FF2B5EF4-FFF2-40B4-BE49-F238E27FC236}">
                <a16:creationId xmlns:a16="http://schemas.microsoft.com/office/drawing/2014/main" id="{D68AE67D-EEE4-EB22-19F1-FB340D079451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5005759" y="1690153"/>
            <a:ext cx="3519020" cy="2218266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5CC7074-05E9-F044-BF46-4856D9271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21C3635D-306E-55D0-434E-F5D2B35868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121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7" name="Footer Placeholder 12">
            <a:extLst>
              <a:ext uri="{FF2B5EF4-FFF2-40B4-BE49-F238E27FC236}">
                <a16:creationId xmlns:a16="http://schemas.microsoft.com/office/drawing/2014/main" id="{9730F986-B5D9-FAE6-5C79-618B10583148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036152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23B521CC-7B05-4C2E-BA5E-B65F5CA9C1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6944" y="424015"/>
            <a:ext cx="4970113" cy="36933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tabLst>
                <a:tab pos="1706520" algn="l"/>
              </a:tabLst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TABLE OF CONTENTS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B34C3BE3-5C95-4A64-B73B-5A274E5401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56368" y="121216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CF81852F-49BD-45B9-BBDF-3F35D57118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56368" y="177569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CEDF0D5A-7AC5-494F-AF50-41A9970E9B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56368" y="233922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B56EEC8B-0F3C-48CF-8C1E-BD1D112FA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56368" y="290275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DAE94A33-EECD-4586-8D7D-A288340280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56368" y="346628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DD024ED7-5BEB-4173-9E13-F737ABB9636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56368" y="4029815"/>
            <a:ext cx="5231266" cy="389513"/>
          </a:xfrm>
          <a:prstGeom prst="roundRect">
            <a:avLst>
              <a:gd name="adj" fmla="val 50000"/>
            </a:avLst>
          </a:prstGeom>
          <a:noFill/>
        </p:spPr>
        <p:txBody>
          <a:bodyPr lIns="288000" tIns="0" rIns="0"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/>
              <a:t>This is the name of the section</a:t>
            </a:r>
          </a:p>
        </p:txBody>
      </p:sp>
      <p:sp>
        <p:nvSpPr>
          <p:cNvPr id="19" name="ZoneTexte 7">
            <a:extLst>
              <a:ext uri="{FF2B5EF4-FFF2-40B4-BE49-F238E27FC236}">
                <a16:creationId xmlns:a16="http://schemas.microsoft.com/office/drawing/2014/main" id="{A2067B04-117E-4F9B-8F7C-63907A4B6548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0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0">
              <a:solidFill>
                <a:schemeClr val="tx1"/>
              </a:solidFill>
            </a:endParaRPr>
          </a:p>
        </p:txBody>
      </p:sp>
      <p:cxnSp>
        <p:nvCxnSpPr>
          <p:cNvPr id="21" name="Connecteur droit 8">
            <a:extLst>
              <a:ext uri="{FF2B5EF4-FFF2-40B4-BE49-F238E27FC236}">
                <a16:creationId xmlns:a16="http://schemas.microsoft.com/office/drawing/2014/main" id="{2C3516F2-70A7-469B-B546-24739C197C50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D1043090-1D44-BC47-A004-2A9EA60C3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098BC365-8C1F-0B9A-7DB7-4A60AF443873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8054321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- 2 lin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789E206-C5AD-47E5-A47D-8FC93D2C16FB}"/>
              </a:ext>
            </a:extLst>
          </p:cNvPr>
          <p:cNvSpPr/>
          <p:nvPr/>
        </p:nvSpPr>
        <p:spPr>
          <a:xfrm>
            <a:off x="382938" y="1438509"/>
            <a:ext cx="4002391" cy="2827401"/>
          </a:xfrm>
          <a:prstGeom prst="roundRect">
            <a:avLst>
              <a:gd name="adj" fmla="val 235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0616FD8-62C6-4466-AE39-D2E22BCFC67A}"/>
              </a:ext>
            </a:extLst>
          </p:cNvPr>
          <p:cNvSpPr/>
          <p:nvPr/>
        </p:nvSpPr>
        <p:spPr>
          <a:xfrm>
            <a:off x="4758670" y="1438509"/>
            <a:ext cx="4002392" cy="2827401"/>
          </a:xfrm>
          <a:prstGeom prst="roundRect">
            <a:avLst>
              <a:gd name="adj" fmla="val 308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EE0ABB-0322-46E6-B135-5AB630CEA3A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9216" y="1667200"/>
            <a:ext cx="3519024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200" b="0" i="0">
                <a:solidFill>
                  <a:schemeClr val="tx1"/>
                </a:solidFill>
                <a:latin typeface="3DS V2 SemiBold" pitchFamily="2" charset="0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6BBE6982-7846-374E-AD3E-7EBD9F520E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6" y="988138"/>
            <a:ext cx="8378156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1E39F0C4-2EDF-D849-95EA-D42B852A32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05759" y="1667200"/>
            <a:ext cx="3519026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200" b="0" i="0">
                <a:solidFill>
                  <a:schemeClr val="tx1"/>
                </a:solidFill>
                <a:latin typeface="3DS V2 SemiBold" pitchFamily="2" charset="0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4" name="ZoneTexte 7">
            <a:extLst>
              <a:ext uri="{FF2B5EF4-FFF2-40B4-BE49-F238E27FC236}">
                <a16:creationId xmlns:a16="http://schemas.microsoft.com/office/drawing/2014/main" id="{854B2E12-7FEA-9F42-862D-A1D8E039D65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8" name="Connecteur droit 8">
            <a:extLst>
              <a:ext uri="{FF2B5EF4-FFF2-40B4-BE49-F238E27FC236}">
                <a16:creationId xmlns:a16="http://schemas.microsoft.com/office/drawing/2014/main" id="{7768BC2D-D3F5-4548-8D98-2B4FB2E06D4B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15">
            <a:extLst>
              <a:ext uri="{FF2B5EF4-FFF2-40B4-BE49-F238E27FC236}">
                <a16:creationId xmlns:a16="http://schemas.microsoft.com/office/drawing/2014/main" id="{D8A82EB8-4EA5-8CFF-EC5D-8029278D8697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5005759" y="2028281"/>
            <a:ext cx="3519020" cy="1897451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7A14D070-BD2F-C056-FA10-34E45A6EC56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4192" y="2028281"/>
            <a:ext cx="3519019" cy="1897451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AD7C156-6065-F745-BABD-113021144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3D186E83-A963-10F8-8354-C71008D683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8123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7" name="Footer Placeholder 12">
            <a:extLst>
              <a:ext uri="{FF2B5EF4-FFF2-40B4-BE49-F238E27FC236}">
                <a16:creationId xmlns:a16="http://schemas.microsoft.com/office/drawing/2014/main" id="{6C895C33-6553-AEAD-C167-63B78FCDAD46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220133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508A7D4-8550-B6D6-BF1F-F1709EAB119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08523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BE330D4-B574-4B4F-94C4-EAA259E97A10}"/>
              </a:ext>
            </a:extLst>
          </p:cNvPr>
          <p:cNvSpPr/>
          <p:nvPr/>
        </p:nvSpPr>
        <p:spPr>
          <a:xfrm flipV="1">
            <a:off x="1765527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5B3A4B44-8E1B-44F9-8820-4E4D9FFCAB39}"/>
              </a:ext>
            </a:extLst>
          </p:cNvPr>
          <p:cNvSpPr/>
          <p:nvPr/>
        </p:nvSpPr>
        <p:spPr>
          <a:xfrm flipV="1">
            <a:off x="3603852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D9F16955-3CAA-473B-BFB5-F89D4F9BDA34}"/>
              </a:ext>
            </a:extLst>
          </p:cNvPr>
          <p:cNvSpPr/>
          <p:nvPr/>
        </p:nvSpPr>
        <p:spPr>
          <a:xfrm flipV="1">
            <a:off x="5442176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CBBBBA5C-9C4B-43A0-B3C6-FEA9D7E28B81}"/>
              </a:ext>
            </a:extLst>
          </p:cNvPr>
          <p:cNvSpPr/>
          <p:nvPr/>
        </p:nvSpPr>
        <p:spPr>
          <a:xfrm flipV="1">
            <a:off x="7279411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32FF488C-9DE0-4342-B997-AC7618826CD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01849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3778AB8D-DB97-4C96-A612-CC2F47D8B5B8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125635" y="1852167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D0B46D80-841E-4713-8F88-650446A2E7AD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5284373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D55F8C4F-B94C-4128-866D-9230D2226A7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3443111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6451A65-D63C-4713-9E24-8A2E4214C3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8518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all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C0CFFF3C-7F18-4020-8A35-B4834420A2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27622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all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153639C1-212A-4C35-84A8-8AF5C32AE9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6735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all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E74BC87F-AF3B-43E2-8521-D1B15BA0E5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47846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1" i="0" kern="1200" cap="all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25" name="ZoneTexte 7">
            <a:extLst>
              <a:ext uri="{FF2B5EF4-FFF2-40B4-BE49-F238E27FC236}">
                <a16:creationId xmlns:a16="http://schemas.microsoft.com/office/drawing/2014/main" id="{65D2364B-7E89-C34B-84ED-05AAB290889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1A6E627C-849B-4BF5-A892-85FCA5D32A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378385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35" name="Connecteur droit 8">
            <a:extLst>
              <a:ext uri="{FF2B5EF4-FFF2-40B4-BE49-F238E27FC236}">
                <a16:creationId xmlns:a16="http://schemas.microsoft.com/office/drawing/2014/main" id="{2080F982-B713-43FB-8028-3E6C5C5FE63F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15">
            <a:extLst>
              <a:ext uri="{FF2B5EF4-FFF2-40B4-BE49-F238E27FC236}">
                <a16:creationId xmlns:a16="http://schemas.microsoft.com/office/drawing/2014/main" id="{7A1603DA-84EC-B70B-26C7-46E05C97B7F8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848831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5" name="Content Placeholder 15">
            <a:extLst>
              <a:ext uri="{FF2B5EF4-FFF2-40B4-BE49-F238E27FC236}">
                <a16:creationId xmlns:a16="http://schemas.microsoft.com/office/drawing/2014/main" id="{5E07AFBC-B723-DEDB-7F28-8939F690866F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689141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52373F5D-3B30-65DB-A7E0-AD5D27C43D82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529450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0A2DEDFD-72EA-644D-97F7-B6B3AFA46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6F8E1293-0349-28DF-7CED-DEFD6075BE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8797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BEE755B5-80F2-B70B-2872-278BAFD74968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D9AD71-E4C1-4393-B98B-4FC2087EC72F}"/>
              </a:ext>
            </a:extLst>
          </p:cNvPr>
          <p:cNvCxnSpPr>
            <a:cxnSpLocks/>
          </p:cNvCxnSpPr>
          <p:nvPr/>
        </p:nvCxnSpPr>
        <p:spPr>
          <a:xfrm>
            <a:off x="382904" y="1638160"/>
            <a:ext cx="83783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728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7909D851-A66D-48F5-9919-38BC246B83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199121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BE330D4-B574-4B4F-94C4-EAA259E97A10}"/>
              </a:ext>
            </a:extLst>
          </p:cNvPr>
          <p:cNvSpPr/>
          <p:nvPr/>
        </p:nvSpPr>
        <p:spPr>
          <a:xfrm flipV="1">
            <a:off x="1765527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5B3A4B44-8E1B-44F9-8820-4E4D9FFCAB39}"/>
              </a:ext>
            </a:extLst>
          </p:cNvPr>
          <p:cNvSpPr/>
          <p:nvPr/>
        </p:nvSpPr>
        <p:spPr>
          <a:xfrm flipV="1">
            <a:off x="3603852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D9F16955-3CAA-473B-BFB5-F89D4F9BDA34}"/>
              </a:ext>
            </a:extLst>
          </p:cNvPr>
          <p:cNvSpPr/>
          <p:nvPr/>
        </p:nvSpPr>
        <p:spPr>
          <a:xfrm flipV="1">
            <a:off x="5442176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CBBBBA5C-9C4B-43A0-B3C6-FEA9D7E28B81}"/>
              </a:ext>
            </a:extLst>
          </p:cNvPr>
          <p:cNvSpPr/>
          <p:nvPr/>
        </p:nvSpPr>
        <p:spPr>
          <a:xfrm flipV="1">
            <a:off x="7279411" y="1638160"/>
            <a:ext cx="99060" cy="9906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0">
              <a:solidFill>
                <a:schemeClr val="tx1"/>
              </a:solidFill>
            </a:endParaRPr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32FF488C-9DE0-4342-B997-AC7618826CD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01849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3778AB8D-DB97-4C96-A612-CC2F47D8B5B8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125635" y="1852167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D0B46D80-841E-4713-8F88-650446A2E7AD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5284373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D55F8C4F-B94C-4128-866D-9230D2226A7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3443111" y="1851083"/>
            <a:ext cx="417600" cy="417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6451A65-D63C-4713-9E24-8A2E4214C3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8518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C0CFFF3C-7F18-4020-8A35-B4834420A2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27622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153639C1-212A-4C35-84A8-8AF5C32AE9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6735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E74BC87F-AF3B-43E2-8521-D1B15BA0E5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47846" y="2331756"/>
            <a:ext cx="1608130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25" name="ZoneTexte 7">
            <a:extLst>
              <a:ext uri="{FF2B5EF4-FFF2-40B4-BE49-F238E27FC236}">
                <a16:creationId xmlns:a16="http://schemas.microsoft.com/office/drawing/2014/main" id="{65D2364B-7E89-C34B-84ED-05AAB2908895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5" name="Connecteur droit 8">
            <a:extLst>
              <a:ext uri="{FF2B5EF4-FFF2-40B4-BE49-F238E27FC236}">
                <a16:creationId xmlns:a16="http://schemas.microsoft.com/office/drawing/2014/main" id="{4339EFE3-B2C3-485D-97E8-C9722BC5C48A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15">
            <a:extLst>
              <a:ext uri="{FF2B5EF4-FFF2-40B4-BE49-F238E27FC236}">
                <a16:creationId xmlns:a16="http://schemas.microsoft.com/office/drawing/2014/main" id="{8BD227FA-D74F-97FE-FDE8-B83CD51A8C15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08523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0C9CA9C8-7FE5-2216-5CF2-0A3CF77CB0FB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848831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01F950BE-E6BC-040E-846A-1D6ED5C95E4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689141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E46BB9BD-A797-BC9E-A44C-05F3A3336860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529450" y="2734357"/>
            <a:ext cx="1606298" cy="152848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459FABF0-E657-2B47-A635-8B9BF3B1E9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23E0638-32AD-7197-DF47-7307D9274E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199088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73C37A12-754D-D382-670F-C876976211C5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329B6F7-7500-0E39-00FA-9903AD54B253}"/>
              </a:ext>
            </a:extLst>
          </p:cNvPr>
          <p:cNvCxnSpPr>
            <a:cxnSpLocks/>
          </p:cNvCxnSpPr>
          <p:nvPr/>
        </p:nvCxnSpPr>
        <p:spPr>
          <a:xfrm>
            <a:off x="382904" y="1638160"/>
            <a:ext cx="83783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971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umbers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B710BA1E-7958-4909-90F4-C085E2FBA17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008469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D02C751-CE04-47EA-A1A7-31A30527F7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08467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DB429DA6-DBB5-4F41-8058-8B35D30BC50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8469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5C1D8542-B4AD-430A-A597-54C6CC3527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26331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2493263F-FDCE-4F77-B97C-089B8D52BE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26333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869AADEE-F997-410C-8BFD-CE19019828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67400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F66BDDE9-B972-4AB5-8E71-CE9797570F9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67401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F7565AA9-0535-714B-905F-9E644D5DFA04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8" name="Straight Connector 16">
            <a:extLst>
              <a:ext uri="{FF2B5EF4-FFF2-40B4-BE49-F238E27FC236}">
                <a16:creationId xmlns:a16="http://schemas.microsoft.com/office/drawing/2014/main" id="{38DB578A-2FA6-634F-981A-653D1A36E8C3}"/>
              </a:ext>
            </a:extLst>
          </p:cNvPr>
          <p:cNvCxnSpPr>
            <a:cxnSpLocks/>
          </p:cNvCxnSpPr>
          <p:nvPr/>
        </p:nvCxnSpPr>
        <p:spPr>
          <a:xfrm>
            <a:off x="1633067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6">
            <a:extLst>
              <a:ext uri="{FF2B5EF4-FFF2-40B4-BE49-F238E27FC236}">
                <a16:creationId xmlns:a16="http://schemas.microsoft.com/office/drawing/2014/main" id="{F67BC959-B4EF-FB4D-8F2D-59BD065DB459}"/>
              </a:ext>
            </a:extLst>
          </p:cNvPr>
          <p:cNvCxnSpPr>
            <a:cxnSpLocks/>
          </p:cNvCxnSpPr>
          <p:nvPr/>
        </p:nvCxnSpPr>
        <p:spPr>
          <a:xfrm>
            <a:off x="7150931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6">
            <a:extLst>
              <a:ext uri="{FF2B5EF4-FFF2-40B4-BE49-F238E27FC236}">
                <a16:creationId xmlns:a16="http://schemas.microsoft.com/office/drawing/2014/main" id="{15748BF8-CDA2-D44A-9255-3C7C85D5EE23}"/>
              </a:ext>
            </a:extLst>
          </p:cNvPr>
          <p:cNvCxnSpPr>
            <a:cxnSpLocks/>
          </p:cNvCxnSpPr>
          <p:nvPr/>
        </p:nvCxnSpPr>
        <p:spPr>
          <a:xfrm>
            <a:off x="4392000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65AD26B9-E9F3-4F8C-80DA-8B48BB2F029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4" y="630182"/>
            <a:ext cx="8198685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24" name="Connecteur droit 8">
            <a:extLst>
              <a:ext uri="{FF2B5EF4-FFF2-40B4-BE49-F238E27FC236}">
                <a16:creationId xmlns:a16="http://schemas.microsoft.com/office/drawing/2014/main" id="{F9944759-B4F4-4F74-BD60-6C5174FB074C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311AB234-3E00-45E7-8145-2A7C3BCC5D8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3767401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7CF9C069-0AB9-40D8-B304-216441ABF147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526333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B81F1E1-0E2B-FB44-9904-9ED26E4EE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807496F-95B9-3EF2-E35D-0D3E995475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199088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8327C538-B8B6-622B-803C-3C443255E21C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cxnSp>
        <p:nvCxnSpPr>
          <p:cNvPr id="4" name="Straight Connector 16">
            <a:extLst>
              <a:ext uri="{FF2B5EF4-FFF2-40B4-BE49-F238E27FC236}">
                <a16:creationId xmlns:a16="http://schemas.microsoft.com/office/drawing/2014/main" id="{F7D0F075-5D12-3E06-3F6F-407003B0A8A1}"/>
              </a:ext>
            </a:extLst>
          </p:cNvPr>
          <p:cNvCxnSpPr>
            <a:cxnSpLocks/>
          </p:cNvCxnSpPr>
          <p:nvPr userDrawn="1"/>
        </p:nvCxnSpPr>
        <p:spPr>
          <a:xfrm>
            <a:off x="1633067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>
            <a:extLst>
              <a:ext uri="{FF2B5EF4-FFF2-40B4-BE49-F238E27FC236}">
                <a16:creationId xmlns:a16="http://schemas.microsoft.com/office/drawing/2014/main" id="{5541C8BA-3FCD-9C63-08CB-2E88BC1EADA3}"/>
              </a:ext>
            </a:extLst>
          </p:cNvPr>
          <p:cNvCxnSpPr>
            <a:cxnSpLocks/>
          </p:cNvCxnSpPr>
          <p:nvPr userDrawn="1"/>
        </p:nvCxnSpPr>
        <p:spPr>
          <a:xfrm>
            <a:off x="7150931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>
            <a:extLst>
              <a:ext uri="{FF2B5EF4-FFF2-40B4-BE49-F238E27FC236}">
                <a16:creationId xmlns:a16="http://schemas.microsoft.com/office/drawing/2014/main" id="{98C9350D-3C0C-B308-AF05-BEF8DF366968}"/>
              </a:ext>
            </a:extLst>
          </p:cNvPr>
          <p:cNvCxnSpPr>
            <a:cxnSpLocks/>
          </p:cNvCxnSpPr>
          <p:nvPr userDrawn="1"/>
        </p:nvCxnSpPr>
        <p:spPr>
          <a:xfrm>
            <a:off x="4392000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639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umbers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7909D851-A66D-48F5-9919-38BC246B83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199121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D02C751-CE04-47EA-A1A7-31A30527F7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08467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DB429DA6-DBB5-4F41-8058-8B35D30BC50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8469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5C1D8542-B4AD-430A-A597-54C6CC3527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26322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2493263F-FDCE-4F77-B97C-089B8D52BE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26324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869AADEE-F997-410C-8BFD-CE19019828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67400" y="2003369"/>
            <a:ext cx="1609200" cy="5078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3200" b="0" i="0" kern="1200" cap="none" baseline="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#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F66BDDE9-B972-4AB5-8E71-CE9797570F9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67401" y="2529181"/>
            <a:ext cx="1609199" cy="18466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200" b="0" i="0" kern="1200" dirty="0">
                <a:solidFill>
                  <a:schemeClr val="tx1"/>
                </a:solidFill>
                <a:latin typeface="3DS V2 SemiBold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TEXT</a:t>
            </a:r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F7565AA9-0535-714B-905F-9E644D5DFA04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8" name="Straight Connector 16">
            <a:extLst>
              <a:ext uri="{FF2B5EF4-FFF2-40B4-BE49-F238E27FC236}">
                <a16:creationId xmlns:a16="http://schemas.microsoft.com/office/drawing/2014/main" id="{38DB578A-2FA6-634F-981A-653D1A36E8C3}"/>
              </a:ext>
            </a:extLst>
          </p:cNvPr>
          <p:cNvCxnSpPr>
            <a:cxnSpLocks/>
          </p:cNvCxnSpPr>
          <p:nvPr/>
        </p:nvCxnSpPr>
        <p:spPr>
          <a:xfrm>
            <a:off x="1633067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6">
            <a:extLst>
              <a:ext uri="{FF2B5EF4-FFF2-40B4-BE49-F238E27FC236}">
                <a16:creationId xmlns:a16="http://schemas.microsoft.com/office/drawing/2014/main" id="{F67BC959-B4EF-FB4D-8F2D-59BD065DB459}"/>
              </a:ext>
            </a:extLst>
          </p:cNvPr>
          <p:cNvCxnSpPr>
            <a:cxnSpLocks/>
          </p:cNvCxnSpPr>
          <p:nvPr/>
        </p:nvCxnSpPr>
        <p:spPr>
          <a:xfrm>
            <a:off x="7150922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6">
            <a:extLst>
              <a:ext uri="{FF2B5EF4-FFF2-40B4-BE49-F238E27FC236}">
                <a16:creationId xmlns:a16="http://schemas.microsoft.com/office/drawing/2014/main" id="{15748BF8-CDA2-D44A-9255-3C7C85D5EE23}"/>
              </a:ext>
            </a:extLst>
          </p:cNvPr>
          <p:cNvCxnSpPr>
            <a:cxnSpLocks/>
          </p:cNvCxnSpPr>
          <p:nvPr/>
        </p:nvCxnSpPr>
        <p:spPr>
          <a:xfrm>
            <a:off x="4392000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8">
            <a:extLst>
              <a:ext uri="{FF2B5EF4-FFF2-40B4-BE49-F238E27FC236}">
                <a16:creationId xmlns:a16="http://schemas.microsoft.com/office/drawing/2014/main" id="{03757C0F-2B79-4AE3-BC5A-2C74E98878AA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D141D94C-17E2-4229-B713-C2621FBB2957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008469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8AE44D07-780C-4981-A539-F7197B84666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3767401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E9B09DCE-E65C-48B0-A557-69FAEC52355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526324" y="3017143"/>
            <a:ext cx="1609199" cy="973832"/>
          </a:xfrm>
          <a:custGeom>
            <a:avLst/>
            <a:gdLst>
              <a:gd name="connsiteX0" fmla="*/ 0 w 1609199"/>
              <a:gd name="connsiteY0" fmla="*/ 0 h 973832"/>
              <a:gd name="connsiteX1" fmla="*/ 1609199 w 1609199"/>
              <a:gd name="connsiteY1" fmla="*/ 0 h 973832"/>
              <a:gd name="connsiteX2" fmla="*/ 1609199 w 1609199"/>
              <a:gd name="connsiteY2" fmla="*/ 973832 h 973832"/>
              <a:gd name="connsiteX3" fmla="*/ 0 w 1609199"/>
              <a:gd name="connsiteY3" fmla="*/ 973832 h 97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199" h="973832">
                <a:moveTo>
                  <a:pt x="0" y="0"/>
                </a:moveTo>
                <a:lnTo>
                  <a:pt x="1609199" y="0"/>
                </a:lnTo>
                <a:lnTo>
                  <a:pt x="1609199" y="973832"/>
                </a:lnTo>
                <a:lnTo>
                  <a:pt x="0" y="973832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1050"/>
            </a:lvl1pPr>
            <a:lvl2pPr marL="172796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900"/>
            </a:lvl2pPr>
            <a:lvl3pPr marL="34559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chemeClr val="tx1"/>
              </a:buClr>
              <a:buFont typeface="Arial Narrow" panose="020B0606020202030204" pitchFamily="34" charset="0"/>
              <a:buNone/>
              <a:defRPr sz="800"/>
            </a:lvl3pPr>
            <a:lvl4pPr marL="51838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ourier New" panose="02070309020205020404" pitchFamily="49" charset="0"/>
              <a:buNone/>
              <a:defRPr sz="700"/>
            </a:lvl4pPr>
          </a:lstStyle>
          <a:p>
            <a:pPr lvl="0"/>
            <a:r>
              <a:rPr lang="en-US" noProof="0"/>
              <a:t>Insert text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E62C0F43-8F6D-6944-95F4-A1CE0C85F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D9FFA8D-2E08-7174-BDB7-E790CCE6B9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199088" cy="61555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82CB145B-269D-C065-F2D3-E46692077C77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cxnSp>
        <p:nvCxnSpPr>
          <p:cNvPr id="4" name="Straight Connector 16">
            <a:extLst>
              <a:ext uri="{FF2B5EF4-FFF2-40B4-BE49-F238E27FC236}">
                <a16:creationId xmlns:a16="http://schemas.microsoft.com/office/drawing/2014/main" id="{25A01A4B-FCA1-24A2-CB06-F703B6BFF8A3}"/>
              </a:ext>
            </a:extLst>
          </p:cNvPr>
          <p:cNvCxnSpPr>
            <a:cxnSpLocks/>
          </p:cNvCxnSpPr>
          <p:nvPr userDrawn="1"/>
        </p:nvCxnSpPr>
        <p:spPr>
          <a:xfrm>
            <a:off x="1633067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>
            <a:extLst>
              <a:ext uri="{FF2B5EF4-FFF2-40B4-BE49-F238E27FC236}">
                <a16:creationId xmlns:a16="http://schemas.microsoft.com/office/drawing/2014/main" id="{33F777F0-3CD6-E76F-4914-519BE72403FC}"/>
              </a:ext>
            </a:extLst>
          </p:cNvPr>
          <p:cNvCxnSpPr>
            <a:cxnSpLocks/>
          </p:cNvCxnSpPr>
          <p:nvPr userDrawn="1"/>
        </p:nvCxnSpPr>
        <p:spPr>
          <a:xfrm>
            <a:off x="7150922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>
            <a:extLst>
              <a:ext uri="{FF2B5EF4-FFF2-40B4-BE49-F238E27FC236}">
                <a16:creationId xmlns:a16="http://schemas.microsoft.com/office/drawing/2014/main" id="{8207397E-16BE-5DCF-211B-93274DEED1E2}"/>
              </a:ext>
            </a:extLst>
          </p:cNvPr>
          <p:cNvCxnSpPr>
            <a:cxnSpLocks/>
          </p:cNvCxnSpPr>
          <p:nvPr userDrawn="1"/>
        </p:nvCxnSpPr>
        <p:spPr>
          <a:xfrm>
            <a:off x="4392000" y="2862070"/>
            <a:ext cx="360000" cy="0"/>
          </a:xfrm>
          <a:prstGeom prst="line">
            <a:avLst/>
          </a:prstGeom>
          <a:ln w="63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0848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 Cover V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>
            <a:extLst>
              <a:ext uri="{FF2B5EF4-FFF2-40B4-BE49-F238E27FC236}">
                <a16:creationId xmlns:a16="http://schemas.microsoft.com/office/drawing/2014/main" id="{ED84FB1C-F81A-B04D-E004-5513C6AFAC60}"/>
              </a:ext>
            </a:extLst>
          </p:cNvPr>
          <p:cNvSpPr/>
          <p:nvPr userDrawn="1"/>
        </p:nvSpPr>
        <p:spPr>
          <a:xfrm rot="20342527">
            <a:off x="4194489" y="444620"/>
            <a:ext cx="3190719" cy="4351609"/>
          </a:xfrm>
          <a:custGeom>
            <a:avLst/>
            <a:gdLst>
              <a:gd name="connsiteX0" fmla="*/ 0 w 6415314"/>
              <a:gd name="connsiteY0" fmla="*/ 3173759 h 6347517"/>
              <a:gd name="connsiteX1" fmla="*/ 3207657 w 6415314"/>
              <a:gd name="connsiteY1" fmla="*/ 0 h 6347517"/>
              <a:gd name="connsiteX2" fmla="*/ 6415314 w 6415314"/>
              <a:gd name="connsiteY2" fmla="*/ 3173759 h 6347517"/>
              <a:gd name="connsiteX3" fmla="*/ 3207657 w 6415314"/>
              <a:gd name="connsiteY3" fmla="*/ 6347518 h 6347517"/>
              <a:gd name="connsiteX4" fmla="*/ 0 w 6415314"/>
              <a:gd name="connsiteY4" fmla="*/ 3173759 h 6347517"/>
              <a:gd name="connsiteX0" fmla="*/ 6415314 w 6506754"/>
              <a:gd name="connsiteY0" fmla="*/ 3173759 h 6347518"/>
              <a:gd name="connsiteX1" fmla="*/ 3207657 w 6506754"/>
              <a:gd name="connsiteY1" fmla="*/ 6347518 h 6347518"/>
              <a:gd name="connsiteX2" fmla="*/ 0 w 6506754"/>
              <a:gd name="connsiteY2" fmla="*/ 3173759 h 6347518"/>
              <a:gd name="connsiteX3" fmla="*/ 3207657 w 6506754"/>
              <a:gd name="connsiteY3" fmla="*/ 0 h 6347518"/>
              <a:gd name="connsiteX4" fmla="*/ 6506754 w 6506754"/>
              <a:gd name="connsiteY4" fmla="*/ 3265199 h 6347518"/>
              <a:gd name="connsiteX0" fmla="*/ 6415314 w 6415314"/>
              <a:gd name="connsiteY0" fmla="*/ 3173759 h 6347518"/>
              <a:gd name="connsiteX1" fmla="*/ 3207657 w 6415314"/>
              <a:gd name="connsiteY1" fmla="*/ 6347518 h 6347518"/>
              <a:gd name="connsiteX2" fmla="*/ 0 w 6415314"/>
              <a:gd name="connsiteY2" fmla="*/ 3173759 h 6347518"/>
              <a:gd name="connsiteX3" fmla="*/ 3207657 w 6415314"/>
              <a:gd name="connsiteY3" fmla="*/ 0 h 6347518"/>
              <a:gd name="connsiteX0" fmla="*/ 3207657 w 3207657"/>
              <a:gd name="connsiteY0" fmla="*/ 6347518 h 6347518"/>
              <a:gd name="connsiteX1" fmla="*/ 0 w 3207657"/>
              <a:gd name="connsiteY1" fmla="*/ 3173759 h 6347518"/>
              <a:gd name="connsiteX2" fmla="*/ 3207657 w 3207657"/>
              <a:gd name="connsiteY2" fmla="*/ 0 h 6347518"/>
              <a:gd name="connsiteX0" fmla="*/ 0 w 3207657"/>
              <a:gd name="connsiteY0" fmla="*/ 3173759 h 3173759"/>
              <a:gd name="connsiteX1" fmla="*/ 3207657 w 3207657"/>
              <a:gd name="connsiteY1" fmla="*/ 0 h 3173759"/>
              <a:gd name="connsiteX0" fmla="*/ 0 w 2988369"/>
              <a:gd name="connsiteY0" fmla="*/ 4351609 h 4351609"/>
              <a:gd name="connsiteX1" fmla="*/ 2988369 w 2988369"/>
              <a:gd name="connsiteY1" fmla="*/ 0 h 4351609"/>
              <a:gd name="connsiteX0" fmla="*/ 202350 w 3190719"/>
              <a:gd name="connsiteY0" fmla="*/ 4351609 h 4351609"/>
              <a:gd name="connsiteX1" fmla="*/ 3190719 w 3190719"/>
              <a:gd name="connsiteY1" fmla="*/ 0 h 4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90719" h="4351609">
                <a:moveTo>
                  <a:pt x="202350" y="4351609"/>
                </a:moveTo>
                <a:cubicBezTo>
                  <a:pt x="-662993" y="1702776"/>
                  <a:pt x="1419179" y="0"/>
                  <a:pt x="3190719" y="0"/>
                </a:cubicBezTo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1"/>
          </a:p>
        </p:txBody>
      </p:sp>
      <p:sp>
        <p:nvSpPr>
          <p:cNvPr id="3" name="Ellipse 4">
            <a:extLst>
              <a:ext uri="{FF2B5EF4-FFF2-40B4-BE49-F238E27FC236}">
                <a16:creationId xmlns:a16="http://schemas.microsoft.com/office/drawing/2014/main" id="{FD5834A0-8A24-CD5E-FEE3-92A49FE773C7}"/>
              </a:ext>
            </a:extLst>
          </p:cNvPr>
          <p:cNvSpPr/>
          <p:nvPr userDrawn="1"/>
        </p:nvSpPr>
        <p:spPr>
          <a:xfrm rot="19152204">
            <a:off x="3954916" y="558221"/>
            <a:ext cx="3196464" cy="4133486"/>
          </a:xfrm>
          <a:custGeom>
            <a:avLst/>
            <a:gdLst>
              <a:gd name="connsiteX0" fmla="*/ 0 w 6415314"/>
              <a:gd name="connsiteY0" fmla="*/ 3173400 h 6346800"/>
              <a:gd name="connsiteX1" fmla="*/ 3207657 w 6415314"/>
              <a:gd name="connsiteY1" fmla="*/ 0 h 6346800"/>
              <a:gd name="connsiteX2" fmla="*/ 6415314 w 6415314"/>
              <a:gd name="connsiteY2" fmla="*/ 3173400 h 6346800"/>
              <a:gd name="connsiteX3" fmla="*/ 3207657 w 6415314"/>
              <a:gd name="connsiteY3" fmla="*/ 6346800 h 6346800"/>
              <a:gd name="connsiteX4" fmla="*/ 0 w 6415314"/>
              <a:gd name="connsiteY4" fmla="*/ 3173400 h 6346800"/>
              <a:gd name="connsiteX0" fmla="*/ 6415314 w 6506754"/>
              <a:gd name="connsiteY0" fmla="*/ 3173400 h 6346800"/>
              <a:gd name="connsiteX1" fmla="*/ 3207657 w 6506754"/>
              <a:gd name="connsiteY1" fmla="*/ 6346800 h 6346800"/>
              <a:gd name="connsiteX2" fmla="*/ 0 w 6506754"/>
              <a:gd name="connsiteY2" fmla="*/ 3173400 h 6346800"/>
              <a:gd name="connsiteX3" fmla="*/ 3207657 w 6506754"/>
              <a:gd name="connsiteY3" fmla="*/ 0 h 6346800"/>
              <a:gd name="connsiteX4" fmla="*/ 6506754 w 6506754"/>
              <a:gd name="connsiteY4" fmla="*/ 3264840 h 6346800"/>
              <a:gd name="connsiteX0" fmla="*/ 6415314 w 6415314"/>
              <a:gd name="connsiteY0" fmla="*/ 3173400 h 6346800"/>
              <a:gd name="connsiteX1" fmla="*/ 3207657 w 6415314"/>
              <a:gd name="connsiteY1" fmla="*/ 6346800 h 6346800"/>
              <a:gd name="connsiteX2" fmla="*/ 0 w 6415314"/>
              <a:gd name="connsiteY2" fmla="*/ 3173400 h 6346800"/>
              <a:gd name="connsiteX3" fmla="*/ 3207657 w 6415314"/>
              <a:gd name="connsiteY3" fmla="*/ 0 h 6346800"/>
              <a:gd name="connsiteX0" fmla="*/ 3207657 w 3207657"/>
              <a:gd name="connsiteY0" fmla="*/ 6346800 h 6346800"/>
              <a:gd name="connsiteX1" fmla="*/ 0 w 3207657"/>
              <a:gd name="connsiteY1" fmla="*/ 3173400 h 6346800"/>
              <a:gd name="connsiteX2" fmla="*/ 3207657 w 3207657"/>
              <a:gd name="connsiteY2" fmla="*/ 0 h 6346800"/>
              <a:gd name="connsiteX0" fmla="*/ 0 w 3207657"/>
              <a:gd name="connsiteY0" fmla="*/ 3173400 h 3173400"/>
              <a:gd name="connsiteX1" fmla="*/ 3207657 w 3207657"/>
              <a:gd name="connsiteY1" fmla="*/ 0 h 3173400"/>
              <a:gd name="connsiteX0" fmla="*/ 0 w 3078688"/>
              <a:gd name="connsiteY0" fmla="*/ 4133486 h 4133486"/>
              <a:gd name="connsiteX1" fmla="*/ 3078688 w 3078688"/>
              <a:gd name="connsiteY1" fmla="*/ 0 h 4133486"/>
              <a:gd name="connsiteX0" fmla="*/ 117776 w 3196464"/>
              <a:gd name="connsiteY0" fmla="*/ 4133486 h 4133486"/>
              <a:gd name="connsiteX1" fmla="*/ 3196464 w 3196464"/>
              <a:gd name="connsiteY1" fmla="*/ 0 h 413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96464" h="4133486">
                <a:moveTo>
                  <a:pt x="117776" y="4133486"/>
                </a:moveTo>
                <a:cubicBezTo>
                  <a:pt x="-499438" y="1532594"/>
                  <a:pt x="1424924" y="0"/>
                  <a:pt x="3196464" y="0"/>
                </a:cubicBezTo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67" noProof="1"/>
          </a:p>
        </p:txBody>
      </p:sp>
      <p:pic>
        <p:nvPicPr>
          <p:cNvPr id="4" name="Graphic 53">
            <a:extLst>
              <a:ext uri="{FF2B5EF4-FFF2-40B4-BE49-F238E27FC236}">
                <a16:creationId xmlns:a16="http://schemas.microsoft.com/office/drawing/2014/main" id="{6DAEC450-8DDA-B9D7-7E70-486B999818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4916" y="2220380"/>
            <a:ext cx="2310627" cy="706127"/>
          </a:xfrm>
          <a:prstGeom prst="rect">
            <a:avLst/>
          </a:prstGeom>
        </p:spPr>
      </p:pic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7A7595E9-5794-EF34-0FCC-2BDE7036669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 </a:t>
            </a:r>
          </a:p>
        </p:txBody>
      </p:sp>
      <p:cxnSp>
        <p:nvCxnSpPr>
          <p:cNvPr id="7" name="Connecteur droit 8">
            <a:extLst>
              <a:ext uri="{FF2B5EF4-FFF2-40B4-BE49-F238E27FC236}">
                <a16:creationId xmlns:a16="http://schemas.microsoft.com/office/drawing/2014/main" id="{EE733393-9641-6C78-56A4-3E8C9BD8CC9F}"/>
              </a:ext>
            </a:extLst>
          </p:cNvPr>
          <p:cNvCxnSpPr>
            <a:cxnSpLocks/>
          </p:cNvCxnSpPr>
          <p:nvPr userDrawn="1"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/>
                </a:gs>
                <a:gs pos="57000">
                  <a:schemeClr val="bg1">
                    <a:alpha val="13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3C78C9E-12EA-9F66-80B1-C652F98E11A3}"/>
              </a:ext>
            </a:extLst>
          </p:cNvPr>
          <p:cNvSpPr txBox="1"/>
          <p:nvPr userDrawn="1"/>
        </p:nvSpPr>
        <p:spPr>
          <a:xfrm>
            <a:off x="5083183" y="2304164"/>
            <a:ext cx="2587083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spcBef>
                <a:spcPts val="0"/>
              </a:spcBef>
            </a:pPr>
            <a:r>
              <a:rPr lang="fr-FR" sz="2400" b="1" i="0" dirty="0">
                <a:solidFill>
                  <a:schemeClr val="bg1"/>
                </a:solidFill>
                <a:latin typeface="3DS V2 SemiBold" pitchFamily="2" charset="77"/>
              </a:rPr>
              <a:t>Virtual </a:t>
            </a:r>
            <a:r>
              <a:rPr lang="fr-FR" sz="2400" b="1" dirty="0">
                <a:solidFill>
                  <a:schemeClr val="bg1"/>
                </a:solidFill>
                <a:latin typeface="3DS V2 SemiBold" pitchFamily="2" charset="77"/>
              </a:rPr>
              <a:t>W</a:t>
            </a:r>
            <a:r>
              <a:rPr lang="fr-FR" sz="2400" b="1" i="0" dirty="0">
                <a:solidFill>
                  <a:schemeClr val="bg1"/>
                </a:solidFill>
                <a:latin typeface="3DS V2 SemiBold" pitchFamily="2" charset="77"/>
              </a:rPr>
              <a:t>orlds</a:t>
            </a:r>
          </a:p>
          <a:p>
            <a:pPr>
              <a:lnSpc>
                <a:spcPts val="2540"/>
              </a:lnSpc>
              <a:spcBef>
                <a:spcPts val="0"/>
              </a:spcBef>
            </a:pPr>
            <a:r>
              <a:rPr lang="fr-FR" sz="2400" b="1" i="0" dirty="0">
                <a:solidFill>
                  <a:schemeClr val="bg1"/>
                </a:solidFill>
                <a:latin typeface="3DS V2 SemiBold" pitchFamily="2" charset="77"/>
              </a:rPr>
              <a:t>for Real Life</a:t>
            </a:r>
          </a:p>
        </p:txBody>
      </p:sp>
    </p:spTree>
    <p:extLst>
      <p:ext uri="{BB962C8B-B14F-4D97-AF65-F5344CB8AC3E}">
        <p14:creationId xmlns:p14="http://schemas.microsoft.com/office/powerpoint/2010/main" val="966342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 Cover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>
            <a:extLst>
              <a:ext uri="{FF2B5EF4-FFF2-40B4-BE49-F238E27FC236}">
                <a16:creationId xmlns:a16="http://schemas.microsoft.com/office/drawing/2014/main" id="{5ABB6C23-A795-AA8F-3008-524444FC3BDD}"/>
              </a:ext>
            </a:extLst>
          </p:cNvPr>
          <p:cNvSpPr/>
          <p:nvPr/>
        </p:nvSpPr>
        <p:spPr>
          <a:xfrm rot="20342527">
            <a:off x="1986548" y="444619"/>
            <a:ext cx="3190719" cy="4351609"/>
          </a:xfrm>
          <a:custGeom>
            <a:avLst/>
            <a:gdLst>
              <a:gd name="connsiteX0" fmla="*/ 0 w 6415314"/>
              <a:gd name="connsiteY0" fmla="*/ 3173759 h 6347517"/>
              <a:gd name="connsiteX1" fmla="*/ 3207657 w 6415314"/>
              <a:gd name="connsiteY1" fmla="*/ 0 h 6347517"/>
              <a:gd name="connsiteX2" fmla="*/ 6415314 w 6415314"/>
              <a:gd name="connsiteY2" fmla="*/ 3173759 h 6347517"/>
              <a:gd name="connsiteX3" fmla="*/ 3207657 w 6415314"/>
              <a:gd name="connsiteY3" fmla="*/ 6347518 h 6347517"/>
              <a:gd name="connsiteX4" fmla="*/ 0 w 6415314"/>
              <a:gd name="connsiteY4" fmla="*/ 3173759 h 6347517"/>
              <a:gd name="connsiteX0" fmla="*/ 6415314 w 6506754"/>
              <a:gd name="connsiteY0" fmla="*/ 3173759 h 6347518"/>
              <a:gd name="connsiteX1" fmla="*/ 3207657 w 6506754"/>
              <a:gd name="connsiteY1" fmla="*/ 6347518 h 6347518"/>
              <a:gd name="connsiteX2" fmla="*/ 0 w 6506754"/>
              <a:gd name="connsiteY2" fmla="*/ 3173759 h 6347518"/>
              <a:gd name="connsiteX3" fmla="*/ 3207657 w 6506754"/>
              <a:gd name="connsiteY3" fmla="*/ 0 h 6347518"/>
              <a:gd name="connsiteX4" fmla="*/ 6506754 w 6506754"/>
              <a:gd name="connsiteY4" fmla="*/ 3265199 h 6347518"/>
              <a:gd name="connsiteX0" fmla="*/ 6415314 w 6415314"/>
              <a:gd name="connsiteY0" fmla="*/ 3173759 h 6347518"/>
              <a:gd name="connsiteX1" fmla="*/ 3207657 w 6415314"/>
              <a:gd name="connsiteY1" fmla="*/ 6347518 h 6347518"/>
              <a:gd name="connsiteX2" fmla="*/ 0 w 6415314"/>
              <a:gd name="connsiteY2" fmla="*/ 3173759 h 6347518"/>
              <a:gd name="connsiteX3" fmla="*/ 3207657 w 6415314"/>
              <a:gd name="connsiteY3" fmla="*/ 0 h 6347518"/>
              <a:gd name="connsiteX0" fmla="*/ 3207657 w 3207657"/>
              <a:gd name="connsiteY0" fmla="*/ 6347518 h 6347518"/>
              <a:gd name="connsiteX1" fmla="*/ 0 w 3207657"/>
              <a:gd name="connsiteY1" fmla="*/ 3173759 h 6347518"/>
              <a:gd name="connsiteX2" fmla="*/ 3207657 w 3207657"/>
              <a:gd name="connsiteY2" fmla="*/ 0 h 6347518"/>
              <a:gd name="connsiteX0" fmla="*/ 0 w 3207657"/>
              <a:gd name="connsiteY0" fmla="*/ 3173759 h 3173759"/>
              <a:gd name="connsiteX1" fmla="*/ 3207657 w 3207657"/>
              <a:gd name="connsiteY1" fmla="*/ 0 h 3173759"/>
              <a:gd name="connsiteX0" fmla="*/ 0 w 2988369"/>
              <a:gd name="connsiteY0" fmla="*/ 4351609 h 4351609"/>
              <a:gd name="connsiteX1" fmla="*/ 2988369 w 2988369"/>
              <a:gd name="connsiteY1" fmla="*/ 0 h 4351609"/>
              <a:gd name="connsiteX0" fmla="*/ 202350 w 3190719"/>
              <a:gd name="connsiteY0" fmla="*/ 4351609 h 4351609"/>
              <a:gd name="connsiteX1" fmla="*/ 3190719 w 3190719"/>
              <a:gd name="connsiteY1" fmla="*/ 0 h 4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90719" h="4351609">
                <a:moveTo>
                  <a:pt x="202350" y="4351609"/>
                </a:moveTo>
                <a:cubicBezTo>
                  <a:pt x="-662993" y="1702776"/>
                  <a:pt x="1419179" y="0"/>
                  <a:pt x="3190719" y="0"/>
                </a:cubicBezTo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E244A77-601E-D016-15FF-21FDED8B9188}"/>
              </a:ext>
            </a:extLst>
          </p:cNvPr>
          <p:cNvSpPr/>
          <p:nvPr/>
        </p:nvSpPr>
        <p:spPr>
          <a:xfrm rot="19152204">
            <a:off x="1746975" y="558220"/>
            <a:ext cx="3196464" cy="4133486"/>
          </a:xfrm>
          <a:custGeom>
            <a:avLst/>
            <a:gdLst>
              <a:gd name="connsiteX0" fmla="*/ 0 w 6415314"/>
              <a:gd name="connsiteY0" fmla="*/ 3173400 h 6346800"/>
              <a:gd name="connsiteX1" fmla="*/ 3207657 w 6415314"/>
              <a:gd name="connsiteY1" fmla="*/ 0 h 6346800"/>
              <a:gd name="connsiteX2" fmla="*/ 6415314 w 6415314"/>
              <a:gd name="connsiteY2" fmla="*/ 3173400 h 6346800"/>
              <a:gd name="connsiteX3" fmla="*/ 3207657 w 6415314"/>
              <a:gd name="connsiteY3" fmla="*/ 6346800 h 6346800"/>
              <a:gd name="connsiteX4" fmla="*/ 0 w 6415314"/>
              <a:gd name="connsiteY4" fmla="*/ 3173400 h 6346800"/>
              <a:gd name="connsiteX0" fmla="*/ 6415314 w 6506754"/>
              <a:gd name="connsiteY0" fmla="*/ 3173400 h 6346800"/>
              <a:gd name="connsiteX1" fmla="*/ 3207657 w 6506754"/>
              <a:gd name="connsiteY1" fmla="*/ 6346800 h 6346800"/>
              <a:gd name="connsiteX2" fmla="*/ 0 w 6506754"/>
              <a:gd name="connsiteY2" fmla="*/ 3173400 h 6346800"/>
              <a:gd name="connsiteX3" fmla="*/ 3207657 w 6506754"/>
              <a:gd name="connsiteY3" fmla="*/ 0 h 6346800"/>
              <a:gd name="connsiteX4" fmla="*/ 6506754 w 6506754"/>
              <a:gd name="connsiteY4" fmla="*/ 3264840 h 6346800"/>
              <a:gd name="connsiteX0" fmla="*/ 6415314 w 6415314"/>
              <a:gd name="connsiteY0" fmla="*/ 3173400 h 6346800"/>
              <a:gd name="connsiteX1" fmla="*/ 3207657 w 6415314"/>
              <a:gd name="connsiteY1" fmla="*/ 6346800 h 6346800"/>
              <a:gd name="connsiteX2" fmla="*/ 0 w 6415314"/>
              <a:gd name="connsiteY2" fmla="*/ 3173400 h 6346800"/>
              <a:gd name="connsiteX3" fmla="*/ 3207657 w 6415314"/>
              <a:gd name="connsiteY3" fmla="*/ 0 h 6346800"/>
              <a:gd name="connsiteX0" fmla="*/ 3207657 w 3207657"/>
              <a:gd name="connsiteY0" fmla="*/ 6346800 h 6346800"/>
              <a:gd name="connsiteX1" fmla="*/ 0 w 3207657"/>
              <a:gd name="connsiteY1" fmla="*/ 3173400 h 6346800"/>
              <a:gd name="connsiteX2" fmla="*/ 3207657 w 3207657"/>
              <a:gd name="connsiteY2" fmla="*/ 0 h 6346800"/>
              <a:gd name="connsiteX0" fmla="*/ 0 w 3207657"/>
              <a:gd name="connsiteY0" fmla="*/ 3173400 h 3173400"/>
              <a:gd name="connsiteX1" fmla="*/ 3207657 w 3207657"/>
              <a:gd name="connsiteY1" fmla="*/ 0 h 3173400"/>
              <a:gd name="connsiteX0" fmla="*/ 0 w 3078688"/>
              <a:gd name="connsiteY0" fmla="*/ 4133486 h 4133486"/>
              <a:gd name="connsiteX1" fmla="*/ 3078688 w 3078688"/>
              <a:gd name="connsiteY1" fmla="*/ 0 h 4133486"/>
              <a:gd name="connsiteX0" fmla="*/ 117776 w 3196464"/>
              <a:gd name="connsiteY0" fmla="*/ 4133486 h 4133486"/>
              <a:gd name="connsiteX1" fmla="*/ 3196464 w 3196464"/>
              <a:gd name="connsiteY1" fmla="*/ 0 h 413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96464" h="4133486">
                <a:moveTo>
                  <a:pt x="117776" y="4133486"/>
                </a:moveTo>
                <a:cubicBezTo>
                  <a:pt x="-499438" y="1532594"/>
                  <a:pt x="1424924" y="0"/>
                  <a:pt x="3196464" y="0"/>
                </a:cubicBezTo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67" dirty="0"/>
          </a:p>
        </p:txBody>
      </p:sp>
      <p:sp>
        <p:nvSpPr>
          <p:cNvPr id="17" name="ZoneTexte 7">
            <a:extLst>
              <a:ext uri="{FF2B5EF4-FFF2-40B4-BE49-F238E27FC236}">
                <a16:creationId xmlns:a16="http://schemas.microsoft.com/office/drawing/2014/main" id="{F7565AA9-0535-714B-905F-9E644D5DFA04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60427B-CF53-DD08-94C3-34CA10934AFE}"/>
              </a:ext>
            </a:extLst>
          </p:cNvPr>
          <p:cNvSpPr txBox="1"/>
          <p:nvPr/>
        </p:nvSpPr>
        <p:spPr>
          <a:xfrm>
            <a:off x="3295446" y="1433587"/>
            <a:ext cx="3802740" cy="10849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FR" sz="3200" b="1" cap="all" baseline="0" dirty="0">
                <a:solidFill>
                  <a:schemeClr val="bg1"/>
                </a:solidFill>
              </a:rPr>
              <a:t>Discover more</a:t>
            </a:r>
          </a:p>
          <a:p>
            <a:pPr algn="ctr"/>
            <a:r>
              <a:rPr lang="fr-FR" sz="3200" b="1" cap="all" baseline="0" dirty="0">
                <a:solidFill>
                  <a:schemeClr val="bg1"/>
                </a:solidFill>
              </a:rPr>
              <a:t>on 3DS.com</a:t>
            </a:r>
          </a:p>
        </p:txBody>
      </p:sp>
      <p:pic>
        <p:nvPicPr>
          <p:cNvPr id="12" name="Image 11">
            <a:hlinkClick r:id="rId2"/>
            <a:extLst>
              <a:ext uri="{FF2B5EF4-FFF2-40B4-BE49-F238E27FC236}">
                <a16:creationId xmlns:a16="http://schemas.microsoft.com/office/drawing/2014/main" id="{38CEF3E3-81D7-AF4F-B39A-AD63ADF06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" r="33"/>
          <a:stretch/>
        </p:blipFill>
        <p:spPr>
          <a:xfrm>
            <a:off x="3469617" y="2833230"/>
            <a:ext cx="490436" cy="490764"/>
          </a:xfrm>
          <a:prstGeom prst="rect">
            <a:avLst/>
          </a:prstGeom>
        </p:spPr>
      </p:pic>
      <p:pic>
        <p:nvPicPr>
          <p:cNvPr id="11" name="Image 10">
            <a:hlinkClick r:id="rId5"/>
            <a:extLst>
              <a:ext uri="{FF2B5EF4-FFF2-40B4-BE49-F238E27FC236}">
                <a16:creationId xmlns:a16="http://schemas.microsoft.com/office/drawing/2014/main" id="{0A9A2C5C-1739-9A06-B16D-E474811BB0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3" r="33"/>
          <a:stretch/>
        </p:blipFill>
        <p:spPr>
          <a:xfrm>
            <a:off x="4075407" y="2833230"/>
            <a:ext cx="490436" cy="490764"/>
          </a:xfrm>
          <a:prstGeom prst="rect">
            <a:avLst/>
          </a:prstGeom>
        </p:spPr>
      </p:pic>
      <p:pic>
        <p:nvPicPr>
          <p:cNvPr id="13" name="Image 12">
            <a:hlinkClick r:id="rId8"/>
            <a:extLst>
              <a:ext uri="{FF2B5EF4-FFF2-40B4-BE49-F238E27FC236}">
                <a16:creationId xmlns:a16="http://schemas.microsoft.com/office/drawing/2014/main" id="{DC4A1ED6-B966-2ED7-D3D7-E68E1ECBE1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3" r="33"/>
          <a:stretch/>
        </p:blipFill>
        <p:spPr>
          <a:xfrm>
            <a:off x="5286987" y="2833230"/>
            <a:ext cx="490436" cy="490764"/>
          </a:xfrm>
          <a:prstGeom prst="rect">
            <a:avLst/>
          </a:prstGeom>
        </p:spPr>
      </p:pic>
      <p:pic>
        <p:nvPicPr>
          <p:cNvPr id="14" name="Image 13">
            <a:hlinkClick r:id="rId11"/>
            <a:extLst>
              <a:ext uri="{FF2B5EF4-FFF2-40B4-BE49-F238E27FC236}">
                <a16:creationId xmlns:a16="http://schemas.microsoft.com/office/drawing/2014/main" id="{6D57FA42-1273-40C5-7EC4-2AACE25F47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3" r="33"/>
          <a:stretch/>
        </p:blipFill>
        <p:spPr>
          <a:xfrm>
            <a:off x="5892777" y="2833230"/>
            <a:ext cx="490436" cy="490764"/>
          </a:xfrm>
          <a:prstGeom prst="rect">
            <a:avLst/>
          </a:prstGeom>
        </p:spPr>
      </p:pic>
      <p:pic>
        <p:nvPicPr>
          <p:cNvPr id="15" name="Image 14">
            <a:hlinkClick r:id="rId14"/>
            <a:extLst>
              <a:ext uri="{FF2B5EF4-FFF2-40B4-BE49-F238E27FC236}">
                <a16:creationId xmlns:a16="http://schemas.microsoft.com/office/drawing/2014/main" id="{6591FDE6-6C2A-7A23-4F42-C77DC958BEC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3" r="33"/>
          <a:stretch/>
        </p:blipFill>
        <p:spPr>
          <a:xfrm>
            <a:off x="6498566" y="2833230"/>
            <a:ext cx="490436" cy="490764"/>
          </a:xfrm>
          <a:prstGeom prst="rect">
            <a:avLst/>
          </a:prstGeom>
        </p:spPr>
      </p:pic>
      <p:sp>
        <p:nvSpPr>
          <p:cNvPr id="7" name="Footer Placeholder 12">
            <a:extLst>
              <a:ext uri="{FF2B5EF4-FFF2-40B4-BE49-F238E27FC236}">
                <a16:creationId xmlns:a16="http://schemas.microsoft.com/office/drawing/2014/main" id="{831A17DB-79A4-882A-F14F-670B784EB6DC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>
                <a:solidFill>
                  <a:schemeClr val="bg1"/>
                </a:solidFill>
              </a:rPr>
              <a:t>© Dassault Systèmes | Confidential Information | 2025</a:t>
            </a:r>
          </a:p>
        </p:txBody>
      </p:sp>
      <p:cxnSp>
        <p:nvCxnSpPr>
          <p:cNvPr id="19" name="Connecteur droit 8">
            <a:extLst>
              <a:ext uri="{FF2B5EF4-FFF2-40B4-BE49-F238E27FC236}">
                <a16:creationId xmlns:a16="http://schemas.microsoft.com/office/drawing/2014/main" id="{DDF687BF-4022-CCA4-2A37-72AF9FFCFF22}"/>
              </a:ext>
            </a:extLst>
          </p:cNvPr>
          <p:cNvCxnSpPr>
            <a:cxnSpLocks/>
          </p:cNvCxnSpPr>
          <p:nvPr/>
        </p:nvCxnSpPr>
        <p:spPr>
          <a:xfrm>
            <a:off x="177217" y="323850"/>
            <a:ext cx="0" cy="4497900"/>
          </a:xfrm>
          <a:prstGeom prst="line">
            <a:avLst/>
          </a:prstGeom>
          <a:ln w="2540">
            <a:gradFill>
              <a:gsLst>
                <a:gs pos="0">
                  <a:schemeClr val="accent1"/>
                </a:gs>
                <a:gs pos="57000">
                  <a:schemeClr val="bg1">
                    <a:alpha val="13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53">
            <a:extLst>
              <a:ext uri="{FF2B5EF4-FFF2-40B4-BE49-F238E27FC236}">
                <a16:creationId xmlns:a16="http://schemas.microsoft.com/office/drawing/2014/main" id="{64700986-C375-3A00-DC02-7770AF5C4A5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0E420C5-0BCC-42AB-2BA9-8083E10C311D}"/>
              </a:ext>
            </a:extLst>
          </p:cNvPr>
          <p:cNvSpPr txBox="1"/>
          <p:nvPr userDrawn="1"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" name="Image 9">
            <a:extLst>
              <a:ext uri="{FF2B5EF4-FFF2-40B4-BE49-F238E27FC236}">
                <a16:creationId xmlns:a16="http://schemas.microsoft.com/office/drawing/2014/main" id="{B8EF9013-3DB0-6391-18CC-82E2F03086E2}"/>
              </a:ext>
            </a:extLst>
          </p:cNvPr>
          <p:cNvGrpSpPr/>
          <p:nvPr userDrawn="1"/>
        </p:nvGrpSpPr>
        <p:grpSpPr>
          <a:xfrm>
            <a:off x="4681198" y="2833230"/>
            <a:ext cx="491083" cy="490764"/>
            <a:chOff x="4681198" y="2833230"/>
            <a:chExt cx="491083" cy="490764"/>
          </a:xfrm>
        </p:grpSpPr>
        <p:sp>
          <p:nvSpPr>
            <p:cNvPr id="6" name="Freeform 5">
              <a:hlinkClick r:id="rId19"/>
              <a:extLst>
                <a:ext uri="{FF2B5EF4-FFF2-40B4-BE49-F238E27FC236}">
                  <a16:creationId xmlns:a16="http://schemas.microsoft.com/office/drawing/2014/main" id="{99A3589A-8801-32C6-B3C5-0A31A52C1B8A}"/>
                </a:ext>
              </a:extLst>
            </p:cNvPr>
            <p:cNvSpPr/>
            <p:nvPr/>
          </p:nvSpPr>
          <p:spPr>
            <a:xfrm>
              <a:off x="4681198" y="2833230"/>
              <a:ext cx="490759" cy="490764"/>
            </a:xfrm>
            <a:custGeom>
              <a:avLst/>
              <a:gdLst>
                <a:gd name="connsiteX0" fmla="*/ 245380 w 490759"/>
                <a:gd name="connsiteY0" fmla="*/ 0 h 490764"/>
                <a:gd name="connsiteX1" fmla="*/ 0 w 490759"/>
                <a:gd name="connsiteY1" fmla="*/ 245382 h 490764"/>
                <a:gd name="connsiteX2" fmla="*/ 245380 w 490759"/>
                <a:gd name="connsiteY2" fmla="*/ 490764 h 490764"/>
                <a:gd name="connsiteX3" fmla="*/ 490760 w 490759"/>
                <a:gd name="connsiteY3" fmla="*/ 245382 h 490764"/>
                <a:gd name="connsiteX4" fmla="*/ 245380 w 490759"/>
                <a:gd name="connsiteY4" fmla="*/ 0 h 49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59" h="490764">
                  <a:moveTo>
                    <a:pt x="245380" y="0"/>
                  </a:moveTo>
                  <a:cubicBezTo>
                    <a:pt x="109865" y="0"/>
                    <a:pt x="0" y="109866"/>
                    <a:pt x="0" y="245382"/>
                  </a:cubicBezTo>
                  <a:cubicBezTo>
                    <a:pt x="0" y="380898"/>
                    <a:pt x="109865" y="490764"/>
                    <a:pt x="245380" y="490764"/>
                  </a:cubicBezTo>
                  <a:cubicBezTo>
                    <a:pt x="380895" y="490764"/>
                    <a:pt x="490760" y="380898"/>
                    <a:pt x="490760" y="245382"/>
                  </a:cubicBezTo>
                  <a:cubicBezTo>
                    <a:pt x="490760" y="109866"/>
                    <a:pt x="380895" y="0"/>
                    <a:pt x="245380" y="0"/>
                  </a:cubicBezTo>
                  <a:close/>
                </a:path>
              </a:pathLst>
            </a:custGeom>
            <a:solidFill>
              <a:schemeClr val="bg1"/>
            </a:solidFill>
            <a:ln w="3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FR" dirty="0"/>
            </a:p>
          </p:txBody>
        </p:sp>
        <p:sp>
          <p:nvSpPr>
            <p:cNvPr id="9" name="Freeform 8">
              <a:hlinkClick r:id="rId19"/>
              <a:extLst>
                <a:ext uri="{FF2B5EF4-FFF2-40B4-BE49-F238E27FC236}">
                  <a16:creationId xmlns:a16="http://schemas.microsoft.com/office/drawing/2014/main" id="{F16BB6CE-8749-00A2-A6AF-2E0DB99758EE}"/>
                </a:ext>
              </a:extLst>
            </p:cNvPr>
            <p:cNvSpPr/>
            <p:nvPr/>
          </p:nvSpPr>
          <p:spPr>
            <a:xfrm>
              <a:off x="4785493" y="2934299"/>
              <a:ext cx="282170" cy="288373"/>
            </a:xfrm>
            <a:custGeom>
              <a:avLst/>
              <a:gdLst>
                <a:gd name="connsiteX0" fmla="*/ 167929 w 282170"/>
                <a:gd name="connsiteY0" fmla="*/ 122106 h 288373"/>
                <a:gd name="connsiteX1" fmla="*/ 272974 w 282170"/>
                <a:gd name="connsiteY1" fmla="*/ 0 h 288373"/>
                <a:gd name="connsiteX2" fmla="*/ 248082 w 282170"/>
                <a:gd name="connsiteY2" fmla="*/ 0 h 288373"/>
                <a:gd name="connsiteX3" fmla="*/ 156872 w 282170"/>
                <a:gd name="connsiteY3" fmla="*/ 106023 h 288373"/>
                <a:gd name="connsiteX4" fmla="*/ 84023 w 282170"/>
                <a:gd name="connsiteY4" fmla="*/ 0 h 288373"/>
                <a:gd name="connsiteX5" fmla="*/ 0 w 282170"/>
                <a:gd name="connsiteY5" fmla="*/ 0 h 288373"/>
                <a:gd name="connsiteX6" fmla="*/ 110162 w 282170"/>
                <a:gd name="connsiteY6" fmla="*/ 160326 h 288373"/>
                <a:gd name="connsiteX7" fmla="*/ 0 w 282170"/>
                <a:gd name="connsiteY7" fmla="*/ 288373 h 288373"/>
                <a:gd name="connsiteX8" fmla="*/ 24894 w 282170"/>
                <a:gd name="connsiteY8" fmla="*/ 288373 h 288373"/>
                <a:gd name="connsiteX9" fmla="*/ 121214 w 282170"/>
                <a:gd name="connsiteY9" fmla="*/ 176409 h 288373"/>
                <a:gd name="connsiteX10" fmla="*/ 198147 w 282170"/>
                <a:gd name="connsiteY10" fmla="*/ 288373 h 288373"/>
                <a:gd name="connsiteX11" fmla="*/ 282170 w 282170"/>
                <a:gd name="connsiteY11" fmla="*/ 288373 h 288373"/>
                <a:gd name="connsiteX12" fmla="*/ 167923 w 282170"/>
                <a:gd name="connsiteY12" fmla="*/ 122106 h 288373"/>
                <a:gd name="connsiteX13" fmla="*/ 33863 w 282170"/>
                <a:gd name="connsiteY13" fmla="*/ 18740 h 288373"/>
                <a:gd name="connsiteX14" fmla="*/ 72098 w 282170"/>
                <a:gd name="connsiteY14" fmla="*/ 18740 h 288373"/>
                <a:gd name="connsiteX15" fmla="*/ 248093 w 282170"/>
                <a:gd name="connsiteY15" fmla="*/ 270486 h 288373"/>
                <a:gd name="connsiteX16" fmla="*/ 209858 w 282170"/>
                <a:gd name="connsiteY16" fmla="*/ 270486 h 28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2170" h="288373">
                  <a:moveTo>
                    <a:pt x="167929" y="122106"/>
                  </a:moveTo>
                  <a:lnTo>
                    <a:pt x="272974" y="0"/>
                  </a:lnTo>
                  <a:lnTo>
                    <a:pt x="248082" y="0"/>
                  </a:lnTo>
                  <a:lnTo>
                    <a:pt x="156872" y="106023"/>
                  </a:lnTo>
                  <a:lnTo>
                    <a:pt x="84023" y="0"/>
                  </a:lnTo>
                  <a:lnTo>
                    <a:pt x="0" y="0"/>
                  </a:lnTo>
                  <a:lnTo>
                    <a:pt x="110162" y="160326"/>
                  </a:lnTo>
                  <a:lnTo>
                    <a:pt x="0" y="288373"/>
                  </a:lnTo>
                  <a:lnTo>
                    <a:pt x="24894" y="288373"/>
                  </a:lnTo>
                  <a:lnTo>
                    <a:pt x="121214" y="176409"/>
                  </a:lnTo>
                  <a:lnTo>
                    <a:pt x="198147" y="288373"/>
                  </a:lnTo>
                  <a:lnTo>
                    <a:pt x="282170" y="288373"/>
                  </a:lnTo>
                  <a:lnTo>
                    <a:pt x="167923" y="122106"/>
                  </a:lnTo>
                  <a:close/>
                  <a:moveTo>
                    <a:pt x="33863" y="18740"/>
                  </a:moveTo>
                  <a:lnTo>
                    <a:pt x="72098" y="18740"/>
                  </a:lnTo>
                  <a:lnTo>
                    <a:pt x="248093" y="270486"/>
                  </a:lnTo>
                  <a:lnTo>
                    <a:pt x="209858" y="270486"/>
                  </a:lnTo>
                  <a:close/>
                </a:path>
              </a:pathLst>
            </a:custGeom>
            <a:solidFill>
              <a:schemeClr val="tx1"/>
            </a:solidFill>
            <a:ln w="3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FR"/>
            </a:p>
          </p:txBody>
        </p:sp>
      </p:grpSp>
    </p:spTree>
    <p:extLst>
      <p:ext uri="{BB962C8B-B14F-4D97-AF65-F5344CB8AC3E}">
        <p14:creationId xmlns:p14="http://schemas.microsoft.com/office/powerpoint/2010/main" val="127254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623D1550-682D-42A1-A7EF-27F8C12FAF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243" y="2202420"/>
            <a:ext cx="4743647" cy="73866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defRPr lang="en-US" sz="24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</a:t>
            </a:r>
            <a:br>
              <a:rPr lang="en-US" noProof="0" dirty="0"/>
            </a:br>
            <a:r>
              <a:rPr lang="en-US" noProof="0" dirty="0"/>
              <a:t>SECTION NAME</a:t>
            </a:r>
          </a:p>
        </p:txBody>
      </p:sp>
      <p:sp>
        <p:nvSpPr>
          <p:cNvPr id="14" name="ZoneTexte 7">
            <a:extLst>
              <a:ext uri="{FF2B5EF4-FFF2-40B4-BE49-F238E27FC236}">
                <a16:creationId xmlns:a16="http://schemas.microsoft.com/office/drawing/2014/main" id="{263DB818-8085-450E-9B5E-297B7E97DBF6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2" name="Connecteur droit 8">
            <a:extLst>
              <a:ext uri="{FF2B5EF4-FFF2-40B4-BE49-F238E27FC236}">
                <a16:creationId xmlns:a16="http://schemas.microsoft.com/office/drawing/2014/main" id="{B9759164-0E59-46FC-9689-8C6079BE7B4F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rme libre 10">
            <a:extLst>
              <a:ext uri="{FF2B5EF4-FFF2-40B4-BE49-F238E27FC236}">
                <a16:creationId xmlns:a16="http://schemas.microsoft.com/office/drawing/2014/main" id="{146686BD-DAAC-CD45-B46A-68B96D6B5B1F}"/>
              </a:ext>
            </a:extLst>
          </p:cNvPr>
          <p:cNvSpPr/>
          <p:nvPr/>
        </p:nvSpPr>
        <p:spPr>
          <a:xfrm>
            <a:off x="5426316" y="2"/>
            <a:ext cx="3717682" cy="5143499"/>
          </a:xfrm>
          <a:custGeom>
            <a:avLst/>
            <a:gdLst>
              <a:gd name="connsiteX0" fmla="*/ 893329 w 3717682"/>
              <a:gd name="connsiteY0" fmla="*/ 0 h 5143499"/>
              <a:gd name="connsiteX1" fmla="*/ 3717682 w 3717682"/>
              <a:gd name="connsiteY1" fmla="*/ 0 h 5143499"/>
              <a:gd name="connsiteX2" fmla="*/ 3717682 w 3717682"/>
              <a:gd name="connsiteY2" fmla="*/ 5143499 h 5143499"/>
              <a:gd name="connsiteX3" fmla="*/ 3662785 w 3717682"/>
              <a:gd name="connsiteY3" fmla="*/ 5143499 h 5143499"/>
              <a:gd name="connsiteX4" fmla="*/ 1977372 w 3717682"/>
              <a:gd name="connsiteY4" fmla="*/ 5143499 h 5143499"/>
              <a:gd name="connsiteX5" fmla="*/ 1175798 w 3717682"/>
              <a:gd name="connsiteY5" fmla="*/ 5143499 h 5143499"/>
              <a:gd name="connsiteX6" fmla="*/ 1096714 w 3717682"/>
              <a:gd name="connsiteY6" fmla="*/ 5071623 h 5143499"/>
              <a:gd name="connsiteX7" fmla="*/ 0 w 3717682"/>
              <a:gd name="connsiteY7" fmla="*/ 2423921 h 5143499"/>
              <a:gd name="connsiteX8" fmla="*/ 855043 w 3717682"/>
              <a:gd name="connsiteY8" fmla="*/ 42126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7682" h="5143499">
                <a:moveTo>
                  <a:pt x="893329" y="0"/>
                </a:moveTo>
                <a:lnTo>
                  <a:pt x="3717682" y="0"/>
                </a:lnTo>
                <a:lnTo>
                  <a:pt x="3717682" y="5143499"/>
                </a:lnTo>
                <a:lnTo>
                  <a:pt x="3662785" y="5143499"/>
                </a:lnTo>
                <a:lnTo>
                  <a:pt x="1977372" y="5143499"/>
                </a:lnTo>
                <a:lnTo>
                  <a:pt x="1175798" y="5143499"/>
                </a:lnTo>
                <a:lnTo>
                  <a:pt x="1096714" y="5071623"/>
                </a:lnTo>
                <a:cubicBezTo>
                  <a:pt x="419108" y="4394017"/>
                  <a:pt x="0" y="3457913"/>
                  <a:pt x="0" y="2423921"/>
                </a:cubicBezTo>
                <a:cubicBezTo>
                  <a:pt x="0" y="1519180"/>
                  <a:pt x="320880" y="689382"/>
                  <a:pt x="855043" y="42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sz="2267">
              <a:solidFill>
                <a:schemeClr val="tx1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FCC70B6-8E97-424B-9124-9708D82D8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27975A79-9549-DA07-FEB0-B7940A60E557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55606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623D1550-682D-42A1-A7EF-27F8C12FAF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243" y="2202420"/>
            <a:ext cx="4743647" cy="73866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defRPr lang="en-US" sz="24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</a:t>
            </a:r>
            <a:br>
              <a:rPr lang="en-US" noProof="0" dirty="0"/>
            </a:br>
            <a:r>
              <a:rPr lang="en-US" noProof="0" dirty="0"/>
              <a:t>SECTION NAME</a:t>
            </a:r>
          </a:p>
        </p:txBody>
      </p:sp>
      <p:sp>
        <p:nvSpPr>
          <p:cNvPr id="14" name="ZoneTexte 7">
            <a:extLst>
              <a:ext uri="{FF2B5EF4-FFF2-40B4-BE49-F238E27FC236}">
                <a16:creationId xmlns:a16="http://schemas.microsoft.com/office/drawing/2014/main" id="{263DB818-8085-450E-9B5E-297B7E97DBF6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2" name="Connecteur droit 8">
            <a:extLst>
              <a:ext uri="{FF2B5EF4-FFF2-40B4-BE49-F238E27FC236}">
                <a16:creationId xmlns:a16="http://schemas.microsoft.com/office/drawing/2014/main" id="{B9759164-0E59-46FC-9689-8C6079BE7B4F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8" name="Graphic 1317">
            <a:extLst>
              <a:ext uri="{FF2B5EF4-FFF2-40B4-BE49-F238E27FC236}">
                <a16:creationId xmlns:a16="http://schemas.microsoft.com/office/drawing/2014/main" id="{04AD5205-FFB3-4FDC-B385-CCDEB4B1B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1320" name="Picture Placeholder 47">
            <a:extLst>
              <a:ext uri="{FF2B5EF4-FFF2-40B4-BE49-F238E27FC236}">
                <a16:creationId xmlns:a16="http://schemas.microsoft.com/office/drawing/2014/main" id="{D274539E-F7F6-44F7-B1C3-C0BEBA37CF9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26318" y="2"/>
            <a:ext cx="3717682" cy="5143499"/>
          </a:xfrm>
          <a:custGeom>
            <a:avLst/>
            <a:gdLst>
              <a:gd name="connsiteX0" fmla="*/ 3243187 w 3717682"/>
              <a:gd name="connsiteY0" fmla="*/ 4869228 h 5143499"/>
              <a:gd name="connsiteX1" fmla="*/ 3238365 w 3717682"/>
              <a:gd name="connsiteY1" fmla="*/ 4873182 h 5143499"/>
              <a:gd name="connsiteX2" fmla="*/ 3238374 w 3717682"/>
              <a:gd name="connsiteY2" fmla="*/ 4873182 h 5143499"/>
              <a:gd name="connsiteX3" fmla="*/ 3227066 w 3717682"/>
              <a:gd name="connsiteY3" fmla="*/ 4930787 h 5143499"/>
              <a:gd name="connsiteX4" fmla="*/ 3284505 w 3717682"/>
              <a:gd name="connsiteY4" fmla="*/ 4930787 h 5143499"/>
              <a:gd name="connsiteX5" fmla="*/ 3285694 w 3717682"/>
              <a:gd name="connsiteY5" fmla="*/ 4924630 h 5143499"/>
              <a:gd name="connsiteX6" fmla="*/ 3282706 w 3717682"/>
              <a:gd name="connsiteY6" fmla="*/ 4921282 h 5143499"/>
              <a:gd name="connsiteX7" fmla="*/ 3244546 w 3717682"/>
              <a:gd name="connsiteY7" fmla="*/ 4921282 h 5143499"/>
              <a:gd name="connsiteX8" fmla="*/ 3247789 w 3717682"/>
              <a:gd name="connsiteY8" fmla="*/ 4904760 h 5143499"/>
              <a:gd name="connsiteX9" fmla="*/ 3281509 w 3717682"/>
              <a:gd name="connsiteY9" fmla="*/ 4904760 h 5143499"/>
              <a:gd name="connsiteX10" fmla="*/ 3283334 w 3717682"/>
              <a:gd name="connsiteY10" fmla="*/ 4903297 h 5143499"/>
              <a:gd name="connsiteX11" fmla="*/ 3284624 w 3717682"/>
              <a:gd name="connsiteY11" fmla="*/ 4896744 h 5143499"/>
              <a:gd name="connsiteX12" fmla="*/ 3283376 w 3717682"/>
              <a:gd name="connsiteY12" fmla="*/ 4895280 h 5143499"/>
              <a:gd name="connsiteX13" fmla="*/ 3249639 w 3717682"/>
              <a:gd name="connsiteY13" fmla="*/ 4895280 h 5143499"/>
              <a:gd name="connsiteX14" fmla="*/ 3252865 w 3717682"/>
              <a:gd name="connsiteY14" fmla="*/ 4878792 h 5143499"/>
              <a:gd name="connsiteX15" fmla="*/ 3289684 w 3717682"/>
              <a:gd name="connsiteY15" fmla="*/ 4878792 h 5143499"/>
              <a:gd name="connsiteX16" fmla="*/ 3293589 w 3717682"/>
              <a:gd name="connsiteY16" fmla="*/ 4876488 h 5143499"/>
              <a:gd name="connsiteX17" fmla="*/ 3295015 w 3717682"/>
              <a:gd name="connsiteY17" fmla="*/ 4869228 h 5143499"/>
              <a:gd name="connsiteX18" fmla="*/ 3143539 w 3717682"/>
              <a:gd name="connsiteY18" fmla="*/ 4869228 h 5143499"/>
              <a:gd name="connsiteX19" fmla="*/ 3139481 w 3717682"/>
              <a:gd name="connsiteY19" fmla="*/ 4873182 h 5143499"/>
              <a:gd name="connsiteX20" fmla="*/ 3128173 w 3717682"/>
              <a:gd name="connsiteY20" fmla="*/ 4930787 h 5143499"/>
              <a:gd name="connsiteX21" fmla="*/ 3140126 w 3717682"/>
              <a:gd name="connsiteY21" fmla="*/ 4930787 h 5143499"/>
              <a:gd name="connsiteX22" fmla="*/ 3144481 w 3717682"/>
              <a:gd name="connsiteY22" fmla="*/ 4927246 h 5143499"/>
              <a:gd name="connsiteX23" fmla="*/ 3152945 w 3717682"/>
              <a:gd name="connsiteY23" fmla="*/ 4884134 h 5143499"/>
              <a:gd name="connsiteX24" fmla="*/ 3166681 w 3717682"/>
              <a:gd name="connsiteY24" fmla="*/ 4903549 h 5143499"/>
              <a:gd name="connsiteX25" fmla="*/ 3169958 w 3717682"/>
              <a:gd name="connsiteY25" fmla="*/ 4905425 h 5143499"/>
              <a:gd name="connsiteX26" fmla="*/ 3176138 w 3717682"/>
              <a:gd name="connsiteY26" fmla="*/ 4905425 h 5143499"/>
              <a:gd name="connsiteX27" fmla="*/ 3180162 w 3717682"/>
              <a:gd name="connsiteY27" fmla="*/ 4903549 h 5143499"/>
              <a:gd name="connsiteX28" fmla="*/ 3201504 w 3717682"/>
              <a:gd name="connsiteY28" fmla="*/ 4884134 h 5143499"/>
              <a:gd name="connsiteX29" fmla="*/ 3193040 w 3717682"/>
              <a:gd name="connsiteY29" fmla="*/ 4927246 h 5143499"/>
              <a:gd name="connsiteX30" fmla="*/ 3196012 w 3717682"/>
              <a:gd name="connsiteY30" fmla="*/ 4930787 h 5143499"/>
              <a:gd name="connsiteX31" fmla="*/ 3207956 w 3717682"/>
              <a:gd name="connsiteY31" fmla="*/ 4930787 h 5143499"/>
              <a:gd name="connsiteX32" fmla="*/ 3219273 w 3717682"/>
              <a:gd name="connsiteY32" fmla="*/ 4873190 h 5143499"/>
              <a:gd name="connsiteX33" fmla="*/ 3216768 w 3717682"/>
              <a:gd name="connsiteY33" fmla="*/ 4869228 h 5143499"/>
              <a:gd name="connsiteX34" fmla="*/ 3202693 w 3717682"/>
              <a:gd name="connsiteY34" fmla="*/ 4869228 h 5143499"/>
              <a:gd name="connsiteX35" fmla="*/ 3175442 w 3717682"/>
              <a:gd name="connsiteY35" fmla="*/ 4893227 h 5143499"/>
              <a:gd name="connsiteX36" fmla="*/ 3157614 w 3717682"/>
              <a:gd name="connsiteY36" fmla="*/ 4869228 h 5143499"/>
              <a:gd name="connsiteX37" fmla="*/ 3072703 w 3717682"/>
              <a:gd name="connsiteY37" fmla="*/ 4869228 h 5143499"/>
              <a:gd name="connsiteX38" fmla="*/ 3067872 w 3717682"/>
              <a:gd name="connsiteY38" fmla="*/ 4873182 h 5143499"/>
              <a:gd name="connsiteX39" fmla="*/ 3056581 w 3717682"/>
              <a:gd name="connsiteY39" fmla="*/ 4930787 h 5143499"/>
              <a:gd name="connsiteX40" fmla="*/ 3113995 w 3717682"/>
              <a:gd name="connsiteY40" fmla="*/ 4930787 h 5143499"/>
              <a:gd name="connsiteX41" fmla="*/ 3115209 w 3717682"/>
              <a:gd name="connsiteY41" fmla="*/ 4924630 h 5143499"/>
              <a:gd name="connsiteX42" fmla="*/ 3112196 w 3717682"/>
              <a:gd name="connsiteY42" fmla="*/ 4921282 h 5143499"/>
              <a:gd name="connsiteX43" fmla="*/ 3074053 w 3717682"/>
              <a:gd name="connsiteY43" fmla="*/ 4921282 h 5143499"/>
              <a:gd name="connsiteX44" fmla="*/ 3077287 w 3717682"/>
              <a:gd name="connsiteY44" fmla="*/ 4904760 h 5143499"/>
              <a:gd name="connsiteX45" fmla="*/ 3111007 w 3717682"/>
              <a:gd name="connsiteY45" fmla="*/ 4904760 h 5143499"/>
              <a:gd name="connsiteX46" fmla="*/ 3112841 w 3717682"/>
              <a:gd name="connsiteY46" fmla="*/ 4903297 h 5143499"/>
              <a:gd name="connsiteX47" fmla="*/ 3114131 w 3717682"/>
              <a:gd name="connsiteY47" fmla="*/ 4896744 h 5143499"/>
              <a:gd name="connsiteX48" fmla="*/ 3112875 w 3717682"/>
              <a:gd name="connsiteY48" fmla="*/ 4895280 h 5143499"/>
              <a:gd name="connsiteX49" fmla="*/ 3079146 w 3717682"/>
              <a:gd name="connsiteY49" fmla="*/ 4895280 h 5143499"/>
              <a:gd name="connsiteX50" fmla="*/ 3082389 w 3717682"/>
              <a:gd name="connsiteY50" fmla="*/ 4878792 h 5143499"/>
              <a:gd name="connsiteX51" fmla="*/ 3119199 w 3717682"/>
              <a:gd name="connsiteY51" fmla="*/ 4878792 h 5143499"/>
              <a:gd name="connsiteX52" fmla="*/ 3123122 w 3717682"/>
              <a:gd name="connsiteY52" fmla="*/ 4876488 h 5143499"/>
              <a:gd name="connsiteX53" fmla="*/ 3124531 w 3717682"/>
              <a:gd name="connsiteY53" fmla="*/ 4869228 h 5143499"/>
              <a:gd name="connsiteX54" fmla="*/ 2999626 w 3717682"/>
              <a:gd name="connsiteY54" fmla="*/ 4869228 h 5143499"/>
              <a:gd name="connsiteX55" fmla="*/ 2994346 w 3717682"/>
              <a:gd name="connsiteY55" fmla="*/ 4872559 h 5143499"/>
              <a:gd name="connsiteX56" fmla="*/ 2993115 w 3717682"/>
              <a:gd name="connsiteY56" fmla="*/ 4878767 h 5143499"/>
              <a:gd name="connsiteX57" fmla="*/ 3017581 w 3717682"/>
              <a:gd name="connsiteY57" fmla="*/ 4878767 h 5143499"/>
              <a:gd name="connsiteX58" fmla="*/ 3007394 w 3717682"/>
              <a:gd name="connsiteY58" fmla="*/ 4930787 h 5143499"/>
              <a:gd name="connsiteX59" fmla="*/ 3018362 w 3717682"/>
              <a:gd name="connsiteY59" fmla="*/ 4930787 h 5143499"/>
              <a:gd name="connsiteX60" fmla="*/ 3023863 w 3717682"/>
              <a:gd name="connsiteY60" fmla="*/ 4926413 h 5143499"/>
              <a:gd name="connsiteX61" fmla="*/ 3033202 w 3717682"/>
              <a:gd name="connsiteY61" fmla="*/ 4878767 h 5143499"/>
              <a:gd name="connsiteX62" fmla="*/ 3053627 w 3717682"/>
              <a:gd name="connsiteY62" fmla="*/ 4878767 h 5143499"/>
              <a:gd name="connsiteX63" fmla="*/ 3058025 w 3717682"/>
              <a:gd name="connsiteY63" fmla="*/ 4874999 h 5143499"/>
              <a:gd name="connsiteX64" fmla="*/ 3058025 w 3717682"/>
              <a:gd name="connsiteY64" fmla="*/ 4875007 h 5143499"/>
              <a:gd name="connsiteX65" fmla="*/ 3059162 w 3717682"/>
              <a:gd name="connsiteY65" fmla="*/ 4869228 h 5143499"/>
              <a:gd name="connsiteX66" fmla="*/ 2848319 w 3717682"/>
              <a:gd name="connsiteY66" fmla="*/ 4869228 h 5143499"/>
              <a:gd name="connsiteX67" fmla="*/ 2845407 w 3717682"/>
              <a:gd name="connsiteY67" fmla="*/ 4871306 h 5143499"/>
              <a:gd name="connsiteX68" fmla="*/ 2842096 w 3717682"/>
              <a:gd name="connsiteY68" fmla="*/ 4888214 h 5143499"/>
              <a:gd name="connsiteX69" fmla="*/ 2886403 w 3717682"/>
              <a:gd name="connsiteY69" fmla="*/ 4909925 h 5143499"/>
              <a:gd name="connsiteX70" fmla="*/ 2882302 w 3717682"/>
              <a:gd name="connsiteY70" fmla="*/ 4930787 h 5143499"/>
              <a:gd name="connsiteX71" fmla="*/ 2893279 w 3717682"/>
              <a:gd name="connsiteY71" fmla="*/ 4930787 h 5143499"/>
              <a:gd name="connsiteX72" fmla="*/ 2898780 w 3717682"/>
              <a:gd name="connsiteY72" fmla="*/ 4926413 h 5143499"/>
              <a:gd name="connsiteX73" fmla="*/ 2909986 w 3717682"/>
              <a:gd name="connsiteY73" fmla="*/ 4869228 h 5143499"/>
              <a:gd name="connsiteX74" fmla="*/ 2896692 w 3717682"/>
              <a:gd name="connsiteY74" fmla="*/ 4869228 h 5143499"/>
              <a:gd name="connsiteX75" fmla="*/ 2893984 w 3717682"/>
              <a:gd name="connsiteY75" fmla="*/ 4871306 h 5143499"/>
              <a:gd name="connsiteX76" fmla="*/ 2888465 w 3717682"/>
              <a:gd name="connsiteY76" fmla="*/ 4899335 h 5143499"/>
              <a:gd name="connsiteX77" fmla="*/ 2857785 w 3717682"/>
              <a:gd name="connsiteY77" fmla="*/ 4887802 h 5143499"/>
              <a:gd name="connsiteX78" fmla="*/ 2861435 w 3717682"/>
              <a:gd name="connsiteY78" fmla="*/ 4869228 h 5143499"/>
              <a:gd name="connsiteX79" fmla="*/ 3334041 w 3717682"/>
              <a:gd name="connsiteY79" fmla="*/ 4869051 h 5143499"/>
              <a:gd name="connsiteX80" fmla="*/ 3305279 w 3717682"/>
              <a:gd name="connsiteY80" fmla="*/ 4880811 h 5143499"/>
              <a:gd name="connsiteX81" fmla="*/ 3324143 w 3717682"/>
              <a:gd name="connsiteY81" fmla="*/ 4902212 h 5143499"/>
              <a:gd name="connsiteX82" fmla="*/ 3341410 w 3717682"/>
              <a:gd name="connsiteY82" fmla="*/ 4917185 h 5143499"/>
              <a:gd name="connsiteX83" fmla="*/ 3329482 w 3717682"/>
              <a:gd name="connsiteY83" fmla="*/ 4921315 h 5143499"/>
              <a:gd name="connsiteX84" fmla="*/ 3302410 w 3717682"/>
              <a:gd name="connsiteY84" fmla="*/ 4921315 h 5143499"/>
              <a:gd name="connsiteX85" fmla="*/ 3297010 w 3717682"/>
              <a:gd name="connsiteY85" fmla="*/ 4925294 h 5143499"/>
              <a:gd name="connsiteX86" fmla="*/ 3295941 w 3717682"/>
              <a:gd name="connsiteY86" fmla="*/ 4930787 h 5143499"/>
              <a:gd name="connsiteX87" fmla="*/ 3330068 w 3717682"/>
              <a:gd name="connsiteY87" fmla="*/ 4930787 h 5143499"/>
              <a:gd name="connsiteX88" fmla="*/ 3359017 w 3717682"/>
              <a:gd name="connsiteY88" fmla="*/ 4920373 h 5143499"/>
              <a:gd name="connsiteX89" fmla="*/ 3356513 w 3717682"/>
              <a:gd name="connsiteY89" fmla="*/ 4906283 h 5143499"/>
              <a:gd name="connsiteX90" fmla="*/ 3346818 w 3717682"/>
              <a:gd name="connsiteY90" fmla="*/ 4899335 h 5143499"/>
              <a:gd name="connsiteX91" fmla="*/ 3323472 w 3717682"/>
              <a:gd name="connsiteY91" fmla="*/ 4881854 h 5143499"/>
              <a:gd name="connsiteX92" fmla="*/ 3333574 w 3717682"/>
              <a:gd name="connsiteY92" fmla="*/ 4878767 h 5143499"/>
              <a:gd name="connsiteX93" fmla="*/ 3356462 w 3717682"/>
              <a:gd name="connsiteY93" fmla="*/ 4878767 h 5143499"/>
              <a:gd name="connsiteX94" fmla="*/ 3361853 w 3717682"/>
              <a:gd name="connsiteY94" fmla="*/ 4874797 h 5143499"/>
              <a:gd name="connsiteX95" fmla="*/ 3362990 w 3717682"/>
              <a:gd name="connsiteY95" fmla="*/ 4869051 h 5143499"/>
              <a:gd name="connsiteX96" fmla="*/ 2952612 w 3717682"/>
              <a:gd name="connsiteY96" fmla="*/ 4869051 h 5143499"/>
              <a:gd name="connsiteX97" fmla="*/ 2923866 w 3717682"/>
              <a:gd name="connsiteY97" fmla="*/ 4880811 h 5143499"/>
              <a:gd name="connsiteX98" fmla="*/ 2942738 w 3717682"/>
              <a:gd name="connsiteY98" fmla="*/ 4902212 h 5143499"/>
              <a:gd name="connsiteX99" fmla="*/ 2960006 w 3717682"/>
              <a:gd name="connsiteY99" fmla="*/ 4917185 h 5143499"/>
              <a:gd name="connsiteX100" fmla="*/ 2948061 w 3717682"/>
              <a:gd name="connsiteY100" fmla="*/ 4921315 h 5143499"/>
              <a:gd name="connsiteX101" fmla="*/ 2920997 w 3717682"/>
              <a:gd name="connsiteY101" fmla="*/ 4921315 h 5143499"/>
              <a:gd name="connsiteX102" fmla="*/ 2915598 w 3717682"/>
              <a:gd name="connsiteY102" fmla="*/ 4925294 h 5143499"/>
              <a:gd name="connsiteX103" fmla="*/ 2914520 w 3717682"/>
              <a:gd name="connsiteY103" fmla="*/ 4930787 h 5143499"/>
              <a:gd name="connsiteX104" fmla="*/ 2948647 w 3717682"/>
              <a:gd name="connsiteY104" fmla="*/ 4930787 h 5143499"/>
              <a:gd name="connsiteX105" fmla="*/ 2977596 w 3717682"/>
              <a:gd name="connsiteY105" fmla="*/ 4920373 h 5143499"/>
              <a:gd name="connsiteX106" fmla="*/ 2975108 w 3717682"/>
              <a:gd name="connsiteY106" fmla="*/ 4906283 h 5143499"/>
              <a:gd name="connsiteX107" fmla="*/ 2965405 w 3717682"/>
              <a:gd name="connsiteY107" fmla="*/ 4899335 h 5143499"/>
              <a:gd name="connsiteX108" fmla="*/ 2942051 w 3717682"/>
              <a:gd name="connsiteY108" fmla="*/ 4881854 h 5143499"/>
              <a:gd name="connsiteX109" fmla="*/ 2952153 w 3717682"/>
              <a:gd name="connsiteY109" fmla="*/ 4878767 h 5143499"/>
              <a:gd name="connsiteX110" fmla="*/ 2975049 w 3717682"/>
              <a:gd name="connsiteY110" fmla="*/ 4878767 h 5143499"/>
              <a:gd name="connsiteX111" fmla="*/ 2980440 w 3717682"/>
              <a:gd name="connsiteY111" fmla="*/ 4874797 h 5143499"/>
              <a:gd name="connsiteX112" fmla="*/ 2981577 w 3717682"/>
              <a:gd name="connsiteY112" fmla="*/ 4869051 h 5143499"/>
              <a:gd name="connsiteX113" fmla="*/ 2802111 w 3717682"/>
              <a:gd name="connsiteY113" fmla="*/ 4869051 h 5143499"/>
              <a:gd name="connsiteX114" fmla="*/ 2773366 w 3717682"/>
              <a:gd name="connsiteY114" fmla="*/ 4880811 h 5143499"/>
              <a:gd name="connsiteX115" fmla="*/ 2792246 w 3717682"/>
              <a:gd name="connsiteY115" fmla="*/ 4902212 h 5143499"/>
              <a:gd name="connsiteX116" fmla="*/ 2809505 w 3717682"/>
              <a:gd name="connsiteY116" fmla="*/ 4917185 h 5143499"/>
              <a:gd name="connsiteX117" fmla="*/ 2797561 w 3717682"/>
              <a:gd name="connsiteY117" fmla="*/ 4921315 h 5143499"/>
              <a:gd name="connsiteX118" fmla="*/ 2770488 w 3717682"/>
              <a:gd name="connsiteY118" fmla="*/ 4921315 h 5143499"/>
              <a:gd name="connsiteX119" fmla="*/ 2765097 w 3717682"/>
              <a:gd name="connsiteY119" fmla="*/ 4925294 h 5143499"/>
              <a:gd name="connsiteX120" fmla="*/ 2764011 w 3717682"/>
              <a:gd name="connsiteY120" fmla="*/ 4930787 h 5143499"/>
              <a:gd name="connsiteX121" fmla="*/ 2798138 w 3717682"/>
              <a:gd name="connsiteY121" fmla="*/ 4930787 h 5143499"/>
              <a:gd name="connsiteX122" fmla="*/ 2827104 w 3717682"/>
              <a:gd name="connsiteY122" fmla="*/ 4920373 h 5143499"/>
              <a:gd name="connsiteX123" fmla="*/ 2824600 w 3717682"/>
              <a:gd name="connsiteY123" fmla="*/ 4906283 h 5143499"/>
              <a:gd name="connsiteX124" fmla="*/ 2814913 w 3717682"/>
              <a:gd name="connsiteY124" fmla="*/ 4899335 h 5143499"/>
              <a:gd name="connsiteX125" fmla="*/ 2791542 w 3717682"/>
              <a:gd name="connsiteY125" fmla="*/ 4881854 h 5143499"/>
              <a:gd name="connsiteX126" fmla="*/ 2801644 w 3717682"/>
              <a:gd name="connsiteY126" fmla="*/ 4878767 h 5143499"/>
              <a:gd name="connsiteX127" fmla="*/ 2824532 w 3717682"/>
              <a:gd name="connsiteY127" fmla="*/ 4878767 h 5143499"/>
              <a:gd name="connsiteX128" fmla="*/ 2829939 w 3717682"/>
              <a:gd name="connsiteY128" fmla="*/ 4874797 h 5143499"/>
              <a:gd name="connsiteX129" fmla="*/ 2831060 w 3717682"/>
              <a:gd name="connsiteY129" fmla="*/ 4869051 h 5143499"/>
              <a:gd name="connsiteX130" fmla="*/ 2554594 w 3717682"/>
              <a:gd name="connsiteY130" fmla="*/ 4818697 h 5143499"/>
              <a:gd name="connsiteX131" fmla="*/ 2506679 w 3717682"/>
              <a:gd name="connsiteY131" fmla="*/ 4832401 h 5143499"/>
              <a:gd name="connsiteX132" fmla="*/ 2536426 w 3717682"/>
              <a:gd name="connsiteY132" fmla="*/ 4837128 h 5143499"/>
              <a:gd name="connsiteX133" fmla="*/ 2592592 w 3717682"/>
              <a:gd name="connsiteY133" fmla="*/ 4852573 h 5143499"/>
              <a:gd name="connsiteX134" fmla="*/ 2515457 w 3717682"/>
              <a:gd name="connsiteY134" fmla="*/ 4932277 h 5143499"/>
              <a:gd name="connsiteX135" fmla="*/ 2537318 w 3717682"/>
              <a:gd name="connsiteY135" fmla="*/ 4875983 h 5143499"/>
              <a:gd name="connsiteX136" fmla="*/ 2542895 w 3717682"/>
              <a:gd name="connsiteY136" fmla="*/ 4853187 h 5143499"/>
              <a:gd name="connsiteX137" fmla="*/ 2524218 w 3717682"/>
              <a:gd name="connsiteY137" fmla="*/ 4872030 h 5143499"/>
              <a:gd name="connsiteX138" fmla="*/ 2487578 w 3717682"/>
              <a:gd name="connsiteY138" fmla="*/ 4935414 h 5143499"/>
              <a:gd name="connsiteX139" fmla="*/ 2477187 w 3717682"/>
              <a:gd name="connsiteY139" fmla="*/ 4965487 h 5143499"/>
              <a:gd name="connsiteX140" fmla="*/ 2518259 w 3717682"/>
              <a:gd name="connsiteY140" fmla="*/ 4955216 h 5143499"/>
              <a:gd name="connsiteX141" fmla="*/ 2622229 w 3717682"/>
              <a:gd name="connsiteY141" fmla="*/ 4857300 h 5143499"/>
              <a:gd name="connsiteX142" fmla="*/ 2613315 w 3717682"/>
              <a:gd name="connsiteY142" fmla="*/ 4831517 h 5143499"/>
              <a:gd name="connsiteX143" fmla="*/ 2554594 w 3717682"/>
              <a:gd name="connsiteY143" fmla="*/ 4818697 h 5143499"/>
              <a:gd name="connsiteX144" fmla="*/ 3137129 w 3717682"/>
              <a:gd name="connsiteY144" fmla="*/ 4793385 h 5143499"/>
              <a:gd name="connsiteX145" fmla="*/ 3151773 w 3717682"/>
              <a:gd name="connsiteY145" fmla="*/ 4809730 h 5143499"/>
              <a:gd name="connsiteX146" fmla="*/ 3151035 w 3717682"/>
              <a:gd name="connsiteY146" fmla="*/ 4813431 h 5143499"/>
              <a:gd name="connsiteX147" fmla="*/ 3146739 w 3717682"/>
              <a:gd name="connsiteY147" fmla="*/ 4818016 h 5143499"/>
              <a:gd name="connsiteX148" fmla="*/ 3113512 w 3717682"/>
              <a:gd name="connsiteY148" fmla="*/ 4818016 h 5143499"/>
              <a:gd name="connsiteX149" fmla="*/ 3115142 w 3717682"/>
              <a:gd name="connsiteY149" fmla="*/ 4809730 h 5143499"/>
              <a:gd name="connsiteX150" fmla="*/ 3137129 w 3717682"/>
              <a:gd name="connsiteY150" fmla="*/ 4793385 h 5143499"/>
              <a:gd name="connsiteX151" fmla="*/ 2908772 w 3717682"/>
              <a:gd name="connsiteY151" fmla="*/ 4793385 h 5143499"/>
              <a:gd name="connsiteX152" fmla="*/ 2923408 w 3717682"/>
              <a:gd name="connsiteY152" fmla="*/ 4809730 h 5143499"/>
              <a:gd name="connsiteX153" fmla="*/ 2922678 w 3717682"/>
              <a:gd name="connsiteY153" fmla="*/ 4813431 h 5143499"/>
              <a:gd name="connsiteX154" fmla="*/ 2918374 w 3717682"/>
              <a:gd name="connsiteY154" fmla="*/ 4818016 h 5143499"/>
              <a:gd name="connsiteX155" fmla="*/ 2885163 w 3717682"/>
              <a:gd name="connsiteY155" fmla="*/ 4818016 h 5143499"/>
              <a:gd name="connsiteX156" fmla="*/ 2886785 w 3717682"/>
              <a:gd name="connsiteY156" fmla="*/ 4809730 h 5143499"/>
              <a:gd name="connsiteX157" fmla="*/ 2908772 w 3717682"/>
              <a:gd name="connsiteY157" fmla="*/ 4793385 h 5143499"/>
              <a:gd name="connsiteX158" fmla="*/ 2671715 w 3717682"/>
              <a:gd name="connsiteY158" fmla="*/ 4783926 h 5143499"/>
              <a:gd name="connsiteX159" fmla="*/ 2638520 w 3717682"/>
              <a:gd name="connsiteY159" fmla="*/ 4801898 h 5143499"/>
              <a:gd name="connsiteX160" fmla="*/ 2664854 w 3717682"/>
              <a:gd name="connsiteY160" fmla="*/ 4864568 h 5143499"/>
              <a:gd name="connsiteX161" fmla="*/ 2687733 w 3717682"/>
              <a:gd name="connsiteY161" fmla="*/ 4909866 h 5143499"/>
              <a:gd name="connsiteX162" fmla="*/ 2639174 w 3717682"/>
              <a:gd name="connsiteY162" fmla="*/ 4918716 h 5143499"/>
              <a:gd name="connsiteX163" fmla="*/ 2602737 w 3717682"/>
              <a:gd name="connsiteY163" fmla="*/ 4921576 h 5143499"/>
              <a:gd name="connsiteX164" fmla="*/ 2609444 w 3717682"/>
              <a:gd name="connsiteY164" fmla="*/ 4931233 h 5143499"/>
              <a:gd name="connsiteX165" fmla="*/ 2663666 w 3717682"/>
              <a:gd name="connsiteY165" fmla="*/ 4936701 h 5143499"/>
              <a:gd name="connsiteX166" fmla="*/ 2718643 w 3717682"/>
              <a:gd name="connsiteY166" fmla="*/ 4911877 h 5143499"/>
              <a:gd name="connsiteX167" fmla="*/ 2694278 w 3717682"/>
              <a:gd name="connsiteY167" fmla="*/ 4859916 h 5143499"/>
              <a:gd name="connsiteX168" fmla="*/ 2665856 w 3717682"/>
              <a:gd name="connsiteY168" fmla="*/ 4812506 h 5143499"/>
              <a:gd name="connsiteX169" fmla="*/ 2718125 w 3717682"/>
              <a:gd name="connsiteY169" fmla="*/ 4800493 h 5143499"/>
              <a:gd name="connsiteX170" fmla="*/ 2735495 w 3717682"/>
              <a:gd name="connsiteY170" fmla="*/ 4794235 h 5143499"/>
              <a:gd name="connsiteX171" fmla="*/ 2711130 w 3717682"/>
              <a:gd name="connsiteY171" fmla="*/ 4785284 h 5143499"/>
              <a:gd name="connsiteX172" fmla="*/ 2671715 w 3717682"/>
              <a:gd name="connsiteY172" fmla="*/ 4783926 h 5143499"/>
              <a:gd name="connsiteX173" fmla="*/ 3324762 w 3717682"/>
              <a:gd name="connsiteY173" fmla="*/ 4783846 h 5143499"/>
              <a:gd name="connsiteX174" fmla="*/ 3319490 w 3717682"/>
              <a:gd name="connsiteY174" fmla="*/ 4787194 h 5143499"/>
              <a:gd name="connsiteX175" fmla="*/ 3318268 w 3717682"/>
              <a:gd name="connsiteY175" fmla="*/ 4793402 h 5143499"/>
              <a:gd name="connsiteX176" fmla="*/ 3342734 w 3717682"/>
              <a:gd name="connsiteY176" fmla="*/ 4793402 h 5143499"/>
              <a:gd name="connsiteX177" fmla="*/ 3332539 w 3717682"/>
              <a:gd name="connsiteY177" fmla="*/ 4845422 h 5143499"/>
              <a:gd name="connsiteX178" fmla="*/ 3343507 w 3717682"/>
              <a:gd name="connsiteY178" fmla="*/ 4845422 h 5143499"/>
              <a:gd name="connsiteX179" fmla="*/ 3349000 w 3717682"/>
              <a:gd name="connsiteY179" fmla="*/ 4841048 h 5143499"/>
              <a:gd name="connsiteX180" fmla="*/ 3358355 w 3717682"/>
              <a:gd name="connsiteY180" fmla="*/ 4793402 h 5143499"/>
              <a:gd name="connsiteX181" fmla="*/ 3378780 w 3717682"/>
              <a:gd name="connsiteY181" fmla="*/ 4793402 h 5143499"/>
              <a:gd name="connsiteX182" fmla="*/ 3383195 w 3717682"/>
              <a:gd name="connsiteY182" fmla="*/ 4789633 h 5143499"/>
              <a:gd name="connsiteX183" fmla="*/ 3384316 w 3717682"/>
              <a:gd name="connsiteY183" fmla="*/ 4783846 h 5143499"/>
              <a:gd name="connsiteX184" fmla="*/ 3274395 w 3717682"/>
              <a:gd name="connsiteY184" fmla="*/ 4783846 h 5143499"/>
              <a:gd name="connsiteX185" fmla="*/ 3262314 w 3717682"/>
              <a:gd name="connsiteY185" fmla="*/ 4845422 h 5143499"/>
              <a:gd name="connsiteX186" fmla="*/ 3314906 w 3717682"/>
              <a:gd name="connsiteY186" fmla="*/ 4845422 h 5143499"/>
              <a:gd name="connsiteX187" fmla="*/ 3316044 w 3717682"/>
              <a:gd name="connsiteY187" fmla="*/ 4839660 h 5143499"/>
              <a:gd name="connsiteX188" fmla="*/ 3313123 w 3717682"/>
              <a:gd name="connsiteY188" fmla="*/ 4835916 h 5143499"/>
              <a:gd name="connsiteX189" fmla="*/ 3279785 w 3717682"/>
              <a:gd name="connsiteY189" fmla="*/ 4835916 h 5143499"/>
              <a:gd name="connsiteX190" fmla="*/ 3289599 w 3717682"/>
              <a:gd name="connsiteY190" fmla="*/ 4785932 h 5143499"/>
              <a:gd name="connsiteX191" fmla="*/ 3287689 w 3717682"/>
              <a:gd name="connsiteY191" fmla="*/ 4783846 h 5143499"/>
              <a:gd name="connsiteX192" fmla="*/ 3190706 w 3717682"/>
              <a:gd name="connsiteY192" fmla="*/ 4783846 h 5143499"/>
              <a:gd name="connsiteX193" fmla="*/ 3187174 w 3717682"/>
              <a:gd name="connsiteY193" fmla="*/ 4786580 h 5143499"/>
              <a:gd name="connsiteX194" fmla="*/ 3181062 w 3717682"/>
              <a:gd name="connsiteY194" fmla="*/ 4817948 h 5143499"/>
              <a:gd name="connsiteX195" fmla="*/ 3209943 w 3717682"/>
              <a:gd name="connsiteY195" fmla="*/ 4846801 h 5143499"/>
              <a:gd name="connsiteX196" fmla="*/ 3209943 w 3717682"/>
              <a:gd name="connsiteY196" fmla="*/ 4846793 h 5143499"/>
              <a:gd name="connsiteX197" fmla="*/ 3249622 w 3717682"/>
              <a:gd name="connsiteY197" fmla="*/ 4817940 h 5143499"/>
              <a:gd name="connsiteX198" fmla="*/ 3255709 w 3717682"/>
              <a:gd name="connsiteY198" fmla="*/ 4786580 h 5143499"/>
              <a:gd name="connsiteX199" fmla="*/ 3253247 w 3717682"/>
              <a:gd name="connsiteY199" fmla="*/ 4783846 h 5143499"/>
              <a:gd name="connsiteX200" fmla="*/ 3240810 w 3717682"/>
              <a:gd name="connsiteY200" fmla="*/ 4783846 h 5143499"/>
              <a:gd name="connsiteX201" fmla="*/ 3237398 w 3717682"/>
              <a:gd name="connsiteY201" fmla="*/ 4801890 h 5143499"/>
              <a:gd name="connsiteX202" fmla="*/ 3235445 w 3717682"/>
              <a:gd name="connsiteY202" fmla="*/ 4811496 h 5143499"/>
              <a:gd name="connsiteX203" fmla="*/ 3233815 w 3717682"/>
              <a:gd name="connsiteY203" fmla="*/ 4819841 h 5143499"/>
              <a:gd name="connsiteX204" fmla="*/ 3211522 w 3717682"/>
              <a:gd name="connsiteY204" fmla="*/ 4836329 h 5143499"/>
              <a:gd name="connsiteX205" fmla="*/ 3196139 w 3717682"/>
              <a:gd name="connsiteY205" fmla="*/ 4819841 h 5143499"/>
              <a:gd name="connsiteX206" fmla="*/ 3196852 w 3717682"/>
              <a:gd name="connsiteY206" fmla="*/ 4816114 h 5143499"/>
              <a:gd name="connsiteX207" fmla="*/ 3199722 w 3717682"/>
              <a:gd name="connsiteY207" fmla="*/ 4801898 h 5143499"/>
              <a:gd name="connsiteX208" fmla="*/ 3203143 w 3717682"/>
              <a:gd name="connsiteY208" fmla="*/ 4783846 h 5143499"/>
              <a:gd name="connsiteX209" fmla="*/ 2786677 w 3717682"/>
              <a:gd name="connsiteY209" fmla="*/ 4783846 h 5143499"/>
              <a:gd name="connsiteX210" fmla="*/ 2786491 w 3717682"/>
              <a:gd name="connsiteY210" fmla="*/ 4784645 h 5143499"/>
              <a:gd name="connsiteX211" fmla="*/ 2793053 w 3717682"/>
              <a:gd name="connsiteY211" fmla="*/ 4793360 h 5143499"/>
              <a:gd name="connsiteX212" fmla="*/ 2825415 w 3717682"/>
              <a:gd name="connsiteY212" fmla="*/ 4793360 h 5143499"/>
              <a:gd name="connsiteX213" fmla="*/ 2840101 w 3717682"/>
              <a:gd name="connsiteY213" fmla="*/ 4814659 h 5143499"/>
              <a:gd name="connsiteX214" fmla="*/ 2820032 w 3717682"/>
              <a:gd name="connsiteY214" fmla="*/ 4835916 h 5143499"/>
              <a:gd name="connsiteX215" fmla="*/ 2797866 w 3717682"/>
              <a:gd name="connsiteY215" fmla="*/ 4835916 h 5143499"/>
              <a:gd name="connsiteX216" fmla="*/ 2804709 w 3717682"/>
              <a:gd name="connsiteY216" fmla="*/ 4800964 h 5143499"/>
              <a:gd name="connsiteX217" fmla="*/ 2791610 w 3717682"/>
              <a:gd name="connsiteY217" fmla="*/ 4800964 h 5143499"/>
              <a:gd name="connsiteX218" fmla="*/ 2788698 w 3717682"/>
              <a:gd name="connsiteY218" fmla="*/ 4803051 h 5143499"/>
              <a:gd name="connsiteX219" fmla="*/ 2780378 w 3717682"/>
              <a:gd name="connsiteY219" fmla="*/ 4845422 h 5143499"/>
              <a:gd name="connsiteX220" fmla="*/ 2817188 w 3717682"/>
              <a:gd name="connsiteY220" fmla="*/ 4845422 h 5143499"/>
              <a:gd name="connsiteX221" fmla="*/ 2856562 w 3717682"/>
              <a:gd name="connsiteY221" fmla="*/ 4814239 h 5143499"/>
              <a:gd name="connsiteX222" fmla="*/ 2831196 w 3717682"/>
              <a:gd name="connsiteY222" fmla="*/ 4783846 h 5143499"/>
              <a:gd name="connsiteX223" fmla="*/ 3055062 w 3717682"/>
              <a:gd name="connsiteY223" fmla="*/ 4783661 h 5143499"/>
              <a:gd name="connsiteX224" fmla="*/ 3026300 w 3717682"/>
              <a:gd name="connsiteY224" fmla="*/ 4795438 h 5143499"/>
              <a:gd name="connsiteX225" fmla="*/ 3045180 w 3717682"/>
              <a:gd name="connsiteY225" fmla="*/ 4816838 h 5143499"/>
              <a:gd name="connsiteX226" fmla="*/ 3062456 w 3717682"/>
              <a:gd name="connsiteY226" fmla="*/ 4831820 h 5143499"/>
              <a:gd name="connsiteX227" fmla="*/ 3050512 w 3717682"/>
              <a:gd name="connsiteY227" fmla="*/ 4835942 h 5143499"/>
              <a:gd name="connsiteX228" fmla="*/ 3023447 w 3717682"/>
              <a:gd name="connsiteY228" fmla="*/ 4835942 h 5143499"/>
              <a:gd name="connsiteX229" fmla="*/ 3018040 w 3717682"/>
              <a:gd name="connsiteY229" fmla="*/ 4839920 h 5143499"/>
              <a:gd name="connsiteX230" fmla="*/ 3016970 w 3717682"/>
              <a:gd name="connsiteY230" fmla="*/ 4845422 h 5143499"/>
              <a:gd name="connsiteX231" fmla="*/ 3051097 w 3717682"/>
              <a:gd name="connsiteY231" fmla="*/ 4845422 h 5143499"/>
              <a:gd name="connsiteX232" fmla="*/ 3080055 w 3717682"/>
              <a:gd name="connsiteY232" fmla="*/ 4834999 h 5143499"/>
              <a:gd name="connsiteX233" fmla="*/ 3080063 w 3717682"/>
              <a:gd name="connsiteY233" fmla="*/ 4834999 h 5143499"/>
              <a:gd name="connsiteX234" fmla="*/ 3077559 w 3717682"/>
              <a:gd name="connsiteY234" fmla="*/ 4820909 h 5143499"/>
              <a:gd name="connsiteX235" fmla="*/ 3067864 w 3717682"/>
              <a:gd name="connsiteY235" fmla="*/ 4813944 h 5143499"/>
              <a:gd name="connsiteX236" fmla="*/ 3044493 w 3717682"/>
              <a:gd name="connsiteY236" fmla="*/ 4796481 h 5143499"/>
              <a:gd name="connsiteX237" fmla="*/ 3054620 w 3717682"/>
              <a:gd name="connsiteY237" fmla="*/ 4793385 h 5143499"/>
              <a:gd name="connsiteX238" fmla="*/ 3077491 w 3717682"/>
              <a:gd name="connsiteY238" fmla="*/ 4793385 h 5143499"/>
              <a:gd name="connsiteX239" fmla="*/ 3082899 w 3717682"/>
              <a:gd name="connsiteY239" fmla="*/ 4789431 h 5143499"/>
              <a:gd name="connsiteX240" fmla="*/ 3084028 w 3717682"/>
              <a:gd name="connsiteY240" fmla="*/ 4783661 h 5143499"/>
              <a:gd name="connsiteX241" fmla="*/ 2982358 w 3717682"/>
              <a:gd name="connsiteY241" fmla="*/ 4783661 h 5143499"/>
              <a:gd name="connsiteX242" fmla="*/ 2953613 w 3717682"/>
              <a:gd name="connsiteY242" fmla="*/ 4795438 h 5143499"/>
              <a:gd name="connsiteX243" fmla="*/ 2972485 w 3717682"/>
              <a:gd name="connsiteY243" fmla="*/ 4816838 h 5143499"/>
              <a:gd name="connsiteX244" fmla="*/ 2989761 w 3717682"/>
              <a:gd name="connsiteY244" fmla="*/ 4831820 h 5143499"/>
              <a:gd name="connsiteX245" fmla="*/ 2977800 w 3717682"/>
              <a:gd name="connsiteY245" fmla="*/ 4835942 h 5143499"/>
              <a:gd name="connsiteX246" fmla="*/ 2950761 w 3717682"/>
              <a:gd name="connsiteY246" fmla="*/ 4835942 h 5143499"/>
              <a:gd name="connsiteX247" fmla="*/ 2945345 w 3717682"/>
              <a:gd name="connsiteY247" fmla="*/ 4839920 h 5143499"/>
              <a:gd name="connsiteX248" fmla="*/ 2944266 w 3717682"/>
              <a:gd name="connsiteY248" fmla="*/ 4845422 h 5143499"/>
              <a:gd name="connsiteX249" fmla="*/ 2978394 w 3717682"/>
              <a:gd name="connsiteY249" fmla="*/ 4845422 h 5143499"/>
              <a:gd name="connsiteX250" fmla="*/ 3007360 w 3717682"/>
              <a:gd name="connsiteY250" fmla="*/ 4834999 h 5143499"/>
              <a:gd name="connsiteX251" fmla="*/ 3004855 w 3717682"/>
              <a:gd name="connsiteY251" fmla="*/ 4820909 h 5143499"/>
              <a:gd name="connsiteX252" fmla="*/ 2995161 w 3717682"/>
              <a:gd name="connsiteY252" fmla="*/ 4813944 h 5143499"/>
              <a:gd name="connsiteX253" fmla="*/ 2971798 w 3717682"/>
              <a:gd name="connsiteY253" fmla="*/ 4796481 h 5143499"/>
              <a:gd name="connsiteX254" fmla="*/ 2981917 w 3717682"/>
              <a:gd name="connsiteY254" fmla="*/ 4793385 h 5143499"/>
              <a:gd name="connsiteX255" fmla="*/ 3004779 w 3717682"/>
              <a:gd name="connsiteY255" fmla="*/ 4793385 h 5143499"/>
              <a:gd name="connsiteX256" fmla="*/ 3010178 w 3717682"/>
              <a:gd name="connsiteY256" fmla="*/ 4789431 h 5143499"/>
              <a:gd name="connsiteX257" fmla="*/ 3011324 w 3717682"/>
              <a:gd name="connsiteY257" fmla="*/ 4783661 h 5143499"/>
              <a:gd name="connsiteX258" fmla="*/ 3138963 w 3717682"/>
              <a:gd name="connsiteY258" fmla="*/ 4783013 h 5143499"/>
              <a:gd name="connsiteX259" fmla="*/ 3100124 w 3717682"/>
              <a:gd name="connsiteY259" fmla="*/ 4811614 h 5143499"/>
              <a:gd name="connsiteX260" fmla="*/ 3094028 w 3717682"/>
              <a:gd name="connsiteY260" fmla="*/ 4842705 h 5143499"/>
              <a:gd name="connsiteX261" fmla="*/ 3096388 w 3717682"/>
              <a:gd name="connsiteY261" fmla="*/ 4845422 h 5143499"/>
              <a:gd name="connsiteX262" fmla="*/ 3108138 w 3717682"/>
              <a:gd name="connsiteY262" fmla="*/ 4845422 h 5143499"/>
              <a:gd name="connsiteX263" fmla="*/ 3111567 w 3717682"/>
              <a:gd name="connsiteY263" fmla="*/ 4827521 h 5143499"/>
              <a:gd name="connsiteX264" fmla="*/ 3148174 w 3717682"/>
              <a:gd name="connsiteY264" fmla="*/ 4827521 h 5143499"/>
              <a:gd name="connsiteX265" fmla="*/ 3144753 w 3717682"/>
              <a:gd name="connsiteY265" fmla="*/ 4845422 h 5143499"/>
              <a:gd name="connsiteX266" fmla="*/ 3156510 w 3717682"/>
              <a:gd name="connsiteY266" fmla="*/ 4845422 h 5143499"/>
              <a:gd name="connsiteX267" fmla="*/ 3159932 w 3717682"/>
              <a:gd name="connsiteY267" fmla="*/ 4842705 h 5143499"/>
              <a:gd name="connsiteX268" fmla="*/ 3166036 w 3717682"/>
              <a:gd name="connsiteY268" fmla="*/ 4811614 h 5143499"/>
              <a:gd name="connsiteX269" fmla="*/ 3138963 w 3717682"/>
              <a:gd name="connsiteY269" fmla="*/ 4783013 h 5143499"/>
              <a:gd name="connsiteX270" fmla="*/ 2910597 w 3717682"/>
              <a:gd name="connsiteY270" fmla="*/ 4783013 h 5143499"/>
              <a:gd name="connsiteX271" fmla="*/ 2871775 w 3717682"/>
              <a:gd name="connsiteY271" fmla="*/ 4811614 h 5143499"/>
              <a:gd name="connsiteX272" fmla="*/ 2865663 w 3717682"/>
              <a:gd name="connsiteY272" fmla="*/ 4842705 h 5143499"/>
              <a:gd name="connsiteX273" fmla="*/ 2868031 w 3717682"/>
              <a:gd name="connsiteY273" fmla="*/ 4845422 h 5143499"/>
              <a:gd name="connsiteX274" fmla="*/ 2879781 w 3717682"/>
              <a:gd name="connsiteY274" fmla="*/ 4845422 h 5143499"/>
              <a:gd name="connsiteX275" fmla="*/ 2883202 w 3717682"/>
              <a:gd name="connsiteY275" fmla="*/ 4827521 h 5143499"/>
              <a:gd name="connsiteX276" fmla="*/ 2919817 w 3717682"/>
              <a:gd name="connsiteY276" fmla="*/ 4827521 h 5143499"/>
              <a:gd name="connsiteX277" fmla="*/ 2916396 w 3717682"/>
              <a:gd name="connsiteY277" fmla="*/ 4845422 h 5143499"/>
              <a:gd name="connsiteX278" fmla="*/ 2928154 w 3717682"/>
              <a:gd name="connsiteY278" fmla="*/ 4845422 h 5143499"/>
              <a:gd name="connsiteX279" fmla="*/ 2931566 w 3717682"/>
              <a:gd name="connsiteY279" fmla="*/ 4842705 h 5143499"/>
              <a:gd name="connsiteX280" fmla="*/ 2937679 w 3717682"/>
              <a:gd name="connsiteY280" fmla="*/ 4811614 h 5143499"/>
              <a:gd name="connsiteX281" fmla="*/ 2910597 w 3717682"/>
              <a:gd name="connsiteY281" fmla="*/ 4783013 h 5143499"/>
              <a:gd name="connsiteX282" fmla="*/ 2604596 w 3717682"/>
              <a:gd name="connsiteY282" fmla="*/ 4694494 h 5143499"/>
              <a:gd name="connsiteX283" fmla="*/ 2604596 w 3717682"/>
              <a:gd name="connsiteY283" fmla="*/ 4694502 h 5143499"/>
              <a:gd name="connsiteX284" fmla="*/ 2561063 w 3717682"/>
              <a:gd name="connsiteY284" fmla="*/ 4706111 h 5143499"/>
              <a:gd name="connsiteX285" fmla="*/ 2584714 w 3717682"/>
              <a:gd name="connsiteY285" fmla="*/ 4710283 h 5143499"/>
              <a:gd name="connsiteX286" fmla="*/ 2633732 w 3717682"/>
              <a:gd name="connsiteY286" fmla="*/ 4720882 h 5143499"/>
              <a:gd name="connsiteX287" fmla="*/ 2585478 w 3717682"/>
              <a:gd name="connsiteY287" fmla="*/ 4787632 h 5143499"/>
              <a:gd name="connsiteX288" fmla="*/ 2569909 w 3717682"/>
              <a:gd name="connsiteY288" fmla="*/ 4802588 h 5143499"/>
              <a:gd name="connsiteX289" fmla="*/ 2571759 w 3717682"/>
              <a:gd name="connsiteY289" fmla="*/ 4806609 h 5143499"/>
              <a:gd name="connsiteX290" fmla="*/ 2588942 w 3717682"/>
              <a:gd name="connsiteY290" fmla="*/ 4800881 h 5143499"/>
              <a:gd name="connsiteX291" fmla="*/ 2661416 w 3717682"/>
              <a:gd name="connsiteY291" fmla="*/ 4714910 h 5143499"/>
              <a:gd name="connsiteX292" fmla="*/ 2604596 w 3717682"/>
              <a:gd name="connsiteY292" fmla="*/ 4694494 h 5143499"/>
              <a:gd name="connsiteX293" fmla="*/ 893329 w 3717682"/>
              <a:gd name="connsiteY293" fmla="*/ 0 h 5143499"/>
              <a:gd name="connsiteX294" fmla="*/ 3717682 w 3717682"/>
              <a:gd name="connsiteY294" fmla="*/ 0 h 5143499"/>
              <a:gd name="connsiteX295" fmla="*/ 3717682 w 3717682"/>
              <a:gd name="connsiteY295" fmla="*/ 5143499 h 5143499"/>
              <a:gd name="connsiteX296" fmla="*/ 1175798 w 3717682"/>
              <a:gd name="connsiteY296" fmla="*/ 5143499 h 5143499"/>
              <a:gd name="connsiteX297" fmla="*/ 1096714 w 3717682"/>
              <a:gd name="connsiteY297" fmla="*/ 5071623 h 5143499"/>
              <a:gd name="connsiteX298" fmla="*/ 0 w 3717682"/>
              <a:gd name="connsiteY298" fmla="*/ 2423921 h 5143499"/>
              <a:gd name="connsiteX299" fmla="*/ 855043 w 3717682"/>
              <a:gd name="connsiteY299" fmla="*/ 42126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3717682" h="5143499">
                <a:moveTo>
                  <a:pt x="3243187" y="4869228"/>
                </a:moveTo>
                <a:cubicBezTo>
                  <a:pt x="3240488" y="4869228"/>
                  <a:pt x="3238909" y="4870465"/>
                  <a:pt x="3238365" y="4873182"/>
                </a:cubicBezTo>
                <a:lnTo>
                  <a:pt x="3238374" y="4873182"/>
                </a:lnTo>
                <a:lnTo>
                  <a:pt x="3227066" y="4930787"/>
                </a:lnTo>
                <a:lnTo>
                  <a:pt x="3284505" y="4930787"/>
                </a:lnTo>
                <a:lnTo>
                  <a:pt x="3285694" y="4924630"/>
                </a:lnTo>
                <a:cubicBezTo>
                  <a:pt x="3286203" y="4922123"/>
                  <a:pt x="3285584" y="4921282"/>
                  <a:pt x="3282706" y="4921282"/>
                </a:cubicBezTo>
                <a:lnTo>
                  <a:pt x="3244546" y="4921282"/>
                </a:lnTo>
                <a:lnTo>
                  <a:pt x="3247789" y="4904760"/>
                </a:lnTo>
                <a:lnTo>
                  <a:pt x="3281509" y="4904760"/>
                </a:lnTo>
                <a:cubicBezTo>
                  <a:pt x="3282401" y="4904794"/>
                  <a:pt x="3283181" y="4904169"/>
                  <a:pt x="3283334" y="4903297"/>
                </a:cubicBezTo>
                <a:lnTo>
                  <a:pt x="3284624" y="4896744"/>
                </a:lnTo>
                <a:cubicBezTo>
                  <a:pt x="3284794" y="4895919"/>
                  <a:pt x="3284319" y="4895280"/>
                  <a:pt x="3283376" y="4895280"/>
                </a:cubicBezTo>
                <a:lnTo>
                  <a:pt x="3249639" y="4895280"/>
                </a:lnTo>
                <a:lnTo>
                  <a:pt x="3252865" y="4878792"/>
                </a:lnTo>
                <a:lnTo>
                  <a:pt x="3289684" y="4878792"/>
                </a:lnTo>
                <a:cubicBezTo>
                  <a:pt x="3291424" y="4878792"/>
                  <a:pt x="3293148" y="4878792"/>
                  <a:pt x="3293589" y="4876488"/>
                </a:cubicBezTo>
                <a:lnTo>
                  <a:pt x="3295015" y="4869228"/>
                </a:lnTo>
                <a:close/>
                <a:moveTo>
                  <a:pt x="3143539" y="4869228"/>
                </a:moveTo>
                <a:cubicBezTo>
                  <a:pt x="3141229" y="4869228"/>
                  <a:pt x="3139965" y="4870675"/>
                  <a:pt x="3139481" y="4873182"/>
                </a:cubicBezTo>
                <a:lnTo>
                  <a:pt x="3128173" y="4930787"/>
                </a:lnTo>
                <a:lnTo>
                  <a:pt x="3140126" y="4930787"/>
                </a:lnTo>
                <a:cubicBezTo>
                  <a:pt x="3142630" y="4930787"/>
                  <a:pt x="3144031" y="4929542"/>
                  <a:pt x="3144481" y="4927246"/>
                </a:cubicBezTo>
                <a:lnTo>
                  <a:pt x="3152945" y="4884134"/>
                </a:lnTo>
                <a:lnTo>
                  <a:pt x="3166681" y="4903549"/>
                </a:lnTo>
                <a:cubicBezTo>
                  <a:pt x="3167335" y="4904730"/>
                  <a:pt x="3168598" y="4905454"/>
                  <a:pt x="3169958" y="4905425"/>
                </a:cubicBezTo>
                <a:lnTo>
                  <a:pt x="3176138" y="4905425"/>
                </a:lnTo>
                <a:cubicBezTo>
                  <a:pt x="3177678" y="4905357"/>
                  <a:pt x="3179127" y="4904681"/>
                  <a:pt x="3180162" y="4903549"/>
                </a:cubicBezTo>
                <a:lnTo>
                  <a:pt x="3201504" y="4884134"/>
                </a:lnTo>
                <a:lnTo>
                  <a:pt x="3193040" y="4927246"/>
                </a:lnTo>
                <a:cubicBezTo>
                  <a:pt x="3192591" y="4929542"/>
                  <a:pt x="3193499" y="4930787"/>
                  <a:pt x="3196012" y="4930787"/>
                </a:cubicBezTo>
                <a:lnTo>
                  <a:pt x="3207956" y="4930787"/>
                </a:lnTo>
                <a:lnTo>
                  <a:pt x="3219273" y="4873190"/>
                </a:lnTo>
                <a:cubicBezTo>
                  <a:pt x="3219748" y="4870675"/>
                  <a:pt x="3219086" y="4869228"/>
                  <a:pt x="3216768" y="4869228"/>
                </a:cubicBezTo>
                <a:lnTo>
                  <a:pt x="3202693" y="4869228"/>
                </a:lnTo>
                <a:lnTo>
                  <a:pt x="3175442" y="4893227"/>
                </a:lnTo>
                <a:lnTo>
                  <a:pt x="3157614" y="4869228"/>
                </a:lnTo>
                <a:close/>
                <a:moveTo>
                  <a:pt x="3072703" y="4869228"/>
                </a:moveTo>
                <a:cubicBezTo>
                  <a:pt x="3070003" y="4869228"/>
                  <a:pt x="3068407" y="4870465"/>
                  <a:pt x="3067872" y="4873182"/>
                </a:cubicBezTo>
                <a:lnTo>
                  <a:pt x="3056581" y="4930787"/>
                </a:lnTo>
                <a:lnTo>
                  <a:pt x="3113995" y="4930787"/>
                </a:lnTo>
                <a:lnTo>
                  <a:pt x="3115209" y="4924630"/>
                </a:lnTo>
                <a:cubicBezTo>
                  <a:pt x="3115710" y="4922123"/>
                  <a:pt x="3115091" y="4921282"/>
                  <a:pt x="3112196" y="4921282"/>
                </a:cubicBezTo>
                <a:lnTo>
                  <a:pt x="3074053" y="4921282"/>
                </a:lnTo>
                <a:lnTo>
                  <a:pt x="3077287" y="4904760"/>
                </a:lnTo>
                <a:lnTo>
                  <a:pt x="3111007" y="4904760"/>
                </a:lnTo>
                <a:cubicBezTo>
                  <a:pt x="3111899" y="4904787"/>
                  <a:pt x="3112678" y="4904166"/>
                  <a:pt x="3112841" y="4903297"/>
                </a:cubicBezTo>
                <a:lnTo>
                  <a:pt x="3114131" y="4896744"/>
                </a:lnTo>
                <a:cubicBezTo>
                  <a:pt x="3114284" y="4895919"/>
                  <a:pt x="3113834" y="4895280"/>
                  <a:pt x="3112875" y="4895280"/>
                </a:cubicBezTo>
                <a:lnTo>
                  <a:pt x="3079146" y="4895280"/>
                </a:lnTo>
                <a:lnTo>
                  <a:pt x="3082389" y="4878792"/>
                </a:lnTo>
                <a:lnTo>
                  <a:pt x="3119199" y="4878792"/>
                </a:lnTo>
                <a:cubicBezTo>
                  <a:pt x="3120931" y="4878792"/>
                  <a:pt x="3122655" y="4878792"/>
                  <a:pt x="3123122" y="4876488"/>
                </a:cubicBezTo>
                <a:lnTo>
                  <a:pt x="3124531" y="4869228"/>
                </a:lnTo>
                <a:close/>
                <a:moveTo>
                  <a:pt x="2999626" y="4869228"/>
                </a:moveTo>
                <a:cubicBezTo>
                  <a:pt x="2996544" y="4869228"/>
                  <a:pt x="2994787" y="4870263"/>
                  <a:pt x="2994346" y="4872559"/>
                </a:cubicBezTo>
                <a:lnTo>
                  <a:pt x="2993115" y="4878767"/>
                </a:lnTo>
                <a:lnTo>
                  <a:pt x="3017581" y="4878767"/>
                </a:lnTo>
                <a:lnTo>
                  <a:pt x="3007394" y="4930787"/>
                </a:lnTo>
                <a:lnTo>
                  <a:pt x="3018362" y="4930787"/>
                </a:lnTo>
                <a:cubicBezTo>
                  <a:pt x="3021444" y="4930787"/>
                  <a:pt x="3023227" y="4929542"/>
                  <a:pt x="3023863" y="4926413"/>
                </a:cubicBezTo>
                <a:lnTo>
                  <a:pt x="3033202" y="4878767"/>
                </a:lnTo>
                <a:lnTo>
                  <a:pt x="3053627" y="4878767"/>
                </a:lnTo>
                <a:cubicBezTo>
                  <a:pt x="3056514" y="4878767"/>
                  <a:pt x="3057532" y="4877514"/>
                  <a:pt x="3058025" y="4874999"/>
                </a:cubicBezTo>
                <a:lnTo>
                  <a:pt x="3058025" y="4875007"/>
                </a:lnTo>
                <a:lnTo>
                  <a:pt x="3059162" y="4869228"/>
                </a:lnTo>
                <a:close/>
                <a:moveTo>
                  <a:pt x="2848319" y="4869228"/>
                </a:moveTo>
                <a:cubicBezTo>
                  <a:pt x="2846774" y="4869228"/>
                  <a:pt x="2845611" y="4870254"/>
                  <a:pt x="2845407" y="4871306"/>
                </a:cubicBezTo>
                <a:lnTo>
                  <a:pt x="2842096" y="4888214"/>
                </a:lnTo>
                <a:cubicBezTo>
                  <a:pt x="2835789" y="4920365"/>
                  <a:pt x="2866512" y="4915974"/>
                  <a:pt x="2886403" y="4909925"/>
                </a:cubicBezTo>
                <a:lnTo>
                  <a:pt x="2882302" y="4930787"/>
                </a:lnTo>
                <a:lnTo>
                  <a:pt x="2893279" y="4930787"/>
                </a:lnTo>
                <a:cubicBezTo>
                  <a:pt x="2896369" y="4930787"/>
                  <a:pt x="2898152" y="4929542"/>
                  <a:pt x="2898780" y="4926413"/>
                </a:cubicBezTo>
                <a:lnTo>
                  <a:pt x="2909986" y="4869228"/>
                </a:lnTo>
                <a:lnTo>
                  <a:pt x="2896692" y="4869228"/>
                </a:lnTo>
                <a:cubicBezTo>
                  <a:pt x="2895350" y="4869228"/>
                  <a:pt x="2894179" y="4870254"/>
                  <a:pt x="2893984" y="4871306"/>
                </a:cubicBezTo>
                <a:lnTo>
                  <a:pt x="2888465" y="4899335"/>
                </a:lnTo>
                <a:cubicBezTo>
                  <a:pt x="2878847" y="4902262"/>
                  <a:pt x="2853897" y="4907629"/>
                  <a:pt x="2857785" y="4887802"/>
                </a:cubicBezTo>
                <a:lnTo>
                  <a:pt x="2861435" y="4869228"/>
                </a:lnTo>
                <a:close/>
                <a:moveTo>
                  <a:pt x="3334041" y="4869051"/>
                </a:moveTo>
                <a:cubicBezTo>
                  <a:pt x="3317631" y="4869051"/>
                  <a:pt x="3307783" y="4869152"/>
                  <a:pt x="3305279" y="4880811"/>
                </a:cubicBezTo>
                <a:cubicBezTo>
                  <a:pt x="3303428" y="4889476"/>
                  <a:pt x="3310271" y="4893665"/>
                  <a:pt x="3324143" y="4902212"/>
                </a:cubicBezTo>
                <a:cubicBezTo>
                  <a:pt x="3339356" y="4911549"/>
                  <a:pt x="3342828" y="4912264"/>
                  <a:pt x="3341410" y="4917185"/>
                </a:cubicBezTo>
                <a:cubicBezTo>
                  <a:pt x="3340306" y="4921155"/>
                  <a:pt x="3336316" y="4921315"/>
                  <a:pt x="3329482" y="4921315"/>
                </a:cubicBezTo>
                <a:lnTo>
                  <a:pt x="3302410" y="4921315"/>
                </a:lnTo>
                <a:cubicBezTo>
                  <a:pt x="3299336" y="4921315"/>
                  <a:pt x="3297545" y="4922577"/>
                  <a:pt x="3297010" y="4925294"/>
                </a:cubicBezTo>
                <a:lnTo>
                  <a:pt x="3295941" y="4930787"/>
                </a:lnTo>
                <a:lnTo>
                  <a:pt x="3330068" y="4930787"/>
                </a:lnTo>
                <a:cubicBezTo>
                  <a:pt x="3345680" y="4930787"/>
                  <a:pt x="3355460" y="4929828"/>
                  <a:pt x="3359017" y="4920373"/>
                </a:cubicBezTo>
                <a:cubicBezTo>
                  <a:pt x="3360757" y="4915763"/>
                  <a:pt x="3360732" y="4910994"/>
                  <a:pt x="3356513" y="4906283"/>
                </a:cubicBezTo>
                <a:cubicBezTo>
                  <a:pt x="3354373" y="4903886"/>
                  <a:pt x="3351198" y="4901774"/>
                  <a:pt x="3346818" y="4899335"/>
                </a:cubicBezTo>
                <a:cubicBezTo>
                  <a:pt x="3327326" y="4888407"/>
                  <a:pt x="3322224" y="4887146"/>
                  <a:pt x="3323472" y="4881854"/>
                </a:cubicBezTo>
                <a:cubicBezTo>
                  <a:pt x="3324151" y="4878877"/>
                  <a:pt x="3326239" y="4878767"/>
                  <a:pt x="3333574" y="4878767"/>
                </a:cubicBezTo>
                <a:lnTo>
                  <a:pt x="3356462" y="4878767"/>
                </a:lnTo>
                <a:cubicBezTo>
                  <a:pt x="3359535" y="4878767"/>
                  <a:pt x="3361318" y="4877514"/>
                  <a:pt x="3361853" y="4874797"/>
                </a:cubicBezTo>
                <a:lnTo>
                  <a:pt x="3362990" y="4869051"/>
                </a:lnTo>
                <a:close/>
                <a:moveTo>
                  <a:pt x="2952612" y="4869051"/>
                </a:moveTo>
                <a:cubicBezTo>
                  <a:pt x="2936210" y="4869051"/>
                  <a:pt x="2926371" y="4869152"/>
                  <a:pt x="2923866" y="4880811"/>
                </a:cubicBezTo>
                <a:cubicBezTo>
                  <a:pt x="2922016" y="4889476"/>
                  <a:pt x="2928850" y="4893665"/>
                  <a:pt x="2942738" y="4902212"/>
                </a:cubicBezTo>
                <a:cubicBezTo>
                  <a:pt x="2957943" y="4911549"/>
                  <a:pt x="2961415" y="4912264"/>
                  <a:pt x="2960006" y="4917185"/>
                </a:cubicBezTo>
                <a:cubicBezTo>
                  <a:pt x="2958877" y="4921155"/>
                  <a:pt x="2954895" y="4921315"/>
                  <a:pt x="2948061" y="4921315"/>
                </a:cubicBezTo>
                <a:lnTo>
                  <a:pt x="2920997" y="4921315"/>
                </a:lnTo>
                <a:cubicBezTo>
                  <a:pt x="2917924" y="4921315"/>
                  <a:pt x="2916133" y="4922577"/>
                  <a:pt x="2915598" y="4925294"/>
                </a:cubicBezTo>
                <a:lnTo>
                  <a:pt x="2914520" y="4930787"/>
                </a:lnTo>
                <a:lnTo>
                  <a:pt x="2948647" y="4930787"/>
                </a:lnTo>
                <a:cubicBezTo>
                  <a:pt x="2964268" y="4930787"/>
                  <a:pt x="2974047" y="4929828"/>
                  <a:pt x="2977596" y="4920373"/>
                </a:cubicBezTo>
                <a:cubicBezTo>
                  <a:pt x="2979345" y="4915763"/>
                  <a:pt x="2979328" y="4910994"/>
                  <a:pt x="2975108" y="4906283"/>
                </a:cubicBezTo>
                <a:cubicBezTo>
                  <a:pt x="2972952" y="4903886"/>
                  <a:pt x="2969794" y="4901774"/>
                  <a:pt x="2965405" y="4899335"/>
                </a:cubicBezTo>
                <a:cubicBezTo>
                  <a:pt x="2945905" y="4888407"/>
                  <a:pt x="2940820" y="4887146"/>
                  <a:pt x="2942051" y="4881854"/>
                </a:cubicBezTo>
                <a:cubicBezTo>
                  <a:pt x="2942730" y="4878877"/>
                  <a:pt x="2944810" y="4878767"/>
                  <a:pt x="2952153" y="4878767"/>
                </a:cubicBezTo>
                <a:lnTo>
                  <a:pt x="2975049" y="4878767"/>
                </a:lnTo>
                <a:cubicBezTo>
                  <a:pt x="2978114" y="4878767"/>
                  <a:pt x="2979914" y="4877514"/>
                  <a:pt x="2980440" y="4874797"/>
                </a:cubicBezTo>
                <a:lnTo>
                  <a:pt x="2981577" y="4869051"/>
                </a:lnTo>
                <a:close/>
                <a:moveTo>
                  <a:pt x="2802111" y="4869051"/>
                </a:moveTo>
                <a:cubicBezTo>
                  <a:pt x="2785710" y="4869051"/>
                  <a:pt x="2775862" y="4869152"/>
                  <a:pt x="2773366" y="4880811"/>
                </a:cubicBezTo>
                <a:cubicBezTo>
                  <a:pt x="2771498" y="4889476"/>
                  <a:pt x="2778349" y="4893665"/>
                  <a:pt x="2792246" y="4902212"/>
                </a:cubicBezTo>
                <a:cubicBezTo>
                  <a:pt x="2807434" y="4911549"/>
                  <a:pt x="2810906" y="4912264"/>
                  <a:pt x="2809505" y="4917185"/>
                </a:cubicBezTo>
                <a:cubicBezTo>
                  <a:pt x="2808385" y="4921155"/>
                  <a:pt x="2804403" y="4921315"/>
                  <a:pt x="2797561" y="4921315"/>
                </a:cubicBezTo>
                <a:lnTo>
                  <a:pt x="2770488" y="4921315"/>
                </a:lnTo>
                <a:cubicBezTo>
                  <a:pt x="2767415" y="4921315"/>
                  <a:pt x="2765632" y="4922577"/>
                  <a:pt x="2765097" y="4925294"/>
                </a:cubicBezTo>
                <a:lnTo>
                  <a:pt x="2764011" y="4930787"/>
                </a:lnTo>
                <a:lnTo>
                  <a:pt x="2798138" y="4930787"/>
                </a:lnTo>
                <a:cubicBezTo>
                  <a:pt x="2813759" y="4930787"/>
                  <a:pt x="2823547" y="4929828"/>
                  <a:pt x="2827104" y="4920373"/>
                </a:cubicBezTo>
                <a:cubicBezTo>
                  <a:pt x="2828827" y="4915763"/>
                  <a:pt x="2828810" y="4910994"/>
                  <a:pt x="2824600" y="4906283"/>
                </a:cubicBezTo>
                <a:cubicBezTo>
                  <a:pt x="2822452" y="4903886"/>
                  <a:pt x="2819277" y="4901774"/>
                  <a:pt x="2814913" y="4899335"/>
                </a:cubicBezTo>
                <a:cubicBezTo>
                  <a:pt x="2795404" y="4888407"/>
                  <a:pt x="2790311" y="4887146"/>
                  <a:pt x="2791542" y="4881854"/>
                </a:cubicBezTo>
                <a:cubicBezTo>
                  <a:pt x="2792238" y="4878877"/>
                  <a:pt x="2794318" y="4878767"/>
                  <a:pt x="2801644" y="4878767"/>
                </a:cubicBezTo>
                <a:lnTo>
                  <a:pt x="2824532" y="4878767"/>
                </a:lnTo>
                <a:cubicBezTo>
                  <a:pt x="2827613" y="4878767"/>
                  <a:pt x="2829405" y="4877514"/>
                  <a:pt x="2829939" y="4874797"/>
                </a:cubicBezTo>
                <a:lnTo>
                  <a:pt x="2831060" y="4869051"/>
                </a:lnTo>
                <a:close/>
                <a:moveTo>
                  <a:pt x="2554594" y="4818697"/>
                </a:moveTo>
                <a:cubicBezTo>
                  <a:pt x="2536545" y="4819757"/>
                  <a:pt x="2505499" y="4826092"/>
                  <a:pt x="2506679" y="4832401"/>
                </a:cubicBezTo>
                <a:cubicBezTo>
                  <a:pt x="2507766" y="4839231"/>
                  <a:pt x="2527427" y="4837128"/>
                  <a:pt x="2536426" y="4837128"/>
                </a:cubicBezTo>
                <a:cubicBezTo>
                  <a:pt x="2556215" y="4837128"/>
                  <a:pt x="2587643" y="4838466"/>
                  <a:pt x="2592592" y="4852573"/>
                </a:cubicBezTo>
                <a:cubicBezTo>
                  <a:pt x="2603263" y="4882957"/>
                  <a:pt x="2530883" y="4937517"/>
                  <a:pt x="2515457" y="4932277"/>
                </a:cubicBezTo>
                <a:cubicBezTo>
                  <a:pt x="2508479" y="4929904"/>
                  <a:pt x="2529635" y="4890250"/>
                  <a:pt x="2537318" y="4875983"/>
                </a:cubicBezTo>
                <a:cubicBezTo>
                  <a:pt x="2541885" y="4867470"/>
                  <a:pt x="2548838" y="4854095"/>
                  <a:pt x="2542895" y="4853187"/>
                </a:cubicBezTo>
                <a:cubicBezTo>
                  <a:pt x="2536273" y="4852186"/>
                  <a:pt x="2528956" y="4864770"/>
                  <a:pt x="2524218" y="4872030"/>
                </a:cubicBezTo>
                <a:cubicBezTo>
                  <a:pt x="2511349" y="4891756"/>
                  <a:pt x="2498147" y="4913291"/>
                  <a:pt x="2487578" y="4935414"/>
                </a:cubicBezTo>
                <a:cubicBezTo>
                  <a:pt x="2484310" y="4942245"/>
                  <a:pt x="2473452" y="4962829"/>
                  <a:pt x="2477187" y="4965487"/>
                </a:cubicBezTo>
                <a:cubicBezTo>
                  <a:pt x="2480668" y="4967960"/>
                  <a:pt x="2497205" y="4964436"/>
                  <a:pt x="2518259" y="4955216"/>
                </a:cubicBezTo>
                <a:cubicBezTo>
                  <a:pt x="2584451" y="4926220"/>
                  <a:pt x="2614249" y="4888484"/>
                  <a:pt x="2622229" y="4857300"/>
                </a:cubicBezTo>
                <a:cubicBezTo>
                  <a:pt x="2624773" y="4847711"/>
                  <a:pt x="2621259" y="4837546"/>
                  <a:pt x="2613315" y="4831517"/>
                </a:cubicBezTo>
                <a:cubicBezTo>
                  <a:pt x="2599486" y="4821027"/>
                  <a:pt x="2574866" y="4817520"/>
                  <a:pt x="2554594" y="4818697"/>
                </a:cubicBezTo>
                <a:close/>
                <a:moveTo>
                  <a:pt x="3137129" y="4793385"/>
                </a:moveTo>
                <a:cubicBezTo>
                  <a:pt x="3150449" y="4793385"/>
                  <a:pt x="3153930" y="4798340"/>
                  <a:pt x="3151773" y="4809730"/>
                </a:cubicBezTo>
                <a:cubicBezTo>
                  <a:pt x="3151773" y="4809730"/>
                  <a:pt x="3151230" y="4812573"/>
                  <a:pt x="3151035" y="4813431"/>
                </a:cubicBezTo>
                <a:cubicBezTo>
                  <a:pt x="3150772" y="4814710"/>
                  <a:pt x="3150186" y="4818016"/>
                  <a:pt x="3146739" y="4818016"/>
                </a:cubicBezTo>
                <a:lnTo>
                  <a:pt x="3113512" y="4818016"/>
                </a:lnTo>
                <a:lnTo>
                  <a:pt x="3115142" y="4809730"/>
                </a:lnTo>
                <a:cubicBezTo>
                  <a:pt x="3117485" y="4797734"/>
                  <a:pt x="3124531" y="4793385"/>
                  <a:pt x="3137129" y="4793385"/>
                </a:cubicBezTo>
                <a:close/>
                <a:moveTo>
                  <a:pt x="2908772" y="4793385"/>
                </a:moveTo>
                <a:cubicBezTo>
                  <a:pt x="2922084" y="4793385"/>
                  <a:pt x="2925581" y="4798340"/>
                  <a:pt x="2923408" y="4809730"/>
                </a:cubicBezTo>
                <a:cubicBezTo>
                  <a:pt x="2923408" y="4809730"/>
                  <a:pt x="2922865" y="4812573"/>
                  <a:pt x="2922678" y="4813431"/>
                </a:cubicBezTo>
                <a:cubicBezTo>
                  <a:pt x="2922423" y="4814710"/>
                  <a:pt x="2921829" y="4818016"/>
                  <a:pt x="2918374" y="4818016"/>
                </a:cubicBezTo>
                <a:lnTo>
                  <a:pt x="2885163" y="4818016"/>
                </a:lnTo>
                <a:lnTo>
                  <a:pt x="2886785" y="4809730"/>
                </a:lnTo>
                <a:cubicBezTo>
                  <a:pt x="2889111" y="4797734"/>
                  <a:pt x="2896174" y="4793385"/>
                  <a:pt x="2908772" y="4793385"/>
                </a:cubicBezTo>
                <a:close/>
                <a:moveTo>
                  <a:pt x="2671715" y="4783926"/>
                </a:moveTo>
                <a:cubicBezTo>
                  <a:pt x="2657863" y="4785815"/>
                  <a:pt x="2645049" y="4790925"/>
                  <a:pt x="2638520" y="4801898"/>
                </a:cubicBezTo>
                <a:cubicBezTo>
                  <a:pt x="2628435" y="4818857"/>
                  <a:pt x="2647502" y="4842074"/>
                  <a:pt x="2664854" y="4864568"/>
                </a:cubicBezTo>
                <a:cubicBezTo>
                  <a:pt x="2678768" y="4882595"/>
                  <a:pt x="2693922" y="4899814"/>
                  <a:pt x="2687733" y="4909866"/>
                </a:cubicBezTo>
                <a:cubicBezTo>
                  <a:pt x="2682690" y="4918085"/>
                  <a:pt x="2650320" y="4918068"/>
                  <a:pt x="2639174" y="4918716"/>
                </a:cubicBezTo>
                <a:cubicBezTo>
                  <a:pt x="2625633" y="4919515"/>
                  <a:pt x="2606150" y="4919557"/>
                  <a:pt x="2602737" y="4921576"/>
                </a:cubicBezTo>
                <a:cubicBezTo>
                  <a:pt x="2599681" y="4923385"/>
                  <a:pt x="2597983" y="4928995"/>
                  <a:pt x="2609444" y="4931233"/>
                </a:cubicBezTo>
                <a:cubicBezTo>
                  <a:pt x="2618638" y="4933050"/>
                  <a:pt x="2640540" y="4936718"/>
                  <a:pt x="2663666" y="4936701"/>
                </a:cubicBezTo>
                <a:cubicBezTo>
                  <a:pt x="2687801" y="4936692"/>
                  <a:pt x="2713150" y="4932360"/>
                  <a:pt x="2718643" y="4911877"/>
                </a:cubicBezTo>
                <a:cubicBezTo>
                  <a:pt x="2723058" y="4895423"/>
                  <a:pt x="2707751" y="4877791"/>
                  <a:pt x="2694278" y="4859916"/>
                </a:cubicBezTo>
                <a:cubicBezTo>
                  <a:pt x="2679524" y="4840333"/>
                  <a:pt x="2664599" y="4826377"/>
                  <a:pt x="2665856" y="4812506"/>
                </a:cubicBezTo>
                <a:cubicBezTo>
                  <a:pt x="2666824" y="4801730"/>
                  <a:pt x="2686120" y="4801107"/>
                  <a:pt x="2718125" y="4800493"/>
                </a:cubicBezTo>
                <a:cubicBezTo>
                  <a:pt x="2724798" y="4800350"/>
                  <a:pt x="2738041" y="4800005"/>
                  <a:pt x="2735495" y="4794235"/>
                </a:cubicBezTo>
                <a:cubicBezTo>
                  <a:pt x="2733211" y="4789154"/>
                  <a:pt x="2723295" y="4787463"/>
                  <a:pt x="2711130" y="4785284"/>
                </a:cubicBezTo>
                <a:cubicBezTo>
                  <a:pt x="2700455" y="4783371"/>
                  <a:pt x="2685566" y="4782037"/>
                  <a:pt x="2671715" y="4783926"/>
                </a:cubicBezTo>
                <a:close/>
                <a:moveTo>
                  <a:pt x="3324762" y="4783846"/>
                </a:moveTo>
                <a:cubicBezTo>
                  <a:pt x="3321681" y="4783846"/>
                  <a:pt x="3319949" y="4784889"/>
                  <a:pt x="3319490" y="4787194"/>
                </a:cubicBezTo>
                <a:lnTo>
                  <a:pt x="3318268" y="4793402"/>
                </a:lnTo>
                <a:lnTo>
                  <a:pt x="3342734" y="4793402"/>
                </a:lnTo>
                <a:lnTo>
                  <a:pt x="3332539" y="4845422"/>
                </a:lnTo>
                <a:lnTo>
                  <a:pt x="3343507" y="4845422"/>
                </a:lnTo>
                <a:cubicBezTo>
                  <a:pt x="3346597" y="4845422"/>
                  <a:pt x="3348388" y="4844169"/>
                  <a:pt x="3349000" y="4841048"/>
                </a:cubicBezTo>
                <a:lnTo>
                  <a:pt x="3358355" y="4793402"/>
                </a:lnTo>
                <a:lnTo>
                  <a:pt x="3378780" y="4793402"/>
                </a:lnTo>
                <a:cubicBezTo>
                  <a:pt x="3381667" y="4793402"/>
                  <a:pt x="3382686" y="4792140"/>
                  <a:pt x="3383195" y="4789633"/>
                </a:cubicBezTo>
                <a:lnTo>
                  <a:pt x="3384316" y="4783846"/>
                </a:lnTo>
                <a:close/>
                <a:moveTo>
                  <a:pt x="3274395" y="4783846"/>
                </a:moveTo>
                <a:lnTo>
                  <a:pt x="3262314" y="4845422"/>
                </a:lnTo>
                <a:lnTo>
                  <a:pt x="3314906" y="4845422"/>
                </a:lnTo>
                <a:lnTo>
                  <a:pt x="3316044" y="4839660"/>
                </a:lnTo>
                <a:cubicBezTo>
                  <a:pt x="3316578" y="4836968"/>
                  <a:pt x="3315619" y="4835916"/>
                  <a:pt x="3313123" y="4835916"/>
                </a:cubicBezTo>
                <a:lnTo>
                  <a:pt x="3279785" y="4835916"/>
                </a:lnTo>
                <a:lnTo>
                  <a:pt x="3289599" y="4785932"/>
                </a:lnTo>
                <a:cubicBezTo>
                  <a:pt x="3289794" y="4784889"/>
                  <a:pt x="3289030" y="4783846"/>
                  <a:pt x="3287689" y="4783846"/>
                </a:cubicBezTo>
                <a:close/>
                <a:moveTo>
                  <a:pt x="3190706" y="4783846"/>
                </a:moveTo>
                <a:cubicBezTo>
                  <a:pt x="3189093" y="4783846"/>
                  <a:pt x="3187582" y="4784477"/>
                  <a:pt x="3187174" y="4786580"/>
                </a:cubicBezTo>
                <a:lnTo>
                  <a:pt x="3181062" y="4817948"/>
                </a:lnTo>
                <a:cubicBezTo>
                  <a:pt x="3176894" y="4840063"/>
                  <a:pt x="3187998" y="4846801"/>
                  <a:pt x="3209943" y="4846801"/>
                </a:cubicBezTo>
                <a:lnTo>
                  <a:pt x="3209943" y="4846793"/>
                </a:lnTo>
                <a:cubicBezTo>
                  <a:pt x="3235649" y="4846793"/>
                  <a:pt x="3245556" y="4838078"/>
                  <a:pt x="3249622" y="4817940"/>
                </a:cubicBezTo>
                <a:lnTo>
                  <a:pt x="3255709" y="4786580"/>
                </a:lnTo>
                <a:cubicBezTo>
                  <a:pt x="3256117" y="4784477"/>
                  <a:pt x="3254852" y="4783846"/>
                  <a:pt x="3253247" y="4783846"/>
                </a:cubicBezTo>
                <a:lnTo>
                  <a:pt x="3240810" y="4783846"/>
                </a:lnTo>
                <a:lnTo>
                  <a:pt x="3237398" y="4801890"/>
                </a:lnTo>
                <a:lnTo>
                  <a:pt x="3235445" y="4811496"/>
                </a:lnTo>
                <a:lnTo>
                  <a:pt x="3233815" y="4819841"/>
                </a:lnTo>
                <a:cubicBezTo>
                  <a:pt x="3231540" y="4831206"/>
                  <a:pt x="3224112" y="4836329"/>
                  <a:pt x="3211522" y="4836329"/>
                </a:cubicBezTo>
                <a:cubicBezTo>
                  <a:pt x="3197676" y="4836329"/>
                  <a:pt x="3193966" y="4831332"/>
                  <a:pt x="3196139" y="4819841"/>
                </a:cubicBezTo>
                <a:cubicBezTo>
                  <a:pt x="3196139" y="4819841"/>
                  <a:pt x="3196674" y="4816972"/>
                  <a:pt x="3196852" y="4816114"/>
                </a:cubicBezTo>
                <a:lnTo>
                  <a:pt x="3199722" y="4801898"/>
                </a:lnTo>
                <a:lnTo>
                  <a:pt x="3203143" y="4783846"/>
                </a:lnTo>
                <a:close/>
                <a:moveTo>
                  <a:pt x="2786677" y="4783846"/>
                </a:moveTo>
                <a:lnTo>
                  <a:pt x="2786491" y="4784645"/>
                </a:lnTo>
                <a:cubicBezTo>
                  <a:pt x="2785489" y="4788784"/>
                  <a:pt x="2786015" y="4793360"/>
                  <a:pt x="2793053" y="4793360"/>
                </a:cubicBezTo>
                <a:lnTo>
                  <a:pt x="2825415" y="4793360"/>
                </a:lnTo>
                <a:cubicBezTo>
                  <a:pt x="2840984" y="4793360"/>
                  <a:pt x="2843208" y="4801074"/>
                  <a:pt x="2840101" y="4814659"/>
                </a:cubicBezTo>
                <a:cubicBezTo>
                  <a:pt x="2837045" y="4828001"/>
                  <a:pt x="2831722" y="4834865"/>
                  <a:pt x="2820032" y="4835916"/>
                </a:cubicBezTo>
                <a:lnTo>
                  <a:pt x="2797866" y="4835916"/>
                </a:lnTo>
                <a:lnTo>
                  <a:pt x="2804709" y="4800964"/>
                </a:lnTo>
                <a:lnTo>
                  <a:pt x="2791610" y="4800964"/>
                </a:lnTo>
                <a:cubicBezTo>
                  <a:pt x="2790065" y="4800964"/>
                  <a:pt x="2788902" y="4802007"/>
                  <a:pt x="2788698" y="4803051"/>
                </a:cubicBezTo>
                <a:lnTo>
                  <a:pt x="2780378" y="4845422"/>
                </a:lnTo>
                <a:lnTo>
                  <a:pt x="2817188" y="4845422"/>
                </a:lnTo>
                <a:cubicBezTo>
                  <a:pt x="2837809" y="4845422"/>
                  <a:pt x="2852097" y="4837834"/>
                  <a:pt x="2856562" y="4814239"/>
                </a:cubicBezTo>
                <a:cubicBezTo>
                  <a:pt x="2859882" y="4796674"/>
                  <a:pt x="2852207" y="4783846"/>
                  <a:pt x="2831196" y="4783846"/>
                </a:cubicBezTo>
                <a:close/>
                <a:moveTo>
                  <a:pt x="3055062" y="4783661"/>
                </a:moveTo>
                <a:cubicBezTo>
                  <a:pt x="3038660" y="4783661"/>
                  <a:pt x="3028813" y="4783762"/>
                  <a:pt x="3026300" y="4795438"/>
                </a:cubicBezTo>
                <a:cubicBezTo>
                  <a:pt x="3024458" y="4804094"/>
                  <a:pt x="3031300" y="4808291"/>
                  <a:pt x="3045180" y="4816838"/>
                </a:cubicBezTo>
                <a:cubicBezTo>
                  <a:pt x="3060376" y="4826175"/>
                  <a:pt x="3063848" y="4826882"/>
                  <a:pt x="3062456" y="4831820"/>
                </a:cubicBezTo>
                <a:cubicBezTo>
                  <a:pt x="3061327" y="4835790"/>
                  <a:pt x="3057346" y="4835942"/>
                  <a:pt x="3050512" y="4835942"/>
                </a:cubicBezTo>
                <a:lnTo>
                  <a:pt x="3023447" y="4835942"/>
                </a:lnTo>
                <a:cubicBezTo>
                  <a:pt x="3020366" y="4835942"/>
                  <a:pt x="3018574" y="4837203"/>
                  <a:pt x="3018040" y="4839920"/>
                </a:cubicBezTo>
                <a:lnTo>
                  <a:pt x="3016970" y="4845422"/>
                </a:lnTo>
                <a:lnTo>
                  <a:pt x="3051097" y="4845422"/>
                </a:lnTo>
                <a:cubicBezTo>
                  <a:pt x="3066701" y="4845422"/>
                  <a:pt x="3076506" y="4844471"/>
                  <a:pt x="3080055" y="4834999"/>
                </a:cubicBezTo>
                <a:lnTo>
                  <a:pt x="3080063" y="4834999"/>
                </a:lnTo>
                <a:cubicBezTo>
                  <a:pt x="3081795" y="4830381"/>
                  <a:pt x="3081778" y="4825612"/>
                  <a:pt x="3077559" y="4820909"/>
                </a:cubicBezTo>
                <a:cubicBezTo>
                  <a:pt x="3075411" y="4818503"/>
                  <a:pt x="3072244" y="4816409"/>
                  <a:pt x="3067864" y="4813944"/>
                </a:cubicBezTo>
                <a:cubicBezTo>
                  <a:pt x="3048364" y="4803017"/>
                  <a:pt x="3043270" y="4801772"/>
                  <a:pt x="3044493" y="4796481"/>
                </a:cubicBezTo>
                <a:cubicBezTo>
                  <a:pt x="3045189" y="4793511"/>
                  <a:pt x="3047277" y="4793385"/>
                  <a:pt x="3054620" y="4793385"/>
                </a:cubicBezTo>
                <a:lnTo>
                  <a:pt x="3077491" y="4793385"/>
                </a:lnTo>
                <a:cubicBezTo>
                  <a:pt x="3080573" y="4793385"/>
                  <a:pt x="3082364" y="4792140"/>
                  <a:pt x="3082899" y="4789431"/>
                </a:cubicBezTo>
                <a:lnTo>
                  <a:pt x="3084028" y="4783661"/>
                </a:lnTo>
                <a:close/>
                <a:moveTo>
                  <a:pt x="2982358" y="4783661"/>
                </a:moveTo>
                <a:cubicBezTo>
                  <a:pt x="2965957" y="4783661"/>
                  <a:pt x="2956118" y="4783762"/>
                  <a:pt x="2953613" y="4795438"/>
                </a:cubicBezTo>
                <a:cubicBezTo>
                  <a:pt x="2951754" y="4804094"/>
                  <a:pt x="2958605" y="4808291"/>
                  <a:pt x="2972485" y="4816838"/>
                </a:cubicBezTo>
                <a:cubicBezTo>
                  <a:pt x="2987681" y="4826175"/>
                  <a:pt x="2991162" y="4826882"/>
                  <a:pt x="2989761" y="4831820"/>
                </a:cubicBezTo>
                <a:cubicBezTo>
                  <a:pt x="2988641" y="4835790"/>
                  <a:pt x="2984651" y="4835942"/>
                  <a:pt x="2977800" y="4835942"/>
                </a:cubicBezTo>
                <a:lnTo>
                  <a:pt x="2950761" y="4835942"/>
                </a:lnTo>
                <a:cubicBezTo>
                  <a:pt x="2947671" y="4835942"/>
                  <a:pt x="2945888" y="4837203"/>
                  <a:pt x="2945345" y="4839920"/>
                </a:cubicBezTo>
                <a:lnTo>
                  <a:pt x="2944266" y="4845422"/>
                </a:lnTo>
                <a:lnTo>
                  <a:pt x="2978394" y="4845422"/>
                </a:lnTo>
                <a:cubicBezTo>
                  <a:pt x="2994014" y="4845422"/>
                  <a:pt x="3003803" y="4844471"/>
                  <a:pt x="3007360" y="4834999"/>
                </a:cubicBezTo>
                <a:cubicBezTo>
                  <a:pt x="3009083" y="4830381"/>
                  <a:pt x="3009066" y="4825612"/>
                  <a:pt x="3004855" y="4820909"/>
                </a:cubicBezTo>
                <a:cubicBezTo>
                  <a:pt x="3002699" y="4818503"/>
                  <a:pt x="2999533" y="4816409"/>
                  <a:pt x="2995161" y="4813944"/>
                </a:cubicBezTo>
                <a:cubicBezTo>
                  <a:pt x="2975643" y="4803017"/>
                  <a:pt x="2970567" y="4801772"/>
                  <a:pt x="2971798" y="4796481"/>
                </a:cubicBezTo>
                <a:cubicBezTo>
                  <a:pt x="2972477" y="4793511"/>
                  <a:pt x="2974557" y="4793385"/>
                  <a:pt x="2981917" y="4793385"/>
                </a:cubicBezTo>
                <a:lnTo>
                  <a:pt x="3004779" y="4793385"/>
                </a:lnTo>
                <a:cubicBezTo>
                  <a:pt x="3007869" y="4793385"/>
                  <a:pt x="3009660" y="4792140"/>
                  <a:pt x="3010178" y="4789431"/>
                </a:cubicBezTo>
                <a:lnTo>
                  <a:pt x="3011324" y="4783661"/>
                </a:lnTo>
                <a:close/>
                <a:moveTo>
                  <a:pt x="3138963" y="4783013"/>
                </a:moveTo>
                <a:cubicBezTo>
                  <a:pt x="3117247" y="4783013"/>
                  <a:pt x="3104861" y="4788414"/>
                  <a:pt x="3100124" y="4811614"/>
                </a:cubicBezTo>
                <a:lnTo>
                  <a:pt x="3094028" y="4842705"/>
                </a:lnTo>
                <a:cubicBezTo>
                  <a:pt x="3093621" y="4844791"/>
                  <a:pt x="3094835" y="4845422"/>
                  <a:pt x="3096388" y="4845422"/>
                </a:cubicBezTo>
                <a:lnTo>
                  <a:pt x="3108138" y="4845422"/>
                </a:lnTo>
                <a:lnTo>
                  <a:pt x="3111567" y="4827521"/>
                </a:lnTo>
                <a:lnTo>
                  <a:pt x="3148174" y="4827521"/>
                </a:lnTo>
                <a:lnTo>
                  <a:pt x="3144753" y="4845422"/>
                </a:lnTo>
                <a:lnTo>
                  <a:pt x="3156510" y="4845422"/>
                </a:lnTo>
                <a:cubicBezTo>
                  <a:pt x="3158056" y="4845422"/>
                  <a:pt x="3159524" y="4844791"/>
                  <a:pt x="3159932" y="4842705"/>
                </a:cubicBezTo>
                <a:lnTo>
                  <a:pt x="3166036" y="4811614"/>
                </a:lnTo>
                <a:cubicBezTo>
                  <a:pt x="3170535" y="4788027"/>
                  <a:pt x="3157088" y="4783013"/>
                  <a:pt x="3138963" y="4783013"/>
                </a:cubicBezTo>
                <a:close/>
                <a:moveTo>
                  <a:pt x="2910597" y="4783013"/>
                </a:moveTo>
                <a:cubicBezTo>
                  <a:pt x="2888890" y="4783013"/>
                  <a:pt x="2876504" y="4788414"/>
                  <a:pt x="2871775" y="4811614"/>
                </a:cubicBezTo>
                <a:lnTo>
                  <a:pt x="2865663" y="4842705"/>
                </a:lnTo>
                <a:cubicBezTo>
                  <a:pt x="2865264" y="4844791"/>
                  <a:pt x="2866478" y="4845422"/>
                  <a:pt x="2868031" y="4845422"/>
                </a:cubicBezTo>
                <a:lnTo>
                  <a:pt x="2879781" y="4845422"/>
                </a:lnTo>
                <a:lnTo>
                  <a:pt x="2883202" y="4827521"/>
                </a:lnTo>
                <a:lnTo>
                  <a:pt x="2919817" y="4827521"/>
                </a:lnTo>
                <a:lnTo>
                  <a:pt x="2916396" y="4845422"/>
                </a:lnTo>
                <a:lnTo>
                  <a:pt x="2928154" y="4845422"/>
                </a:lnTo>
                <a:cubicBezTo>
                  <a:pt x="2929699" y="4845422"/>
                  <a:pt x="2931167" y="4844791"/>
                  <a:pt x="2931566" y="4842705"/>
                </a:cubicBezTo>
                <a:lnTo>
                  <a:pt x="2937679" y="4811614"/>
                </a:lnTo>
                <a:cubicBezTo>
                  <a:pt x="2942170" y="4788027"/>
                  <a:pt x="2928722" y="4783013"/>
                  <a:pt x="2910597" y="4783013"/>
                </a:cubicBezTo>
                <a:close/>
                <a:moveTo>
                  <a:pt x="2604596" y="4694494"/>
                </a:moveTo>
                <a:lnTo>
                  <a:pt x="2604596" y="4694502"/>
                </a:lnTo>
                <a:cubicBezTo>
                  <a:pt x="2581132" y="4695596"/>
                  <a:pt x="2559730" y="4701543"/>
                  <a:pt x="2561063" y="4706111"/>
                </a:cubicBezTo>
                <a:cubicBezTo>
                  <a:pt x="2562701" y="4711671"/>
                  <a:pt x="2578644" y="4710283"/>
                  <a:pt x="2584714" y="4710283"/>
                </a:cubicBezTo>
                <a:cubicBezTo>
                  <a:pt x="2607067" y="4710283"/>
                  <a:pt x="2628596" y="4714624"/>
                  <a:pt x="2633732" y="4720882"/>
                </a:cubicBezTo>
                <a:cubicBezTo>
                  <a:pt x="2641755" y="4730657"/>
                  <a:pt x="2627942" y="4754766"/>
                  <a:pt x="2585478" y="4787632"/>
                </a:cubicBezTo>
                <a:cubicBezTo>
                  <a:pt x="2577337" y="4793932"/>
                  <a:pt x="2571258" y="4799737"/>
                  <a:pt x="2569909" y="4802588"/>
                </a:cubicBezTo>
                <a:cubicBezTo>
                  <a:pt x="2569187" y="4804102"/>
                  <a:pt x="2569527" y="4806306"/>
                  <a:pt x="2571759" y="4806609"/>
                </a:cubicBezTo>
                <a:cubicBezTo>
                  <a:pt x="2574094" y="4806937"/>
                  <a:pt x="2579697" y="4805633"/>
                  <a:pt x="2588942" y="4800881"/>
                </a:cubicBezTo>
                <a:cubicBezTo>
                  <a:pt x="2626669" y="4781491"/>
                  <a:pt x="2669956" y="4741996"/>
                  <a:pt x="2661416" y="4714910"/>
                </a:cubicBezTo>
                <a:cubicBezTo>
                  <a:pt x="2656212" y="4698380"/>
                  <a:pt x="2628239" y="4693392"/>
                  <a:pt x="2604596" y="4694494"/>
                </a:cubicBezTo>
                <a:close/>
                <a:moveTo>
                  <a:pt x="893329" y="0"/>
                </a:moveTo>
                <a:lnTo>
                  <a:pt x="3717682" y="0"/>
                </a:lnTo>
                <a:lnTo>
                  <a:pt x="3717682" y="5143499"/>
                </a:lnTo>
                <a:lnTo>
                  <a:pt x="1175798" y="5143499"/>
                </a:lnTo>
                <a:lnTo>
                  <a:pt x="1096714" y="5071623"/>
                </a:lnTo>
                <a:cubicBezTo>
                  <a:pt x="419108" y="4394017"/>
                  <a:pt x="0" y="3457913"/>
                  <a:pt x="0" y="2423921"/>
                </a:cubicBezTo>
                <a:cubicBezTo>
                  <a:pt x="0" y="1519180"/>
                  <a:pt x="320880" y="689382"/>
                  <a:pt x="855043" y="4212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029B08AE-6AE4-7583-0851-8C9E70E14C9F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79885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- 1 line title - no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7">
            <a:extLst>
              <a:ext uri="{FF2B5EF4-FFF2-40B4-BE49-F238E27FC236}">
                <a16:creationId xmlns:a16="http://schemas.microsoft.com/office/drawing/2014/main" id="{64F11E7F-0F44-6549-9AE8-64F85711DDF7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39" name="Connecteur droit 8">
            <a:extLst>
              <a:ext uri="{FF2B5EF4-FFF2-40B4-BE49-F238E27FC236}">
                <a16:creationId xmlns:a16="http://schemas.microsoft.com/office/drawing/2014/main" id="{9EA78508-74E4-44FE-9897-5877052FD886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6D764DEA-2EE2-D748-874A-A79D4731B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E32A55F-8CB6-CA9B-52DC-B28AF6ADFE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7077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A292207B-3FFA-E478-0A93-560335B8897B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273F9DD-181E-5D92-EC16-38552AFE20D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82904" y="854927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86400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/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713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-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BBA86BDC-F7E3-EA10-B8C4-5E15A38935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4" y="1065165"/>
            <a:ext cx="8378829" cy="3258000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7909D851-A66D-48F5-9919-38BC246B83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614794"/>
            <a:ext cx="8376668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8AA81F04-A4CD-438D-89D0-CDBF79F7E0A6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4" name="Connecteur droit 8">
            <a:extLst>
              <a:ext uri="{FF2B5EF4-FFF2-40B4-BE49-F238E27FC236}">
                <a16:creationId xmlns:a16="http://schemas.microsoft.com/office/drawing/2014/main" id="{21691B72-DFDE-477D-B4DC-13F5A4C2EC3F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58E49FCF-D70B-7A41-82A8-6A6783DE8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C4BCAD6A-99D5-8443-B1E3-8CF8D5BA97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8" y="312223"/>
            <a:ext cx="8377079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6264D070-AAEA-490D-DC9F-50199A212400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275149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- 2 lin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A822C98-4836-325B-E82B-0376E0E4679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3" y="1438510"/>
            <a:ext cx="8378830" cy="303889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7909D851-A66D-48F5-9919-38BC246B83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5" y="988138"/>
            <a:ext cx="8377114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sp>
        <p:nvSpPr>
          <p:cNvPr id="10" name="ZoneTexte 7">
            <a:extLst>
              <a:ext uri="{FF2B5EF4-FFF2-40B4-BE49-F238E27FC236}">
                <a16:creationId xmlns:a16="http://schemas.microsoft.com/office/drawing/2014/main" id="{4BAD4DE2-1D10-4376-9B8C-69A7343C9951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cxnSp>
        <p:nvCxnSpPr>
          <p:cNvPr id="15" name="Connecteur droit 8">
            <a:extLst>
              <a:ext uri="{FF2B5EF4-FFF2-40B4-BE49-F238E27FC236}">
                <a16:creationId xmlns:a16="http://schemas.microsoft.com/office/drawing/2014/main" id="{A7E9C05A-4D57-4496-9472-379C50F46D3A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0ABBCB51-61A2-C142-8256-25264FD2B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130" y="4666188"/>
            <a:ext cx="1012131" cy="318098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2BEAB72-6758-8F17-3FDF-3F3B858C34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837708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lang="en-US" sz="2000" b="0" i="0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  <a:br>
              <a:rPr lang="en-US" noProof="0" dirty="0"/>
            </a:br>
            <a:r>
              <a:rPr lang="en-US" noProof="0" dirty="0"/>
              <a:t>IN 2 LINES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45F09E75-69EA-B4C6-979D-2F0757A6E284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73190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1 line title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4EA360A6-5629-B100-4967-8F6BA59DD19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82907" y="1080554"/>
            <a:ext cx="5497636" cy="3442447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>
            <a:noAutofit/>
          </a:bodyPr>
          <a:lstStyle>
            <a:lvl1pPr marL="172796" indent="-172796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 sz="1200"/>
            </a:lvl1pPr>
            <a:lvl2pPr marL="345591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/>
            </a:lvl2pPr>
            <a:lvl3pPr marL="518387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/>
            </a:lvl3pPr>
            <a:lvl4pPr marL="691183" indent="-172796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/>
            </a:lvl4pPr>
            <a:lvl5pPr marL="1035450" indent="-1714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lang="en-US" sz="800" kern="12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1"/>
              <a:t>First level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marL="864000" lvl="4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</a:pPr>
            <a:r>
              <a:rPr lang="en-US" noProof="1"/>
              <a:t>Fifth level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D5E28100-23B4-0C41-9F0D-D979777516FC}"/>
              </a:ext>
            </a:extLst>
          </p:cNvPr>
          <p:cNvSpPr txBox="1"/>
          <p:nvPr/>
        </p:nvSpPr>
        <p:spPr>
          <a:xfrm>
            <a:off x="0" y="4845551"/>
            <a:ext cx="354434" cy="1231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fld id="{984FB007-5C84-F347-A76E-037DFFA5CC99}" type="slidenum">
              <a:rPr lang="en-US" sz="800" noProof="1" smtClean="0">
                <a:solidFill>
                  <a:schemeClr val="tx1"/>
                </a:solidFill>
              </a:rPr>
              <a:pPr algn="ctr"/>
              <a:t>‹#›</a:t>
            </a:fld>
            <a:endParaRPr lang="en-US" sz="800" noProof="1">
              <a:solidFill>
                <a:schemeClr val="tx1"/>
              </a:solidFill>
            </a:endParaRP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7DFB9808-374D-4A9D-8F58-FD27E9969A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906" y="630182"/>
            <a:ext cx="5497640" cy="2154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 kern="900" spc="0" baseline="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This is the slide subtitle</a:t>
            </a:r>
          </a:p>
        </p:txBody>
      </p:sp>
      <p:cxnSp>
        <p:nvCxnSpPr>
          <p:cNvPr id="12" name="Connecteur droit 8">
            <a:extLst>
              <a:ext uri="{FF2B5EF4-FFF2-40B4-BE49-F238E27FC236}">
                <a16:creationId xmlns:a16="http://schemas.microsoft.com/office/drawing/2014/main" id="{DF97314C-3489-4C47-BC83-C45A78C87D18}"/>
              </a:ext>
            </a:extLst>
          </p:cNvPr>
          <p:cNvCxnSpPr>
            <a:cxnSpLocks/>
          </p:cNvCxnSpPr>
          <p:nvPr/>
        </p:nvCxnSpPr>
        <p:spPr>
          <a:xfrm>
            <a:off x="177217" y="321750"/>
            <a:ext cx="0" cy="4500000"/>
          </a:xfrm>
          <a:prstGeom prst="line">
            <a:avLst/>
          </a:prstGeom>
          <a:ln w="254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7000">
                  <a:schemeClr val="tx1">
                    <a:alpha val="13000"/>
                  </a:schemeClr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5B3B106-37D0-49FD-98BD-B6E794868C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7899" y="3"/>
            <a:ext cx="3086100" cy="5143499"/>
          </a:xfrm>
          <a:custGeom>
            <a:avLst/>
            <a:gdLst>
              <a:gd name="connsiteX0" fmla="*/ 2611605 w 3086100"/>
              <a:gd name="connsiteY0" fmla="*/ 4869227 h 5143499"/>
              <a:gd name="connsiteX1" fmla="*/ 2606783 w 3086100"/>
              <a:gd name="connsiteY1" fmla="*/ 4873181 h 5143499"/>
              <a:gd name="connsiteX2" fmla="*/ 2606792 w 3086100"/>
              <a:gd name="connsiteY2" fmla="*/ 4873181 h 5143499"/>
              <a:gd name="connsiteX3" fmla="*/ 2595484 w 3086100"/>
              <a:gd name="connsiteY3" fmla="*/ 4930786 h 5143499"/>
              <a:gd name="connsiteX4" fmla="*/ 2652923 w 3086100"/>
              <a:gd name="connsiteY4" fmla="*/ 4930786 h 5143499"/>
              <a:gd name="connsiteX5" fmla="*/ 2654112 w 3086100"/>
              <a:gd name="connsiteY5" fmla="*/ 4924629 h 5143499"/>
              <a:gd name="connsiteX6" fmla="*/ 2651124 w 3086100"/>
              <a:gd name="connsiteY6" fmla="*/ 4921281 h 5143499"/>
              <a:gd name="connsiteX7" fmla="*/ 2612964 w 3086100"/>
              <a:gd name="connsiteY7" fmla="*/ 4921281 h 5143499"/>
              <a:gd name="connsiteX8" fmla="*/ 2616207 w 3086100"/>
              <a:gd name="connsiteY8" fmla="*/ 4904759 h 5143499"/>
              <a:gd name="connsiteX9" fmla="*/ 2649927 w 3086100"/>
              <a:gd name="connsiteY9" fmla="*/ 4904759 h 5143499"/>
              <a:gd name="connsiteX10" fmla="*/ 2651752 w 3086100"/>
              <a:gd name="connsiteY10" fmla="*/ 4903296 h 5143499"/>
              <a:gd name="connsiteX11" fmla="*/ 2653042 w 3086100"/>
              <a:gd name="connsiteY11" fmla="*/ 4896743 h 5143499"/>
              <a:gd name="connsiteX12" fmla="*/ 2651794 w 3086100"/>
              <a:gd name="connsiteY12" fmla="*/ 4895279 h 5143499"/>
              <a:gd name="connsiteX13" fmla="*/ 2618057 w 3086100"/>
              <a:gd name="connsiteY13" fmla="*/ 4895279 h 5143499"/>
              <a:gd name="connsiteX14" fmla="*/ 2621283 w 3086100"/>
              <a:gd name="connsiteY14" fmla="*/ 4878791 h 5143499"/>
              <a:gd name="connsiteX15" fmla="*/ 2658102 w 3086100"/>
              <a:gd name="connsiteY15" fmla="*/ 4878791 h 5143499"/>
              <a:gd name="connsiteX16" fmla="*/ 2662007 w 3086100"/>
              <a:gd name="connsiteY16" fmla="*/ 4876487 h 5143499"/>
              <a:gd name="connsiteX17" fmla="*/ 2663433 w 3086100"/>
              <a:gd name="connsiteY17" fmla="*/ 4869227 h 5143499"/>
              <a:gd name="connsiteX18" fmla="*/ 2511957 w 3086100"/>
              <a:gd name="connsiteY18" fmla="*/ 4869227 h 5143499"/>
              <a:gd name="connsiteX19" fmla="*/ 2507899 w 3086100"/>
              <a:gd name="connsiteY19" fmla="*/ 4873181 h 5143499"/>
              <a:gd name="connsiteX20" fmla="*/ 2496591 w 3086100"/>
              <a:gd name="connsiteY20" fmla="*/ 4930786 h 5143499"/>
              <a:gd name="connsiteX21" fmla="*/ 2508544 w 3086100"/>
              <a:gd name="connsiteY21" fmla="*/ 4930786 h 5143499"/>
              <a:gd name="connsiteX22" fmla="*/ 2512899 w 3086100"/>
              <a:gd name="connsiteY22" fmla="*/ 4927245 h 5143499"/>
              <a:gd name="connsiteX23" fmla="*/ 2521363 w 3086100"/>
              <a:gd name="connsiteY23" fmla="*/ 4884133 h 5143499"/>
              <a:gd name="connsiteX24" fmla="*/ 2535099 w 3086100"/>
              <a:gd name="connsiteY24" fmla="*/ 4903548 h 5143499"/>
              <a:gd name="connsiteX25" fmla="*/ 2538376 w 3086100"/>
              <a:gd name="connsiteY25" fmla="*/ 4905424 h 5143499"/>
              <a:gd name="connsiteX26" fmla="*/ 2544556 w 3086100"/>
              <a:gd name="connsiteY26" fmla="*/ 4905424 h 5143499"/>
              <a:gd name="connsiteX27" fmla="*/ 2548580 w 3086100"/>
              <a:gd name="connsiteY27" fmla="*/ 4903548 h 5143499"/>
              <a:gd name="connsiteX28" fmla="*/ 2569922 w 3086100"/>
              <a:gd name="connsiteY28" fmla="*/ 4884133 h 5143499"/>
              <a:gd name="connsiteX29" fmla="*/ 2561458 w 3086100"/>
              <a:gd name="connsiteY29" fmla="*/ 4927245 h 5143499"/>
              <a:gd name="connsiteX30" fmla="*/ 2564430 w 3086100"/>
              <a:gd name="connsiteY30" fmla="*/ 4930786 h 5143499"/>
              <a:gd name="connsiteX31" fmla="*/ 2576374 w 3086100"/>
              <a:gd name="connsiteY31" fmla="*/ 4930786 h 5143499"/>
              <a:gd name="connsiteX32" fmla="*/ 2587691 w 3086100"/>
              <a:gd name="connsiteY32" fmla="*/ 4873189 h 5143499"/>
              <a:gd name="connsiteX33" fmla="*/ 2585186 w 3086100"/>
              <a:gd name="connsiteY33" fmla="*/ 4869227 h 5143499"/>
              <a:gd name="connsiteX34" fmla="*/ 2571111 w 3086100"/>
              <a:gd name="connsiteY34" fmla="*/ 4869227 h 5143499"/>
              <a:gd name="connsiteX35" fmla="*/ 2543860 w 3086100"/>
              <a:gd name="connsiteY35" fmla="*/ 4893226 h 5143499"/>
              <a:gd name="connsiteX36" fmla="*/ 2526032 w 3086100"/>
              <a:gd name="connsiteY36" fmla="*/ 4869227 h 5143499"/>
              <a:gd name="connsiteX37" fmla="*/ 2441121 w 3086100"/>
              <a:gd name="connsiteY37" fmla="*/ 4869227 h 5143499"/>
              <a:gd name="connsiteX38" fmla="*/ 2436290 w 3086100"/>
              <a:gd name="connsiteY38" fmla="*/ 4873181 h 5143499"/>
              <a:gd name="connsiteX39" fmla="*/ 2424999 w 3086100"/>
              <a:gd name="connsiteY39" fmla="*/ 4930786 h 5143499"/>
              <a:gd name="connsiteX40" fmla="*/ 2482413 w 3086100"/>
              <a:gd name="connsiteY40" fmla="*/ 4930786 h 5143499"/>
              <a:gd name="connsiteX41" fmla="*/ 2483627 w 3086100"/>
              <a:gd name="connsiteY41" fmla="*/ 4924629 h 5143499"/>
              <a:gd name="connsiteX42" fmla="*/ 2480614 w 3086100"/>
              <a:gd name="connsiteY42" fmla="*/ 4921281 h 5143499"/>
              <a:gd name="connsiteX43" fmla="*/ 2442471 w 3086100"/>
              <a:gd name="connsiteY43" fmla="*/ 4921281 h 5143499"/>
              <a:gd name="connsiteX44" fmla="*/ 2445705 w 3086100"/>
              <a:gd name="connsiteY44" fmla="*/ 4904759 h 5143499"/>
              <a:gd name="connsiteX45" fmla="*/ 2479425 w 3086100"/>
              <a:gd name="connsiteY45" fmla="*/ 4904759 h 5143499"/>
              <a:gd name="connsiteX46" fmla="*/ 2481259 w 3086100"/>
              <a:gd name="connsiteY46" fmla="*/ 4903296 h 5143499"/>
              <a:gd name="connsiteX47" fmla="*/ 2482549 w 3086100"/>
              <a:gd name="connsiteY47" fmla="*/ 4896743 h 5143499"/>
              <a:gd name="connsiteX48" fmla="*/ 2481293 w 3086100"/>
              <a:gd name="connsiteY48" fmla="*/ 4895279 h 5143499"/>
              <a:gd name="connsiteX49" fmla="*/ 2447564 w 3086100"/>
              <a:gd name="connsiteY49" fmla="*/ 4895279 h 5143499"/>
              <a:gd name="connsiteX50" fmla="*/ 2450807 w 3086100"/>
              <a:gd name="connsiteY50" fmla="*/ 4878791 h 5143499"/>
              <a:gd name="connsiteX51" fmla="*/ 2487617 w 3086100"/>
              <a:gd name="connsiteY51" fmla="*/ 4878791 h 5143499"/>
              <a:gd name="connsiteX52" fmla="*/ 2491540 w 3086100"/>
              <a:gd name="connsiteY52" fmla="*/ 4876487 h 5143499"/>
              <a:gd name="connsiteX53" fmla="*/ 2492949 w 3086100"/>
              <a:gd name="connsiteY53" fmla="*/ 4869227 h 5143499"/>
              <a:gd name="connsiteX54" fmla="*/ 2368044 w 3086100"/>
              <a:gd name="connsiteY54" fmla="*/ 4869227 h 5143499"/>
              <a:gd name="connsiteX55" fmla="*/ 2362764 w 3086100"/>
              <a:gd name="connsiteY55" fmla="*/ 4872558 h 5143499"/>
              <a:gd name="connsiteX56" fmla="*/ 2361533 w 3086100"/>
              <a:gd name="connsiteY56" fmla="*/ 4878766 h 5143499"/>
              <a:gd name="connsiteX57" fmla="*/ 2385999 w 3086100"/>
              <a:gd name="connsiteY57" fmla="*/ 4878766 h 5143499"/>
              <a:gd name="connsiteX58" fmla="*/ 2375812 w 3086100"/>
              <a:gd name="connsiteY58" fmla="*/ 4930786 h 5143499"/>
              <a:gd name="connsiteX59" fmla="*/ 2386780 w 3086100"/>
              <a:gd name="connsiteY59" fmla="*/ 4930786 h 5143499"/>
              <a:gd name="connsiteX60" fmla="*/ 2392281 w 3086100"/>
              <a:gd name="connsiteY60" fmla="*/ 4926412 h 5143499"/>
              <a:gd name="connsiteX61" fmla="*/ 2401620 w 3086100"/>
              <a:gd name="connsiteY61" fmla="*/ 4878766 h 5143499"/>
              <a:gd name="connsiteX62" fmla="*/ 2422045 w 3086100"/>
              <a:gd name="connsiteY62" fmla="*/ 4878766 h 5143499"/>
              <a:gd name="connsiteX63" fmla="*/ 2426443 w 3086100"/>
              <a:gd name="connsiteY63" fmla="*/ 4874998 h 5143499"/>
              <a:gd name="connsiteX64" fmla="*/ 2426443 w 3086100"/>
              <a:gd name="connsiteY64" fmla="*/ 4875006 h 5143499"/>
              <a:gd name="connsiteX65" fmla="*/ 2427580 w 3086100"/>
              <a:gd name="connsiteY65" fmla="*/ 4869227 h 5143499"/>
              <a:gd name="connsiteX66" fmla="*/ 2216737 w 3086100"/>
              <a:gd name="connsiteY66" fmla="*/ 4869227 h 5143499"/>
              <a:gd name="connsiteX67" fmla="*/ 2213825 w 3086100"/>
              <a:gd name="connsiteY67" fmla="*/ 4871305 h 5143499"/>
              <a:gd name="connsiteX68" fmla="*/ 2210514 w 3086100"/>
              <a:gd name="connsiteY68" fmla="*/ 4888213 h 5143499"/>
              <a:gd name="connsiteX69" fmla="*/ 2254821 w 3086100"/>
              <a:gd name="connsiteY69" fmla="*/ 4909924 h 5143499"/>
              <a:gd name="connsiteX70" fmla="*/ 2250720 w 3086100"/>
              <a:gd name="connsiteY70" fmla="*/ 4930786 h 5143499"/>
              <a:gd name="connsiteX71" fmla="*/ 2261697 w 3086100"/>
              <a:gd name="connsiteY71" fmla="*/ 4930786 h 5143499"/>
              <a:gd name="connsiteX72" fmla="*/ 2267198 w 3086100"/>
              <a:gd name="connsiteY72" fmla="*/ 4926412 h 5143499"/>
              <a:gd name="connsiteX73" fmla="*/ 2278404 w 3086100"/>
              <a:gd name="connsiteY73" fmla="*/ 4869227 h 5143499"/>
              <a:gd name="connsiteX74" fmla="*/ 2265110 w 3086100"/>
              <a:gd name="connsiteY74" fmla="*/ 4869227 h 5143499"/>
              <a:gd name="connsiteX75" fmla="*/ 2262402 w 3086100"/>
              <a:gd name="connsiteY75" fmla="*/ 4871305 h 5143499"/>
              <a:gd name="connsiteX76" fmla="*/ 2256883 w 3086100"/>
              <a:gd name="connsiteY76" fmla="*/ 4899334 h 5143499"/>
              <a:gd name="connsiteX77" fmla="*/ 2226203 w 3086100"/>
              <a:gd name="connsiteY77" fmla="*/ 4887801 h 5143499"/>
              <a:gd name="connsiteX78" fmla="*/ 2229853 w 3086100"/>
              <a:gd name="connsiteY78" fmla="*/ 4869227 h 5143499"/>
              <a:gd name="connsiteX79" fmla="*/ 2702459 w 3086100"/>
              <a:gd name="connsiteY79" fmla="*/ 4869050 h 5143499"/>
              <a:gd name="connsiteX80" fmla="*/ 2673697 w 3086100"/>
              <a:gd name="connsiteY80" fmla="*/ 4880810 h 5143499"/>
              <a:gd name="connsiteX81" fmla="*/ 2692561 w 3086100"/>
              <a:gd name="connsiteY81" fmla="*/ 4902211 h 5143499"/>
              <a:gd name="connsiteX82" fmla="*/ 2709828 w 3086100"/>
              <a:gd name="connsiteY82" fmla="*/ 4917184 h 5143499"/>
              <a:gd name="connsiteX83" fmla="*/ 2697900 w 3086100"/>
              <a:gd name="connsiteY83" fmla="*/ 4921314 h 5143499"/>
              <a:gd name="connsiteX84" fmla="*/ 2670828 w 3086100"/>
              <a:gd name="connsiteY84" fmla="*/ 4921314 h 5143499"/>
              <a:gd name="connsiteX85" fmla="*/ 2665428 w 3086100"/>
              <a:gd name="connsiteY85" fmla="*/ 4925293 h 5143499"/>
              <a:gd name="connsiteX86" fmla="*/ 2664359 w 3086100"/>
              <a:gd name="connsiteY86" fmla="*/ 4930786 h 5143499"/>
              <a:gd name="connsiteX87" fmla="*/ 2698486 w 3086100"/>
              <a:gd name="connsiteY87" fmla="*/ 4930786 h 5143499"/>
              <a:gd name="connsiteX88" fmla="*/ 2727435 w 3086100"/>
              <a:gd name="connsiteY88" fmla="*/ 4920372 h 5143499"/>
              <a:gd name="connsiteX89" fmla="*/ 2724931 w 3086100"/>
              <a:gd name="connsiteY89" fmla="*/ 4906282 h 5143499"/>
              <a:gd name="connsiteX90" fmla="*/ 2715236 w 3086100"/>
              <a:gd name="connsiteY90" fmla="*/ 4899334 h 5143499"/>
              <a:gd name="connsiteX91" fmla="*/ 2691890 w 3086100"/>
              <a:gd name="connsiteY91" fmla="*/ 4881853 h 5143499"/>
              <a:gd name="connsiteX92" fmla="*/ 2701992 w 3086100"/>
              <a:gd name="connsiteY92" fmla="*/ 4878766 h 5143499"/>
              <a:gd name="connsiteX93" fmla="*/ 2724880 w 3086100"/>
              <a:gd name="connsiteY93" fmla="*/ 4878766 h 5143499"/>
              <a:gd name="connsiteX94" fmla="*/ 2730271 w 3086100"/>
              <a:gd name="connsiteY94" fmla="*/ 4874796 h 5143499"/>
              <a:gd name="connsiteX95" fmla="*/ 2731408 w 3086100"/>
              <a:gd name="connsiteY95" fmla="*/ 4869050 h 5143499"/>
              <a:gd name="connsiteX96" fmla="*/ 2321030 w 3086100"/>
              <a:gd name="connsiteY96" fmla="*/ 4869050 h 5143499"/>
              <a:gd name="connsiteX97" fmla="*/ 2292284 w 3086100"/>
              <a:gd name="connsiteY97" fmla="*/ 4880810 h 5143499"/>
              <a:gd name="connsiteX98" fmla="*/ 2311156 w 3086100"/>
              <a:gd name="connsiteY98" fmla="*/ 4902211 h 5143499"/>
              <a:gd name="connsiteX99" fmla="*/ 2328424 w 3086100"/>
              <a:gd name="connsiteY99" fmla="*/ 4917184 h 5143499"/>
              <a:gd name="connsiteX100" fmla="*/ 2316479 w 3086100"/>
              <a:gd name="connsiteY100" fmla="*/ 4921314 h 5143499"/>
              <a:gd name="connsiteX101" fmla="*/ 2289415 w 3086100"/>
              <a:gd name="connsiteY101" fmla="*/ 4921314 h 5143499"/>
              <a:gd name="connsiteX102" fmla="*/ 2284016 w 3086100"/>
              <a:gd name="connsiteY102" fmla="*/ 4925293 h 5143499"/>
              <a:gd name="connsiteX103" fmla="*/ 2282938 w 3086100"/>
              <a:gd name="connsiteY103" fmla="*/ 4930786 h 5143499"/>
              <a:gd name="connsiteX104" fmla="*/ 2317065 w 3086100"/>
              <a:gd name="connsiteY104" fmla="*/ 4930786 h 5143499"/>
              <a:gd name="connsiteX105" fmla="*/ 2346014 w 3086100"/>
              <a:gd name="connsiteY105" fmla="*/ 4920372 h 5143499"/>
              <a:gd name="connsiteX106" fmla="*/ 2343526 w 3086100"/>
              <a:gd name="connsiteY106" fmla="*/ 4906282 h 5143499"/>
              <a:gd name="connsiteX107" fmla="*/ 2333823 w 3086100"/>
              <a:gd name="connsiteY107" fmla="*/ 4899334 h 5143499"/>
              <a:gd name="connsiteX108" fmla="*/ 2310469 w 3086100"/>
              <a:gd name="connsiteY108" fmla="*/ 4881853 h 5143499"/>
              <a:gd name="connsiteX109" fmla="*/ 2320571 w 3086100"/>
              <a:gd name="connsiteY109" fmla="*/ 4878766 h 5143499"/>
              <a:gd name="connsiteX110" fmla="*/ 2343467 w 3086100"/>
              <a:gd name="connsiteY110" fmla="*/ 4878766 h 5143499"/>
              <a:gd name="connsiteX111" fmla="*/ 2348858 w 3086100"/>
              <a:gd name="connsiteY111" fmla="*/ 4874796 h 5143499"/>
              <a:gd name="connsiteX112" fmla="*/ 2349995 w 3086100"/>
              <a:gd name="connsiteY112" fmla="*/ 4869050 h 5143499"/>
              <a:gd name="connsiteX113" fmla="*/ 2170529 w 3086100"/>
              <a:gd name="connsiteY113" fmla="*/ 4869050 h 5143499"/>
              <a:gd name="connsiteX114" fmla="*/ 2141784 w 3086100"/>
              <a:gd name="connsiteY114" fmla="*/ 4880810 h 5143499"/>
              <a:gd name="connsiteX115" fmla="*/ 2160664 w 3086100"/>
              <a:gd name="connsiteY115" fmla="*/ 4902211 h 5143499"/>
              <a:gd name="connsiteX116" fmla="*/ 2177923 w 3086100"/>
              <a:gd name="connsiteY116" fmla="*/ 4917184 h 5143499"/>
              <a:gd name="connsiteX117" fmla="*/ 2165979 w 3086100"/>
              <a:gd name="connsiteY117" fmla="*/ 4921314 h 5143499"/>
              <a:gd name="connsiteX118" fmla="*/ 2138906 w 3086100"/>
              <a:gd name="connsiteY118" fmla="*/ 4921314 h 5143499"/>
              <a:gd name="connsiteX119" fmla="*/ 2133515 w 3086100"/>
              <a:gd name="connsiteY119" fmla="*/ 4925293 h 5143499"/>
              <a:gd name="connsiteX120" fmla="*/ 2132429 w 3086100"/>
              <a:gd name="connsiteY120" fmla="*/ 4930786 h 5143499"/>
              <a:gd name="connsiteX121" fmla="*/ 2166556 w 3086100"/>
              <a:gd name="connsiteY121" fmla="*/ 4930786 h 5143499"/>
              <a:gd name="connsiteX122" fmla="*/ 2195522 w 3086100"/>
              <a:gd name="connsiteY122" fmla="*/ 4920372 h 5143499"/>
              <a:gd name="connsiteX123" fmla="*/ 2193018 w 3086100"/>
              <a:gd name="connsiteY123" fmla="*/ 4906282 h 5143499"/>
              <a:gd name="connsiteX124" fmla="*/ 2183331 w 3086100"/>
              <a:gd name="connsiteY124" fmla="*/ 4899334 h 5143499"/>
              <a:gd name="connsiteX125" fmla="*/ 2159960 w 3086100"/>
              <a:gd name="connsiteY125" fmla="*/ 4881853 h 5143499"/>
              <a:gd name="connsiteX126" fmla="*/ 2170062 w 3086100"/>
              <a:gd name="connsiteY126" fmla="*/ 4878766 h 5143499"/>
              <a:gd name="connsiteX127" fmla="*/ 2192950 w 3086100"/>
              <a:gd name="connsiteY127" fmla="*/ 4878766 h 5143499"/>
              <a:gd name="connsiteX128" fmla="*/ 2198357 w 3086100"/>
              <a:gd name="connsiteY128" fmla="*/ 4874796 h 5143499"/>
              <a:gd name="connsiteX129" fmla="*/ 2199478 w 3086100"/>
              <a:gd name="connsiteY129" fmla="*/ 4869050 h 5143499"/>
              <a:gd name="connsiteX130" fmla="*/ 1923012 w 3086100"/>
              <a:gd name="connsiteY130" fmla="*/ 4818696 h 5143499"/>
              <a:gd name="connsiteX131" fmla="*/ 1875097 w 3086100"/>
              <a:gd name="connsiteY131" fmla="*/ 4832400 h 5143499"/>
              <a:gd name="connsiteX132" fmla="*/ 1904844 w 3086100"/>
              <a:gd name="connsiteY132" fmla="*/ 4837127 h 5143499"/>
              <a:gd name="connsiteX133" fmla="*/ 1961010 w 3086100"/>
              <a:gd name="connsiteY133" fmla="*/ 4852572 h 5143499"/>
              <a:gd name="connsiteX134" fmla="*/ 1883875 w 3086100"/>
              <a:gd name="connsiteY134" fmla="*/ 4932276 h 5143499"/>
              <a:gd name="connsiteX135" fmla="*/ 1905736 w 3086100"/>
              <a:gd name="connsiteY135" fmla="*/ 4875982 h 5143499"/>
              <a:gd name="connsiteX136" fmla="*/ 1911313 w 3086100"/>
              <a:gd name="connsiteY136" fmla="*/ 4853186 h 5143499"/>
              <a:gd name="connsiteX137" fmla="*/ 1892636 w 3086100"/>
              <a:gd name="connsiteY137" fmla="*/ 4872029 h 5143499"/>
              <a:gd name="connsiteX138" fmla="*/ 1855996 w 3086100"/>
              <a:gd name="connsiteY138" fmla="*/ 4935413 h 5143499"/>
              <a:gd name="connsiteX139" fmla="*/ 1845605 w 3086100"/>
              <a:gd name="connsiteY139" fmla="*/ 4965486 h 5143499"/>
              <a:gd name="connsiteX140" fmla="*/ 1886677 w 3086100"/>
              <a:gd name="connsiteY140" fmla="*/ 4955215 h 5143499"/>
              <a:gd name="connsiteX141" fmla="*/ 1990647 w 3086100"/>
              <a:gd name="connsiteY141" fmla="*/ 4857299 h 5143499"/>
              <a:gd name="connsiteX142" fmla="*/ 1981733 w 3086100"/>
              <a:gd name="connsiteY142" fmla="*/ 4831516 h 5143499"/>
              <a:gd name="connsiteX143" fmla="*/ 1923012 w 3086100"/>
              <a:gd name="connsiteY143" fmla="*/ 4818696 h 5143499"/>
              <a:gd name="connsiteX144" fmla="*/ 2505547 w 3086100"/>
              <a:gd name="connsiteY144" fmla="*/ 4793384 h 5143499"/>
              <a:gd name="connsiteX145" fmla="*/ 2520191 w 3086100"/>
              <a:gd name="connsiteY145" fmla="*/ 4809729 h 5143499"/>
              <a:gd name="connsiteX146" fmla="*/ 2519453 w 3086100"/>
              <a:gd name="connsiteY146" fmla="*/ 4813430 h 5143499"/>
              <a:gd name="connsiteX147" fmla="*/ 2515157 w 3086100"/>
              <a:gd name="connsiteY147" fmla="*/ 4818015 h 5143499"/>
              <a:gd name="connsiteX148" fmla="*/ 2481930 w 3086100"/>
              <a:gd name="connsiteY148" fmla="*/ 4818015 h 5143499"/>
              <a:gd name="connsiteX149" fmla="*/ 2483560 w 3086100"/>
              <a:gd name="connsiteY149" fmla="*/ 4809729 h 5143499"/>
              <a:gd name="connsiteX150" fmla="*/ 2505547 w 3086100"/>
              <a:gd name="connsiteY150" fmla="*/ 4793384 h 5143499"/>
              <a:gd name="connsiteX151" fmla="*/ 2277190 w 3086100"/>
              <a:gd name="connsiteY151" fmla="*/ 4793384 h 5143499"/>
              <a:gd name="connsiteX152" fmla="*/ 2291826 w 3086100"/>
              <a:gd name="connsiteY152" fmla="*/ 4809729 h 5143499"/>
              <a:gd name="connsiteX153" fmla="*/ 2291096 w 3086100"/>
              <a:gd name="connsiteY153" fmla="*/ 4813430 h 5143499"/>
              <a:gd name="connsiteX154" fmla="*/ 2286792 w 3086100"/>
              <a:gd name="connsiteY154" fmla="*/ 4818015 h 5143499"/>
              <a:gd name="connsiteX155" fmla="*/ 2253581 w 3086100"/>
              <a:gd name="connsiteY155" fmla="*/ 4818015 h 5143499"/>
              <a:gd name="connsiteX156" fmla="*/ 2255203 w 3086100"/>
              <a:gd name="connsiteY156" fmla="*/ 4809729 h 5143499"/>
              <a:gd name="connsiteX157" fmla="*/ 2277190 w 3086100"/>
              <a:gd name="connsiteY157" fmla="*/ 4793384 h 5143499"/>
              <a:gd name="connsiteX158" fmla="*/ 2040133 w 3086100"/>
              <a:gd name="connsiteY158" fmla="*/ 4783925 h 5143499"/>
              <a:gd name="connsiteX159" fmla="*/ 2006938 w 3086100"/>
              <a:gd name="connsiteY159" fmla="*/ 4801897 h 5143499"/>
              <a:gd name="connsiteX160" fmla="*/ 2033272 w 3086100"/>
              <a:gd name="connsiteY160" fmla="*/ 4864567 h 5143499"/>
              <a:gd name="connsiteX161" fmla="*/ 2056151 w 3086100"/>
              <a:gd name="connsiteY161" fmla="*/ 4909865 h 5143499"/>
              <a:gd name="connsiteX162" fmla="*/ 2007592 w 3086100"/>
              <a:gd name="connsiteY162" fmla="*/ 4918715 h 5143499"/>
              <a:gd name="connsiteX163" fmla="*/ 1971155 w 3086100"/>
              <a:gd name="connsiteY163" fmla="*/ 4921575 h 5143499"/>
              <a:gd name="connsiteX164" fmla="*/ 1977862 w 3086100"/>
              <a:gd name="connsiteY164" fmla="*/ 4931232 h 5143499"/>
              <a:gd name="connsiteX165" fmla="*/ 2032084 w 3086100"/>
              <a:gd name="connsiteY165" fmla="*/ 4936700 h 5143499"/>
              <a:gd name="connsiteX166" fmla="*/ 2087061 w 3086100"/>
              <a:gd name="connsiteY166" fmla="*/ 4911876 h 5143499"/>
              <a:gd name="connsiteX167" fmla="*/ 2062696 w 3086100"/>
              <a:gd name="connsiteY167" fmla="*/ 4859915 h 5143499"/>
              <a:gd name="connsiteX168" fmla="*/ 2034274 w 3086100"/>
              <a:gd name="connsiteY168" fmla="*/ 4812505 h 5143499"/>
              <a:gd name="connsiteX169" fmla="*/ 2086543 w 3086100"/>
              <a:gd name="connsiteY169" fmla="*/ 4800492 h 5143499"/>
              <a:gd name="connsiteX170" fmla="*/ 2103913 w 3086100"/>
              <a:gd name="connsiteY170" fmla="*/ 4794234 h 5143499"/>
              <a:gd name="connsiteX171" fmla="*/ 2079548 w 3086100"/>
              <a:gd name="connsiteY171" fmla="*/ 4785283 h 5143499"/>
              <a:gd name="connsiteX172" fmla="*/ 2040133 w 3086100"/>
              <a:gd name="connsiteY172" fmla="*/ 4783925 h 5143499"/>
              <a:gd name="connsiteX173" fmla="*/ 2693180 w 3086100"/>
              <a:gd name="connsiteY173" fmla="*/ 4783845 h 5143499"/>
              <a:gd name="connsiteX174" fmla="*/ 2687908 w 3086100"/>
              <a:gd name="connsiteY174" fmla="*/ 4787193 h 5143499"/>
              <a:gd name="connsiteX175" fmla="*/ 2686686 w 3086100"/>
              <a:gd name="connsiteY175" fmla="*/ 4793401 h 5143499"/>
              <a:gd name="connsiteX176" fmla="*/ 2711152 w 3086100"/>
              <a:gd name="connsiteY176" fmla="*/ 4793401 h 5143499"/>
              <a:gd name="connsiteX177" fmla="*/ 2700957 w 3086100"/>
              <a:gd name="connsiteY177" fmla="*/ 4845421 h 5143499"/>
              <a:gd name="connsiteX178" fmla="*/ 2711925 w 3086100"/>
              <a:gd name="connsiteY178" fmla="*/ 4845421 h 5143499"/>
              <a:gd name="connsiteX179" fmla="*/ 2717418 w 3086100"/>
              <a:gd name="connsiteY179" fmla="*/ 4841047 h 5143499"/>
              <a:gd name="connsiteX180" fmla="*/ 2726773 w 3086100"/>
              <a:gd name="connsiteY180" fmla="*/ 4793401 h 5143499"/>
              <a:gd name="connsiteX181" fmla="*/ 2747198 w 3086100"/>
              <a:gd name="connsiteY181" fmla="*/ 4793401 h 5143499"/>
              <a:gd name="connsiteX182" fmla="*/ 2751613 w 3086100"/>
              <a:gd name="connsiteY182" fmla="*/ 4789632 h 5143499"/>
              <a:gd name="connsiteX183" fmla="*/ 2752734 w 3086100"/>
              <a:gd name="connsiteY183" fmla="*/ 4783845 h 5143499"/>
              <a:gd name="connsiteX184" fmla="*/ 2642813 w 3086100"/>
              <a:gd name="connsiteY184" fmla="*/ 4783845 h 5143499"/>
              <a:gd name="connsiteX185" fmla="*/ 2630732 w 3086100"/>
              <a:gd name="connsiteY185" fmla="*/ 4845421 h 5143499"/>
              <a:gd name="connsiteX186" fmla="*/ 2683324 w 3086100"/>
              <a:gd name="connsiteY186" fmla="*/ 4845421 h 5143499"/>
              <a:gd name="connsiteX187" fmla="*/ 2684462 w 3086100"/>
              <a:gd name="connsiteY187" fmla="*/ 4839659 h 5143499"/>
              <a:gd name="connsiteX188" fmla="*/ 2681541 w 3086100"/>
              <a:gd name="connsiteY188" fmla="*/ 4835915 h 5143499"/>
              <a:gd name="connsiteX189" fmla="*/ 2648203 w 3086100"/>
              <a:gd name="connsiteY189" fmla="*/ 4835915 h 5143499"/>
              <a:gd name="connsiteX190" fmla="*/ 2658017 w 3086100"/>
              <a:gd name="connsiteY190" fmla="*/ 4785931 h 5143499"/>
              <a:gd name="connsiteX191" fmla="*/ 2656107 w 3086100"/>
              <a:gd name="connsiteY191" fmla="*/ 4783845 h 5143499"/>
              <a:gd name="connsiteX192" fmla="*/ 2559124 w 3086100"/>
              <a:gd name="connsiteY192" fmla="*/ 4783845 h 5143499"/>
              <a:gd name="connsiteX193" fmla="*/ 2555592 w 3086100"/>
              <a:gd name="connsiteY193" fmla="*/ 4786579 h 5143499"/>
              <a:gd name="connsiteX194" fmla="*/ 2549480 w 3086100"/>
              <a:gd name="connsiteY194" fmla="*/ 4817947 h 5143499"/>
              <a:gd name="connsiteX195" fmla="*/ 2578361 w 3086100"/>
              <a:gd name="connsiteY195" fmla="*/ 4846800 h 5143499"/>
              <a:gd name="connsiteX196" fmla="*/ 2578361 w 3086100"/>
              <a:gd name="connsiteY196" fmla="*/ 4846792 h 5143499"/>
              <a:gd name="connsiteX197" fmla="*/ 2618040 w 3086100"/>
              <a:gd name="connsiteY197" fmla="*/ 4817939 h 5143499"/>
              <a:gd name="connsiteX198" fmla="*/ 2624127 w 3086100"/>
              <a:gd name="connsiteY198" fmla="*/ 4786579 h 5143499"/>
              <a:gd name="connsiteX199" fmla="*/ 2621665 w 3086100"/>
              <a:gd name="connsiteY199" fmla="*/ 4783845 h 5143499"/>
              <a:gd name="connsiteX200" fmla="*/ 2609228 w 3086100"/>
              <a:gd name="connsiteY200" fmla="*/ 4783845 h 5143499"/>
              <a:gd name="connsiteX201" fmla="*/ 2605816 w 3086100"/>
              <a:gd name="connsiteY201" fmla="*/ 4801889 h 5143499"/>
              <a:gd name="connsiteX202" fmla="*/ 2603863 w 3086100"/>
              <a:gd name="connsiteY202" fmla="*/ 4811495 h 5143499"/>
              <a:gd name="connsiteX203" fmla="*/ 2602233 w 3086100"/>
              <a:gd name="connsiteY203" fmla="*/ 4819840 h 5143499"/>
              <a:gd name="connsiteX204" fmla="*/ 2579940 w 3086100"/>
              <a:gd name="connsiteY204" fmla="*/ 4836328 h 5143499"/>
              <a:gd name="connsiteX205" fmla="*/ 2564557 w 3086100"/>
              <a:gd name="connsiteY205" fmla="*/ 4819840 h 5143499"/>
              <a:gd name="connsiteX206" fmla="*/ 2565270 w 3086100"/>
              <a:gd name="connsiteY206" fmla="*/ 4816113 h 5143499"/>
              <a:gd name="connsiteX207" fmla="*/ 2568140 w 3086100"/>
              <a:gd name="connsiteY207" fmla="*/ 4801897 h 5143499"/>
              <a:gd name="connsiteX208" fmla="*/ 2571561 w 3086100"/>
              <a:gd name="connsiteY208" fmla="*/ 4783845 h 5143499"/>
              <a:gd name="connsiteX209" fmla="*/ 2155095 w 3086100"/>
              <a:gd name="connsiteY209" fmla="*/ 4783845 h 5143499"/>
              <a:gd name="connsiteX210" fmla="*/ 2154909 w 3086100"/>
              <a:gd name="connsiteY210" fmla="*/ 4784644 h 5143499"/>
              <a:gd name="connsiteX211" fmla="*/ 2161471 w 3086100"/>
              <a:gd name="connsiteY211" fmla="*/ 4793359 h 5143499"/>
              <a:gd name="connsiteX212" fmla="*/ 2193833 w 3086100"/>
              <a:gd name="connsiteY212" fmla="*/ 4793359 h 5143499"/>
              <a:gd name="connsiteX213" fmla="*/ 2208519 w 3086100"/>
              <a:gd name="connsiteY213" fmla="*/ 4814658 h 5143499"/>
              <a:gd name="connsiteX214" fmla="*/ 2188450 w 3086100"/>
              <a:gd name="connsiteY214" fmla="*/ 4835915 h 5143499"/>
              <a:gd name="connsiteX215" fmla="*/ 2166284 w 3086100"/>
              <a:gd name="connsiteY215" fmla="*/ 4835915 h 5143499"/>
              <a:gd name="connsiteX216" fmla="*/ 2173127 w 3086100"/>
              <a:gd name="connsiteY216" fmla="*/ 4800963 h 5143499"/>
              <a:gd name="connsiteX217" fmla="*/ 2160028 w 3086100"/>
              <a:gd name="connsiteY217" fmla="*/ 4800963 h 5143499"/>
              <a:gd name="connsiteX218" fmla="*/ 2157116 w 3086100"/>
              <a:gd name="connsiteY218" fmla="*/ 4803050 h 5143499"/>
              <a:gd name="connsiteX219" fmla="*/ 2148796 w 3086100"/>
              <a:gd name="connsiteY219" fmla="*/ 4845421 h 5143499"/>
              <a:gd name="connsiteX220" fmla="*/ 2185606 w 3086100"/>
              <a:gd name="connsiteY220" fmla="*/ 4845421 h 5143499"/>
              <a:gd name="connsiteX221" fmla="*/ 2224980 w 3086100"/>
              <a:gd name="connsiteY221" fmla="*/ 4814238 h 5143499"/>
              <a:gd name="connsiteX222" fmla="*/ 2199614 w 3086100"/>
              <a:gd name="connsiteY222" fmla="*/ 4783845 h 5143499"/>
              <a:gd name="connsiteX223" fmla="*/ 2423480 w 3086100"/>
              <a:gd name="connsiteY223" fmla="*/ 4783660 h 5143499"/>
              <a:gd name="connsiteX224" fmla="*/ 2394718 w 3086100"/>
              <a:gd name="connsiteY224" fmla="*/ 4795437 h 5143499"/>
              <a:gd name="connsiteX225" fmla="*/ 2413598 w 3086100"/>
              <a:gd name="connsiteY225" fmla="*/ 4816837 h 5143499"/>
              <a:gd name="connsiteX226" fmla="*/ 2430874 w 3086100"/>
              <a:gd name="connsiteY226" fmla="*/ 4831819 h 5143499"/>
              <a:gd name="connsiteX227" fmla="*/ 2418930 w 3086100"/>
              <a:gd name="connsiteY227" fmla="*/ 4835941 h 5143499"/>
              <a:gd name="connsiteX228" fmla="*/ 2391865 w 3086100"/>
              <a:gd name="connsiteY228" fmla="*/ 4835941 h 5143499"/>
              <a:gd name="connsiteX229" fmla="*/ 2386458 w 3086100"/>
              <a:gd name="connsiteY229" fmla="*/ 4839919 h 5143499"/>
              <a:gd name="connsiteX230" fmla="*/ 2385388 w 3086100"/>
              <a:gd name="connsiteY230" fmla="*/ 4845421 h 5143499"/>
              <a:gd name="connsiteX231" fmla="*/ 2419515 w 3086100"/>
              <a:gd name="connsiteY231" fmla="*/ 4845421 h 5143499"/>
              <a:gd name="connsiteX232" fmla="*/ 2448473 w 3086100"/>
              <a:gd name="connsiteY232" fmla="*/ 4834998 h 5143499"/>
              <a:gd name="connsiteX233" fmla="*/ 2448481 w 3086100"/>
              <a:gd name="connsiteY233" fmla="*/ 4834998 h 5143499"/>
              <a:gd name="connsiteX234" fmla="*/ 2445977 w 3086100"/>
              <a:gd name="connsiteY234" fmla="*/ 4820908 h 5143499"/>
              <a:gd name="connsiteX235" fmla="*/ 2436282 w 3086100"/>
              <a:gd name="connsiteY235" fmla="*/ 4813943 h 5143499"/>
              <a:gd name="connsiteX236" fmla="*/ 2412911 w 3086100"/>
              <a:gd name="connsiteY236" fmla="*/ 4796480 h 5143499"/>
              <a:gd name="connsiteX237" fmla="*/ 2423038 w 3086100"/>
              <a:gd name="connsiteY237" fmla="*/ 4793384 h 5143499"/>
              <a:gd name="connsiteX238" fmla="*/ 2445909 w 3086100"/>
              <a:gd name="connsiteY238" fmla="*/ 4793384 h 5143499"/>
              <a:gd name="connsiteX239" fmla="*/ 2451317 w 3086100"/>
              <a:gd name="connsiteY239" fmla="*/ 4789430 h 5143499"/>
              <a:gd name="connsiteX240" fmla="*/ 2452446 w 3086100"/>
              <a:gd name="connsiteY240" fmla="*/ 4783660 h 5143499"/>
              <a:gd name="connsiteX241" fmla="*/ 2350776 w 3086100"/>
              <a:gd name="connsiteY241" fmla="*/ 4783660 h 5143499"/>
              <a:gd name="connsiteX242" fmla="*/ 2322031 w 3086100"/>
              <a:gd name="connsiteY242" fmla="*/ 4795437 h 5143499"/>
              <a:gd name="connsiteX243" fmla="*/ 2340903 w 3086100"/>
              <a:gd name="connsiteY243" fmla="*/ 4816837 h 5143499"/>
              <a:gd name="connsiteX244" fmla="*/ 2358179 w 3086100"/>
              <a:gd name="connsiteY244" fmla="*/ 4831819 h 5143499"/>
              <a:gd name="connsiteX245" fmla="*/ 2346218 w 3086100"/>
              <a:gd name="connsiteY245" fmla="*/ 4835941 h 5143499"/>
              <a:gd name="connsiteX246" fmla="*/ 2319179 w 3086100"/>
              <a:gd name="connsiteY246" fmla="*/ 4835941 h 5143499"/>
              <a:gd name="connsiteX247" fmla="*/ 2313763 w 3086100"/>
              <a:gd name="connsiteY247" fmla="*/ 4839919 h 5143499"/>
              <a:gd name="connsiteX248" fmla="*/ 2312684 w 3086100"/>
              <a:gd name="connsiteY248" fmla="*/ 4845421 h 5143499"/>
              <a:gd name="connsiteX249" fmla="*/ 2346812 w 3086100"/>
              <a:gd name="connsiteY249" fmla="*/ 4845421 h 5143499"/>
              <a:gd name="connsiteX250" fmla="*/ 2375778 w 3086100"/>
              <a:gd name="connsiteY250" fmla="*/ 4834998 h 5143499"/>
              <a:gd name="connsiteX251" fmla="*/ 2373273 w 3086100"/>
              <a:gd name="connsiteY251" fmla="*/ 4820908 h 5143499"/>
              <a:gd name="connsiteX252" fmla="*/ 2363579 w 3086100"/>
              <a:gd name="connsiteY252" fmla="*/ 4813943 h 5143499"/>
              <a:gd name="connsiteX253" fmla="*/ 2340216 w 3086100"/>
              <a:gd name="connsiteY253" fmla="*/ 4796480 h 5143499"/>
              <a:gd name="connsiteX254" fmla="*/ 2350335 w 3086100"/>
              <a:gd name="connsiteY254" fmla="*/ 4793384 h 5143499"/>
              <a:gd name="connsiteX255" fmla="*/ 2373197 w 3086100"/>
              <a:gd name="connsiteY255" fmla="*/ 4793384 h 5143499"/>
              <a:gd name="connsiteX256" fmla="*/ 2378596 w 3086100"/>
              <a:gd name="connsiteY256" fmla="*/ 4789430 h 5143499"/>
              <a:gd name="connsiteX257" fmla="*/ 2379742 w 3086100"/>
              <a:gd name="connsiteY257" fmla="*/ 4783660 h 5143499"/>
              <a:gd name="connsiteX258" fmla="*/ 2507381 w 3086100"/>
              <a:gd name="connsiteY258" fmla="*/ 4783012 h 5143499"/>
              <a:gd name="connsiteX259" fmla="*/ 2468542 w 3086100"/>
              <a:gd name="connsiteY259" fmla="*/ 4811613 h 5143499"/>
              <a:gd name="connsiteX260" fmla="*/ 2462446 w 3086100"/>
              <a:gd name="connsiteY260" fmla="*/ 4842704 h 5143499"/>
              <a:gd name="connsiteX261" fmla="*/ 2464806 w 3086100"/>
              <a:gd name="connsiteY261" fmla="*/ 4845421 h 5143499"/>
              <a:gd name="connsiteX262" fmla="*/ 2476556 w 3086100"/>
              <a:gd name="connsiteY262" fmla="*/ 4845421 h 5143499"/>
              <a:gd name="connsiteX263" fmla="*/ 2479985 w 3086100"/>
              <a:gd name="connsiteY263" fmla="*/ 4827520 h 5143499"/>
              <a:gd name="connsiteX264" fmla="*/ 2516592 w 3086100"/>
              <a:gd name="connsiteY264" fmla="*/ 4827520 h 5143499"/>
              <a:gd name="connsiteX265" fmla="*/ 2513171 w 3086100"/>
              <a:gd name="connsiteY265" fmla="*/ 4845421 h 5143499"/>
              <a:gd name="connsiteX266" fmla="*/ 2524928 w 3086100"/>
              <a:gd name="connsiteY266" fmla="*/ 4845421 h 5143499"/>
              <a:gd name="connsiteX267" fmla="*/ 2528350 w 3086100"/>
              <a:gd name="connsiteY267" fmla="*/ 4842704 h 5143499"/>
              <a:gd name="connsiteX268" fmla="*/ 2534454 w 3086100"/>
              <a:gd name="connsiteY268" fmla="*/ 4811613 h 5143499"/>
              <a:gd name="connsiteX269" fmla="*/ 2507381 w 3086100"/>
              <a:gd name="connsiteY269" fmla="*/ 4783012 h 5143499"/>
              <a:gd name="connsiteX270" fmla="*/ 2279015 w 3086100"/>
              <a:gd name="connsiteY270" fmla="*/ 4783012 h 5143499"/>
              <a:gd name="connsiteX271" fmla="*/ 2240193 w 3086100"/>
              <a:gd name="connsiteY271" fmla="*/ 4811613 h 5143499"/>
              <a:gd name="connsiteX272" fmla="*/ 2234081 w 3086100"/>
              <a:gd name="connsiteY272" fmla="*/ 4842704 h 5143499"/>
              <a:gd name="connsiteX273" fmla="*/ 2236449 w 3086100"/>
              <a:gd name="connsiteY273" fmla="*/ 4845421 h 5143499"/>
              <a:gd name="connsiteX274" fmla="*/ 2248199 w 3086100"/>
              <a:gd name="connsiteY274" fmla="*/ 4845421 h 5143499"/>
              <a:gd name="connsiteX275" fmla="*/ 2251620 w 3086100"/>
              <a:gd name="connsiteY275" fmla="*/ 4827520 h 5143499"/>
              <a:gd name="connsiteX276" fmla="*/ 2288235 w 3086100"/>
              <a:gd name="connsiteY276" fmla="*/ 4827520 h 5143499"/>
              <a:gd name="connsiteX277" fmla="*/ 2284814 w 3086100"/>
              <a:gd name="connsiteY277" fmla="*/ 4845421 h 5143499"/>
              <a:gd name="connsiteX278" fmla="*/ 2296572 w 3086100"/>
              <a:gd name="connsiteY278" fmla="*/ 4845421 h 5143499"/>
              <a:gd name="connsiteX279" fmla="*/ 2299984 w 3086100"/>
              <a:gd name="connsiteY279" fmla="*/ 4842704 h 5143499"/>
              <a:gd name="connsiteX280" fmla="*/ 2306097 w 3086100"/>
              <a:gd name="connsiteY280" fmla="*/ 4811613 h 5143499"/>
              <a:gd name="connsiteX281" fmla="*/ 2279015 w 3086100"/>
              <a:gd name="connsiteY281" fmla="*/ 4783012 h 5143499"/>
              <a:gd name="connsiteX282" fmla="*/ 1973014 w 3086100"/>
              <a:gd name="connsiteY282" fmla="*/ 4694493 h 5143499"/>
              <a:gd name="connsiteX283" fmla="*/ 1973014 w 3086100"/>
              <a:gd name="connsiteY283" fmla="*/ 4694501 h 5143499"/>
              <a:gd name="connsiteX284" fmla="*/ 1929481 w 3086100"/>
              <a:gd name="connsiteY284" fmla="*/ 4706110 h 5143499"/>
              <a:gd name="connsiteX285" fmla="*/ 1953132 w 3086100"/>
              <a:gd name="connsiteY285" fmla="*/ 4710282 h 5143499"/>
              <a:gd name="connsiteX286" fmla="*/ 2002150 w 3086100"/>
              <a:gd name="connsiteY286" fmla="*/ 4720881 h 5143499"/>
              <a:gd name="connsiteX287" fmla="*/ 1953896 w 3086100"/>
              <a:gd name="connsiteY287" fmla="*/ 4787631 h 5143499"/>
              <a:gd name="connsiteX288" fmla="*/ 1938327 w 3086100"/>
              <a:gd name="connsiteY288" fmla="*/ 4802587 h 5143499"/>
              <a:gd name="connsiteX289" fmla="*/ 1940177 w 3086100"/>
              <a:gd name="connsiteY289" fmla="*/ 4806608 h 5143499"/>
              <a:gd name="connsiteX290" fmla="*/ 1957360 w 3086100"/>
              <a:gd name="connsiteY290" fmla="*/ 4800880 h 5143499"/>
              <a:gd name="connsiteX291" fmla="*/ 2029834 w 3086100"/>
              <a:gd name="connsiteY291" fmla="*/ 4714909 h 5143499"/>
              <a:gd name="connsiteX292" fmla="*/ 1973014 w 3086100"/>
              <a:gd name="connsiteY292" fmla="*/ 4694493 h 5143499"/>
              <a:gd name="connsiteX293" fmla="*/ 460601 w 3086100"/>
              <a:gd name="connsiteY293" fmla="*/ 0 h 5143499"/>
              <a:gd name="connsiteX294" fmla="*/ 3086100 w 3086100"/>
              <a:gd name="connsiteY294" fmla="*/ 0 h 5143499"/>
              <a:gd name="connsiteX295" fmla="*/ 3086100 w 3086100"/>
              <a:gd name="connsiteY295" fmla="*/ 842036 h 5143499"/>
              <a:gd name="connsiteX296" fmla="*/ 3086100 w 3086100"/>
              <a:gd name="connsiteY296" fmla="*/ 1941749 h 5143499"/>
              <a:gd name="connsiteX297" fmla="*/ 3086100 w 3086100"/>
              <a:gd name="connsiteY297" fmla="*/ 3201749 h 5143499"/>
              <a:gd name="connsiteX298" fmla="*/ 3086100 w 3086100"/>
              <a:gd name="connsiteY298" fmla="*/ 3743118 h 5143499"/>
              <a:gd name="connsiteX299" fmla="*/ 3086100 w 3086100"/>
              <a:gd name="connsiteY299" fmla="*/ 5143499 h 5143499"/>
              <a:gd name="connsiteX300" fmla="*/ 547192 w 3086100"/>
              <a:gd name="connsiteY300" fmla="*/ 5143499 h 5143499"/>
              <a:gd name="connsiteX301" fmla="*/ 451948 w 3086100"/>
              <a:gd name="connsiteY301" fmla="*/ 4947929 h 5143499"/>
              <a:gd name="connsiteX302" fmla="*/ 0 w 3086100"/>
              <a:gd name="connsiteY302" fmla="*/ 2482849 h 5143499"/>
              <a:gd name="connsiteX303" fmla="*/ 451948 w 3086100"/>
              <a:gd name="connsiteY303" fmla="*/ 17768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</a:cxnLst>
            <a:rect l="l" t="t" r="r" b="b"/>
            <a:pathLst>
              <a:path w="3086100" h="5143499">
                <a:moveTo>
                  <a:pt x="2611605" y="4869227"/>
                </a:moveTo>
                <a:cubicBezTo>
                  <a:pt x="2608906" y="4869227"/>
                  <a:pt x="2607327" y="4870464"/>
                  <a:pt x="2606783" y="4873181"/>
                </a:cubicBezTo>
                <a:lnTo>
                  <a:pt x="2606792" y="4873181"/>
                </a:lnTo>
                <a:lnTo>
                  <a:pt x="2595484" y="4930786"/>
                </a:lnTo>
                <a:lnTo>
                  <a:pt x="2652923" y="4930786"/>
                </a:lnTo>
                <a:lnTo>
                  <a:pt x="2654112" y="4924629"/>
                </a:lnTo>
                <a:cubicBezTo>
                  <a:pt x="2654621" y="4922122"/>
                  <a:pt x="2654002" y="4921281"/>
                  <a:pt x="2651124" y="4921281"/>
                </a:cubicBezTo>
                <a:lnTo>
                  <a:pt x="2612964" y="4921281"/>
                </a:lnTo>
                <a:lnTo>
                  <a:pt x="2616207" y="4904759"/>
                </a:lnTo>
                <a:lnTo>
                  <a:pt x="2649927" y="4904759"/>
                </a:lnTo>
                <a:cubicBezTo>
                  <a:pt x="2650819" y="4904793"/>
                  <a:pt x="2651599" y="4904168"/>
                  <a:pt x="2651752" y="4903296"/>
                </a:cubicBezTo>
                <a:lnTo>
                  <a:pt x="2653042" y="4896743"/>
                </a:lnTo>
                <a:cubicBezTo>
                  <a:pt x="2653212" y="4895918"/>
                  <a:pt x="2652737" y="4895279"/>
                  <a:pt x="2651794" y="4895279"/>
                </a:cubicBezTo>
                <a:lnTo>
                  <a:pt x="2618057" y="4895279"/>
                </a:lnTo>
                <a:lnTo>
                  <a:pt x="2621283" y="4878791"/>
                </a:lnTo>
                <a:lnTo>
                  <a:pt x="2658102" y="4878791"/>
                </a:lnTo>
                <a:cubicBezTo>
                  <a:pt x="2659842" y="4878791"/>
                  <a:pt x="2661566" y="4878791"/>
                  <a:pt x="2662007" y="4876487"/>
                </a:cubicBezTo>
                <a:lnTo>
                  <a:pt x="2663433" y="4869227"/>
                </a:lnTo>
                <a:close/>
                <a:moveTo>
                  <a:pt x="2511957" y="4869227"/>
                </a:moveTo>
                <a:cubicBezTo>
                  <a:pt x="2509647" y="4869227"/>
                  <a:pt x="2508383" y="4870674"/>
                  <a:pt x="2507899" y="4873181"/>
                </a:cubicBezTo>
                <a:lnTo>
                  <a:pt x="2496591" y="4930786"/>
                </a:lnTo>
                <a:lnTo>
                  <a:pt x="2508544" y="4930786"/>
                </a:lnTo>
                <a:cubicBezTo>
                  <a:pt x="2511048" y="4930786"/>
                  <a:pt x="2512449" y="4929541"/>
                  <a:pt x="2512899" y="4927245"/>
                </a:cubicBezTo>
                <a:lnTo>
                  <a:pt x="2521363" y="4884133"/>
                </a:lnTo>
                <a:lnTo>
                  <a:pt x="2535099" y="4903548"/>
                </a:lnTo>
                <a:cubicBezTo>
                  <a:pt x="2535753" y="4904729"/>
                  <a:pt x="2537016" y="4905453"/>
                  <a:pt x="2538376" y="4905424"/>
                </a:cubicBezTo>
                <a:lnTo>
                  <a:pt x="2544556" y="4905424"/>
                </a:lnTo>
                <a:cubicBezTo>
                  <a:pt x="2546096" y="4905356"/>
                  <a:pt x="2547545" y="4904680"/>
                  <a:pt x="2548580" y="4903548"/>
                </a:cubicBezTo>
                <a:lnTo>
                  <a:pt x="2569922" y="4884133"/>
                </a:lnTo>
                <a:lnTo>
                  <a:pt x="2561458" y="4927245"/>
                </a:lnTo>
                <a:cubicBezTo>
                  <a:pt x="2561009" y="4929541"/>
                  <a:pt x="2561917" y="4930786"/>
                  <a:pt x="2564430" y="4930786"/>
                </a:cubicBezTo>
                <a:lnTo>
                  <a:pt x="2576374" y="4930786"/>
                </a:lnTo>
                <a:lnTo>
                  <a:pt x="2587691" y="4873189"/>
                </a:lnTo>
                <a:cubicBezTo>
                  <a:pt x="2588166" y="4870674"/>
                  <a:pt x="2587504" y="4869227"/>
                  <a:pt x="2585186" y="4869227"/>
                </a:cubicBezTo>
                <a:lnTo>
                  <a:pt x="2571111" y="4869227"/>
                </a:lnTo>
                <a:lnTo>
                  <a:pt x="2543860" y="4893226"/>
                </a:lnTo>
                <a:lnTo>
                  <a:pt x="2526032" y="4869227"/>
                </a:lnTo>
                <a:close/>
                <a:moveTo>
                  <a:pt x="2441121" y="4869227"/>
                </a:moveTo>
                <a:cubicBezTo>
                  <a:pt x="2438421" y="4869227"/>
                  <a:pt x="2436825" y="4870464"/>
                  <a:pt x="2436290" y="4873181"/>
                </a:cubicBezTo>
                <a:lnTo>
                  <a:pt x="2424999" y="4930786"/>
                </a:lnTo>
                <a:lnTo>
                  <a:pt x="2482413" y="4930786"/>
                </a:lnTo>
                <a:lnTo>
                  <a:pt x="2483627" y="4924629"/>
                </a:lnTo>
                <a:cubicBezTo>
                  <a:pt x="2484128" y="4922122"/>
                  <a:pt x="2483509" y="4921281"/>
                  <a:pt x="2480614" y="4921281"/>
                </a:cubicBezTo>
                <a:lnTo>
                  <a:pt x="2442471" y="4921281"/>
                </a:lnTo>
                <a:lnTo>
                  <a:pt x="2445705" y="4904759"/>
                </a:lnTo>
                <a:lnTo>
                  <a:pt x="2479425" y="4904759"/>
                </a:lnTo>
                <a:cubicBezTo>
                  <a:pt x="2480317" y="4904786"/>
                  <a:pt x="2481096" y="4904165"/>
                  <a:pt x="2481259" y="4903296"/>
                </a:cubicBezTo>
                <a:lnTo>
                  <a:pt x="2482549" y="4896743"/>
                </a:lnTo>
                <a:cubicBezTo>
                  <a:pt x="2482702" y="4895918"/>
                  <a:pt x="2482252" y="4895279"/>
                  <a:pt x="2481293" y="4895279"/>
                </a:cubicBezTo>
                <a:lnTo>
                  <a:pt x="2447564" y="4895279"/>
                </a:lnTo>
                <a:lnTo>
                  <a:pt x="2450807" y="4878791"/>
                </a:lnTo>
                <a:lnTo>
                  <a:pt x="2487617" y="4878791"/>
                </a:lnTo>
                <a:cubicBezTo>
                  <a:pt x="2489349" y="4878791"/>
                  <a:pt x="2491073" y="4878791"/>
                  <a:pt x="2491540" y="4876487"/>
                </a:cubicBezTo>
                <a:lnTo>
                  <a:pt x="2492949" y="4869227"/>
                </a:lnTo>
                <a:close/>
                <a:moveTo>
                  <a:pt x="2368044" y="4869227"/>
                </a:moveTo>
                <a:cubicBezTo>
                  <a:pt x="2364962" y="4869227"/>
                  <a:pt x="2363205" y="4870262"/>
                  <a:pt x="2362764" y="4872558"/>
                </a:cubicBezTo>
                <a:lnTo>
                  <a:pt x="2361533" y="4878766"/>
                </a:lnTo>
                <a:lnTo>
                  <a:pt x="2385999" y="4878766"/>
                </a:lnTo>
                <a:lnTo>
                  <a:pt x="2375812" y="4930786"/>
                </a:lnTo>
                <a:lnTo>
                  <a:pt x="2386780" y="4930786"/>
                </a:lnTo>
                <a:cubicBezTo>
                  <a:pt x="2389862" y="4930786"/>
                  <a:pt x="2391645" y="4929541"/>
                  <a:pt x="2392281" y="4926412"/>
                </a:cubicBezTo>
                <a:lnTo>
                  <a:pt x="2401620" y="4878766"/>
                </a:lnTo>
                <a:lnTo>
                  <a:pt x="2422045" y="4878766"/>
                </a:lnTo>
                <a:cubicBezTo>
                  <a:pt x="2424932" y="4878766"/>
                  <a:pt x="2425950" y="4877513"/>
                  <a:pt x="2426443" y="4874998"/>
                </a:cubicBezTo>
                <a:lnTo>
                  <a:pt x="2426443" y="4875006"/>
                </a:lnTo>
                <a:lnTo>
                  <a:pt x="2427580" y="4869227"/>
                </a:lnTo>
                <a:close/>
                <a:moveTo>
                  <a:pt x="2216737" y="4869227"/>
                </a:moveTo>
                <a:cubicBezTo>
                  <a:pt x="2215192" y="4869227"/>
                  <a:pt x="2214029" y="4870253"/>
                  <a:pt x="2213825" y="4871305"/>
                </a:cubicBezTo>
                <a:lnTo>
                  <a:pt x="2210514" y="4888213"/>
                </a:lnTo>
                <a:cubicBezTo>
                  <a:pt x="2204207" y="4920364"/>
                  <a:pt x="2234930" y="4915973"/>
                  <a:pt x="2254821" y="4909924"/>
                </a:cubicBezTo>
                <a:lnTo>
                  <a:pt x="2250720" y="4930786"/>
                </a:lnTo>
                <a:lnTo>
                  <a:pt x="2261697" y="4930786"/>
                </a:lnTo>
                <a:cubicBezTo>
                  <a:pt x="2264787" y="4930786"/>
                  <a:pt x="2266570" y="4929541"/>
                  <a:pt x="2267198" y="4926412"/>
                </a:cubicBezTo>
                <a:lnTo>
                  <a:pt x="2278404" y="4869227"/>
                </a:lnTo>
                <a:lnTo>
                  <a:pt x="2265110" y="4869227"/>
                </a:lnTo>
                <a:cubicBezTo>
                  <a:pt x="2263768" y="4869227"/>
                  <a:pt x="2262597" y="4870253"/>
                  <a:pt x="2262402" y="4871305"/>
                </a:cubicBezTo>
                <a:lnTo>
                  <a:pt x="2256883" y="4899334"/>
                </a:lnTo>
                <a:cubicBezTo>
                  <a:pt x="2247265" y="4902261"/>
                  <a:pt x="2222315" y="4907628"/>
                  <a:pt x="2226203" y="4887801"/>
                </a:cubicBezTo>
                <a:lnTo>
                  <a:pt x="2229853" y="4869227"/>
                </a:lnTo>
                <a:close/>
                <a:moveTo>
                  <a:pt x="2702459" y="4869050"/>
                </a:moveTo>
                <a:cubicBezTo>
                  <a:pt x="2686049" y="4869050"/>
                  <a:pt x="2676201" y="4869151"/>
                  <a:pt x="2673697" y="4880810"/>
                </a:cubicBezTo>
                <a:cubicBezTo>
                  <a:pt x="2671846" y="4889475"/>
                  <a:pt x="2678689" y="4893664"/>
                  <a:pt x="2692561" y="4902211"/>
                </a:cubicBezTo>
                <a:cubicBezTo>
                  <a:pt x="2707774" y="4911548"/>
                  <a:pt x="2711246" y="4912263"/>
                  <a:pt x="2709828" y="4917184"/>
                </a:cubicBezTo>
                <a:cubicBezTo>
                  <a:pt x="2708724" y="4921154"/>
                  <a:pt x="2704734" y="4921314"/>
                  <a:pt x="2697900" y="4921314"/>
                </a:cubicBezTo>
                <a:lnTo>
                  <a:pt x="2670828" y="4921314"/>
                </a:lnTo>
                <a:cubicBezTo>
                  <a:pt x="2667754" y="4921314"/>
                  <a:pt x="2665963" y="4922576"/>
                  <a:pt x="2665428" y="4925293"/>
                </a:cubicBezTo>
                <a:lnTo>
                  <a:pt x="2664359" y="4930786"/>
                </a:lnTo>
                <a:lnTo>
                  <a:pt x="2698486" y="4930786"/>
                </a:lnTo>
                <a:cubicBezTo>
                  <a:pt x="2714098" y="4930786"/>
                  <a:pt x="2723878" y="4929827"/>
                  <a:pt x="2727435" y="4920372"/>
                </a:cubicBezTo>
                <a:cubicBezTo>
                  <a:pt x="2729175" y="4915762"/>
                  <a:pt x="2729150" y="4910993"/>
                  <a:pt x="2724931" y="4906282"/>
                </a:cubicBezTo>
                <a:cubicBezTo>
                  <a:pt x="2722791" y="4903885"/>
                  <a:pt x="2719616" y="4901773"/>
                  <a:pt x="2715236" y="4899334"/>
                </a:cubicBezTo>
                <a:cubicBezTo>
                  <a:pt x="2695744" y="4888406"/>
                  <a:pt x="2690642" y="4887145"/>
                  <a:pt x="2691890" y="4881853"/>
                </a:cubicBezTo>
                <a:cubicBezTo>
                  <a:pt x="2692569" y="4878876"/>
                  <a:pt x="2694657" y="4878766"/>
                  <a:pt x="2701992" y="4878766"/>
                </a:cubicBezTo>
                <a:lnTo>
                  <a:pt x="2724880" y="4878766"/>
                </a:lnTo>
                <a:cubicBezTo>
                  <a:pt x="2727953" y="4878766"/>
                  <a:pt x="2729736" y="4877513"/>
                  <a:pt x="2730271" y="4874796"/>
                </a:cubicBezTo>
                <a:lnTo>
                  <a:pt x="2731408" y="4869050"/>
                </a:lnTo>
                <a:close/>
                <a:moveTo>
                  <a:pt x="2321030" y="4869050"/>
                </a:moveTo>
                <a:cubicBezTo>
                  <a:pt x="2304628" y="4869050"/>
                  <a:pt x="2294789" y="4869151"/>
                  <a:pt x="2292284" y="4880810"/>
                </a:cubicBezTo>
                <a:cubicBezTo>
                  <a:pt x="2290434" y="4889475"/>
                  <a:pt x="2297268" y="4893664"/>
                  <a:pt x="2311156" y="4902211"/>
                </a:cubicBezTo>
                <a:cubicBezTo>
                  <a:pt x="2326361" y="4911548"/>
                  <a:pt x="2329833" y="4912263"/>
                  <a:pt x="2328424" y="4917184"/>
                </a:cubicBezTo>
                <a:cubicBezTo>
                  <a:pt x="2327295" y="4921154"/>
                  <a:pt x="2323313" y="4921314"/>
                  <a:pt x="2316479" y="4921314"/>
                </a:cubicBezTo>
                <a:lnTo>
                  <a:pt x="2289415" y="4921314"/>
                </a:lnTo>
                <a:cubicBezTo>
                  <a:pt x="2286342" y="4921314"/>
                  <a:pt x="2284551" y="4922576"/>
                  <a:pt x="2284016" y="4925293"/>
                </a:cubicBezTo>
                <a:lnTo>
                  <a:pt x="2282938" y="4930786"/>
                </a:lnTo>
                <a:lnTo>
                  <a:pt x="2317065" y="4930786"/>
                </a:lnTo>
                <a:cubicBezTo>
                  <a:pt x="2332686" y="4930786"/>
                  <a:pt x="2342465" y="4929827"/>
                  <a:pt x="2346014" y="4920372"/>
                </a:cubicBezTo>
                <a:cubicBezTo>
                  <a:pt x="2347763" y="4915762"/>
                  <a:pt x="2347746" y="4910993"/>
                  <a:pt x="2343526" y="4906282"/>
                </a:cubicBezTo>
                <a:cubicBezTo>
                  <a:pt x="2341370" y="4903885"/>
                  <a:pt x="2338212" y="4901773"/>
                  <a:pt x="2333823" y="4899334"/>
                </a:cubicBezTo>
                <a:cubicBezTo>
                  <a:pt x="2314323" y="4888406"/>
                  <a:pt x="2309238" y="4887145"/>
                  <a:pt x="2310469" y="4881853"/>
                </a:cubicBezTo>
                <a:cubicBezTo>
                  <a:pt x="2311148" y="4878876"/>
                  <a:pt x="2313228" y="4878766"/>
                  <a:pt x="2320571" y="4878766"/>
                </a:cubicBezTo>
                <a:lnTo>
                  <a:pt x="2343467" y="4878766"/>
                </a:lnTo>
                <a:cubicBezTo>
                  <a:pt x="2346532" y="4878766"/>
                  <a:pt x="2348332" y="4877513"/>
                  <a:pt x="2348858" y="4874796"/>
                </a:cubicBezTo>
                <a:lnTo>
                  <a:pt x="2349995" y="4869050"/>
                </a:lnTo>
                <a:close/>
                <a:moveTo>
                  <a:pt x="2170529" y="4869050"/>
                </a:moveTo>
                <a:cubicBezTo>
                  <a:pt x="2154128" y="4869050"/>
                  <a:pt x="2144280" y="4869151"/>
                  <a:pt x="2141784" y="4880810"/>
                </a:cubicBezTo>
                <a:cubicBezTo>
                  <a:pt x="2139916" y="4889475"/>
                  <a:pt x="2146767" y="4893664"/>
                  <a:pt x="2160664" y="4902211"/>
                </a:cubicBezTo>
                <a:cubicBezTo>
                  <a:pt x="2175852" y="4911548"/>
                  <a:pt x="2179324" y="4912263"/>
                  <a:pt x="2177923" y="4917184"/>
                </a:cubicBezTo>
                <a:cubicBezTo>
                  <a:pt x="2176803" y="4921154"/>
                  <a:pt x="2172821" y="4921314"/>
                  <a:pt x="2165979" y="4921314"/>
                </a:cubicBezTo>
                <a:lnTo>
                  <a:pt x="2138906" y="4921314"/>
                </a:lnTo>
                <a:cubicBezTo>
                  <a:pt x="2135833" y="4921314"/>
                  <a:pt x="2134050" y="4922576"/>
                  <a:pt x="2133515" y="4925293"/>
                </a:cubicBezTo>
                <a:lnTo>
                  <a:pt x="2132429" y="4930786"/>
                </a:lnTo>
                <a:lnTo>
                  <a:pt x="2166556" y="4930786"/>
                </a:lnTo>
                <a:cubicBezTo>
                  <a:pt x="2182177" y="4930786"/>
                  <a:pt x="2191965" y="4929827"/>
                  <a:pt x="2195522" y="4920372"/>
                </a:cubicBezTo>
                <a:cubicBezTo>
                  <a:pt x="2197245" y="4915762"/>
                  <a:pt x="2197228" y="4910993"/>
                  <a:pt x="2193018" y="4906282"/>
                </a:cubicBezTo>
                <a:cubicBezTo>
                  <a:pt x="2190870" y="4903885"/>
                  <a:pt x="2187695" y="4901773"/>
                  <a:pt x="2183331" y="4899334"/>
                </a:cubicBezTo>
                <a:cubicBezTo>
                  <a:pt x="2163822" y="4888406"/>
                  <a:pt x="2158729" y="4887145"/>
                  <a:pt x="2159960" y="4881853"/>
                </a:cubicBezTo>
                <a:cubicBezTo>
                  <a:pt x="2160656" y="4878876"/>
                  <a:pt x="2162736" y="4878766"/>
                  <a:pt x="2170062" y="4878766"/>
                </a:cubicBezTo>
                <a:lnTo>
                  <a:pt x="2192950" y="4878766"/>
                </a:lnTo>
                <a:cubicBezTo>
                  <a:pt x="2196031" y="4878766"/>
                  <a:pt x="2197823" y="4877513"/>
                  <a:pt x="2198357" y="4874796"/>
                </a:cubicBezTo>
                <a:lnTo>
                  <a:pt x="2199478" y="4869050"/>
                </a:lnTo>
                <a:close/>
                <a:moveTo>
                  <a:pt x="1923012" y="4818696"/>
                </a:moveTo>
                <a:cubicBezTo>
                  <a:pt x="1904963" y="4819756"/>
                  <a:pt x="1873917" y="4826091"/>
                  <a:pt x="1875097" y="4832400"/>
                </a:cubicBezTo>
                <a:cubicBezTo>
                  <a:pt x="1876184" y="4839230"/>
                  <a:pt x="1895845" y="4837127"/>
                  <a:pt x="1904844" y="4837127"/>
                </a:cubicBezTo>
                <a:cubicBezTo>
                  <a:pt x="1924633" y="4837127"/>
                  <a:pt x="1956061" y="4838465"/>
                  <a:pt x="1961010" y="4852572"/>
                </a:cubicBezTo>
                <a:cubicBezTo>
                  <a:pt x="1971681" y="4882956"/>
                  <a:pt x="1899301" y="4937516"/>
                  <a:pt x="1883875" y="4932276"/>
                </a:cubicBezTo>
                <a:cubicBezTo>
                  <a:pt x="1876897" y="4929903"/>
                  <a:pt x="1898053" y="4890249"/>
                  <a:pt x="1905736" y="4875982"/>
                </a:cubicBezTo>
                <a:cubicBezTo>
                  <a:pt x="1910303" y="4867469"/>
                  <a:pt x="1917256" y="4854094"/>
                  <a:pt x="1911313" y="4853186"/>
                </a:cubicBezTo>
                <a:cubicBezTo>
                  <a:pt x="1904691" y="4852185"/>
                  <a:pt x="1897374" y="4864769"/>
                  <a:pt x="1892636" y="4872029"/>
                </a:cubicBezTo>
                <a:cubicBezTo>
                  <a:pt x="1879767" y="4891755"/>
                  <a:pt x="1866565" y="4913290"/>
                  <a:pt x="1855996" y="4935413"/>
                </a:cubicBezTo>
                <a:cubicBezTo>
                  <a:pt x="1852728" y="4942244"/>
                  <a:pt x="1841870" y="4962828"/>
                  <a:pt x="1845605" y="4965486"/>
                </a:cubicBezTo>
                <a:cubicBezTo>
                  <a:pt x="1849086" y="4967959"/>
                  <a:pt x="1865623" y="4964435"/>
                  <a:pt x="1886677" y="4955215"/>
                </a:cubicBezTo>
                <a:cubicBezTo>
                  <a:pt x="1952869" y="4926219"/>
                  <a:pt x="1982667" y="4888483"/>
                  <a:pt x="1990647" y="4857299"/>
                </a:cubicBezTo>
                <a:cubicBezTo>
                  <a:pt x="1993191" y="4847710"/>
                  <a:pt x="1989677" y="4837545"/>
                  <a:pt x="1981733" y="4831516"/>
                </a:cubicBezTo>
                <a:cubicBezTo>
                  <a:pt x="1967904" y="4821026"/>
                  <a:pt x="1943284" y="4817519"/>
                  <a:pt x="1923012" y="4818696"/>
                </a:cubicBezTo>
                <a:close/>
                <a:moveTo>
                  <a:pt x="2505547" y="4793384"/>
                </a:moveTo>
                <a:cubicBezTo>
                  <a:pt x="2518867" y="4793384"/>
                  <a:pt x="2522348" y="4798339"/>
                  <a:pt x="2520191" y="4809729"/>
                </a:cubicBezTo>
                <a:cubicBezTo>
                  <a:pt x="2520191" y="4809729"/>
                  <a:pt x="2519648" y="4812572"/>
                  <a:pt x="2519453" y="4813430"/>
                </a:cubicBezTo>
                <a:cubicBezTo>
                  <a:pt x="2519190" y="4814709"/>
                  <a:pt x="2518604" y="4818015"/>
                  <a:pt x="2515157" y="4818015"/>
                </a:cubicBezTo>
                <a:lnTo>
                  <a:pt x="2481930" y="4818015"/>
                </a:lnTo>
                <a:lnTo>
                  <a:pt x="2483560" y="4809729"/>
                </a:lnTo>
                <a:cubicBezTo>
                  <a:pt x="2485903" y="4797733"/>
                  <a:pt x="2492949" y="4793384"/>
                  <a:pt x="2505547" y="4793384"/>
                </a:cubicBezTo>
                <a:close/>
                <a:moveTo>
                  <a:pt x="2277190" y="4793384"/>
                </a:moveTo>
                <a:cubicBezTo>
                  <a:pt x="2290502" y="4793384"/>
                  <a:pt x="2293999" y="4798339"/>
                  <a:pt x="2291826" y="4809729"/>
                </a:cubicBezTo>
                <a:cubicBezTo>
                  <a:pt x="2291826" y="4809729"/>
                  <a:pt x="2291283" y="4812572"/>
                  <a:pt x="2291096" y="4813430"/>
                </a:cubicBezTo>
                <a:cubicBezTo>
                  <a:pt x="2290841" y="4814709"/>
                  <a:pt x="2290247" y="4818015"/>
                  <a:pt x="2286792" y="4818015"/>
                </a:cubicBezTo>
                <a:lnTo>
                  <a:pt x="2253581" y="4818015"/>
                </a:lnTo>
                <a:lnTo>
                  <a:pt x="2255203" y="4809729"/>
                </a:lnTo>
                <a:cubicBezTo>
                  <a:pt x="2257529" y="4797733"/>
                  <a:pt x="2264592" y="4793384"/>
                  <a:pt x="2277190" y="4793384"/>
                </a:cubicBezTo>
                <a:close/>
                <a:moveTo>
                  <a:pt x="2040133" y="4783925"/>
                </a:moveTo>
                <a:cubicBezTo>
                  <a:pt x="2026282" y="4785814"/>
                  <a:pt x="2013467" y="4790924"/>
                  <a:pt x="2006938" y="4801897"/>
                </a:cubicBezTo>
                <a:cubicBezTo>
                  <a:pt x="1996853" y="4818856"/>
                  <a:pt x="2015920" y="4842073"/>
                  <a:pt x="2033272" y="4864567"/>
                </a:cubicBezTo>
                <a:cubicBezTo>
                  <a:pt x="2047186" y="4882594"/>
                  <a:pt x="2062340" y="4899813"/>
                  <a:pt x="2056151" y="4909865"/>
                </a:cubicBezTo>
                <a:cubicBezTo>
                  <a:pt x="2051108" y="4918084"/>
                  <a:pt x="2018738" y="4918067"/>
                  <a:pt x="2007592" y="4918715"/>
                </a:cubicBezTo>
                <a:cubicBezTo>
                  <a:pt x="1994051" y="4919514"/>
                  <a:pt x="1974568" y="4919556"/>
                  <a:pt x="1971155" y="4921575"/>
                </a:cubicBezTo>
                <a:cubicBezTo>
                  <a:pt x="1968099" y="4923384"/>
                  <a:pt x="1966401" y="4928994"/>
                  <a:pt x="1977862" y="4931232"/>
                </a:cubicBezTo>
                <a:cubicBezTo>
                  <a:pt x="1987056" y="4933049"/>
                  <a:pt x="2008958" y="4936717"/>
                  <a:pt x="2032084" y="4936700"/>
                </a:cubicBezTo>
                <a:cubicBezTo>
                  <a:pt x="2056219" y="4936691"/>
                  <a:pt x="2081568" y="4932359"/>
                  <a:pt x="2087061" y="4911876"/>
                </a:cubicBezTo>
                <a:cubicBezTo>
                  <a:pt x="2091476" y="4895422"/>
                  <a:pt x="2076169" y="4877790"/>
                  <a:pt x="2062696" y="4859915"/>
                </a:cubicBezTo>
                <a:cubicBezTo>
                  <a:pt x="2047942" y="4840332"/>
                  <a:pt x="2033017" y="4826376"/>
                  <a:pt x="2034274" y="4812505"/>
                </a:cubicBezTo>
                <a:cubicBezTo>
                  <a:pt x="2035242" y="4801729"/>
                  <a:pt x="2054538" y="4801106"/>
                  <a:pt x="2086543" y="4800492"/>
                </a:cubicBezTo>
                <a:cubicBezTo>
                  <a:pt x="2093216" y="4800349"/>
                  <a:pt x="2106459" y="4800004"/>
                  <a:pt x="2103913" y="4794234"/>
                </a:cubicBezTo>
                <a:cubicBezTo>
                  <a:pt x="2101629" y="4789153"/>
                  <a:pt x="2091713" y="4787462"/>
                  <a:pt x="2079548" y="4785283"/>
                </a:cubicBezTo>
                <a:cubicBezTo>
                  <a:pt x="2068873" y="4783370"/>
                  <a:pt x="2053985" y="4782037"/>
                  <a:pt x="2040133" y="4783925"/>
                </a:cubicBezTo>
                <a:close/>
                <a:moveTo>
                  <a:pt x="2693180" y="4783845"/>
                </a:moveTo>
                <a:cubicBezTo>
                  <a:pt x="2690099" y="4783845"/>
                  <a:pt x="2688367" y="4784888"/>
                  <a:pt x="2687908" y="4787193"/>
                </a:cubicBezTo>
                <a:lnTo>
                  <a:pt x="2686686" y="4793401"/>
                </a:lnTo>
                <a:lnTo>
                  <a:pt x="2711152" y="4793401"/>
                </a:lnTo>
                <a:lnTo>
                  <a:pt x="2700957" y="4845421"/>
                </a:lnTo>
                <a:lnTo>
                  <a:pt x="2711925" y="4845421"/>
                </a:lnTo>
                <a:cubicBezTo>
                  <a:pt x="2715015" y="4845421"/>
                  <a:pt x="2716806" y="4844168"/>
                  <a:pt x="2717418" y="4841047"/>
                </a:cubicBezTo>
                <a:lnTo>
                  <a:pt x="2726773" y="4793401"/>
                </a:lnTo>
                <a:lnTo>
                  <a:pt x="2747198" y="4793401"/>
                </a:lnTo>
                <a:cubicBezTo>
                  <a:pt x="2750085" y="4793401"/>
                  <a:pt x="2751104" y="4792139"/>
                  <a:pt x="2751613" y="4789632"/>
                </a:cubicBezTo>
                <a:lnTo>
                  <a:pt x="2752734" y="4783845"/>
                </a:lnTo>
                <a:close/>
                <a:moveTo>
                  <a:pt x="2642813" y="4783845"/>
                </a:moveTo>
                <a:lnTo>
                  <a:pt x="2630732" y="4845421"/>
                </a:lnTo>
                <a:lnTo>
                  <a:pt x="2683324" y="4845421"/>
                </a:lnTo>
                <a:lnTo>
                  <a:pt x="2684462" y="4839659"/>
                </a:lnTo>
                <a:cubicBezTo>
                  <a:pt x="2684996" y="4836967"/>
                  <a:pt x="2684037" y="4835915"/>
                  <a:pt x="2681541" y="4835915"/>
                </a:cubicBezTo>
                <a:lnTo>
                  <a:pt x="2648203" y="4835915"/>
                </a:lnTo>
                <a:lnTo>
                  <a:pt x="2658017" y="4785931"/>
                </a:lnTo>
                <a:cubicBezTo>
                  <a:pt x="2658212" y="4784888"/>
                  <a:pt x="2657448" y="4783845"/>
                  <a:pt x="2656107" y="4783845"/>
                </a:cubicBezTo>
                <a:close/>
                <a:moveTo>
                  <a:pt x="2559124" y="4783845"/>
                </a:moveTo>
                <a:cubicBezTo>
                  <a:pt x="2557511" y="4783845"/>
                  <a:pt x="2556000" y="4784476"/>
                  <a:pt x="2555592" y="4786579"/>
                </a:cubicBezTo>
                <a:lnTo>
                  <a:pt x="2549480" y="4817947"/>
                </a:lnTo>
                <a:cubicBezTo>
                  <a:pt x="2545312" y="4840062"/>
                  <a:pt x="2556416" y="4846800"/>
                  <a:pt x="2578361" y="4846800"/>
                </a:cubicBezTo>
                <a:lnTo>
                  <a:pt x="2578361" y="4846792"/>
                </a:lnTo>
                <a:cubicBezTo>
                  <a:pt x="2604067" y="4846792"/>
                  <a:pt x="2613974" y="4838077"/>
                  <a:pt x="2618040" y="4817939"/>
                </a:cubicBezTo>
                <a:lnTo>
                  <a:pt x="2624127" y="4786579"/>
                </a:lnTo>
                <a:cubicBezTo>
                  <a:pt x="2624535" y="4784476"/>
                  <a:pt x="2623270" y="4783845"/>
                  <a:pt x="2621665" y="4783845"/>
                </a:cubicBezTo>
                <a:lnTo>
                  <a:pt x="2609228" y="4783845"/>
                </a:lnTo>
                <a:lnTo>
                  <a:pt x="2605816" y="4801889"/>
                </a:lnTo>
                <a:lnTo>
                  <a:pt x="2603863" y="4811495"/>
                </a:lnTo>
                <a:lnTo>
                  <a:pt x="2602233" y="4819840"/>
                </a:lnTo>
                <a:cubicBezTo>
                  <a:pt x="2599958" y="4831205"/>
                  <a:pt x="2592530" y="4836328"/>
                  <a:pt x="2579940" y="4836328"/>
                </a:cubicBezTo>
                <a:cubicBezTo>
                  <a:pt x="2566094" y="4836328"/>
                  <a:pt x="2562384" y="4831331"/>
                  <a:pt x="2564557" y="4819840"/>
                </a:cubicBezTo>
                <a:cubicBezTo>
                  <a:pt x="2564557" y="4819840"/>
                  <a:pt x="2565092" y="4816971"/>
                  <a:pt x="2565270" y="4816113"/>
                </a:cubicBezTo>
                <a:lnTo>
                  <a:pt x="2568140" y="4801897"/>
                </a:lnTo>
                <a:lnTo>
                  <a:pt x="2571561" y="4783845"/>
                </a:lnTo>
                <a:close/>
                <a:moveTo>
                  <a:pt x="2155095" y="4783845"/>
                </a:moveTo>
                <a:lnTo>
                  <a:pt x="2154909" y="4784644"/>
                </a:lnTo>
                <a:cubicBezTo>
                  <a:pt x="2153907" y="4788783"/>
                  <a:pt x="2154433" y="4793359"/>
                  <a:pt x="2161471" y="4793359"/>
                </a:cubicBezTo>
                <a:lnTo>
                  <a:pt x="2193833" y="4793359"/>
                </a:lnTo>
                <a:cubicBezTo>
                  <a:pt x="2209402" y="4793359"/>
                  <a:pt x="2211626" y="4801073"/>
                  <a:pt x="2208519" y="4814658"/>
                </a:cubicBezTo>
                <a:cubicBezTo>
                  <a:pt x="2205463" y="4828000"/>
                  <a:pt x="2200140" y="4834864"/>
                  <a:pt x="2188450" y="4835915"/>
                </a:cubicBezTo>
                <a:lnTo>
                  <a:pt x="2166284" y="4835915"/>
                </a:lnTo>
                <a:lnTo>
                  <a:pt x="2173127" y="4800963"/>
                </a:lnTo>
                <a:lnTo>
                  <a:pt x="2160028" y="4800963"/>
                </a:lnTo>
                <a:cubicBezTo>
                  <a:pt x="2158483" y="4800963"/>
                  <a:pt x="2157320" y="4802006"/>
                  <a:pt x="2157116" y="4803050"/>
                </a:cubicBezTo>
                <a:lnTo>
                  <a:pt x="2148796" y="4845421"/>
                </a:lnTo>
                <a:lnTo>
                  <a:pt x="2185606" y="4845421"/>
                </a:lnTo>
                <a:cubicBezTo>
                  <a:pt x="2206227" y="4845421"/>
                  <a:pt x="2220515" y="4837833"/>
                  <a:pt x="2224980" y="4814238"/>
                </a:cubicBezTo>
                <a:cubicBezTo>
                  <a:pt x="2228300" y="4796673"/>
                  <a:pt x="2220625" y="4783845"/>
                  <a:pt x="2199614" y="4783845"/>
                </a:cubicBezTo>
                <a:close/>
                <a:moveTo>
                  <a:pt x="2423480" y="4783660"/>
                </a:moveTo>
                <a:cubicBezTo>
                  <a:pt x="2407078" y="4783660"/>
                  <a:pt x="2397231" y="4783761"/>
                  <a:pt x="2394718" y="4795437"/>
                </a:cubicBezTo>
                <a:cubicBezTo>
                  <a:pt x="2392876" y="4804093"/>
                  <a:pt x="2399718" y="4808290"/>
                  <a:pt x="2413598" y="4816837"/>
                </a:cubicBezTo>
                <a:cubicBezTo>
                  <a:pt x="2428794" y="4826174"/>
                  <a:pt x="2432266" y="4826881"/>
                  <a:pt x="2430874" y="4831819"/>
                </a:cubicBezTo>
                <a:cubicBezTo>
                  <a:pt x="2429745" y="4835789"/>
                  <a:pt x="2425764" y="4835941"/>
                  <a:pt x="2418930" y="4835941"/>
                </a:cubicBezTo>
                <a:lnTo>
                  <a:pt x="2391865" y="4835941"/>
                </a:lnTo>
                <a:cubicBezTo>
                  <a:pt x="2388784" y="4835941"/>
                  <a:pt x="2386992" y="4837202"/>
                  <a:pt x="2386458" y="4839919"/>
                </a:cubicBezTo>
                <a:lnTo>
                  <a:pt x="2385388" y="4845421"/>
                </a:lnTo>
                <a:lnTo>
                  <a:pt x="2419515" y="4845421"/>
                </a:lnTo>
                <a:cubicBezTo>
                  <a:pt x="2435119" y="4845421"/>
                  <a:pt x="2444924" y="4844470"/>
                  <a:pt x="2448473" y="4834998"/>
                </a:cubicBezTo>
                <a:lnTo>
                  <a:pt x="2448481" y="4834998"/>
                </a:lnTo>
                <a:cubicBezTo>
                  <a:pt x="2450213" y="4830380"/>
                  <a:pt x="2450196" y="4825611"/>
                  <a:pt x="2445977" y="4820908"/>
                </a:cubicBezTo>
                <a:cubicBezTo>
                  <a:pt x="2443829" y="4818502"/>
                  <a:pt x="2440662" y="4816408"/>
                  <a:pt x="2436282" y="4813943"/>
                </a:cubicBezTo>
                <a:cubicBezTo>
                  <a:pt x="2416782" y="4803016"/>
                  <a:pt x="2411688" y="4801771"/>
                  <a:pt x="2412911" y="4796480"/>
                </a:cubicBezTo>
                <a:cubicBezTo>
                  <a:pt x="2413607" y="4793510"/>
                  <a:pt x="2415695" y="4793384"/>
                  <a:pt x="2423038" y="4793384"/>
                </a:cubicBezTo>
                <a:lnTo>
                  <a:pt x="2445909" y="4793384"/>
                </a:lnTo>
                <a:cubicBezTo>
                  <a:pt x="2448991" y="4793384"/>
                  <a:pt x="2450782" y="4792139"/>
                  <a:pt x="2451317" y="4789430"/>
                </a:cubicBezTo>
                <a:lnTo>
                  <a:pt x="2452446" y="4783660"/>
                </a:lnTo>
                <a:close/>
                <a:moveTo>
                  <a:pt x="2350776" y="4783660"/>
                </a:moveTo>
                <a:cubicBezTo>
                  <a:pt x="2334375" y="4783660"/>
                  <a:pt x="2324536" y="4783761"/>
                  <a:pt x="2322031" y="4795437"/>
                </a:cubicBezTo>
                <a:cubicBezTo>
                  <a:pt x="2320172" y="4804093"/>
                  <a:pt x="2327023" y="4808290"/>
                  <a:pt x="2340903" y="4816837"/>
                </a:cubicBezTo>
                <a:cubicBezTo>
                  <a:pt x="2356099" y="4826174"/>
                  <a:pt x="2359580" y="4826881"/>
                  <a:pt x="2358179" y="4831819"/>
                </a:cubicBezTo>
                <a:cubicBezTo>
                  <a:pt x="2357059" y="4835789"/>
                  <a:pt x="2353069" y="4835941"/>
                  <a:pt x="2346218" y="4835941"/>
                </a:cubicBezTo>
                <a:lnTo>
                  <a:pt x="2319179" y="4835941"/>
                </a:lnTo>
                <a:cubicBezTo>
                  <a:pt x="2316089" y="4835941"/>
                  <a:pt x="2314306" y="4837202"/>
                  <a:pt x="2313763" y="4839919"/>
                </a:cubicBezTo>
                <a:lnTo>
                  <a:pt x="2312684" y="4845421"/>
                </a:lnTo>
                <a:lnTo>
                  <a:pt x="2346812" y="4845421"/>
                </a:lnTo>
                <a:cubicBezTo>
                  <a:pt x="2362432" y="4845421"/>
                  <a:pt x="2372221" y="4844470"/>
                  <a:pt x="2375778" y="4834998"/>
                </a:cubicBezTo>
                <a:cubicBezTo>
                  <a:pt x="2377501" y="4830380"/>
                  <a:pt x="2377484" y="4825611"/>
                  <a:pt x="2373273" y="4820908"/>
                </a:cubicBezTo>
                <a:cubicBezTo>
                  <a:pt x="2371117" y="4818502"/>
                  <a:pt x="2367951" y="4816408"/>
                  <a:pt x="2363579" y="4813943"/>
                </a:cubicBezTo>
                <a:cubicBezTo>
                  <a:pt x="2344061" y="4803016"/>
                  <a:pt x="2338985" y="4801771"/>
                  <a:pt x="2340216" y="4796480"/>
                </a:cubicBezTo>
                <a:cubicBezTo>
                  <a:pt x="2340895" y="4793510"/>
                  <a:pt x="2342975" y="4793384"/>
                  <a:pt x="2350335" y="4793384"/>
                </a:cubicBezTo>
                <a:lnTo>
                  <a:pt x="2373197" y="4793384"/>
                </a:lnTo>
                <a:cubicBezTo>
                  <a:pt x="2376287" y="4793384"/>
                  <a:pt x="2378078" y="4792139"/>
                  <a:pt x="2378596" y="4789430"/>
                </a:cubicBezTo>
                <a:lnTo>
                  <a:pt x="2379742" y="4783660"/>
                </a:lnTo>
                <a:close/>
                <a:moveTo>
                  <a:pt x="2507381" y="4783012"/>
                </a:moveTo>
                <a:cubicBezTo>
                  <a:pt x="2485665" y="4783012"/>
                  <a:pt x="2473279" y="4788413"/>
                  <a:pt x="2468542" y="4811613"/>
                </a:cubicBezTo>
                <a:lnTo>
                  <a:pt x="2462446" y="4842704"/>
                </a:lnTo>
                <a:cubicBezTo>
                  <a:pt x="2462039" y="4844790"/>
                  <a:pt x="2463253" y="4845421"/>
                  <a:pt x="2464806" y="4845421"/>
                </a:cubicBezTo>
                <a:lnTo>
                  <a:pt x="2476556" y="4845421"/>
                </a:lnTo>
                <a:lnTo>
                  <a:pt x="2479985" y="4827520"/>
                </a:lnTo>
                <a:lnTo>
                  <a:pt x="2516592" y="4827520"/>
                </a:lnTo>
                <a:lnTo>
                  <a:pt x="2513171" y="4845421"/>
                </a:lnTo>
                <a:lnTo>
                  <a:pt x="2524928" y="4845421"/>
                </a:lnTo>
                <a:cubicBezTo>
                  <a:pt x="2526474" y="4845421"/>
                  <a:pt x="2527942" y="4844790"/>
                  <a:pt x="2528350" y="4842704"/>
                </a:cubicBezTo>
                <a:lnTo>
                  <a:pt x="2534454" y="4811613"/>
                </a:lnTo>
                <a:cubicBezTo>
                  <a:pt x="2538953" y="4788026"/>
                  <a:pt x="2525506" y="4783012"/>
                  <a:pt x="2507381" y="4783012"/>
                </a:cubicBezTo>
                <a:close/>
                <a:moveTo>
                  <a:pt x="2279015" y="4783012"/>
                </a:moveTo>
                <a:cubicBezTo>
                  <a:pt x="2257308" y="4783012"/>
                  <a:pt x="2244922" y="4788413"/>
                  <a:pt x="2240193" y="4811613"/>
                </a:cubicBezTo>
                <a:lnTo>
                  <a:pt x="2234081" y="4842704"/>
                </a:lnTo>
                <a:cubicBezTo>
                  <a:pt x="2233682" y="4844790"/>
                  <a:pt x="2234896" y="4845421"/>
                  <a:pt x="2236449" y="4845421"/>
                </a:cubicBezTo>
                <a:lnTo>
                  <a:pt x="2248199" y="4845421"/>
                </a:lnTo>
                <a:lnTo>
                  <a:pt x="2251620" y="4827520"/>
                </a:lnTo>
                <a:lnTo>
                  <a:pt x="2288235" y="4827520"/>
                </a:lnTo>
                <a:lnTo>
                  <a:pt x="2284814" y="4845421"/>
                </a:lnTo>
                <a:lnTo>
                  <a:pt x="2296572" y="4845421"/>
                </a:lnTo>
                <a:cubicBezTo>
                  <a:pt x="2298117" y="4845421"/>
                  <a:pt x="2299585" y="4844790"/>
                  <a:pt x="2299984" y="4842704"/>
                </a:cubicBezTo>
                <a:lnTo>
                  <a:pt x="2306097" y="4811613"/>
                </a:lnTo>
                <a:cubicBezTo>
                  <a:pt x="2310588" y="4788026"/>
                  <a:pt x="2297140" y="4783012"/>
                  <a:pt x="2279015" y="4783012"/>
                </a:cubicBezTo>
                <a:close/>
                <a:moveTo>
                  <a:pt x="1973014" y="4694493"/>
                </a:moveTo>
                <a:lnTo>
                  <a:pt x="1973014" y="4694501"/>
                </a:lnTo>
                <a:cubicBezTo>
                  <a:pt x="1949550" y="4695595"/>
                  <a:pt x="1928148" y="4701542"/>
                  <a:pt x="1929481" y="4706110"/>
                </a:cubicBezTo>
                <a:cubicBezTo>
                  <a:pt x="1931119" y="4711670"/>
                  <a:pt x="1947062" y="4710282"/>
                  <a:pt x="1953132" y="4710282"/>
                </a:cubicBezTo>
                <a:cubicBezTo>
                  <a:pt x="1975485" y="4710282"/>
                  <a:pt x="1997014" y="4714623"/>
                  <a:pt x="2002150" y="4720881"/>
                </a:cubicBezTo>
                <a:cubicBezTo>
                  <a:pt x="2010173" y="4730656"/>
                  <a:pt x="1996360" y="4754765"/>
                  <a:pt x="1953896" y="4787631"/>
                </a:cubicBezTo>
                <a:cubicBezTo>
                  <a:pt x="1945755" y="4793931"/>
                  <a:pt x="1939676" y="4799736"/>
                  <a:pt x="1938327" y="4802587"/>
                </a:cubicBezTo>
                <a:cubicBezTo>
                  <a:pt x="1937605" y="4804101"/>
                  <a:pt x="1937945" y="4806305"/>
                  <a:pt x="1940177" y="4806608"/>
                </a:cubicBezTo>
                <a:cubicBezTo>
                  <a:pt x="1942512" y="4806936"/>
                  <a:pt x="1948115" y="4805632"/>
                  <a:pt x="1957360" y="4800880"/>
                </a:cubicBezTo>
                <a:cubicBezTo>
                  <a:pt x="1995087" y="4781490"/>
                  <a:pt x="2038374" y="4741995"/>
                  <a:pt x="2029834" y="4714909"/>
                </a:cubicBezTo>
                <a:cubicBezTo>
                  <a:pt x="2024630" y="4698379"/>
                  <a:pt x="1996657" y="4693391"/>
                  <a:pt x="1973014" y="4694493"/>
                </a:cubicBezTo>
                <a:close/>
                <a:moveTo>
                  <a:pt x="460601" y="0"/>
                </a:moveTo>
                <a:lnTo>
                  <a:pt x="3086100" y="0"/>
                </a:lnTo>
                <a:lnTo>
                  <a:pt x="3086100" y="842036"/>
                </a:lnTo>
                <a:lnTo>
                  <a:pt x="3086100" y="1941749"/>
                </a:lnTo>
                <a:lnTo>
                  <a:pt x="3086100" y="3201749"/>
                </a:lnTo>
                <a:lnTo>
                  <a:pt x="3086100" y="3743118"/>
                </a:lnTo>
                <a:lnTo>
                  <a:pt x="3086100" y="5143499"/>
                </a:lnTo>
                <a:lnTo>
                  <a:pt x="547192" y="5143499"/>
                </a:lnTo>
                <a:lnTo>
                  <a:pt x="451948" y="4947929"/>
                </a:lnTo>
                <a:cubicBezTo>
                  <a:pt x="172711" y="4317060"/>
                  <a:pt x="0" y="3445523"/>
                  <a:pt x="0" y="2482849"/>
                </a:cubicBezTo>
                <a:cubicBezTo>
                  <a:pt x="0" y="1520175"/>
                  <a:pt x="172711" y="648637"/>
                  <a:pt x="451948" y="1776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noProof="0"/>
              <a:t>Insert image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9E770E7-D76C-413C-A66C-7411A35CE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1468" y="4691064"/>
            <a:ext cx="908368" cy="277597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4E9C4E1D-6591-28A8-E40F-B5D82CEFB8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2937" y="312223"/>
            <a:ext cx="5497200" cy="30777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lang="en-US" sz="2000" b="0" i="0" strike="noStrike" kern="1200" cap="all" spc="0" baseline="0" noProof="0" dirty="0" smtClean="0">
                <a:solidFill>
                  <a:schemeClr val="tx1"/>
                </a:solidFill>
                <a:effectLst/>
                <a:latin typeface="3DS V2 SemiBold" pitchFamily="2" charset="0"/>
                <a:ea typeface="+mj-ea"/>
                <a:cs typeface="3ds Light"/>
              </a:defRPr>
            </a:lvl1pPr>
          </a:lstStyle>
          <a:p>
            <a:r>
              <a:rPr lang="en-US" noProof="0" dirty="0"/>
              <a:t>THIS IS THE SLIDE TITLE</a:t>
            </a: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6AB57819-A99D-C942-A2B9-09141CB2814A}"/>
              </a:ext>
            </a:extLst>
          </p:cNvPr>
          <p:cNvSpPr txBox="1">
            <a:spLocks/>
          </p:cNvSpPr>
          <p:nvPr/>
        </p:nvSpPr>
        <p:spPr>
          <a:xfrm rot="16200000">
            <a:off x="-1441985" y="2525585"/>
            <a:ext cx="3086100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ctr" defTabSz="879152" rtl="0" eaLnBrk="1" latinLnBrk="0" hangingPunct="1">
              <a:defRPr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9576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9152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18728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8303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97879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7455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77031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16607" algn="l" defTabSz="879152" rtl="0" eaLnBrk="1" latinLnBrk="0" hangingPunct="1"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noProof="1"/>
              <a:t>© Dassault Systèmes | Confidential Information | 2025</a:t>
            </a:r>
          </a:p>
        </p:txBody>
      </p:sp>
    </p:spTree>
    <p:extLst>
      <p:ext uri="{BB962C8B-B14F-4D97-AF65-F5344CB8AC3E}">
        <p14:creationId xmlns:p14="http://schemas.microsoft.com/office/powerpoint/2010/main" val="3545780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2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hink-cell data - do not delete" hidden="1">
            <a:extLst>
              <a:ext uri="{FF2B5EF4-FFF2-40B4-BE49-F238E27FC236}">
                <a16:creationId xmlns:a16="http://schemas.microsoft.com/office/drawing/2014/main" id="{092CA0BC-9AD3-0649-38AD-E6ED3F59CE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9"/>
            </p:custDataLst>
            <p:extLst>
              <p:ext uri="{D42A27DB-BD31-4B8C-83A1-F6EECF244321}">
                <p14:modId xmlns:p14="http://schemas.microsoft.com/office/powerpoint/2010/main" val="29118854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think-cell Slide" r:id="rId40" imgW="427" imgH="427" progId="TCLayout.ActiveDocument.1">
                  <p:embed/>
                </p:oleObj>
              </mc:Choice>
              <mc:Fallback>
                <p:oleObj name="think-cell Slide" r:id="rId40" imgW="427" imgH="42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253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89" r:id="rId1"/>
    <p:sldLayoutId id="2147486590" r:id="rId2"/>
    <p:sldLayoutId id="2147486591" r:id="rId3"/>
    <p:sldLayoutId id="2147486592" r:id="rId4"/>
    <p:sldLayoutId id="2147486593" r:id="rId5"/>
    <p:sldLayoutId id="2147486594" r:id="rId6"/>
    <p:sldLayoutId id="2147486595" r:id="rId7"/>
    <p:sldLayoutId id="2147486596" r:id="rId8"/>
    <p:sldLayoutId id="2147486597" r:id="rId9"/>
    <p:sldLayoutId id="2147486598" r:id="rId10"/>
    <p:sldLayoutId id="2147486599" r:id="rId11"/>
    <p:sldLayoutId id="2147486600" r:id="rId12"/>
    <p:sldLayoutId id="2147486601" r:id="rId13"/>
    <p:sldLayoutId id="2147486602" r:id="rId14"/>
    <p:sldLayoutId id="2147486603" r:id="rId15"/>
    <p:sldLayoutId id="2147486604" r:id="rId16"/>
    <p:sldLayoutId id="2147486605" r:id="rId17"/>
    <p:sldLayoutId id="2147486606" r:id="rId18"/>
    <p:sldLayoutId id="2147486607" r:id="rId19"/>
    <p:sldLayoutId id="2147486608" r:id="rId20"/>
    <p:sldLayoutId id="2147486609" r:id="rId21"/>
    <p:sldLayoutId id="2147486610" r:id="rId22"/>
    <p:sldLayoutId id="2147486611" r:id="rId23"/>
    <p:sldLayoutId id="2147486612" r:id="rId24"/>
    <p:sldLayoutId id="2147486613" r:id="rId25"/>
    <p:sldLayoutId id="2147486614" r:id="rId26"/>
    <p:sldLayoutId id="2147486615" r:id="rId27"/>
    <p:sldLayoutId id="2147486616" r:id="rId28"/>
    <p:sldLayoutId id="2147486617" r:id="rId29"/>
    <p:sldLayoutId id="2147486618" r:id="rId30"/>
    <p:sldLayoutId id="2147486619" r:id="rId31"/>
    <p:sldLayoutId id="2147486620" r:id="rId32"/>
    <p:sldLayoutId id="2147486621" r:id="rId33"/>
    <p:sldLayoutId id="2147486622" r:id="rId34"/>
    <p:sldLayoutId id="2147486625" r:id="rId35"/>
    <p:sldLayoutId id="2147486624" r:id="rId36"/>
  </p:sldLayoutIdLst>
  <p:hf sldNum="0" hdr="0" ftr="0" dt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1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6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8.png"/><Relationship Id="rId4" Type="http://schemas.openxmlformats.org/officeDocument/2006/relationships/notesSlide" Target="../notesSlides/notesSlide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6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11" Type="http://schemas.openxmlformats.org/officeDocument/2006/relationships/image" Target="../media/image80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9.png"/><Relationship Id="rId4" Type="http://schemas.openxmlformats.org/officeDocument/2006/relationships/notesSlide" Target="../notesSlides/notesSlide34.xml"/><Relationship Id="rId9" Type="http://schemas.openxmlformats.org/officeDocument/2006/relationships/image" Target="../media/image7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ds.com/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7.png"/><Relationship Id="rId18" Type="http://schemas.openxmlformats.org/officeDocument/2006/relationships/hyperlink" Target="http://www.3ds.com/" TargetMode="External"/><Relationship Id="rId3" Type="http://schemas.openxmlformats.org/officeDocument/2006/relationships/hyperlink" Target="https://fr.linkedin.com/company/dassaultsystemes" TargetMode="External"/><Relationship Id="rId7" Type="http://schemas.openxmlformats.org/officeDocument/2006/relationships/image" Target="../media/image13.png"/><Relationship Id="rId12" Type="http://schemas.openxmlformats.org/officeDocument/2006/relationships/hyperlink" Target="https://www.instagram.com/dassaultsystemes" TargetMode="External"/><Relationship Id="rId17" Type="http://schemas.openxmlformats.org/officeDocument/2006/relationships/image" Target="../media/image20.svg"/><Relationship Id="rId2" Type="http://schemas.openxmlformats.org/officeDocument/2006/relationships/notesSlide" Target="../notesSlides/notesSlide40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www.youtube.com/dassaultsystemes" TargetMode="External"/><Relationship Id="rId11" Type="http://schemas.openxmlformats.org/officeDocument/2006/relationships/image" Target="../media/image16.svg"/><Relationship Id="rId5" Type="http://schemas.openxmlformats.org/officeDocument/2006/relationships/image" Target="../media/image12.svg"/><Relationship Id="rId15" Type="http://schemas.openxmlformats.org/officeDocument/2006/relationships/hyperlink" Target="https://www.tiktok.com/@dassaultsystemes" TargetMode="External"/><Relationship Id="rId10" Type="http://schemas.openxmlformats.org/officeDocument/2006/relationships/image" Target="../media/image15.png"/><Relationship Id="rId19" Type="http://schemas.openxmlformats.org/officeDocument/2006/relationships/hyperlink" Target="https://twitter.com/dassault3ds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://facebook.com/DassaultSystemes/" TargetMode="External"/><Relationship Id="rId14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0E76DFD9-D339-1F46-4A09-3E0854F7D52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45696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think-cell Slide" r:id="rId5" imgW="427" imgH="427" progId="TCLayout.ActiveDocument.1">
                  <p:embed/>
                </p:oleObj>
              </mc:Choice>
              <mc:Fallback>
                <p:oleObj name="think-cell Slide" r:id="rId5" imgW="427" imgH="42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C7F7C40-DB92-7C4B-A2EE-CC7404386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Magnet simulation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CA1C9-7AF1-B513-96D7-DF170029EA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Dr Ben Pine Dassault Systemes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07DFDC-49CB-627C-9E69-8FCB965804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FR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B9546F3-F8C8-49DA-8AE6-AF39E0DE0A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46" y="1245665"/>
            <a:ext cx="3523640" cy="2585353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94493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8515-EBB8-4DED-B658-F8AD34A70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pc="-150" dirty="0">
                <a:latin typeface="Arial" panose="020B0604020202020204" pitchFamily="34" charset="0"/>
                <a:cs typeface="Arial" panose="020B0604020202020204" pitchFamily="34" charset="0"/>
              </a:rPr>
              <a:t>Initial measurement – something wrong</a:t>
            </a:r>
            <a:br>
              <a:rPr lang="en-US" sz="2000" b="1" spc="-15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A381B-7115-4414-88FB-3D57F5A73A5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Initial measurements were performed on the Hall probe bench using a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Senis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3MH3 with type H probe.</a:t>
            </a:r>
          </a:p>
          <a:p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F8F74DF-9B3A-18A3-17F8-0C8CE44C0E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179175"/>
              </p:ext>
            </p:extLst>
          </p:nvPr>
        </p:nvGraphicFramePr>
        <p:xfrm>
          <a:off x="568249" y="1356436"/>
          <a:ext cx="3797126" cy="3202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047319C-A1D7-4D3E-194D-2314B662F5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019211"/>
              </p:ext>
            </p:extLst>
          </p:nvPr>
        </p:nvGraphicFramePr>
        <p:xfrm>
          <a:off x="4365375" y="1356436"/>
          <a:ext cx="4019208" cy="319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1523406" y="4497169"/>
            <a:ext cx="616528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Measured gradient on linear scan 340 T/m, but design gradient is 484.6 T/m for this configuration.</a:t>
            </a:r>
          </a:p>
        </p:txBody>
      </p:sp>
      <p:pic>
        <p:nvPicPr>
          <p:cNvPr id="10242" name="Picture 353994933" descr="UKRI_STF_Council-Logo_Horiz-RGB-2">
            <a:extLst>
              <a:ext uri="{FF2B5EF4-FFF2-40B4-BE49-F238E27FC236}">
                <a16:creationId xmlns:a16="http://schemas.microsoft.com/office/drawing/2014/main" id="{5F981682-C05C-4BD9-8C37-CD0A75D7F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71" y="1121509"/>
            <a:ext cx="1414134" cy="36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83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00A9691-56B0-8129-4860-AF9130484BF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think-cell Slide" r:id="rId5" imgW="427" imgH="427" progId="TCLayout.ActiveDocument.1">
                  <p:embed/>
                </p:oleObj>
              </mc:Choice>
              <mc:Fallback>
                <p:oleObj name="think-cell Slide" r:id="rId5" imgW="427" imgH="427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0A9691-56B0-8129-4860-AF9130484B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26E222F2-A772-95E6-1A88-84397486F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37" y="312224"/>
            <a:ext cx="8377077" cy="307777"/>
          </a:xfrm>
        </p:spPr>
        <p:txBody>
          <a:bodyPr vert="horz"/>
          <a:lstStyle/>
          <a:p>
            <a:r>
              <a:rPr lang="en-US" dirty="0" err="1"/>
              <a:t>Simulia</a:t>
            </a:r>
            <a:r>
              <a:rPr lang="en-US" dirty="0"/>
              <a:t> Opera® magnetization solver</a:t>
            </a:r>
            <a:endParaRPr lang="fr-F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180FCC-C4E8-0CCB-7004-E4660D2D9C1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 numCol="2"/>
          <a:lstStyle/>
          <a:p>
            <a:r>
              <a:rPr lang="en-GB" dirty="0"/>
              <a:t>Opera includes a solver for capturing magnetization of permanent magnets</a:t>
            </a:r>
          </a:p>
          <a:p>
            <a:pPr lvl="1"/>
            <a:r>
              <a:rPr lang="en-GB" dirty="0"/>
              <a:t>This is a transient electromagnetic solver which can track the progress of materials as their hysteretic behaviour evolves</a:t>
            </a:r>
          </a:p>
          <a:p>
            <a:pPr lvl="1"/>
            <a:r>
              <a:rPr lang="en-GB" dirty="0"/>
              <a:t>This progress applies element by element</a:t>
            </a:r>
          </a:p>
          <a:p>
            <a:pPr lvl="1"/>
            <a:endParaRPr lang="en-GB" dirty="0"/>
          </a:p>
          <a:p>
            <a:pPr marL="228594" indent="-228594">
              <a:buFont typeface="+mj-lt"/>
              <a:buAutoNum type="arabicPeriod"/>
            </a:pPr>
            <a:r>
              <a:rPr lang="en-GB" dirty="0"/>
              <a:t>In a typical magnetization, each element of a material will travel up the virgin curve, following an interpolated path. Their final magnetization will depend on the local field environment.</a:t>
            </a:r>
          </a:p>
          <a:p>
            <a:pPr marL="228594" indent="-228594">
              <a:buFont typeface="+mj-lt"/>
              <a:buAutoNum type="arabicPeriod"/>
            </a:pPr>
            <a:r>
              <a:rPr lang="en-GB" dirty="0"/>
              <a:t>If an element has seen a minimum field which has “gone round the knee” it will be effectively demagnetized.</a:t>
            </a:r>
          </a:p>
          <a:p>
            <a:pPr marL="228594" indent="-228594">
              <a:buFont typeface="+mj-lt"/>
              <a:buAutoNum type="arabicPeriod"/>
            </a:pPr>
            <a:r>
              <a:rPr lang="en-GB" dirty="0"/>
              <a:t>If an element goes far enough into the third quadrant, it can have a negative effective demagnetization.</a:t>
            </a:r>
          </a:p>
          <a:p>
            <a:pPr marL="228594" indent="-228594">
              <a:buFont typeface="+mj-lt"/>
              <a:buAutoNum type="arabicPeriod"/>
            </a:pPr>
            <a:r>
              <a:rPr lang="en-GB" dirty="0"/>
              <a:t>If an element sees a larger peak field than its initial magnetization, its history will be forgotten, and it will be completely remagnetised. It will have a new magnetic orientation based on that peak field.</a:t>
            </a:r>
          </a:p>
          <a:p>
            <a:pPr marL="228594" indent="-228594">
              <a:buFont typeface="+mj-lt"/>
              <a:buAutoNum type="arabicPeriod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260A86-BE57-4374-9F26-6571AF504E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1660" y="1471573"/>
            <a:ext cx="4038355" cy="3087733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712797-CED3-40D6-8C14-4BAE39823610}"/>
              </a:ext>
            </a:extLst>
          </p:cNvPr>
          <p:cNvSpPr/>
          <p:nvPr/>
        </p:nvSpPr>
        <p:spPr>
          <a:xfrm>
            <a:off x="6774657" y="2317243"/>
            <a:ext cx="702743" cy="587882"/>
          </a:xfrm>
          <a:custGeom>
            <a:avLst/>
            <a:gdLst>
              <a:gd name="connsiteX0" fmla="*/ 0 w 702743"/>
              <a:gd name="connsiteY0" fmla="*/ 587882 h 587882"/>
              <a:gd name="connsiteX1" fmla="*/ 321469 w 702743"/>
              <a:gd name="connsiteY1" fmla="*/ 406907 h 587882"/>
              <a:gd name="connsiteX2" fmla="*/ 519113 w 702743"/>
              <a:gd name="connsiteY2" fmla="*/ 244982 h 587882"/>
              <a:gd name="connsiteX3" fmla="*/ 640557 w 702743"/>
              <a:gd name="connsiteY3" fmla="*/ 47338 h 587882"/>
              <a:gd name="connsiteX4" fmla="*/ 654844 w 702743"/>
              <a:gd name="connsiteY4" fmla="*/ 28288 h 587882"/>
              <a:gd name="connsiteX5" fmla="*/ 11907 w 702743"/>
              <a:gd name="connsiteY5" fmla="*/ 385476 h 58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2743" h="587882">
                <a:moveTo>
                  <a:pt x="0" y="587882"/>
                </a:moveTo>
                <a:cubicBezTo>
                  <a:pt x="117475" y="525969"/>
                  <a:pt x="234950" y="464057"/>
                  <a:pt x="321469" y="406907"/>
                </a:cubicBezTo>
                <a:cubicBezTo>
                  <a:pt x="407988" y="349757"/>
                  <a:pt x="465932" y="304910"/>
                  <a:pt x="519113" y="244982"/>
                </a:cubicBezTo>
                <a:cubicBezTo>
                  <a:pt x="572294" y="185054"/>
                  <a:pt x="617935" y="83454"/>
                  <a:pt x="640557" y="47338"/>
                </a:cubicBezTo>
                <a:cubicBezTo>
                  <a:pt x="663179" y="11222"/>
                  <a:pt x="759619" y="-28068"/>
                  <a:pt x="654844" y="28288"/>
                </a:cubicBezTo>
                <a:cubicBezTo>
                  <a:pt x="550069" y="84644"/>
                  <a:pt x="145654" y="324357"/>
                  <a:pt x="11907" y="385476"/>
                </a:cubicBezTo>
              </a:path>
            </a:pathLst>
          </a:custGeom>
          <a:ln w="952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879108"/>
            <a:endParaRPr lang="en-GB">
              <a:solidFill>
                <a:srgbClr val="005386"/>
              </a:solidFill>
              <a:latin typeface="Arial Narrow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8E33CF9-B68D-405F-B318-01E105EAD19C}"/>
              </a:ext>
            </a:extLst>
          </p:cNvPr>
          <p:cNvSpPr/>
          <p:nvPr/>
        </p:nvSpPr>
        <p:spPr>
          <a:xfrm>
            <a:off x="5648963" y="2703514"/>
            <a:ext cx="1137600" cy="714693"/>
          </a:xfrm>
          <a:custGeom>
            <a:avLst/>
            <a:gdLst>
              <a:gd name="connsiteX0" fmla="*/ 1137600 w 1137600"/>
              <a:gd name="connsiteY0" fmla="*/ 0 h 714693"/>
              <a:gd name="connsiteX1" fmla="*/ 389887 w 1137600"/>
              <a:gd name="connsiteY1" fmla="*/ 395287 h 714693"/>
              <a:gd name="connsiteX2" fmla="*/ 120806 w 1137600"/>
              <a:gd name="connsiteY2" fmla="*/ 533400 h 714693"/>
              <a:gd name="connsiteX3" fmla="*/ 63656 w 1137600"/>
              <a:gd name="connsiteY3" fmla="*/ 559593 h 714693"/>
              <a:gd name="connsiteX4" fmla="*/ 23175 w 1137600"/>
              <a:gd name="connsiteY4" fmla="*/ 595312 h 714693"/>
              <a:gd name="connsiteX5" fmla="*/ 8887 w 1137600"/>
              <a:gd name="connsiteY5" fmla="*/ 671512 h 714693"/>
              <a:gd name="connsiteX6" fmla="*/ 4125 w 1137600"/>
              <a:gd name="connsiteY6" fmla="*/ 711993 h 714693"/>
              <a:gd name="connsiteX7" fmla="*/ 70800 w 1137600"/>
              <a:gd name="connsiteY7" fmla="*/ 685800 h 714693"/>
              <a:gd name="connsiteX8" fmla="*/ 435131 w 1137600"/>
              <a:gd name="connsiteY8" fmla="*/ 485775 h 71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7600" h="714693">
                <a:moveTo>
                  <a:pt x="1137600" y="0"/>
                </a:moveTo>
                <a:lnTo>
                  <a:pt x="389887" y="395287"/>
                </a:lnTo>
                <a:cubicBezTo>
                  <a:pt x="220421" y="484187"/>
                  <a:pt x="175178" y="506016"/>
                  <a:pt x="120806" y="533400"/>
                </a:cubicBezTo>
                <a:cubicBezTo>
                  <a:pt x="66434" y="560784"/>
                  <a:pt x="79928" y="549274"/>
                  <a:pt x="63656" y="559593"/>
                </a:cubicBezTo>
                <a:cubicBezTo>
                  <a:pt x="47384" y="569912"/>
                  <a:pt x="32303" y="576659"/>
                  <a:pt x="23175" y="595312"/>
                </a:cubicBezTo>
                <a:cubicBezTo>
                  <a:pt x="14047" y="613965"/>
                  <a:pt x="12062" y="652065"/>
                  <a:pt x="8887" y="671512"/>
                </a:cubicBezTo>
                <a:cubicBezTo>
                  <a:pt x="5712" y="690959"/>
                  <a:pt x="-6194" y="709612"/>
                  <a:pt x="4125" y="711993"/>
                </a:cubicBezTo>
                <a:cubicBezTo>
                  <a:pt x="14444" y="714374"/>
                  <a:pt x="-1034" y="723503"/>
                  <a:pt x="70800" y="685800"/>
                </a:cubicBezTo>
                <a:cubicBezTo>
                  <a:pt x="142634" y="648097"/>
                  <a:pt x="372028" y="507603"/>
                  <a:pt x="435131" y="485775"/>
                </a:cubicBezTo>
              </a:path>
            </a:pathLst>
          </a:custGeom>
          <a:ln w="952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879108"/>
            <a:endParaRPr lang="en-GB">
              <a:solidFill>
                <a:srgbClr val="005386"/>
              </a:solidFill>
              <a:latin typeface="Arial Narrow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86FB74D-992C-4785-AC21-F022804B4491}"/>
              </a:ext>
            </a:extLst>
          </p:cNvPr>
          <p:cNvSpPr/>
          <p:nvPr/>
        </p:nvSpPr>
        <p:spPr>
          <a:xfrm>
            <a:off x="5564460" y="3413126"/>
            <a:ext cx="588690" cy="409437"/>
          </a:xfrm>
          <a:custGeom>
            <a:avLst/>
            <a:gdLst>
              <a:gd name="connsiteX0" fmla="*/ 86246 w 588690"/>
              <a:gd name="connsiteY0" fmla="*/ 0 h 409437"/>
              <a:gd name="connsiteX1" fmla="*/ 57671 w 588690"/>
              <a:gd name="connsiteY1" fmla="*/ 195263 h 409437"/>
              <a:gd name="connsiteX2" fmla="*/ 33859 w 588690"/>
              <a:gd name="connsiteY2" fmla="*/ 304800 h 409437"/>
              <a:gd name="connsiteX3" fmla="*/ 2903 w 588690"/>
              <a:gd name="connsiteY3" fmla="*/ 404813 h 409437"/>
              <a:gd name="connsiteX4" fmla="*/ 112440 w 588690"/>
              <a:gd name="connsiteY4" fmla="*/ 361950 h 409437"/>
              <a:gd name="connsiteX5" fmla="*/ 588690 w 588690"/>
              <a:gd name="connsiteY5" fmla="*/ 97631 h 40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690" h="409437">
                <a:moveTo>
                  <a:pt x="86246" y="0"/>
                </a:moveTo>
                <a:cubicBezTo>
                  <a:pt x="76324" y="72231"/>
                  <a:pt x="66402" y="144463"/>
                  <a:pt x="57671" y="195263"/>
                </a:cubicBezTo>
                <a:cubicBezTo>
                  <a:pt x="48940" y="246063"/>
                  <a:pt x="42987" y="269875"/>
                  <a:pt x="33859" y="304800"/>
                </a:cubicBezTo>
                <a:cubicBezTo>
                  <a:pt x="24731" y="339725"/>
                  <a:pt x="-10194" y="395288"/>
                  <a:pt x="2903" y="404813"/>
                </a:cubicBezTo>
                <a:cubicBezTo>
                  <a:pt x="16000" y="414338"/>
                  <a:pt x="14809" y="413147"/>
                  <a:pt x="112440" y="361950"/>
                </a:cubicBezTo>
                <a:cubicBezTo>
                  <a:pt x="210071" y="310753"/>
                  <a:pt x="491059" y="122634"/>
                  <a:pt x="588690" y="97631"/>
                </a:cubicBezTo>
              </a:path>
            </a:pathLst>
          </a:custGeom>
          <a:ln w="952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879108"/>
            <a:endParaRPr lang="en-GB" dirty="0">
              <a:solidFill>
                <a:srgbClr val="005386"/>
              </a:solidFill>
              <a:latin typeface="Arial Narrow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2FEC6DB-A39E-4FD0-A9A1-9ADBF6D23B50}"/>
              </a:ext>
            </a:extLst>
          </p:cNvPr>
          <p:cNvGrpSpPr/>
          <p:nvPr/>
        </p:nvGrpSpPr>
        <p:grpSpPr>
          <a:xfrm>
            <a:off x="7208419" y="2565301"/>
            <a:ext cx="295514" cy="246221"/>
            <a:chOff x="6542890" y="2781763"/>
            <a:chExt cx="295514" cy="246221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7BFD4EC-F81A-4A0A-B3DE-54200E46EBAA}"/>
                </a:ext>
              </a:extLst>
            </p:cNvPr>
            <p:cNvSpPr/>
            <p:nvPr/>
          </p:nvSpPr>
          <p:spPr>
            <a:xfrm>
              <a:off x="6596743" y="2834640"/>
              <a:ext cx="137160" cy="143691"/>
            </a:xfrm>
            <a:prstGeom prst="ellipse">
              <a:avLst/>
            </a:prstGeom>
            <a:noFill/>
            <a:ln>
              <a:solidFill>
                <a:srgbClr val="1B22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79108"/>
              <a:endParaRPr lang="en-GB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FC4A96C-AFC9-4416-A10E-C313E9474BBF}"/>
                </a:ext>
              </a:extLst>
            </p:cNvPr>
            <p:cNvSpPr txBox="1"/>
            <p:nvPr/>
          </p:nvSpPr>
          <p:spPr>
            <a:xfrm>
              <a:off x="6542890" y="2781763"/>
              <a:ext cx="295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79108"/>
              <a:r>
                <a:rPr lang="en-GB" sz="1000" dirty="0">
                  <a:solidFill>
                    <a:srgbClr val="005386"/>
                  </a:solidFill>
                  <a:latin typeface="Arial Narrow"/>
                </a:rPr>
                <a:t>1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0B80F54-887B-49E9-B5D5-66BB6771C781}"/>
              </a:ext>
            </a:extLst>
          </p:cNvPr>
          <p:cNvGrpSpPr/>
          <p:nvPr/>
        </p:nvGrpSpPr>
        <p:grpSpPr>
          <a:xfrm>
            <a:off x="6042897" y="3015433"/>
            <a:ext cx="295514" cy="246221"/>
            <a:chOff x="6542890" y="2781763"/>
            <a:chExt cx="295514" cy="246221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79DDC65-F0ED-4D2E-A3C2-8CCD51C4F6EE}"/>
                </a:ext>
              </a:extLst>
            </p:cNvPr>
            <p:cNvSpPr/>
            <p:nvPr/>
          </p:nvSpPr>
          <p:spPr>
            <a:xfrm>
              <a:off x="6596743" y="2834640"/>
              <a:ext cx="137160" cy="143691"/>
            </a:xfrm>
            <a:prstGeom prst="ellipse">
              <a:avLst/>
            </a:prstGeom>
            <a:noFill/>
            <a:ln>
              <a:solidFill>
                <a:srgbClr val="1B22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79108"/>
              <a:endParaRPr lang="en-GB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47CB9FB-651E-40F8-A606-D221CB524252}"/>
                </a:ext>
              </a:extLst>
            </p:cNvPr>
            <p:cNvSpPr txBox="1"/>
            <p:nvPr/>
          </p:nvSpPr>
          <p:spPr>
            <a:xfrm>
              <a:off x="6542890" y="2781763"/>
              <a:ext cx="295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79108"/>
              <a:r>
                <a:rPr lang="en-GB" sz="1000" dirty="0">
                  <a:solidFill>
                    <a:srgbClr val="005386"/>
                  </a:solidFill>
                  <a:latin typeface="Arial Narrow"/>
                </a:rPr>
                <a:t>2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62A2FCC-6CDD-456D-8250-2BDD402CF649}"/>
              </a:ext>
            </a:extLst>
          </p:cNvPr>
          <p:cNvGrpSpPr/>
          <p:nvPr/>
        </p:nvGrpSpPr>
        <p:grpSpPr>
          <a:xfrm>
            <a:off x="5648964" y="3446557"/>
            <a:ext cx="295514" cy="246221"/>
            <a:chOff x="6542890" y="2781763"/>
            <a:chExt cx="295514" cy="246221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3DA4536-D3A7-49BE-9637-61C609490801}"/>
                </a:ext>
              </a:extLst>
            </p:cNvPr>
            <p:cNvSpPr/>
            <p:nvPr/>
          </p:nvSpPr>
          <p:spPr>
            <a:xfrm>
              <a:off x="6596743" y="2834640"/>
              <a:ext cx="137160" cy="143691"/>
            </a:xfrm>
            <a:prstGeom prst="ellipse">
              <a:avLst/>
            </a:prstGeom>
            <a:noFill/>
            <a:ln>
              <a:solidFill>
                <a:srgbClr val="1B22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79108"/>
              <a:endParaRPr lang="en-GB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178AA12-D644-4E59-B74D-CB8F71630D91}"/>
                </a:ext>
              </a:extLst>
            </p:cNvPr>
            <p:cNvSpPr txBox="1"/>
            <p:nvPr/>
          </p:nvSpPr>
          <p:spPr>
            <a:xfrm>
              <a:off x="6542890" y="2781763"/>
              <a:ext cx="295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79108"/>
              <a:r>
                <a:rPr lang="en-GB" sz="1000" dirty="0">
                  <a:solidFill>
                    <a:srgbClr val="005386"/>
                  </a:solidFill>
                  <a:latin typeface="Arial Narrow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422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058F1-6708-43F5-8D30-3A14B4999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Extracted magnetization data – outer loop</a:t>
            </a: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2374B240-BA2C-4DBD-A012-F3EE8BECF010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1942795" y="1371652"/>
            <a:ext cx="4883916" cy="370363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F5A0AA-89BD-4974-9E0D-30440883F1B6}"/>
              </a:ext>
            </a:extLst>
          </p:cNvPr>
          <p:cNvSpPr txBox="1"/>
          <p:nvPr/>
        </p:nvSpPr>
        <p:spPr>
          <a:xfrm>
            <a:off x="4860751" y="3345255"/>
            <a:ext cx="1466546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Curve extended into first quadrant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FC7A12-4860-4706-AF97-B380D64F8CD1}"/>
              </a:ext>
            </a:extLst>
          </p:cNvPr>
          <p:cNvCxnSpPr>
            <a:cxnSpLocks/>
          </p:cNvCxnSpPr>
          <p:nvPr/>
        </p:nvCxnSpPr>
        <p:spPr>
          <a:xfrm flipV="1">
            <a:off x="5594025" y="2377446"/>
            <a:ext cx="116608" cy="96780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322E2F4-D62A-4C99-930C-C9D32DCC26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2905" y="854928"/>
                <a:ext cx="8378827" cy="3704378"/>
              </a:xfrm>
              <a:custGeom>
                <a:avLst/>
                <a:gdLst>
                  <a:gd name="connsiteX0" fmla="*/ 0 w 8200800"/>
                  <a:gd name="connsiteY0" fmla="*/ 0 h 3258000"/>
                  <a:gd name="connsiteX1" fmla="*/ 8200800 w 8200800"/>
                  <a:gd name="connsiteY1" fmla="*/ 0 h 3258000"/>
                  <a:gd name="connsiteX2" fmla="*/ 8200800 w 8200800"/>
                  <a:gd name="connsiteY2" fmla="*/ 3258000 h 3258000"/>
                  <a:gd name="connsiteX3" fmla="*/ 0 w 8200800"/>
                  <a:gd name="connsiteY3" fmla="*/ 3258000 h 32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0800" h="3258000">
                    <a:moveTo>
                      <a:pt x="0" y="0"/>
                    </a:moveTo>
                    <a:lnTo>
                      <a:pt x="8200800" y="0"/>
                    </a:lnTo>
                    <a:lnTo>
                      <a:pt x="8200800" y="3258000"/>
                    </a:lnTo>
                    <a:lnTo>
                      <a:pt x="0" y="3258000"/>
                    </a:lnTo>
                    <a:close/>
                  </a:path>
                </a:pathLst>
              </a:custGeom>
            </p:spPr>
            <p:txBody>
              <a:bodyPr wrap="square" lIns="0" tIns="0" rIns="0" bIns="0" numCol="2">
                <a:noAutofit/>
              </a:bodyPr>
              <a:lstStyle>
                <a:lvl1pPr marL="172796" indent="-172796" algn="l" defTabSz="914378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5591" indent="-172796" algn="l" defTabSz="914378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chemeClr val="tx1"/>
                  </a:buClr>
                  <a:buFont typeface="Arial Narrow" panose="020B0606020202030204" pitchFamily="34" charset="0"/>
                  <a:buChar char="-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18387" indent="-172796" algn="l" defTabSz="914378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chemeClr val="tx1"/>
                  </a:buClr>
                  <a:buFont typeface="Arial Narrow" panose="020B0606020202030204" pitchFamily="34" charset="0"/>
                  <a:buChar char="›"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691183" indent="-172796" algn="l" defTabSz="914378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chemeClr val="tx1"/>
                  </a:buClr>
                  <a:buFont typeface="Courier New" panose="02070309020205020404" pitchFamily="49" charset="0"/>
                  <a:buChar char="o"/>
                  <a:defRPr sz="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864000" indent="-171450" algn="l" defTabSz="914378" rtl="0" eaLnBrk="1" latinLnBrk="0" hangingPunct="1">
                  <a:lnSpc>
                    <a:spcPct val="100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 Narrow" panose="020B0606020202030204" pitchFamily="34" charset="0"/>
                  <a:buChar char="→"/>
                  <a:defRPr sz="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8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8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5" indent="-228594" algn="l" defTabSz="914378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8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2792" indent="-172792" defTabSz="914355">
                  <a:buClr>
                    <a:srgbClr val="005386"/>
                  </a:buClr>
                </a:pPr>
                <a:r>
                  <a:rPr lang="en-GB" dirty="0">
                    <a:solidFill>
                      <a:srgbClr val="005386"/>
                    </a:solidFill>
                    <a:latin typeface="Arial Narrow"/>
                  </a:rPr>
                  <a:t>Data from manufacturer stops at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5386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solidFill>
                          <a:srgbClr val="005386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>
                  <a:solidFill>
                    <a:srgbClr val="005386"/>
                  </a:solidFill>
                  <a:latin typeface="Arial Narrow"/>
                </a:endParaRPr>
              </a:p>
              <a:p>
                <a:pPr marL="345582" lvl="1" indent="-172792" defTabSz="914355">
                  <a:buClr>
                    <a:srgbClr val="005386"/>
                  </a:buClr>
                </a:pPr>
                <a:r>
                  <a:rPr lang="en-GB" dirty="0">
                    <a:solidFill>
                      <a:srgbClr val="005386"/>
                    </a:solidFill>
                    <a:latin typeface="Arial Narrow"/>
                  </a:rPr>
                  <a:t>First extend curve up to saturation</a:t>
                </a:r>
              </a:p>
              <a:p>
                <a:pPr marL="172792" indent="-172792" defTabSz="914355">
                  <a:buClr>
                    <a:srgbClr val="005386"/>
                  </a:buClr>
                </a:pPr>
                <a:endParaRPr lang="en-GB" dirty="0">
                  <a:solidFill>
                    <a:srgbClr val="005386"/>
                  </a:solidFill>
                  <a:latin typeface="Arial Narrow"/>
                </a:endParaRP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322E2F4-D62A-4C99-930C-C9D32DCC2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05" y="854928"/>
                <a:ext cx="8378827" cy="3704378"/>
              </a:xfrm>
              <a:custGeom>
                <a:avLst/>
                <a:gdLst>
                  <a:gd name="connsiteX0" fmla="*/ 0 w 8200800"/>
                  <a:gd name="connsiteY0" fmla="*/ 0 h 3258000"/>
                  <a:gd name="connsiteX1" fmla="*/ 8200800 w 8200800"/>
                  <a:gd name="connsiteY1" fmla="*/ 0 h 3258000"/>
                  <a:gd name="connsiteX2" fmla="*/ 8200800 w 8200800"/>
                  <a:gd name="connsiteY2" fmla="*/ 3258000 h 3258000"/>
                  <a:gd name="connsiteX3" fmla="*/ 0 w 8200800"/>
                  <a:gd name="connsiteY3" fmla="*/ 3258000 h 32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0800" h="3258000">
                    <a:moveTo>
                      <a:pt x="0" y="0"/>
                    </a:moveTo>
                    <a:lnTo>
                      <a:pt x="8200800" y="0"/>
                    </a:lnTo>
                    <a:lnTo>
                      <a:pt x="8200800" y="3258000"/>
                    </a:lnTo>
                    <a:lnTo>
                      <a:pt x="0" y="325800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1092" t="-14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5404BDB-15B1-47A6-B81D-9A621A046AE5}"/>
              </a:ext>
            </a:extLst>
          </p:cNvPr>
          <p:cNvSpPr/>
          <p:nvPr/>
        </p:nvSpPr>
        <p:spPr>
          <a:xfrm>
            <a:off x="2815047" y="2971801"/>
            <a:ext cx="1756954" cy="158750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79108"/>
            <a:endParaRPr lang="en-GB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90E5EA-7E90-4D03-9A53-EEB03521491F}"/>
              </a:ext>
            </a:extLst>
          </p:cNvPr>
          <p:cNvSpPr txBox="1"/>
          <p:nvPr/>
        </p:nvSpPr>
        <p:spPr>
          <a:xfrm>
            <a:off x="2960250" y="2017753"/>
            <a:ext cx="1108830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Data from manufacturer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4350C2-3C73-4AD7-A867-AA76B8F40E35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3514665" y="2571751"/>
            <a:ext cx="0" cy="40005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317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A66B-FA19-48AC-9084-88F6ECE17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Hysteresis loop and virgin curve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102C01C5-FC23-4C99-9175-EF1D06ECE37B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3280453" y="946548"/>
            <a:ext cx="4286250" cy="32504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9F1269-2428-4D09-B3AF-40A6333212FC}"/>
              </a:ext>
            </a:extLst>
          </p:cNvPr>
          <p:cNvSpPr txBox="1"/>
          <p:nvPr/>
        </p:nvSpPr>
        <p:spPr>
          <a:xfrm>
            <a:off x="5880340" y="3135421"/>
            <a:ext cx="1466546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Curve rotated by 180 degrees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71B2E7-3BDF-4EDD-B0F5-936B203409CB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5743023" y="2869812"/>
            <a:ext cx="137317" cy="542608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30C3982-BAE7-4DD0-957A-DFF092BB8ADE}"/>
              </a:ext>
            </a:extLst>
          </p:cNvPr>
          <p:cNvSpPr txBox="1"/>
          <p:nvPr/>
        </p:nvSpPr>
        <p:spPr>
          <a:xfrm>
            <a:off x="4100532" y="1307364"/>
            <a:ext cx="1159972" cy="3231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Starting curve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EE54983-B138-45F9-8355-9417DCF51D56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4680518" y="1630529"/>
            <a:ext cx="376705" cy="82747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BDE0725-DAB6-445B-AC4C-4A962A8A8FB1}"/>
              </a:ext>
            </a:extLst>
          </p:cNvPr>
          <p:cNvSpPr txBox="1"/>
          <p:nvPr/>
        </p:nvSpPr>
        <p:spPr>
          <a:xfrm>
            <a:off x="7566703" y="1446481"/>
            <a:ext cx="1061598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Template for virgin curve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CC857B-CCDD-43A2-9ACC-0D7BF71729BE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507199" y="1723480"/>
            <a:ext cx="1059504" cy="172658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40CE1A6-EE36-41E0-8B89-C604BDF7D96E}"/>
              </a:ext>
            </a:extLst>
          </p:cNvPr>
          <p:cNvSpPr txBox="1">
            <a:spLocks/>
          </p:cNvSpPr>
          <p:nvPr/>
        </p:nvSpPr>
        <p:spPr>
          <a:xfrm>
            <a:off x="382905" y="854928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 numCol="2">
            <a:noAutofit/>
          </a:bodyPr>
          <a:lstStyle>
            <a:lvl1pPr marL="172796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591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8387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1183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Start constructing full hysteresis loop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By rotating outer loop by 180 degrees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A template for the virgin curve can be prepared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This must be linear at the start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And saturated at the end</a:t>
            </a:r>
          </a:p>
        </p:txBody>
      </p:sp>
    </p:spTree>
    <p:extLst>
      <p:ext uri="{BB962C8B-B14F-4D97-AF65-F5344CB8AC3E}">
        <p14:creationId xmlns:p14="http://schemas.microsoft.com/office/powerpoint/2010/main" val="4110037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7A090-4398-451F-82DF-75B87263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Interpolate virgin curve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3DF09D8A-C209-409A-86D3-804E4E4E7EF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3892510" y="1308900"/>
            <a:ext cx="4286250" cy="3250406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3D3695-8A7D-4198-8C14-4AC33ABD9A6A}"/>
              </a:ext>
            </a:extLst>
          </p:cNvPr>
          <p:cNvSpPr txBox="1"/>
          <p:nvPr/>
        </p:nvSpPr>
        <p:spPr>
          <a:xfrm>
            <a:off x="6554047" y="687355"/>
            <a:ext cx="1701678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Smoothly interpolated virgin curve added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F27872A-3A59-4840-BA15-148940E1D436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655526" y="1241353"/>
            <a:ext cx="749360" cy="96488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0BC2D53-07E0-45F7-A969-8518E7DDC617}"/>
              </a:ext>
            </a:extLst>
          </p:cNvPr>
          <p:cNvSpPr txBox="1"/>
          <p:nvPr/>
        </p:nvSpPr>
        <p:spPr>
          <a:xfrm>
            <a:off x="2318656" y="3275979"/>
            <a:ext cx="1158240" cy="7848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Region where magnet data is missing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9B3430-2152-4938-B6DF-A58654372B50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476896" y="3668394"/>
            <a:ext cx="1389018" cy="8064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1402A49-9027-4ADD-A1CA-AF0D64AA2BA1}"/>
              </a:ext>
            </a:extLst>
          </p:cNvPr>
          <p:cNvSpPr txBox="1">
            <a:spLocks/>
          </p:cNvSpPr>
          <p:nvPr/>
        </p:nvSpPr>
        <p:spPr>
          <a:xfrm>
            <a:off x="382905" y="854928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 numCol="2">
            <a:noAutofit/>
          </a:bodyPr>
          <a:lstStyle>
            <a:lvl1pPr marL="172796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591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8387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1183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A smoothly interpolated virgin curve has been added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Also extended by symmetry in the 3</a:t>
            </a:r>
            <a:r>
              <a:rPr lang="en-GB" baseline="30000" dirty="0">
                <a:solidFill>
                  <a:srgbClr val="005386"/>
                </a:solidFill>
                <a:latin typeface="Arial Narrow"/>
              </a:rPr>
              <a:t>rd</a:t>
            </a:r>
            <a:r>
              <a:rPr lang="en-GB" dirty="0">
                <a:solidFill>
                  <a:srgbClr val="005386"/>
                </a:solidFill>
                <a:latin typeface="Arial Narrow"/>
              </a:rPr>
              <a:t> quadrant</a:t>
            </a:r>
          </a:p>
          <a:p>
            <a:pPr marL="172792" indent="-172792" defTabSz="914355">
              <a:buClr>
                <a:srgbClr val="005386"/>
              </a:buClr>
            </a:pPr>
            <a:endParaRPr lang="en-GB" dirty="0">
              <a:solidFill>
                <a:srgbClr val="005386"/>
              </a:solidFill>
              <a:latin typeface="Arial Narrow"/>
            </a:endParaRP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Most of what is required is now in place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However there is a region where there is no data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Unfortunately this is the region of interest for the study at hand</a:t>
            </a:r>
          </a:p>
          <a:p>
            <a:pPr marL="172792" indent="-172792" defTabSz="914355">
              <a:buClr>
                <a:srgbClr val="005386"/>
              </a:buClr>
            </a:pPr>
            <a:endParaRPr lang="en-GB" dirty="0">
              <a:solidFill>
                <a:srgbClr val="005386"/>
              </a:solidFill>
              <a:latin typeface="Arial Narrow"/>
            </a:endParaRP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This will be addressed next</a:t>
            </a:r>
          </a:p>
        </p:txBody>
      </p:sp>
    </p:spTree>
    <p:extLst>
      <p:ext uri="{BB962C8B-B14F-4D97-AF65-F5344CB8AC3E}">
        <p14:creationId xmlns:p14="http://schemas.microsoft.com/office/powerpoint/2010/main" val="1082302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29452-2ACC-4117-B026-851628CC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third quadrant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28182E41-BD72-4B99-9BC6-F9E50AEFF65F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415025" y="1308900"/>
            <a:ext cx="4286250" cy="3250406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CF6625-4162-478D-91F8-C1F8B218B720}"/>
              </a:ext>
            </a:extLst>
          </p:cNvPr>
          <p:cNvSpPr txBox="1"/>
          <p:nvPr/>
        </p:nvSpPr>
        <p:spPr>
          <a:xfrm>
            <a:off x="7125432" y="818064"/>
            <a:ext cx="1575844" cy="3231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Manufacturer’s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159BCE-F6C9-44B8-8A1C-E4191C24903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637925" y="2739581"/>
            <a:ext cx="951595" cy="43331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A69FC14-B877-4383-9CE9-A9B44DA778F9}"/>
              </a:ext>
            </a:extLst>
          </p:cNvPr>
          <p:cNvSpPr txBox="1"/>
          <p:nvPr/>
        </p:nvSpPr>
        <p:spPr>
          <a:xfrm>
            <a:off x="5686329" y="1723918"/>
            <a:ext cx="1903192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Interpolated function added between manufacturers data, and negative of virgin curve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11CD62-6BA9-4B16-A931-6162B8BB5943}"/>
              </a:ext>
            </a:extLst>
          </p:cNvPr>
          <p:cNvSpPr txBox="1"/>
          <p:nvPr/>
        </p:nvSpPr>
        <p:spPr>
          <a:xfrm>
            <a:off x="5132376" y="2956236"/>
            <a:ext cx="1029750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Negative of virgin curve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21BA57-06AB-4482-AAD5-BBBD98A43B5D}"/>
              </a:ext>
            </a:extLst>
          </p:cNvPr>
          <p:cNvCxnSpPr>
            <a:cxnSpLocks/>
          </p:cNvCxnSpPr>
          <p:nvPr/>
        </p:nvCxnSpPr>
        <p:spPr>
          <a:xfrm>
            <a:off x="7913353" y="1151784"/>
            <a:ext cx="505658" cy="525409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F0977A-33A8-44F0-B937-79264DD45A75}"/>
              </a:ext>
            </a:extLst>
          </p:cNvPr>
          <p:cNvCxnSpPr>
            <a:cxnSpLocks/>
          </p:cNvCxnSpPr>
          <p:nvPr/>
        </p:nvCxnSpPr>
        <p:spPr>
          <a:xfrm>
            <a:off x="5605434" y="3510234"/>
            <a:ext cx="181412" cy="407239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5D77524-3D0F-47C0-828B-DF1FC23D7A99}"/>
              </a:ext>
            </a:extLst>
          </p:cNvPr>
          <p:cNvSpPr txBox="1">
            <a:spLocks/>
          </p:cNvSpPr>
          <p:nvPr/>
        </p:nvSpPr>
        <p:spPr>
          <a:xfrm>
            <a:off x="382905" y="854928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 numCol="2">
            <a:noAutofit/>
          </a:bodyPr>
          <a:lstStyle>
            <a:lvl1pPr marL="172796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591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8387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1183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The missing part of the outer loop must: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Start from the manufacturer’s data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Finish at negative saturation on the virgin curve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Vary smoothly between these lines</a:t>
            </a:r>
          </a:p>
          <a:p>
            <a:pPr marL="345582" lvl="1" indent="-172792" defTabSz="914355">
              <a:buClr>
                <a:srgbClr val="005386"/>
              </a:buClr>
            </a:pPr>
            <a:endParaRPr lang="en-GB" dirty="0">
              <a:solidFill>
                <a:srgbClr val="005386"/>
              </a:solidFill>
              <a:latin typeface="Arial Narrow"/>
            </a:endParaRP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One possibility is shown on the right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There are other possibilities with more or less curvature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In the absence of explicit measurement this is a physically plausible solution</a:t>
            </a:r>
          </a:p>
        </p:txBody>
      </p:sp>
    </p:spTree>
    <p:extLst>
      <p:ext uri="{BB962C8B-B14F-4D97-AF65-F5344CB8AC3E}">
        <p14:creationId xmlns:p14="http://schemas.microsoft.com/office/powerpoint/2010/main" val="2595476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F329A-D27E-4CF4-B3F0-529349C7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Extended Hysteresis loop and virgin curve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9BE99A7E-DCCD-450E-AD4B-DCC702D82FE7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97585" y="888321"/>
            <a:ext cx="4883916" cy="3703637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B0BA94-4B48-46FB-8E35-1AADBC30F713}"/>
              </a:ext>
            </a:extLst>
          </p:cNvPr>
          <p:cNvSpPr txBox="1">
            <a:spLocks/>
          </p:cNvSpPr>
          <p:nvPr/>
        </p:nvSpPr>
        <p:spPr>
          <a:xfrm>
            <a:off x="382905" y="854928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 numCol="2">
            <a:noAutofit/>
          </a:bodyPr>
          <a:lstStyle>
            <a:lvl1pPr marL="172796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591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8387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1183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There is now a complete hysteresis loop and virgin curve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Internal loops can be generated</a:t>
            </a:r>
          </a:p>
          <a:p>
            <a:pPr marL="345582" lvl="1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These will aid Opera’s internal interpolation</a:t>
            </a:r>
          </a:p>
        </p:txBody>
      </p:sp>
    </p:spTree>
    <p:extLst>
      <p:ext uri="{BB962C8B-B14F-4D97-AF65-F5344CB8AC3E}">
        <p14:creationId xmlns:p14="http://schemas.microsoft.com/office/powerpoint/2010/main" val="4218584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C6B4C-A72C-4187-B26C-ED2EA6EE4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used by the opera solver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0916ABF9-6C1E-4275-9B39-32FA12994BE4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0042" y="855664"/>
            <a:ext cx="4883916" cy="3703637"/>
          </a:xfrm>
        </p:spPr>
      </p:pic>
    </p:spTree>
    <p:extLst>
      <p:ext uri="{BB962C8B-B14F-4D97-AF65-F5344CB8AC3E}">
        <p14:creationId xmlns:p14="http://schemas.microsoft.com/office/powerpoint/2010/main" val="1772921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A9C30-8146-4CCA-913B-0815C698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model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73F9EC1-D745-4849-99E6-BD8987DE8B6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82905" y="854928"/>
            <a:ext cx="8378827" cy="370437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9D40A8-772E-46A0-8CF0-DBE7F2966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1" y="930541"/>
            <a:ext cx="3383619" cy="33580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BA1226-7633-4146-94BB-C5747FA48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318" y="947350"/>
            <a:ext cx="1557555" cy="543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C35998-8EA2-4AAC-8FA1-E32BF7C4A6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360" y="1822078"/>
            <a:ext cx="4785359" cy="2186588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34A96452-3C4F-44B9-916F-BAECC01B13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4873" y="3304897"/>
            <a:ext cx="2039638" cy="1529729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BA9D404-4AB0-4BE5-8A98-C9F395F17AFC}"/>
              </a:ext>
            </a:extLst>
          </p:cNvPr>
          <p:cNvSpPr/>
          <p:nvPr/>
        </p:nvSpPr>
        <p:spPr>
          <a:xfrm>
            <a:off x="7970044" y="3171826"/>
            <a:ext cx="133350" cy="457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79108"/>
            <a:endParaRPr lang="en-GB">
              <a:solidFill>
                <a:srgbClr val="FFFFFF"/>
              </a:solidFill>
              <a:latin typeface="Arial Narrow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BAA327-7FE4-4B82-AC6D-369368C3D862}"/>
              </a:ext>
            </a:extLst>
          </p:cNvPr>
          <p:cNvCxnSpPr/>
          <p:nvPr/>
        </p:nvCxnSpPr>
        <p:spPr>
          <a:xfrm>
            <a:off x="6091239" y="3776663"/>
            <a:ext cx="102155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699C28-E3C5-421E-9250-0225E16CB684}"/>
              </a:ext>
            </a:extLst>
          </p:cNvPr>
          <p:cNvCxnSpPr>
            <a:stCxn id="9" idx="1"/>
          </p:cNvCxnSpPr>
          <p:nvPr/>
        </p:nvCxnSpPr>
        <p:spPr>
          <a:xfrm flipH="1">
            <a:off x="6578601" y="3194686"/>
            <a:ext cx="1391444" cy="581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E0274E3-BF2B-49D1-872A-806303C468DF}"/>
              </a:ext>
            </a:extLst>
          </p:cNvPr>
          <p:cNvSpPr txBox="1"/>
          <p:nvPr/>
        </p:nvSpPr>
        <p:spPr>
          <a:xfrm>
            <a:off x="5498501" y="3524641"/>
            <a:ext cx="389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79108"/>
            <a:r>
              <a:rPr lang="en-GB" sz="1200" dirty="0">
                <a:solidFill>
                  <a:srgbClr val="005386"/>
                </a:solidFill>
                <a:latin typeface="Arial Narrow"/>
              </a:rPr>
              <a:t>2.5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F6D052-29CF-45DC-892F-369022703C21}"/>
              </a:ext>
            </a:extLst>
          </p:cNvPr>
          <p:cNvCxnSpPr/>
          <p:nvPr/>
        </p:nvCxnSpPr>
        <p:spPr>
          <a:xfrm flipH="1" flipV="1">
            <a:off x="5791201" y="3689351"/>
            <a:ext cx="293222" cy="87313"/>
          </a:xfrm>
          <a:prstGeom prst="straightConnector1">
            <a:avLst/>
          </a:prstGeom>
          <a:ln>
            <a:solidFill>
              <a:schemeClr val="accent6">
                <a:lumMod val="95000"/>
                <a:lumOff val="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54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5BB3CAC9-B91C-49D8-ACA6-27FCC7E91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7096" y="2636946"/>
            <a:ext cx="2702205" cy="2026654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F1D9EA-D2EE-46B2-A5AD-9D3184C29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results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2FE28A3-60D1-4DDA-84A9-DE28FF35993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82905" y="854928"/>
            <a:ext cx="8378827" cy="370437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8ACE25-9089-4A74-9BC2-8BB0EEA61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712" y="1096974"/>
            <a:ext cx="4813303" cy="20266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69979C-EE92-4EB6-A44E-14092E466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271" y="710160"/>
            <a:ext cx="3701425" cy="32029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A97C68-34FF-4D0A-8572-D570C174C925}"/>
              </a:ext>
            </a:extLst>
          </p:cNvPr>
          <p:cNvSpPr txBox="1"/>
          <p:nvPr/>
        </p:nvSpPr>
        <p:spPr>
          <a:xfrm>
            <a:off x="1955142" y="4031623"/>
            <a:ext cx="1715521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Coloured vectors show flux orientation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14B5EEE-3DFB-4FDB-B487-3E3A939A580E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1498347" y="3553098"/>
            <a:ext cx="1314556" cy="478525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0678BF3-182B-4324-B237-BE9246659486}"/>
              </a:ext>
            </a:extLst>
          </p:cNvPr>
          <p:cNvSpPr txBox="1"/>
          <p:nvPr/>
        </p:nvSpPr>
        <p:spPr>
          <a:xfrm>
            <a:off x="4320225" y="3474633"/>
            <a:ext cx="1442296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Actual demagnetization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EF913F-F8A4-4F98-94EE-67DA5E94937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4572001" y="2571751"/>
            <a:ext cx="469372" cy="90288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470F1A-1B53-43A8-879B-DB621DBCFE9A}"/>
              </a:ext>
            </a:extLst>
          </p:cNvPr>
          <p:cNvCxnSpPr>
            <a:cxnSpLocks/>
          </p:cNvCxnSpPr>
          <p:nvPr/>
        </p:nvCxnSpPr>
        <p:spPr>
          <a:xfrm flipV="1">
            <a:off x="7251701" y="3895725"/>
            <a:ext cx="511175" cy="339726"/>
          </a:xfrm>
          <a:prstGeom prst="line">
            <a:avLst/>
          </a:prstGeom>
          <a:ln>
            <a:solidFill>
              <a:schemeClr val="accent6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CE34924F-D282-4F82-84D3-1B6719B1ECC2}"/>
              </a:ext>
            </a:extLst>
          </p:cNvPr>
          <p:cNvSpPr/>
          <p:nvPr/>
        </p:nvSpPr>
        <p:spPr>
          <a:xfrm>
            <a:off x="7150826" y="4325301"/>
            <a:ext cx="76065" cy="642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79108"/>
            <a:endParaRPr lang="en-GB">
              <a:solidFill>
                <a:srgbClr val="FFFFFF"/>
              </a:solidFill>
              <a:latin typeface="Arial Narrow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31A862-4874-4904-8588-A2DB2FB38D61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762521" y="3751632"/>
            <a:ext cx="1379781" cy="59292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BA65A0-9115-49D7-ADEA-BD2C6ABC0733}"/>
              </a:ext>
            </a:extLst>
          </p:cNvPr>
          <p:cNvCxnSpPr>
            <a:cxnSpLocks/>
          </p:cNvCxnSpPr>
          <p:nvPr/>
        </p:nvCxnSpPr>
        <p:spPr>
          <a:xfrm>
            <a:off x="6449875" y="3036053"/>
            <a:ext cx="1155839" cy="950161"/>
          </a:xfrm>
          <a:prstGeom prst="straightConnector1">
            <a:avLst/>
          </a:prstGeom>
          <a:ln>
            <a:solidFill>
              <a:schemeClr val="accent6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D342794-BBC7-44B1-8444-517D65916896}"/>
              </a:ext>
            </a:extLst>
          </p:cNvPr>
          <p:cNvSpPr txBox="1"/>
          <p:nvPr/>
        </p:nvSpPr>
        <p:spPr>
          <a:xfrm>
            <a:off x="5007579" y="2759053"/>
            <a:ext cx="1442296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Effective demagnetization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2940AE-60C0-4EE6-B50C-E1C8C16CEF4A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4819195" y="2312128"/>
            <a:ext cx="909532" cy="446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380610C-C3F5-4FDB-8B87-A71CE8585186}"/>
              </a:ext>
            </a:extLst>
          </p:cNvPr>
          <p:cNvSpPr txBox="1"/>
          <p:nvPr/>
        </p:nvSpPr>
        <p:spPr>
          <a:xfrm>
            <a:off x="5312273" y="487770"/>
            <a:ext cx="1715521" cy="55399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defTabSz="879108"/>
            <a:r>
              <a:rPr lang="en-GB" sz="1500" dirty="0">
                <a:solidFill>
                  <a:srgbClr val="005386"/>
                </a:solidFill>
                <a:latin typeface="Arial Narrow"/>
              </a:rPr>
              <a:t>Black vectors show magnetization</a:t>
            </a:r>
          </a:p>
        </p:txBody>
      </p:sp>
    </p:spTree>
    <p:extLst>
      <p:ext uri="{BB962C8B-B14F-4D97-AF65-F5344CB8AC3E}">
        <p14:creationId xmlns:p14="http://schemas.microsoft.com/office/powerpoint/2010/main" val="163153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111579-8D69-40C2-96BD-AC13AB470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9F07E1-0E9C-4367-A86B-BE803F2D2C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11775F-BA6A-49F6-9362-DC0B96C36D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Demagnetization – STFC Quadrupole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E442395-7933-4AAB-BF1E-D897244A18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ISIS Dipole Mesh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37DE986-B2D3-4C44-8CE1-181C0A44B9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XFEL Undulator Simulations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9EBAF2-21A7-4E00-A5FB-58A98FBD68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STEP HTS Magnet Quench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B21DC6-CFC1-42C9-A344-8B5AA10B71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dirty="0"/>
              <a:t>STEP HTS Magnet Rate Dependent Losses</a:t>
            </a:r>
          </a:p>
        </p:txBody>
      </p:sp>
      <p:pic>
        <p:nvPicPr>
          <p:cNvPr id="11" name="Picture 4" descr="undefined">
            <a:extLst>
              <a:ext uri="{FF2B5EF4-FFF2-40B4-BE49-F238E27FC236}">
                <a16:creationId xmlns:a16="http://schemas.microsoft.com/office/drawing/2014/main" id="{C3768523-655A-4A9B-809D-3CBB3E68E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538" y="1406921"/>
            <a:ext cx="3486222" cy="238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C881A1-AF1F-47C9-A92E-EB897CEFFDD7}"/>
              </a:ext>
            </a:extLst>
          </p:cNvPr>
          <p:cNvSpPr txBox="1"/>
          <p:nvPr/>
        </p:nvSpPr>
        <p:spPr>
          <a:xfrm>
            <a:off x="5859104" y="3855798"/>
            <a:ext cx="28850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Model Si Nan of Han Dynasty!!  is licensed under the Creative Commons Attribution-Share Alike 3.0 </a:t>
            </a:r>
            <a:r>
              <a:rPr lang="en-US" sz="1000" dirty="0" err="1"/>
              <a:t>Unported</a:t>
            </a:r>
            <a:r>
              <a:rPr lang="en-US" sz="1000" dirty="0"/>
              <a:t> license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004007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BA37D-BFF9-4480-A714-ECBB68D47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000" b="1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Accounting for demagnetization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BC2A1-BC96-42AF-BC06-B2D2D7DED37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BE4022-A51F-496E-4BD7-BB1C9656FB55}"/>
              </a:ext>
            </a:extLst>
          </p:cNvPr>
          <p:cNvSpPr/>
          <p:nvPr/>
        </p:nvSpPr>
        <p:spPr>
          <a:xfrm>
            <a:off x="943422" y="4127433"/>
            <a:ext cx="693746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With this updated simulation model, Opera now predicts </a:t>
            </a:r>
            <a:r>
              <a:rPr lang="en-GB" sz="2800" b="1" dirty="0"/>
              <a:t>350 T/m!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4082D-B60D-493C-AD23-01EA41B1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712" y="1096974"/>
            <a:ext cx="4813303" cy="20266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283DB2-B32F-46D7-8820-1E7A5B5AB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271" y="710160"/>
            <a:ext cx="3701425" cy="3202936"/>
          </a:xfrm>
          <a:prstGeom prst="rect">
            <a:avLst/>
          </a:prstGeom>
        </p:spPr>
      </p:pic>
      <p:pic>
        <p:nvPicPr>
          <p:cNvPr id="11266" name="Picture 353994933" descr="UKRI_STF_Council-Logo_Horiz-RGB-2">
            <a:extLst>
              <a:ext uri="{FF2B5EF4-FFF2-40B4-BE49-F238E27FC236}">
                <a16:creationId xmlns:a16="http://schemas.microsoft.com/office/drawing/2014/main" id="{37FCC205-B7C5-4DD4-9795-F3592CE50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212" y="3127134"/>
            <a:ext cx="1942278" cy="49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099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9D9C5C-1C60-4432-B070-50834EA7E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 dipole mesh</a:t>
            </a:r>
          </a:p>
        </p:txBody>
      </p:sp>
    </p:spTree>
    <p:extLst>
      <p:ext uri="{BB962C8B-B14F-4D97-AF65-F5344CB8AC3E}">
        <p14:creationId xmlns:p14="http://schemas.microsoft.com/office/powerpoint/2010/main" val="3157315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E445D-CD05-4D7A-9595-D097DA715E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Synchrotron Main Dipole Magnet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994C66-D9E3-47E0-8384-5326693C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 spallation neutron source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29FA96-A02A-4F8A-BF89-EF02B576770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/>
              <a:t>These are combined function magnets</a:t>
            </a:r>
          </a:p>
          <a:p>
            <a:r>
              <a:rPr lang="en-GB" dirty="0"/>
              <a:t>50 Hz</a:t>
            </a:r>
          </a:p>
          <a:p>
            <a:r>
              <a:rPr lang="en-GB" dirty="0"/>
              <a:t>AC</a:t>
            </a:r>
          </a:p>
          <a:p>
            <a:r>
              <a:rPr lang="en-GB" dirty="0"/>
              <a:t>Laminated</a:t>
            </a:r>
          </a:p>
          <a:p>
            <a:r>
              <a:rPr lang="en-GB" dirty="0"/>
              <a:t>Magnet field sweeps from 0.17 – 0.7 T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290A8D98-27AB-4980-94F7-D5BFDD32CC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55" t="14563" r="19043" b="11302"/>
          <a:stretch/>
        </p:blipFill>
        <p:spPr>
          <a:xfrm>
            <a:off x="3165232" y="820335"/>
            <a:ext cx="5500558" cy="3002955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7CC25D-C623-4A06-AC44-729A5FBBE3BF}"/>
              </a:ext>
            </a:extLst>
          </p:cNvPr>
          <p:cNvSpPr txBox="1"/>
          <p:nvPr/>
        </p:nvSpPr>
        <p:spPr>
          <a:xfrm>
            <a:off x="3922588" y="3652902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3381583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84EFD-580D-420A-B51E-F1CB9FAED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 pole laminations are complicated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44C15A-79F9-45A9-8B6F-BBD19B9FE4CE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 rotWithShape="1">
          <a:blip r:embed="rId3"/>
          <a:srcRect l="-455" t="11081" r="7938" b="11896"/>
          <a:stretch/>
        </p:blipFill>
        <p:spPr>
          <a:xfrm>
            <a:off x="867507" y="1145442"/>
            <a:ext cx="7408985" cy="285261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407785-195F-42DF-88C1-B1445F531481}"/>
              </a:ext>
            </a:extLst>
          </p:cNvPr>
          <p:cNvSpPr txBox="1"/>
          <p:nvPr/>
        </p:nvSpPr>
        <p:spPr>
          <a:xfrm>
            <a:off x="2578552" y="4129641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349300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5BD0-259E-41FF-B387-C3A2199F0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Meshing is a challenge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18A21B-28FF-4EC6-A594-26D80BA8B194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94083" y="855663"/>
            <a:ext cx="8155835" cy="370363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B3D055-48EC-4612-AF60-71D353CBC128}"/>
              </a:ext>
            </a:extLst>
          </p:cNvPr>
          <p:cNvSpPr txBox="1"/>
          <p:nvPr/>
        </p:nvSpPr>
        <p:spPr>
          <a:xfrm>
            <a:off x="2578552" y="4287837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2707008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38B5-371A-4C19-99AD-6D36BC1F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transient simulations hex mesh is preferred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707596-49EA-4765-86C6-D4A22A8A84B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94083" y="855663"/>
            <a:ext cx="8155835" cy="370363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36248A-F5BF-4FB9-9717-4B4DB3C862A4}"/>
              </a:ext>
            </a:extLst>
          </p:cNvPr>
          <p:cNvSpPr txBox="1"/>
          <p:nvPr/>
        </p:nvSpPr>
        <p:spPr>
          <a:xfrm>
            <a:off x="2578552" y="3840471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1342212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D9204-874A-4353-85C8-B957CD375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3dexperience® </a:t>
            </a:r>
            <a:r>
              <a:rPr lang="en-GB" dirty="0"/>
              <a:t>PLATFORM</a:t>
            </a:r>
            <a:endParaRPr lang="en-GB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5A3C8B1-C1DB-476E-AB4C-A18C4F0CB76D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91895" y="855663"/>
            <a:ext cx="8160210" cy="370363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CB304F-AC73-47B6-8C6C-B448BE172903}"/>
              </a:ext>
            </a:extLst>
          </p:cNvPr>
          <p:cNvSpPr txBox="1"/>
          <p:nvPr/>
        </p:nvSpPr>
        <p:spPr>
          <a:xfrm>
            <a:off x="2578552" y="4527947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2984748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699E5-3DFE-4131-80E0-B645B0CF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mesh can be imported to </a:t>
            </a:r>
            <a:r>
              <a:rPr lang="en-GB" dirty="0" err="1"/>
              <a:t>simulia</a:t>
            </a:r>
            <a:r>
              <a:rPr lang="en-GB" dirty="0"/>
              <a:t> </a:t>
            </a:r>
            <a:r>
              <a:rPr lang="en-GB" dirty="0" err="1"/>
              <a:t>cst</a:t>
            </a:r>
            <a:r>
              <a:rPr lang="en-GB" dirty="0"/>
              <a:t> studio suite®, but…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C86C55-E17D-47E2-80CD-4AF766791655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1124408" y="855663"/>
            <a:ext cx="6895184" cy="370363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ADB719-B3D6-4C1F-B237-8B0AB15F5C5A}"/>
              </a:ext>
            </a:extLst>
          </p:cNvPr>
          <p:cNvSpPr txBox="1"/>
          <p:nvPr/>
        </p:nvSpPr>
        <p:spPr>
          <a:xfrm>
            <a:off x="2578552" y="4559300"/>
            <a:ext cx="39858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Iker Rodriguez and Martin Hughes, ISIS Spallation Neutron Source, STFC</a:t>
            </a:r>
          </a:p>
        </p:txBody>
      </p:sp>
    </p:spTree>
    <p:extLst>
      <p:ext uri="{BB962C8B-B14F-4D97-AF65-F5344CB8AC3E}">
        <p14:creationId xmlns:p14="http://schemas.microsoft.com/office/powerpoint/2010/main" val="2444849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184DD8-F7BA-4076-86DA-900DDD8CE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Xfel</a:t>
            </a:r>
            <a:r>
              <a:rPr lang="en-GB" dirty="0"/>
              <a:t> undulator simulations</a:t>
            </a:r>
          </a:p>
        </p:txBody>
      </p:sp>
    </p:spTree>
    <p:extLst>
      <p:ext uri="{BB962C8B-B14F-4D97-AF65-F5344CB8AC3E}">
        <p14:creationId xmlns:p14="http://schemas.microsoft.com/office/powerpoint/2010/main" val="3068833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9B196-1B65-46FD-9B4B-0D3668D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only model with inductance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F8BF96D-7E81-425C-AE78-38750553238B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0" y="678901"/>
            <a:ext cx="3018083" cy="311054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251395-5ACE-45FD-9112-FC56641D0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634" y="678901"/>
            <a:ext cx="2027380" cy="2678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B60B44-EB83-4CCB-8345-A47CD5018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083" y="1097633"/>
            <a:ext cx="3400741" cy="12591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CD99A0-9A96-47ED-9526-4A19AA7976D7}"/>
              </a:ext>
            </a:extLst>
          </p:cNvPr>
          <p:cNvSpPr txBox="1"/>
          <p:nvPr/>
        </p:nvSpPr>
        <p:spPr>
          <a:xfrm>
            <a:off x="3462042" y="2572523"/>
            <a:ext cx="2663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Simulated inductances agreed well with measurements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D0FE1D-CDBF-47B8-9F97-42BF09CDD0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615" y="4082101"/>
            <a:ext cx="740176" cy="7401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E6DD8C-60E0-4BAF-84B5-DCF2E3512D65}"/>
              </a:ext>
            </a:extLst>
          </p:cNvPr>
          <p:cNvSpPr txBox="1"/>
          <p:nvPr/>
        </p:nvSpPr>
        <p:spPr>
          <a:xfrm>
            <a:off x="3406983" y="4153412"/>
            <a:ext cx="31735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Ajit Nandawadekar, XFEL Undulator Systems Group</a:t>
            </a:r>
          </a:p>
        </p:txBody>
      </p:sp>
    </p:spTree>
    <p:extLst>
      <p:ext uri="{BB962C8B-B14F-4D97-AF65-F5344CB8AC3E}">
        <p14:creationId xmlns:p14="http://schemas.microsoft.com/office/powerpoint/2010/main" val="381777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EAA8B62-91DC-B0E6-A76D-A2CB25D7A5B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1955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think-cell Slide" r:id="rId5" imgW="427" imgH="427" progId="TCLayout.ActiveDocument.1">
                  <p:embed/>
                </p:oleObj>
              </mc:Choice>
              <mc:Fallback>
                <p:oleObj name="think-cell Slide" r:id="rId5" imgW="427" imgH="42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BC515513-8212-4042-FC81-610F0710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0" dirty="0"/>
              <a:t>Introduction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868504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E33F6-8819-4AEC-A443-D00170C80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coil model including linking sections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34E2C1-21BC-4E46-A7EA-05BF07A68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94" y="945166"/>
            <a:ext cx="4742606" cy="281773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5AFC5A-2025-41B1-A565-F7C3CD483855}"/>
              </a:ext>
            </a:extLst>
          </p:cNvPr>
          <p:cNvSpPr txBox="1">
            <a:spLocks/>
          </p:cNvSpPr>
          <p:nvPr/>
        </p:nvSpPr>
        <p:spPr>
          <a:xfrm>
            <a:off x="382905" y="854928"/>
            <a:ext cx="8378827" cy="3704378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  <p:txBody>
          <a:bodyPr wrap="square" lIns="0" tIns="0" rIns="0" bIns="0" numCol="2">
            <a:noAutofit/>
          </a:bodyPr>
          <a:lstStyle>
            <a:lvl1pPr marL="172796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5591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-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8387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 Narrow" panose="020B0606020202030204" pitchFamily="34" charset="0"/>
              <a:buChar char="›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1183" indent="-172796" algn="l" defTabSz="91437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17145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 Narrow" panose="020B0606020202030204" pitchFamily="34" charset="0"/>
              <a:buChar char="→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Coil only model told us quite a lot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Actual coils all in series with linking turn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This is challenging to model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We tried adding a simple thermal link</a:t>
            </a:r>
          </a:p>
          <a:p>
            <a:pPr marL="172792" indent="-172792" defTabSz="914355">
              <a:buClr>
                <a:srgbClr val="005386"/>
              </a:buClr>
            </a:pPr>
            <a:r>
              <a:rPr lang="en-GB" dirty="0">
                <a:solidFill>
                  <a:srgbClr val="005386"/>
                </a:solidFill>
                <a:latin typeface="Arial Narrow"/>
              </a:rPr>
              <a:t>Simulations become much harder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F2C69-0B7E-441F-93A8-DE435784E0F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8B95B9-DF66-4085-A079-02548D06D1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615" y="4082101"/>
            <a:ext cx="740176" cy="7401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6C7A9B-321E-471B-8A6C-74E39B4FD397}"/>
              </a:ext>
            </a:extLst>
          </p:cNvPr>
          <p:cNvSpPr txBox="1"/>
          <p:nvPr/>
        </p:nvSpPr>
        <p:spPr>
          <a:xfrm>
            <a:off x="3406983" y="4153412"/>
            <a:ext cx="31735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courtesy of Ajit Nandawadekar, XFEL Undulator Systems Group</a:t>
            </a:r>
          </a:p>
        </p:txBody>
      </p:sp>
    </p:spTree>
    <p:extLst>
      <p:ext uri="{BB962C8B-B14F-4D97-AF65-F5344CB8AC3E}">
        <p14:creationId xmlns:p14="http://schemas.microsoft.com/office/powerpoint/2010/main" val="6413839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C1DB4C-54EB-4F93-B15A-DA7DF6ED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</a:t>
            </a:r>
            <a:r>
              <a:rPr lang="en-GB" dirty="0" err="1"/>
              <a:t>hts</a:t>
            </a:r>
            <a:r>
              <a:rPr lang="en-GB" dirty="0"/>
              <a:t> magnet quench</a:t>
            </a:r>
          </a:p>
        </p:txBody>
      </p:sp>
    </p:spTree>
    <p:extLst>
      <p:ext uri="{BB962C8B-B14F-4D97-AF65-F5344CB8AC3E}">
        <p14:creationId xmlns:p14="http://schemas.microsoft.com/office/powerpoint/2010/main" val="29059584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FE4603-3550-4E5B-8492-FB1F827F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of step single tape double pancake </a:t>
            </a:r>
            <a:r>
              <a:rPr lang="en-GB" dirty="0" err="1"/>
              <a:t>hts</a:t>
            </a:r>
            <a:r>
              <a:rPr lang="en-GB" dirty="0"/>
              <a:t> coil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E9747-0F41-4399-BB41-9FC8C89135F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dirty="0"/>
              <a:t>Spherical Tokamak for Energy Production (STEP) Small Test Coil Programme</a:t>
            </a:r>
          </a:p>
          <a:p>
            <a:r>
              <a:rPr lang="en-GB" dirty="0"/>
              <a:t>Provide relevant real-world experimental data to validate models and designs</a:t>
            </a:r>
          </a:p>
          <a:p>
            <a:r>
              <a:rPr lang="en-GB" dirty="0"/>
              <a:t>Models can then be used with larger scale coils with increased confidence</a:t>
            </a:r>
          </a:p>
          <a:p>
            <a:r>
              <a:rPr lang="en-GB" dirty="0"/>
              <a:t>SIMULIA Opera has been used to validate simulation models for these initial designs</a:t>
            </a:r>
          </a:p>
          <a:p>
            <a:endParaRPr lang="en-GB" dirty="0"/>
          </a:p>
          <a:p>
            <a:r>
              <a:rPr lang="en-GB" dirty="0"/>
              <a:t>Insulated single-tape double-pancake HTS coil</a:t>
            </a:r>
          </a:p>
          <a:p>
            <a:r>
              <a:rPr lang="en-GB" dirty="0"/>
              <a:t>Heated to initiate quench</a:t>
            </a:r>
          </a:p>
          <a:p>
            <a:pPr lvl="1"/>
            <a:r>
              <a:rPr lang="en-GB" dirty="0"/>
              <a:t>Subsequent temperature and current measurements</a:t>
            </a:r>
          </a:p>
          <a:p>
            <a:r>
              <a:rPr lang="en-GB" dirty="0"/>
              <a:t>Second experiment was measuring AC loss due to offset sinusoidal current</a:t>
            </a:r>
          </a:p>
          <a:p>
            <a:endParaRPr lang="en-GB" dirty="0"/>
          </a:p>
          <a:p>
            <a:r>
              <a:rPr lang="en-GB" dirty="0"/>
              <a:t>With many thanks to our partners at STEP and UKAEA for their assistance and support</a:t>
            </a:r>
          </a:p>
        </p:txBody>
      </p:sp>
    </p:spTree>
    <p:extLst>
      <p:ext uri="{BB962C8B-B14F-4D97-AF65-F5344CB8AC3E}">
        <p14:creationId xmlns:p14="http://schemas.microsoft.com/office/powerpoint/2010/main" val="4137137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CEB8C-6399-45E0-8CE7-5678E1303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D9EC1-6B31-4AE7-AB56-50762F9212E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dirty="0"/>
              <a:t>Many thanks to the STEP team I have been working with</a:t>
            </a:r>
          </a:p>
          <a:p>
            <a:pPr lvl="1"/>
            <a:r>
              <a:rPr lang="en-GB" dirty="0"/>
              <a:t>Aziz Zaghloul, Magnet Design Engineer</a:t>
            </a:r>
          </a:p>
          <a:p>
            <a:pPr lvl="1"/>
            <a:r>
              <a:rPr lang="en-GB" dirty="0"/>
              <a:t>Stuart Wimbush, Principal Magnets Engineer</a:t>
            </a:r>
          </a:p>
          <a:p>
            <a:pPr lvl="1"/>
            <a:r>
              <a:rPr lang="en-GB" dirty="0"/>
              <a:t>Jiabin Yang</a:t>
            </a:r>
          </a:p>
          <a:p>
            <a:pPr lvl="1"/>
            <a:endParaRPr lang="en-GB" dirty="0"/>
          </a:p>
          <a:p>
            <a:r>
              <a:rPr lang="en-US" dirty="0"/>
              <a:t>This work has been performed together with STEP, a major technology and infrastructure </a:t>
            </a:r>
            <a:r>
              <a:rPr lang="en-US" dirty="0" err="1"/>
              <a:t>programme</a:t>
            </a:r>
            <a:r>
              <a:rPr lang="en-US" dirty="0"/>
              <a:t> led by UK Industrial Fusion Solutions Ltd (UKIFS), which aims to deliver the UK’s prototype fusion powerplant and a path to the commercial viability of fusion.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931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2429A-E3E9-4669-AFA8-661DF29DA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Nonlinear HTS material properties</a:t>
            </a:r>
          </a:p>
        </p:txBody>
      </p:sp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A7D4BFEF-0469-49F5-96D0-9084EB365C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54"/>
          <a:stretch/>
        </p:blipFill>
        <p:spPr>
          <a:xfrm>
            <a:off x="935721" y="779162"/>
            <a:ext cx="7954485" cy="3422684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  <a:ln>
            <a:solidFill>
              <a:srgbClr val="1B223D"/>
            </a:solidFill>
          </a:ln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DC1F9D-6466-426B-A4F2-CDA2D5330FA8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4"/>
          <a:stretch>
            <a:fillRect/>
          </a:stretch>
        </p:blipFill>
        <p:spPr>
          <a:xfrm>
            <a:off x="486268" y="1808851"/>
            <a:ext cx="2861365" cy="12488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1CC273-07C4-4489-B5CA-5F83A90C7FDF}"/>
              </a:ext>
            </a:extLst>
          </p:cNvPr>
          <p:cNvSpPr/>
          <p:nvPr/>
        </p:nvSpPr>
        <p:spPr>
          <a:xfrm>
            <a:off x="4331776" y="1332854"/>
            <a:ext cx="1030638" cy="348712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95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26C06-8198-4979-9E7B-815629EF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Nonlinear material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C80562-9C6F-4B2E-8B6A-7118EED22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575" y="854927"/>
            <a:ext cx="2360653" cy="17613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9AB3F8-5395-4275-AB2B-4BF24CD408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8021" y="854927"/>
            <a:ext cx="2360652" cy="17613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AC5F30-4D42-4DEE-8AB7-D3AFF252A3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6467" y="854928"/>
            <a:ext cx="2397347" cy="17613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A17C0E-7F7E-40E3-A79A-F3EDCFFC1A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1704" y="2970185"/>
            <a:ext cx="2280275" cy="17613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8307B6-E1FA-470A-86D7-24940C5DAD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7797" y="2970185"/>
            <a:ext cx="2256687" cy="176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1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9FB98B-4B0F-43C5-B479-3C613A9E6C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4644" y="475977"/>
            <a:ext cx="5588727" cy="4191545"/>
          </a:xfrm>
          <a:prstGeom prst="rect">
            <a:avLst/>
          </a:prstGeom>
        </p:spPr>
      </p:pic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00A9691-56B0-8129-4860-AF9130484BF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think-cell Slide" r:id="rId6" imgW="427" imgH="427" progId="TCLayout.ActiveDocument.1">
                  <p:embed/>
                </p:oleObj>
              </mc:Choice>
              <mc:Fallback>
                <p:oleObj name="think-cell Slide" r:id="rId6" imgW="427" imgH="427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0A9691-56B0-8129-4860-AF9130484B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0B24D02-C7FD-4452-AF85-86510F22A76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dirty="0"/>
              <a:t>Start with Robinson Research Institute Database Fujikura FESC 2G HTS</a:t>
            </a:r>
          </a:p>
          <a:p>
            <a:pPr lvl="1"/>
            <a:r>
              <a:rPr lang="en-GB" dirty="0"/>
              <a:t>0 or 90? 0 Is worst case?</a:t>
            </a:r>
          </a:p>
          <a:p>
            <a:r>
              <a:rPr lang="en-GB" dirty="0"/>
              <a:t>Scale to measured values</a:t>
            </a:r>
          </a:p>
          <a:p>
            <a:pPr lvl="1"/>
            <a:r>
              <a:rPr lang="en-GB" dirty="0"/>
              <a:t>At 77K 0 T, measurement is average 726 A for a 12 mm tape</a:t>
            </a:r>
          </a:p>
          <a:p>
            <a:pPr lvl="1"/>
            <a:r>
              <a:rPr lang="en-GB" dirty="0"/>
              <a:t>This is 605 A per cm</a:t>
            </a:r>
          </a:p>
          <a:p>
            <a:pPr lvl="1"/>
            <a:r>
              <a:rPr lang="en-GB" dirty="0"/>
              <a:t>Scale everything else to this value</a:t>
            </a:r>
          </a:p>
          <a:p>
            <a:pPr lvl="1"/>
            <a:r>
              <a:rPr lang="en-GB" dirty="0"/>
              <a:t>i.e. multiply critical current data by 605/496.95 = 1.217</a:t>
            </a:r>
          </a:p>
          <a:p>
            <a:r>
              <a:rPr lang="en-GB" dirty="0"/>
              <a:t>This is critical current per cm width</a:t>
            </a:r>
          </a:p>
          <a:p>
            <a:pPr lvl="1"/>
            <a:r>
              <a:rPr lang="en-GB" dirty="0"/>
              <a:t>Width of tapes is 12.18 mm, so need to multiply by 1.218</a:t>
            </a:r>
          </a:p>
          <a:p>
            <a:pPr lvl="1"/>
            <a:r>
              <a:rPr lang="en-GB" dirty="0"/>
              <a:t>Opera uses critical current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E222F2-A772-95E6-1A88-84397486F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0" dirty="0"/>
              <a:t>Convertin</a:t>
            </a:r>
            <a:r>
              <a:rPr lang="en-US" dirty="0"/>
              <a:t>g critical current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5464067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6A4DE9-76D1-430B-839D-3C9CB7A647F4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982389" y="868836"/>
            <a:ext cx="3995549" cy="37036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8A302A9-1B90-4633-A615-00567BDB1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Circuit and mutual inductance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43A81B-EA27-4940-961B-2B6D1F4D5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37" y="868836"/>
            <a:ext cx="3643810" cy="2464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210C83-9920-4B8D-89F0-9AE86674332D}"/>
              </a:ext>
            </a:extLst>
          </p:cNvPr>
          <p:cNvSpPr txBox="1"/>
          <p:nvPr/>
        </p:nvSpPr>
        <p:spPr>
          <a:xfrm>
            <a:off x="496614" y="3476297"/>
            <a:ext cx="21598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Circuit provided by STEP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2EE6B6D-7691-4BC7-8662-03866027E07C}"/>
              </a:ext>
            </a:extLst>
          </p:cNvPr>
          <p:cNvCxnSpPr>
            <a:stCxn id="2" idx="0"/>
          </p:cNvCxnSpPr>
          <p:nvPr/>
        </p:nvCxnSpPr>
        <p:spPr>
          <a:xfrm flipV="1">
            <a:off x="1576552" y="2940269"/>
            <a:ext cx="244365" cy="536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876288F-DDEA-4C6C-A611-1E0BA62F06BD}"/>
              </a:ext>
            </a:extLst>
          </p:cNvPr>
          <p:cNvSpPr txBox="1"/>
          <p:nvPr/>
        </p:nvSpPr>
        <p:spPr>
          <a:xfrm>
            <a:off x="3077389" y="3954114"/>
            <a:ext cx="1905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Circuit used in Opera, mutual inductance table inset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AAE9CF4-BF67-4FB5-9FEC-2DCC7187C233}"/>
              </a:ext>
            </a:extLst>
          </p:cNvPr>
          <p:cNvCxnSpPr>
            <a:stCxn id="8" idx="0"/>
          </p:cNvCxnSpPr>
          <p:nvPr/>
        </p:nvCxnSpPr>
        <p:spPr>
          <a:xfrm flipV="1">
            <a:off x="4029889" y="3333553"/>
            <a:ext cx="1149083" cy="620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5631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D30425-3EA7-4A0A-BD81-BA1757F15A9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B1B43A-7488-4B4B-BBEC-EC0676F0B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Heater definition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48FEFD-35F5-4CB8-9979-45CC21FA7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80" y="1623363"/>
            <a:ext cx="4041716" cy="24767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4CBBB5-7141-4EF1-833B-73F07659EBB4}"/>
              </a:ext>
            </a:extLst>
          </p:cNvPr>
          <p:cNvSpPr txBox="1"/>
          <p:nvPr/>
        </p:nvSpPr>
        <p:spPr>
          <a:xfrm>
            <a:off x="5389796" y="2499584"/>
            <a:ext cx="33702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IF(TTIME-#TIMEOFF&lt;200;1.0-(TTIME-#TIMEOFF)/200.0;#OFF)</a:t>
            </a:r>
          </a:p>
          <a:p>
            <a:r>
              <a:rPr lang="en-US" dirty="0"/>
              <a:t> - this allows 200s cool down after off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9F0699-2DA9-41C9-BFA5-06CE3CBDC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8338" y="3405417"/>
            <a:ext cx="5095407" cy="13584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5C8527-A0ED-4536-93AE-12B4B9CAB0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570" y="436901"/>
            <a:ext cx="4972744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149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9122B8-B933-466A-A34D-F7182999C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Heater with cool down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EAF8081-2D59-42DA-8E55-4EBA1CB0FFEC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434303" y="855663"/>
            <a:ext cx="8275394" cy="3703637"/>
          </a:xfrm>
        </p:spPr>
      </p:pic>
    </p:spTree>
    <p:extLst>
      <p:ext uri="{BB962C8B-B14F-4D97-AF65-F5344CB8AC3E}">
        <p14:creationId xmlns:p14="http://schemas.microsoft.com/office/powerpoint/2010/main" val="144871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8AC7F-5E21-4CCC-8F8C-1C286571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Maxwell’s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C2B996-6B53-44F2-9BD9-614D4D1CD42A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C2B996-6B53-44F2-9BD9-614D4D1CD4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 t="-3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undefined">
            <a:extLst>
              <a:ext uri="{FF2B5EF4-FFF2-40B4-BE49-F238E27FC236}">
                <a16:creationId xmlns:a16="http://schemas.microsoft.com/office/drawing/2014/main" id="{8783544F-91F5-472E-B69C-C6A7E2FCF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20" y="854927"/>
            <a:ext cx="20574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A979C4-DA35-4A40-9DC3-4A9B44D0F4A7}"/>
              </a:ext>
            </a:extLst>
          </p:cNvPr>
          <p:cNvSpPr txBox="1"/>
          <p:nvPr/>
        </p:nvSpPr>
        <p:spPr>
          <a:xfrm>
            <a:off x="508136" y="3547242"/>
            <a:ext cx="2057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James Clerk Maxwell</a:t>
            </a:r>
          </a:p>
          <a:p>
            <a:r>
              <a:rPr lang="en-GB" dirty="0"/>
              <a:t>1831 - 1879</a:t>
            </a:r>
          </a:p>
        </p:txBody>
      </p:sp>
      <p:pic>
        <p:nvPicPr>
          <p:cNvPr id="6" name="Picture 4" descr="undefined">
            <a:extLst>
              <a:ext uri="{FF2B5EF4-FFF2-40B4-BE49-F238E27FC236}">
                <a16:creationId xmlns:a16="http://schemas.microsoft.com/office/drawing/2014/main" id="{0CAB6500-E3B9-4E87-B1B6-97D51B666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783" y="975492"/>
            <a:ext cx="204787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455831-D604-413F-9C73-D910995636BF}"/>
              </a:ext>
            </a:extLst>
          </p:cNvPr>
          <p:cNvSpPr txBox="1"/>
          <p:nvPr/>
        </p:nvSpPr>
        <p:spPr>
          <a:xfrm>
            <a:off x="4756397" y="3784534"/>
            <a:ext cx="413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1200" dirty="0" err="1"/>
              <a:t>Wikipedia</a:t>
            </a:r>
            <a:r>
              <a:rPr lang="fr-FR" sz="1200" dirty="0"/>
              <a:t>:</a:t>
            </a:r>
          </a:p>
          <a:p>
            <a:r>
              <a:rPr lang="en-US" sz="1200" dirty="0"/>
              <a:t>“Lodestones are naturally magnetized pieces of the mineral magnetite. They are naturally occurring magnets, which can attract iron.”</a:t>
            </a:r>
          </a:p>
        </p:txBody>
      </p:sp>
    </p:spTree>
    <p:extLst>
      <p:ext uri="{BB962C8B-B14F-4D97-AF65-F5344CB8AC3E}">
        <p14:creationId xmlns:p14="http://schemas.microsoft.com/office/powerpoint/2010/main" val="35840778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F730A4-9981-47B1-ABA3-CDAEA6135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701908"/>
            <a:ext cx="5244737" cy="23472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A77CAB-B9EB-47D8-9810-684AE5986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TEMPERATURE EVOLUTION with more cooldown</a:t>
            </a:r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9CF54075-E7C7-4535-BC99-0EA9C8BC4F54}"/>
              </a:ext>
            </a:extLst>
          </p:cNvPr>
          <p:cNvGraphicFramePr>
            <a:graphicFrameLocks/>
          </p:cNvGraphicFramePr>
          <p:nvPr/>
        </p:nvGraphicFramePr>
        <p:xfrm>
          <a:off x="3444893" y="2676252"/>
          <a:ext cx="4301380" cy="2418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47879B-AB30-475F-9C17-FA1EC20A5993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E203C9-B2FD-4019-98A3-EDB89CCB42A7}"/>
              </a:ext>
            </a:extLst>
          </p:cNvPr>
          <p:cNvSpPr txBox="1"/>
          <p:nvPr/>
        </p:nvSpPr>
        <p:spPr>
          <a:xfrm>
            <a:off x="5746531" y="1008993"/>
            <a:ext cx="213622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Opera simulation results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F8692F-432C-46AD-9BD5-CA6279DFD49F}"/>
              </a:ext>
            </a:extLst>
          </p:cNvPr>
          <p:cNvCxnSpPr/>
          <p:nvPr/>
        </p:nvCxnSpPr>
        <p:spPr>
          <a:xfrm flipH="1">
            <a:off x="5226269" y="1182414"/>
            <a:ext cx="504497" cy="157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D39401C-9C97-4F31-A320-14E2BA8BFF12}"/>
              </a:ext>
            </a:extLst>
          </p:cNvPr>
          <p:cNvSpPr txBox="1"/>
          <p:nvPr/>
        </p:nvSpPr>
        <p:spPr>
          <a:xfrm>
            <a:off x="1397727" y="3885382"/>
            <a:ext cx="187361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measurements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D0DF03-597E-495F-8AAA-ED26FDC2807C}"/>
              </a:ext>
            </a:extLst>
          </p:cNvPr>
          <p:cNvCxnSpPr/>
          <p:nvPr/>
        </p:nvCxnSpPr>
        <p:spPr>
          <a:xfrm>
            <a:off x="3302876" y="4043855"/>
            <a:ext cx="3468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213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C1DB4C-54EB-4F93-B15A-DA7DF6ED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</a:t>
            </a:r>
            <a:r>
              <a:rPr lang="en-GB" dirty="0" err="1"/>
              <a:t>hts</a:t>
            </a:r>
            <a:r>
              <a:rPr lang="en-GB" dirty="0"/>
              <a:t> magnet rate dependent losses</a:t>
            </a:r>
          </a:p>
        </p:txBody>
      </p:sp>
    </p:spTree>
    <p:extLst>
      <p:ext uri="{BB962C8B-B14F-4D97-AF65-F5344CB8AC3E}">
        <p14:creationId xmlns:p14="http://schemas.microsoft.com/office/powerpoint/2010/main" val="25916751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00A9691-56B0-8129-4860-AF9130484BF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think-cell Slide" r:id="rId5" imgW="427" imgH="427" progId="TCLayout.ActiveDocument.1">
                  <p:embed/>
                </p:oleObj>
              </mc:Choice>
              <mc:Fallback>
                <p:oleObj name="think-cell Slide" r:id="rId5" imgW="427" imgH="427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0A9691-56B0-8129-4860-AF9130484B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26E222F2-A772-95E6-1A88-84397486F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37" y="312223"/>
            <a:ext cx="8377077" cy="307777"/>
          </a:xfrm>
        </p:spPr>
        <p:txBody>
          <a:bodyPr vert="horz"/>
          <a:lstStyle/>
          <a:p>
            <a:r>
              <a:rPr lang="en-US" dirty="0"/>
              <a:t>Step AC loss measurements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9682BE-E899-4C81-9C03-C91EF935B1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90" y="1009062"/>
            <a:ext cx="2326600" cy="16345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58E692-9B95-407E-A86A-F5DA208D47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617" y="1009062"/>
            <a:ext cx="2326601" cy="16345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FF0201-D194-4874-A02B-F0011057BF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80" y="1009062"/>
            <a:ext cx="2326602" cy="16345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4DCAD2-5E08-46CA-A95D-F676123B11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260" y="2917364"/>
            <a:ext cx="2416627" cy="16977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DF67E9-700B-4533-9C26-C093ECA5F7A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375" y="2970441"/>
            <a:ext cx="2338010" cy="16447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67C0B30-AA79-4E73-A7C7-B78A6EA725FB}"/>
              </a:ext>
            </a:extLst>
          </p:cNvPr>
          <p:cNvSpPr txBox="1"/>
          <p:nvPr/>
        </p:nvSpPr>
        <p:spPr>
          <a:xfrm>
            <a:off x="1902260" y="701739"/>
            <a:ext cx="5731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 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3265A8-0182-46B6-8E15-BC95A64A39AC}"/>
              </a:ext>
            </a:extLst>
          </p:cNvPr>
          <p:cNvSpPr txBox="1"/>
          <p:nvPr/>
        </p:nvSpPr>
        <p:spPr>
          <a:xfrm>
            <a:off x="4366799" y="705310"/>
            <a:ext cx="5731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 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A75784-25D2-4FB2-B840-DAED0977C650}"/>
              </a:ext>
            </a:extLst>
          </p:cNvPr>
          <p:cNvSpPr txBox="1"/>
          <p:nvPr/>
        </p:nvSpPr>
        <p:spPr>
          <a:xfrm>
            <a:off x="6857437" y="701738"/>
            <a:ext cx="5731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65 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21BC4-FFF3-41F9-BC64-E9B6C4AD3B21}"/>
              </a:ext>
            </a:extLst>
          </p:cNvPr>
          <p:cNvSpPr txBox="1"/>
          <p:nvPr/>
        </p:nvSpPr>
        <p:spPr>
          <a:xfrm>
            <a:off x="3036096" y="2614689"/>
            <a:ext cx="5731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 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CD7586-CFC0-4FE4-95D0-A4849D1ACF4C}"/>
              </a:ext>
            </a:extLst>
          </p:cNvPr>
          <p:cNvSpPr txBox="1"/>
          <p:nvPr/>
        </p:nvSpPr>
        <p:spPr>
          <a:xfrm>
            <a:off x="5746245" y="2616498"/>
            <a:ext cx="5731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77 K</a:t>
            </a:r>
          </a:p>
        </p:txBody>
      </p:sp>
    </p:spTree>
    <p:extLst>
      <p:ext uri="{BB962C8B-B14F-4D97-AF65-F5344CB8AC3E}">
        <p14:creationId xmlns:p14="http://schemas.microsoft.com/office/powerpoint/2010/main" val="7866238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41627-8ABA-4B93-ADDE-498B7ABBF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fits of 150A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4FDAF-EC5D-408C-92DD-2873CE65942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B27897-3BD4-44DB-B37D-F4EF7021A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7229" y="953590"/>
            <a:ext cx="2457197" cy="1476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732F2A-737A-4F76-8693-63F899AEC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5968" y="953590"/>
            <a:ext cx="2472064" cy="1485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F581DE-2FB5-4876-8EB2-61DB373AA9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2140" y="953590"/>
            <a:ext cx="2472064" cy="14850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C9EA04-ED28-44F9-81B9-A7065C964A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7614" y="2571750"/>
            <a:ext cx="2470276" cy="14839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84496A-DB3C-4C6C-AA85-3BC4860D7C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6111" y="2571751"/>
            <a:ext cx="2470274" cy="148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6811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99B6-37C3-4510-B6CD-3176BBF2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get frequency in the simulations?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308CC4-27CB-4BCE-96B4-FDF03ED3F65A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2 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𝑑𝐼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2×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308CC4-27CB-4BCE-96B4-FDF03ED3F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F73B957-D174-4D79-9050-F4736D1A6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329" y="2765903"/>
            <a:ext cx="5687219" cy="2248214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5E41DF3-D846-448B-AAC1-1FA6664577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49" y="855668"/>
            <a:ext cx="1528159" cy="3703637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9F6BEF-C52E-433E-888B-2EE8A99A92E0}"/>
              </a:ext>
            </a:extLst>
          </p:cNvPr>
          <p:cNvSpPr txBox="1"/>
          <p:nvPr/>
        </p:nvSpPr>
        <p:spPr>
          <a:xfrm>
            <a:off x="2206626" y="854927"/>
            <a:ext cx="110413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Opera table file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A320D0-690B-4960-8F71-F95D9639504D}"/>
              </a:ext>
            </a:extLst>
          </p:cNvPr>
          <p:cNvCxnSpPr>
            <a:stCxn id="7" idx="1"/>
          </p:cNvCxnSpPr>
          <p:nvPr/>
        </p:nvCxnSpPr>
        <p:spPr>
          <a:xfrm flipH="1" flipV="1">
            <a:off x="1985908" y="1158766"/>
            <a:ext cx="220718" cy="3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ED8C9A2-225C-4AB3-A656-1EC51F4707F0}"/>
              </a:ext>
            </a:extLst>
          </p:cNvPr>
          <p:cNvSpPr txBox="1"/>
          <p:nvPr/>
        </p:nvSpPr>
        <p:spPr>
          <a:xfrm>
            <a:off x="5914151" y="850989"/>
            <a:ext cx="263864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Opera has circuit system variables for each coil for I and </a:t>
            </a:r>
            <a:r>
              <a:rPr lang="en-GB" dirty="0" err="1"/>
              <a:t>dI</a:t>
            </a:r>
            <a:r>
              <a:rPr lang="en-GB" dirty="0"/>
              <a:t>/dt, these can be used to obtain the frequency – assumes sinusoidal waveform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69F69F-9F11-4F4B-9A3E-BC2A83D659A6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5344510" y="1545021"/>
            <a:ext cx="569641" cy="6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846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D86E-6D3E-4001-9EF2-ED0E174C3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Before and after volume heating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C34E84-16CD-4B76-A40B-CB39A9FCCA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211"/>
          <a:stretch/>
        </p:blipFill>
        <p:spPr>
          <a:xfrm>
            <a:off x="786797" y="861983"/>
            <a:ext cx="569564" cy="3700815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931F35-DC8A-448B-8459-9A2E132C042A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90" r="4083"/>
          <a:stretch/>
        </p:blipFill>
        <p:spPr>
          <a:xfrm>
            <a:off x="5215066" y="933911"/>
            <a:ext cx="3121214" cy="355695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A7B2AA-DED7-48F8-B6FE-917578C287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5"/>
          <a:stretch/>
        </p:blipFill>
        <p:spPr>
          <a:xfrm>
            <a:off x="1615440" y="933911"/>
            <a:ext cx="3458157" cy="3700815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753E8089-208B-4AC1-9643-91D72348C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870" y="933911"/>
            <a:ext cx="7216392" cy="854347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  <a:ln>
            <a:solidFill>
              <a:srgbClr val="1B223D"/>
            </a:solidFill>
          </a:ln>
        </p:spPr>
      </p:pic>
    </p:spTree>
    <p:extLst>
      <p:ext uri="{BB962C8B-B14F-4D97-AF65-F5344CB8AC3E}">
        <p14:creationId xmlns:p14="http://schemas.microsoft.com/office/powerpoint/2010/main" val="10965628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111579-8D69-40C2-96BD-AC13AB470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9F07E1-0E9C-4367-A86B-BE803F2D2C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11775F-BA6A-49F6-9362-DC0B96C36D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Demagnetization – STFC Quadrupole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E442395-7933-4AAB-BF1E-D897244A18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ISIS Dipole Mesh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37DE986-B2D3-4C44-8CE1-181C0A44B9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XFEL Undulator Simulations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9EBAF2-21A7-4E00-A5FB-58A98FBD68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STEP HTS Magnet Quench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B21DC6-CFC1-42C9-A344-8B5AA10B71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dirty="0"/>
              <a:t>STEP HTS Magnet Rate Dependent Losses</a:t>
            </a:r>
          </a:p>
        </p:txBody>
      </p:sp>
    </p:spTree>
    <p:extLst>
      <p:ext uri="{BB962C8B-B14F-4D97-AF65-F5344CB8AC3E}">
        <p14:creationId xmlns:p14="http://schemas.microsoft.com/office/powerpoint/2010/main" val="36219036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3BC53-B3CD-CEE8-8220-C56BAB561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hlinkClick r:id="rId3"/>
            <a:extLst>
              <a:ext uri="{FF2B5EF4-FFF2-40B4-BE49-F238E27FC236}">
                <a16:creationId xmlns:a16="http://schemas.microsoft.com/office/drawing/2014/main" id="{AB360854-01FB-1174-83EF-0C025ED2070E}"/>
              </a:ext>
            </a:extLst>
          </p:cNvPr>
          <p:cNvSpPr/>
          <p:nvPr/>
        </p:nvSpPr>
        <p:spPr>
          <a:xfrm>
            <a:off x="4701096" y="2039010"/>
            <a:ext cx="1612448" cy="3893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5"/>
          </a:p>
        </p:txBody>
      </p:sp>
    </p:spTree>
    <p:extLst>
      <p:ext uri="{BB962C8B-B14F-4D97-AF65-F5344CB8AC3E}">
        <p14:creationId xmlns:p14="http://schemas.microsoft.com/office/powerpoint/2010/main" val="24443719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>
            <a:hlinkClick r:id="rId3"/>
            <a:extLst>
              <a:ext uri="{FF2B5EF4-FFF2-40B4-BE49-F238E27FC236}">
                <a16:creationId xmlns:a16="http://schemas.microsoft.com/office/drawing/2014/main" id="{05A7A9FF-7747-63D0-3F7C-6D637310EA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3" r="33"/>
          <a:stretch/>
        </p:blipFill>
        <p:spPr>
          <a:xfrm>
            <a:off x="3469617" y="2833230"/>
            <a:ext cx="490436" cy="490764"/>
          </a:xfrm>
          <a:prstGeom prst="rect">
            <a:avLst/>
          </a:prstGeom>
        </p:spPr>
      </p:pic>
      <p:pic>
        <p:nvPicPr>
          <p:cNvPr id="10" name="Image 10">
            <a:hlinkClick r:id="rId6"/>
            <a:extLst>
              <a:ext uri="{FF2B5EF4-FFF2-40B4-BE49-F238E27FC236}">
                <a16:creationId xmlns:a16="http://schemas.microsoft.com/office/drawing/2014/main" id="{3D73D2ED-974D-1885-8F16-3B2547B46F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3" r="33"/>
          <a:stretch/>
        </p:blipFill>
        <p:spPr>
          <a:xfrm>
            <a:off x="4075407" y="2833230"/>
            <a:ext cx="490436" cy="490764"/>
          </a:xfrm>
          <a:prstGeom prst="rect">
            <a:avLst/>
          </a:prstGeom>
        </p:spPr>
      </p:pic>
      <p:pic>
        <p:nvPicPr>
          <p:cNvPr id="11" name="Image 12">
            <a:hlinkClick r:id="rId9"/>
            <a:extLst>
              <a:ext uri="{FF2B5EF4-FFF2-40B4-BE49-F238E27FC236}">
                <a16:creationId xmlns:a16="http://schemas.microsoft.com/office/drawing/2014/main" id="{AB0EDED2-7684-DB64-BE60-83DEA5D96E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3" r="33"/>
          <a:stretch/>
        </p:blipFill>
        <p:spPr>
          <a:xfrm>
            <a:off x="5286987" y="2833230"/>
            <a:ext cx="490436" cy="490764"/>
          </a:xfrm>
          <a:prstGeom prst="rect">
            <a:avLst/>
          </a:prstGeom>
        </p:spPr>
      </p:pic>
      <p:pic>
        <p:nvPicPr>
          <p:cNvPr id="12" name="Image 13">
            <a:hlinkClick r:id="rId12"/>
            <a:extLst>
              <a:ext uri="{FF2B5EF4-FFF2-40B4-BE49-F238E27FC236}">
                <a16:creationId xmlns:a16="http://schemas.microsoft.com/office/drawing/2014/main" id="{1810BC86-C55F-5694-CAAD-E52EFAFC64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3" r="33"/>
          <a:stretch/>
        </p:blipFill>
        <p:spPr>
          <a:xfrm>
            <a:off x="5892777" y="2833230"/>
            <a:ext cx="490436" cy="490764"/>
          </a:xfrm>
          <a:prstGeom prst="rect">
            <a:avLst/>
          </a:prstGeom>
        </p:spPr>
      </p:pic>
      <p:pic>
        <p:nvPicPr>
          <p:cNvPr id="13" name="Image 14">
            <a:hlinkClick r:id="rId15"/>
            <a:extLst>
              <a:ext uri="{FF2B5EF4-FFF2-40B4-BE49-F238E27FC236}">
                <a16:creationId xmlns:a16="http://schemas.microsoft.com/office/drawing/2014/main" id="{154F1063-22BA-9441-7320-C33E2736237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3" r="33"/>
          <a:stretch/>
        </p:blipFill>
        <p:spPr>
          <a:xfrm>
            <a:off x="6498566" y="2833230"/>
            <a:ext cx="490436" cy="490764"/>
          </a:xfrm>
          <a:prstGeom prst="rect">
            <a:avLst/>
          </a:prstGeom>
        </p:spPr>
      </p:pic>
      <p:sp>
        <p:nvSpPr>
          <p:cNvPr id="7" name="Rectangle 6">
            <a:hlinkClick r:id="rId18"/>
            <a:extLst>
              <a:ext uri="{FF2B5EF4-FFF2-40B4-BE49-F238E27FC236}">
                <a16:creationId xmlns:a16="http://schemas.microsoft.com/office/drawing/2014/main" id="{D85EB92D-4072-060C-EE42-0E8E3E9C0DB2}"/>
              </a:ext>
            </a:extLst>
          </p:cNvPr>
          <p:cNvSpPr/>
          <p:nvPr/>
        </p:nvSpPr>
        <p:spPr>
          <a:xfrm>
            <a:off x="4701096" y="2039010"/>
            <a:ext cx="1612448" cy="3893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5"/>
          </a:p>
        </p:txBody>
      </p:sp>
      <p:grpSp>
        <p:nvGrpSpPr>
          <p:cNvPr id="4" name="Image 9">
            <a:extLst>
              <a:ext uri="{FF2B5EF4-FFF2-40B4-BE49-F238E27FC236}">
                <a16:creationId xmlns:a16="http://schemas.microsoft.com/office/drawing/2014/main" id="{25F33EE5-6166-CD3F-C192-3ED43CD7BFD3}"/>
              </a:ext>
            </a:extLst>
          </p:cNvPr>
          <p:cNvGrpSpPr/>
          <p:nvPr/>
        </p:nvGrpSpPr>
        <p:grpSpPr>
          <a:xfrm>
            <a:off x="4681198" y="2833230"/>
            <a:ext cx="491083" cy="490764"/>
            <a:chOff x="4681198" y="2833230"/>
            <a:chExt cx="491083" cy="490764"/>
          </a:xfrm>
        </p:grpSpPr>
        <p:sp>
          <p:nvSpPr>
            <p:cNvPr id="5" name="Freeform 4">
              <a:hlinkClick r:id="rId19"/>
              <a:extLst>
                <a:ext uri="{FF2B5EF4-FFF2-40B4-BE49-F238E27FC236}">
                  <a16:creationId xmlns:a16="http://schemas.microsoft.com/office/drawing/2014/main" id="{973862C6-E3BA-C1EB-755F-307A68A5C4A9}"/>
                </a:ext>
              </a:extLst>
            </p:cNvPr>
            <p:cNvSpPr/>
            <p:nvPr/>
          </p:nvSpPr>
          <p:spPr>
            <a:xfrm>
              <a:off x="4681198" y="2833230"/>
              <a:ext cx="490759" cy="490764"/>
            </a:xfrm>
            <a:custGeom>
              <a:avLst/>
              <a:gdLst>
                <a:gd name="connsiteX0" fmla="*/ 245380 w 490759"/>
                <a:gd name="connsiteY0" fmla="*/ 0 h 490764"/>
                <a:gd name="connsiteX1" fmla="*/ 0 w 490759"/>
                <a:gd name="connsiteY1" fmla="*/ 245382 h 490764"/>
                <a:gd name="connsiteX2" fmla="*/ 245380 w 490759"/>
                <a:gd name="connsiteY2" fmla="*/ 490764 h 490764"/>
                <a:gd name="connsiteX3" fmla="*/ 490760 w 490759"/>
                <a:gd name="connsiteY3" fmla="*/ 245382 h 490764"/>
                <a:gd name="connsiteX4" fmla="*/ 245380 w 490759"/>
                <a:gd name="connsiteY4" fmla="*/ 0 h 49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59" h="490764">
                  <a:moveTo>
                    <a:pt x="245380" y="0"/>
                  </a:moveTo>
                  <a:cubicBezTo>
                    <a:pt x="109865" y="0"/>
                    <a:pt x="0" y="109866"/>
                    <a:pt x="0" y="245382"/>
                  </a:cubicBezTo>
                  <a:cubicBezTo>
                    <a:pt x="0" y="380898"/>
                    <a:pt x="109865" y="490764"/>
                    <a:pt x="245380" y="490764"/>
                  </a:cubicBezTo>
                  <a:cubicBezTo>
                    <a:pt x="380895" y="490764"/>
                    <a:pt x="490760" y="380898"/>
                    <a:pt x="490760" y="245382"/>
                  </a:cubicBezTo>
                  <a:cubicBezTo>
                    <a:pt x="490760" y="109866"/>
                    <a:pt x="380895" y="0"/>
                    <a:pt x="245380" y="0"/>
                  </a:cubicBezTo>
                  <a:close/>
                </a:path>
              </a:pathLst>
            </a:custGeom>
            <a:solidFill>
              <a:schemeClr val="bg1"/>
            </a:solidFill>
            <a:ln w="3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FR" dirty="0"/>
            </a:p>
          </p:txBody>
        </p:sp>
        <p:sp>
          <p:nvSpPr>
            <p:cNvPr id="6" name="Freeform 5">
              <a:hlinkClick r:id="rId19"/>
              <a:extLst>
                <a:ext uri="{FF2B5EF4-FFF2-40B4-BE49-F238E27FC236}">
                  <a16:creationId xmlns:a16="http://schemas.microsoft.com/office/drawing/2014/main" id="{90EBF4B8-977B-021B-1B61-59C220AA3FAA}"/>
                </a:ext>
              </a:extLst>
            </p:cNvPr>
            <p:cNvSpPr/>
            <p:nvPr/>
          </p:nvSpPr>
          <p:spPr>
            <a:xfrm>
              <a:off x="4785493" y="2934299"/>
              <a:ext cx="282170" cy="288373"/>
            </a:xfrm>
            <a:custGeom>
              <a:avLst/>
              <a:gdLst>
                <a:gd name="connsiteX0" fmla="*/ 167929 w 282170"/>
                <a:gd name="connsiteY0" fmla="*/ 122106 h 288373"/>
                <a:gd name="connsiteX1" fmla="*/ 272974 w 282170"/>
                <a:gd name="connsiteY1" fmla="*/ 0 h 288373"/>
                <a:gd name="connsiteX2" fmla="*/ 248082 w 282170"/>
                <a:gd name="connsiteY2" fmla="*/ 0 h 288373"/>
                <a:gd name="connsiteX3" fmla="*/ 156872 w 282170"/>
                <a:gd name="connsiteY3" fmla="*/ 106023 h 288373"/>
                <a:gd name="connsiteX4" fmla="*/ 84023 w 282170"/>
                <a:gd name="connsiteY4" fmla="*/ 0 h 288373"/>
                <a:gd name="connsiteX5" fmla="*/ 0 w 282170"/>
                <a:gd name="connsiteY5" fmla="*/ 0 h 288373"/>
                <a:gd name="connsiteX6" fmla="*/ 110162 w 282170"/>
                <a:gd name="connsiteY6" fmla="*/ 160326 h 288373"/>
                <a:gd name="connsiteX7" fmla="*/ 0 w 282170"/>
                <a:gd name="connsiteY7" fmla="*/ 288373 h 288373"/>
                <a:gd name="connsiteX8" fmla="*/ 24894 w 282170"/>
                <a:gd name="connsiteY8" fmla="*/ 288373 h 288373"/>
                <a:gd name="connsiteX9" fmla="*/ 121214 w 282170"/>
                <a:gd name="connsiteY9" fmla="*/ 176409 h 288373"/>
                <a:gd name="connsiteX10" fmla="*/ 198147 w 282170"/>
                <a:gd name="connsiteY10" fmla="*/ 288373 h 288373"/>
                <a:gd name="connsiteX11" fmla="*/ 282170 w 282170"/>
                <a:gd name="connsiteY11" fmla="*/ 288373 h 288373"/>
                <a:gd name="connsiteX12" fmla="*/ 167923 w 282170"/>
                <a:gd name="connsiteY12" fmla="*/ 122106 h 288373"/>
                <a:gd name="connsiteX13" fmla="*/ 33863 w 282170"/>
                <a:gd name="connsiteY13" fmla="*/ 18740 h 288373"/>
                <a:gd name="connsiteX14" fmla="*/ 72098 w 282170"/>
                <a:gd name="connsiteY14" fmla="*/ 18740 h 288373"/>
                <a:gd name="connsiteX15" fmla="*/ 248093 w 282170"/>
                <a:gd name="connsiteY15" fmla="*/ 270486 h 288373"/>
                <a:gd name="connsiteX16" fmla="*/ 209858 w 282170"/>
                <a:gd name="connsiteY16" fmla="*/ 270486 h 28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2170" h="288373">
                  <a:moveTo>
                    <a:pt x="167929" y="122106"/>
                  </a:moveTo>
                  <a:lnTo>
                    <a:pt x="272974" y="0"/>
                  </a:lnTo>
                  <a:lnTo>
                    <a:pt x="248082" y="0"/>
                  </a:lnTo>
                  <a:lnTo>
                    <a:pt x="156872" y="106023"/>
                  </a:lnTo>
                  <a:lnTo>
                    <a:pt x="84023" y="0"/>
                  </a:lnTo>
                  <a:lnTo>
                    <a:pt x="0" y="0"/>
                  </a:lnTo>
                  <a:lnTo>
                    <a:pt x="110162" y="160326"/>
                  </a:lnTo>
                  <a:lnTo>
                    <a:pt x="0" y="288373"/>
                  </a:lnTo>
                  <a:lnTo>
                    <a:pt x="24894" y="288373"/>
                  </a:lnTo>
                  <a:lnTo>
                    <a:pt x="121214" y="176409"/>
                  </a:lnTo>
                  <a:lnTo>
                    <a:pt x="198147" y="288373"/>
                  </a:lnTo>
                  <a:lnTo>
                    <a:pt x="282170" y="288373"/>
                  </a:lnTo>
                  <a:lnTo>
                    <a:pt x="167923" y="122106"/>
                  </a:lnTo>
                  <a:close/>
                  <a:moveTo>
                    <a:pt x="33863" y="18740"/>
                  </a:moveTo>
                  <a:lnTo>
                    <a:pt x="72098" y="18740"/>
                  </a:lnTo>
                  <a:lnTo>
                    <a:pt x="248093" y="270486"/>
                  </a:lnTo>
                  <a:lnTo>
                    <a:pt x="209858" y="270486"/>
                  </a:lnTo>
                  <a:close/>
                </a:path>
              </a:pathLst>
            </a:custGeom>
            <a:solidFill>
              <a:schemeClr val="tx1"/>
            </a:solidFill>
            <a:ln w="3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FR"/>
            </a:p>
          </p:txBody>
        </p:sp>
      </p:grpSp>
    </p:spTree>
    <p:extLst>
      <p:ext uri="{BB962C8B-B14F-4D97-AF65-F5344CB8AC3E}">
        <p14:creationId xmlns:p14="http://schemas.microsoft.com/office/powerpoint/2010/main" val="381639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7D208-D5D1-4930-A621-A3DD63C2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Maxwell ignoring displacement currents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D1DFBD-3CB9-4B16-9B73-4B3448CC776C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r>
                  <a:rPr lang="en-GB" dirty="0"/>
                  <a:t>Where</a:t>
                </a:r>
              </a:p>
              <a:p>
                <a:pPr marL="1728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is the electrical conductivity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dirty="0"/>
                  <a:t> is the velocity of media with respect to the field</a:t>
                </a:r>
              </a:p>
              <a:p>
                <a:endParaRPr lang="en-GB" dirty="0"/>
              </a:p>
              <a:p>
                <a:r>
                  <a:rPr lang="en-GB" dirty="0"/>
                  <a:t>The magnetic scalar and</a:t>
                </a:r>
                <a:r>
                  <a:rPr lang="en-US" dirty="0"/>
                  <a:t> vector potential functions are defined using:</a:t>
                </a:r>
              </a:p>
              <a:p>
                <a:pPr marL="172800" lvl="1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GB">
                        <a:latin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/>
                  <a:t>		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D1DFBD-3CB9-4B16-9B73-4B3448CC77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 l="-1092" t="-3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702E420-A49B-4C8F-9BC4-139FD1E5B2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551" y="690125"/>
            <a:ext cx="3184451" cy="2423565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5396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22463-B592-42EB-8325-CF6280D6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Finite element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48BDDF-56FF-41FA-BB56-87D56DAE5913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GB" dirty="0"/>
                  <a:t>Combining these equations gives the following equation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GB" dirty="0"/>
                  <a:t> is zero:</a:t>
                </a:r>
              </a:p>
              <a:p>
                <a:pPr marL="1728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In conducting regions a secondary equation, derived from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  <m:r>
                      <a:rPr lang="en-GB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is introduced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endParaRPr lang="en-US" dirty="0"/>
              </a:p>
              <a:p>
                <a:r>
                  <a:rPr lang="en-US" dirty="0"/>
                  <a:t>Transient circuit (Transient thermal and transient EM coupling)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∭"/>
                          <m:limLoc m:val="undOvr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nary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Circuit equations are coupled to EM equations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48BDDF-56FF-41FA-BB56-87D56DAE5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 l="-1092" t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92C6072F-8579-47CD-9AF2-4AE981C0A4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14"/>
          <a:stretch/>
        </p:blipFill>
        <p:spPr>
          <a:xfrm>
            <a:off x="5627077" y="854927"/>
            <a:ext cx="3339263" cy="2117067"/>
          </a:xfrm>
          <a:custGeom>
            <a:avLst/>
            <a:gdLst>
              <a:gd name="connsiteX0" fmla="*/ 0 w 8200800"/>
              <a:gd name="connsiteY0" fmla="*/ 0 h 3258000"/>
              <a:gd name="connsiteX1" fmla="*/ 8200800 w 8200800"/>
              <a:gd name="connsiteY1" fmla="*/ 0 h 3258000"/>
              <a:gd name="connsiteX2" fmla="*/ 8200800 w 8200800"/>
              <a:gd name="connsiteY2" fmla="*/ 3258000 h 3258000"/>
              <a:gd name="connsiteX3" fmla="*/ 0 w 8200800"/>
              <a:gd name="connsiteY3" fmla="*/ 3258000 h 32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00800" h="3258000">
                <a:moveTo>
                  <a:pt x="0" y="0"/>
                </a:moveTo>
                <a:lnTo>
                  <a:pt x="8200800" y="0"/>
                </a:lnTo>
                <a:lnTo>
                  <a:pt x="8200800" y="3258000"/>
                </a:lnTo>
                <a:lnTo>
                  <a:pt x="0" y="3258000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2695E7-6109-424E-84FF-0A919724AAF2}"/>
              </a:ext>
            </a:extLst>
          </p:cNvPr>
          <p:cNvSpPr/>
          <p:nvPr/>
        </p:nvSpPr>
        <p:spPr>
          <a:xfrm>
            <a:off x="2789851" y="2520512"/>
            <a:ext cx="575441" cy="102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0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42782-D0D7-45F2-9E83-24781AC5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243E-89C2-4FE1-8673-B9CE5868114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dirty="0"/>
              <a:t>Speaking specifically of the low frequency regime</a:t>
            </a:r>
          </a:p>
          <a:p>
            <a:r>
              <a:rPr lang="en-GB" dirty="0"/>
              <a:t>Maxwell’s equations coupled with finite element equations</a:t>
            </a:r>
          </a:p>
          <a:p>
            <a:pPr lvl="1"/>
            <a:r>
              <a:rPr lang="en-GB" dirty="0"/>
              <a:t>Have enabled the accurate simulation of magnetic devices of all kinds</a:t>
            </a:r>
          </a:p>
          <a:p>
            <a:pPr lvl="1"/>
            <a:r>
              <a:rPr lang="en-GB" dirty="0"/>
              <a:t>Including nonlinear materials</a:t>
            </a:r>
          </a:p>
          <a:p>
            <a:pPr lvl="1"/>
            <a:r>
              <a:rPr lang="en-GB" dirty="0"/>
              <a:t>Anisotropic materials</a:t>
            </a:r>
          </a:p>
          <a:p>
            <a:pPr lvl="1"/>
            <a:r>
              <a:rPr lang="en-GB" dirty="0"/>
              <a:t>Charged particle beam creation and transport</a:t>
            </a:r>
          </a:p>
          <a:p>
            <a:pPr lvl="1"/>
            <a:endParaRPr lang="en-GB" dirty="0"/>
          </a:p>
          <a:p>
            <a:r>
              <a:rPr lang="en-GB" dirty="0"/>
              <a:t>This success for accelerator magnets has gone on to enable many other applications</a:t>
            </a:r>
          </a:p>
          <a:p>
            <a:pPr lvl="1"/>
            <a:r>
              <a:rPr lang="en-GB" dirty="0"/>
              <a:t>MRI and NMR magnets</a:t>
            </a:r>
          </a:p>
          <a:p>
            <a:pPr lvl="1"/>
            <a:r>
              <a:rPr lang="en-GB" dirty="0"/>
              <a:t>Electrical machines like generators, motors and wind turbines</a:t>
            </a:r>
          </a:p>
          <a:p>
            <a:pPr lvl="1"/>
            <a:r>
              <a:rPr lang="en-GB" dirty="0"/>
              <a:t>Xray tubes and semiconductor manufacturing</a:t>
            </a:r>
          </a:p>
          <a:p>
            <a:pPr lvl="1"/>
            <a:endParaRPr lang="en-GB" dirty="0"/>
          </a:p>
          <a:p>
            <a:r>
              <a:rPr lang="en-GB" dirty="0"/>
              <a:t>This talk is focused on some of the remaining challenges</a:t>
            </a:r>
          </a:p>
          <a:p>
            <a:r>
              <a:rPr lang="en-GB" dirty="0"/>
              <a:t>Which are illustrated by examples I have dealt with in the last year</a:t>
            </a:r>
          </a:p>
          <a:p>
            <a:r>
              <a:rPr lang="en-GB" dirty="0"/>
              <a:t>With the kind permission of some of our customers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4749FD-2122-4FFB-B701-061E79258B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42" r="5780"/>
          <a:stretch/>
        </p:blipFill>
        <p:spPr>
          <a:xfrm>
            <a:off x="5704007" y="533798"/>
            <a:ext cx="2247662" cy="18538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212D15-E5E4-4620-A060-8ADA76EAE3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811" t="7094" r="26625" b="42533"/>
          <a:stretch/>
        </p:blipFill>
        <p:spPr>
          <a:xfrm>
            <a:off x="5667204" y="2696175"/>
            <a:ext cx="2333549" cy="989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5812C6-1EFD-4A60-A588-C5F2F26355D2}"/>
              </a:ext>
            </a:extLst>
          </p:cNvPr>
          <p:cNvSpPr txBox="1"/>
          <p:nvPr/>
        </p:nvSpPr>
        <p:spPr>
          <a:xfrm>
            <a:off x="5245179" y="3850636"/>
            <a:ext cx="3165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Lambertson septum magnet. Field on surface with both coils on.</a:t>
            </a:r>
          </a:p>
          <a:p>
            <a:pPr algn="ctr"/>
            <a:r>
              <a:rPr lang="en-GB" sz="1000" dirty="0"/>
              <a:t>Courtesy of Jefferson Laboratory.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4673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060AD9-A7E8-436C-98ED-CD01A0B1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Demagnetization – STFC quadrupole</a:t>
            </a:r>
          </a:p>
        </p:txBody>
      </p:sp>
    </p:spTree>
    <p:extLst>
      <p:ext uri="{BB962C8B-B14F-4D97-AF65-F5344CB8AC3E}">
        <p14:creationId xmlns:p14="http://schemas.microsoft.com/office/powerpoint/2010/main" val="21060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A94B1-AFE9-4235-9ADD-61BD7FCE7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b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Measurement and simulation of demagnetization in a prototype Halbach array quadrupole</a:t>
            </a:r>
            <a:br>
              <a:rPr lang="en-US" sz="2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1F4585-A253-4F67-973F-C762EA497026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 rotWithShape="1">
          <a:blip r:embed="rId3"/>
          <a:srcRect l="7376" r="7376"/>
          <a:stretch/>
        </p:blipFill>
        <p:spPr>
          <a:xfrm>
            <a:off x="687218" y="1501139"/>
            <a:ext cx="1903298" cy="2141220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A74222-F242-907F-D399-BABBB7069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104" y="1391438"/>
            <a:ext cx="3198738" cy="23606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F40ED-B3D5-8C17-4AC4-7962C7DBE8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50" t="4159" r="36692" b="1633"/>
          <a:stretch/>
        </p:blipFill>
        <p:spPr>
          <a:xfrm>
            <a:off x="6190430" y="1467628"/>
            <a:ext cx="2368996" cy="22082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D88393-D573-4C15-B9B0-077165507C90}"/>
              </a:ext>
            </a:extLst>
          </p:cNvPr>
          <p:cNvSpPr txBox="1"/>
          <p:nvPr/>
        </p:nvSpPr>
        <p:spPr>
          <a:xfrm>
            <a:off x="970974" y="4084916"/>
            <a:ext cx="683899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Prototype permanent magnet quadrupoles, designed by Neil Thompson, for a flexible beamline for use with plasma generated electron beams, at the Extreme Photonics Applications Centre, at Rutherford Appleton Laboratory</a:t>
            </a:r>
          </a:p>
        </p:txBody>
      </p:sp>
      <p:pic>
        <p:nvPicPr>
          <p:cNvPr id="9218" name="Picture 353994933" descr="UKRI_STF_Council-Logo_Horiz-RGB-2">
            <a:extLst>
              <a:ext uri="{FF2B5EF4-FFF2-40B4-BE49-F238E27FC236}">
                <a16:creationId xmlns:a16="http://schemas.microsoft.com/office/drawing/2014/main" id="{E16B266C-398B-4012-AC79-CC058ACC1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112" y="3589993"/>
            <a:ext cx="1903298" cy="48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4444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ORPORATE">
  <a:themeElements>
    <a:clrScheme name="Custom 11">
      <a:dk1>
        <a:srgbClr val="005386"/>
      </a:dk1>
      <a:lt1>
        <a:srgbClr val="FFFFFF"/>
      </a:lt1>
      <a:dk2>
        <a:srgbClr val="001871"/>
      </a:dk2>
      <a:lt2>
        <a:srgbClr val="DA291C"/>
      </a:lt2>
      <a:accent1>
        <a:srgbClr val="005386"/>
      </a:accent1>
      <a:accent2>
        <a:srgbClr val="009FDE"/>
      </a:accent2>
      <a:accent3>
        <a:srgbClr val="FFCD00"/>
      </a:accent3>
      <a:accent4>
        <a:srgbClr val="E87722"/>
      </a:accent4>
      <a:accent5>
        <a:srgbClr val="C8D300"/>
      </a:accent5>
      <a:accent6>
        <a:srgbClr val="97999B"/>
      </a:accent6>
      <a:hlink>
        <a:srgbClr val="009FDE"/>
      </a:hlink>
      <a:folHlink>
        <a:srgbClr val="800080"/>
      </a:folHlink>
    </a:clrScheme>
    <a:fontScheme name="dassault 2">
      <a:majorFont>
        <a:latin typeface="3ds SemiBold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Custom Color 1">
      <a:srgbClr val="1B223D"/>
    </a:custClr>
  </a:custClrLst>
  <a:extLst>
    <a:ext uri="{05A4C25C-085E-4340-85A3-A5531E510DB2}">
      <thm15:themeFamily xmlns:thm15="http://schemas.microsoft.com/office/thememl/2012/main" name="Présentation6" id="{68345D18-2AD9-6841-AAC3-ACD505431CB3}" vid="{C4EAFBFF-337A-CF45-86DD-40BE44F5AF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1">
    <a:dk1>
      <a:srgbClr val="005386"/>
    </a:dk1>
    <a:lt1>
      <a:srgbClr val="FFFFFF"/>
    </a:lt1>
    <a:dk2>
      <a:srgbClr val="001871"/>
    </a:dk2>
    <a:lt2>
      <a:srgbClr val="DA291C"/>
    </a:lt2>
    <a:accent1>
      <a:srgbClr val="005386"/>
    </a:accent1>
    <a:accent2>
      <a:srgbClr val="009FDE"/>
    </a:accent2>
    <a:accent3>
      <a:srgbClr val="FFCD00"/>
    </a:accent3>
    <a:accent4>
      <a:srgbClr val="E87722"/>
    </a:accent4>
    <a:accent5>
      <a:srgbClr val="C8D300"/>
    </a:accent5>
    <a:accent6>
      <a:srgbClr val="97999B"/>
    </a:accent6>
    <a:hlink>
      <a:srgbClr val="009FDE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Dassault_Template_Shortversion</Template>
  <TotalTime>3318</TotalTime>
  <Words>2355</Words>
  <Application>Microsoft Office PowerPoint</Application>
  <PresentationFormat>On-screen Show (16:9)</PresentationFormat>
  <Paragraphs>360</Paragraphs>
  <Slides>48</Slides>
  <Notes>40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Meiryo</vt:lpstr>
      <vt:lpstr>3DS V2</vt:lpstr>
      <vt:lpstr>3DS V2 SemiBold</vt:lpstr>
      <vt:lpstr>Arial</vt:lpstr>
      <vt:lpstr>Arial Narrow</vt:lpstr>
      <vt:lpstr>Cambria Math</vt:lpstr>
      <vt:lpstr>Courier New</vt:lpstr>
      <vt:lpstr>CORPORATE</vt:lpstr>
      <vt:lpstr>think-cell Slide</vt:lpstr>
      <vt:lpstr>Magnet simulation</vt:lpstr>
      <vt:lpstr>overview</vt:lpstr>
      <vt:lpstr>Introduction</vt:lpstr>
      <vt:lpstr>Maxwell’s equations</vt:lpstr>
      <vt:lpstr>Maxwell ignoring displacement currents</vt:lpstr>
      <vt:lpstr>Finite element equations</vt:lpstr>
      <vt:lpstr>challenges</vt:lpstr>
      <vt:lpstr>Demagnetization – STFC quadrupole</vt:lpstr>
      <vt:lpstr>Measurement and simulation of demagnetization in a prototype Halbach array quadrupole </vt:lpstr>
      <vt:lpstr>Initial measurement – something wrong </vt:lpstr>
      <vt:lpstr>Simulia Opera® magnetization solver</vt:lpstr>
      <vt:lpstr>Extracted magnetization data – outer loop</vt:lpstr>
      <vt:lpstr>Hysteresis loop and virgin curve</vt:lpstr>
      <vt:lpstr>Interpolate virgin curve</vt:lpstr>
      <vt:lpstr>Fitting third quadrant</vt:lpstr>
      <vt:lpstr>Extended Hysteresis loop and virgin curve</vt:lpstr>
      <vt:lpstr>Data used by the opera solver</vt:lpstr>
      <vt:lpstr>Our model</vt:lpstr>
      <vt:lpstr>New results</vt:lpstr>
      <vt:lpstr>Accounting for demagnetization</vt:lpstr>
      <vt:lpstr>ISIS dipole mesh</vt:lpstr>
      <vt:lpstr>Isis spallation neutron source</vt:lpstr>
      <vt:lpstr>End pole laminations are complicated</vt:lpstr>
      <vt:lpstr>Meshing is a challenge</vt:lpstr>
      <vt:lpstr>For transient simulations hex mesh is preferred</vt:lpstr>
      <vt:lpstr>3dexperience® PLATFORM</vt:lpstr>
      <vt:lpstr>This mesh can be imported to simulia cst studio suite®, but…</vt:lpstr>
      <vt:lpstr>Xfel undulator simulations</vt:lpstr>
      <vt:lpstr>Coil only model with inductance</vt:lpstr>
      <vt:lpstr>4 coil model including linking sections</vt:lpstr>
      <vt:lpstr>Step hts magnet quench</vt:lpstr>
      <vt:lpstr>Simulation of step single tape double pancake hts coil</vt:lpstr>
      <vt:lpstr>Step team</vt:lpstr>
      <vt:lpstr>Nonlinear HTS material properties</vt:lpstr>
      <vt:lpstr>Nonlinear material properties</vt:lpstr>
      <vt:lpstr>Converting critical current</vt:lpstr>
      <vt:lpstr>Circuit and mutual inductance</vt:lpstr>
      <vt:lpstr>Heater definition</vt:lpstr>
      <vt:lpstr>Heater with cool down</vt:lpstr>
      <vt:lpstr>TEMPERATURE EVOLUTION with more cooldown</vt:lpstr>
      <vt:lpstr>Step hts magnet rate dependent losses</vt:lpstr>
      <vt:lpstr>Step AC loss measurements</vt:lpstr>
      <vt:lpstr>Linear fits of 150A data</vt:lpstr>
      <vt:lpstr>How do we get frequency in the simulations?</vt:lpstr>
      <vt:lpstr>Before and after volume heating</vt:lpstr>
      <vt:lpstr>conclusion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 of the presentation</dc:title>
  <dc:creator>PINE Ben</dc:creator>
  <cp:lastModifiedBy>PINE Ben</cp:lastModifiedBy>
  <cp:revision>61</cp:revision>
  <cp:lastPrinted>2013-06-27T08:50:33Z</cp:lastPrinted>
  <dcterms:created xsi:type="dcterms:W3CDTF">2025-05-09T14:20:54Z</dcterms:created>
  <dcterms:modified xsi:type="dcterms:W3CDTF">2025-07-10T15:08:25Z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Version">
    <vt:lpwstr>1.0</vt:lpwstr>
  </property>
</Properties>
</file>