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68" r:id="rId2"/>
    <p:sldMasterId id="2147483658" r:id="rId3"/>
    <p:sldMasterId id="2147483648" r:id="rId4"/>
    <p:sldMasterId id="2147483655" r:id="rId5"/>
    <p:sldMasterId id="2147483664" r:id="rId6"/>
  </p:sldMasterIdLst>
  <p:notesMasterIdLst>
    <p:notesMasterId r:id="rId26"/>
  </p:notesMasterIdLst>
  <p:handoutMasterIdLst>
    <p:handoutMasterId r:id="rId27"/>
  </p:handoutMasterIdLst>
  <p:sldIdLst>
    <p:sldId id="261" r:id="rId7"/>
    <p:sldId id="265" r:id="rId8"/>
    <p:sldId id="267" r:id="rId9"/>
    <p:sldId id="268" r:id="rId10"/>
    <p:sldId id="258" r:id="rId11"/>
    <p:sldId id="269" r:id="rId12"/>
    <p:sldId id="270" r:id="rId13"/>
    <p:sldId id="271" r:id="rId14"/>
    <p:sldId id="272" r:id="rId15"/>
    <p:sldId id="273" r:id="rId16"/>
    <p:sldId id="282" r:id="rId17"/>
    <p:sldId id="281" r:id="rId18"/>
    <p:sldId id="279" r:id="rId19"/>
    <p:sldId id="274" r:id="rId20"/>
    <p:sldId id="280" r:id="rId21"/>
    <p:sldId id="278" r:id="rId22"/>
    <p:sldId id="285" r:id="rId23"/>
    <p:sldId id="283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DF8"/>
    <a:srgbClr val="410852"/>
    <a:srgbClr val="A6D396"/>
    <a:srgbClr val="FFFFFF"/>
    <a:srgbClr val="1E73A9"/>
    <a:srgbClr val="FE7F0E"/>
    <a:srgbClr val="440154"/>
    <a:srgbClr val="2E2D62"/>
    <a:srgbClr val="003088"/>
    <a:srgbClr val="FDF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529341-7F23-4F9F-9C62-7642B4A392DD}" v="94" dt="2025-07-07T14:14:52.9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82336" autoAdjust="0"/>
  </p:normalViewPr>
  <p:slideViewPr>
    <p:cSldViewPr snapToGrid="0" showGuides="1">
      <p:cViewPr varScale="1">
        <p:scale>
          <a:sx n="63" d="100"/>
          <a:sy n="63" d="100"/>
        </p:scale>
        <p:origin x="912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on, Mark (STFC,DL,AST)" userId="641c2a7f-5b54-46b3-85cb-a679c0bad0ca" providerId="ADAL" clId="{5C19267B-413E-4256-A492-58CAE6E0B0CF}"/>
    <pc:docChg chg="undo redo custSel addSld delSld modSld modMainMaster">
      <pc:chgData name="Johnson, Mark (STFC,DL,AST)" userId="641c2a7f-5b54-46b3-85cb-a679c0bad0ca" providerId="ADAL" clId="{5C19267B-413E-4256-A492-58CAE6E0B0CF}" dt="2025-07-04T16:31:59.112" v="9547" actId="1036"/>
      <pc:docMkLst>
        <pc:docMk/>
      </pc:docMkLst>
      <pc:sldChg chg="modSp mod">
        <pc:chgData name="Johnson, Mark (STFC,DL,AST)" userId="641c2a7f-5b54-46b3-85cb-a679c0bad0ca" providerId="ADAL" clId="{5C19267B-413E-4256-A492-58CAE6E0B0CF}" dt="2025-07-04T14:53:19.774" v="8516" actId="20577"/>
        <pc:sldMkLst>
          <pc:docMk/>
          <pc:sldMk cId="3723638692" sldId="258"/>
        </pc:sldMkLst>
        <pc:spChg chg="mod">
          <ac:chgData name="Johnson, Mark (STFC,DL,AST)" userId="641c2a7f-5b54-46b3-85cb-a679c0bad0ca" providerId="ADAL" clId="{5C19267B-413E-4256-A492-58CAE6E0B0CF}" dt="2025-06-27T09:42:07.704" v="1615" actId="20577"/>
          <ac:spMkLst>
            <pc:docMk/>
            <pc:sldMk cId="3723638692" sldId="258"/>
            <ac:spMk id="13" creationId="{6E3DF51E-5B89-D997-ED57-586630CD715F}"/>
          </ac:spMkLst>
        </pc:spChg>
        <pc:spChg chg="mod">
          <ac:chgData name="Johnson, Mark (STFC,DL,AST)" userId="641c2a7f-5b54-46b3-85cb-a679c0bad0ca" providerId="ADAL" clId="{5C19267B-413E-4256-A492-58CAE6E0B0CF}" dt="2025-07-04T14:53:19.774" v="8516" actId="20577"/>
          <ac:spMkLst>
            <pc:docMk/>
            <pc:sldMk cId="3723638692" sldId="258"/>
            <ac:spMk id="14" creationId="{25513279-BF4F-A8EF-47E6-165188E2D270}"/>
          </ac:spMkLst>
        </pc:spChg>
        <pc:picChg chg="mod">
          <ac:chgData name="Johnson, Mark (STFC,DL,AST)" userId="641c2a7f-5b54-46b3-85cb-a679c0bad0ca" providerId="ADAL" clId="{5C19267B-413E-4256-A492-58CAE6E0B0CF}" dt="2025-06-27T14:19:39.701" v="7208" actId="1076"/>
          <ac:picMkLst>
            <pc:docMk/>
            <pc:sldMk cId="3723638692" sldId="258"/>
            <ac:picMk id="15" creationId="{1120D158-E3A0-5BA3-69B4-032F551A9D76}"/>
          </ac:picMkLst>
        </pc:picChg>
      </pc:sldChg>
      <pc:sldChg chg="modSp mod">
        <pc:chgData name="Johnson, Mark (STFC,DL,AST)" userId="641c2a7f-5b54-46b3-85cb-a679c0bad0ca" providerId="ADAL" clId="{5C19267B-413E-4256-A492-58CAE6E0B0CF}" dt="2025-06-27T14:25:08.281" v="7238" actId="1036"/>
        <pc:sldMkLst>
          <pc:docMk/>
          <pc:sldMk cId="1376457917" sldId="261"/>
        </pc:sldMkLst>
        <pc:spChg chg="mod">
          <ac:chgData name="Johnson, Mark (STFC,DL,AST)" userId="641c2a7f-5b54-46b3-85cb-a679c0bad0ca" providerId="ADAL" clId="{5C19267B-413E-4256-A492-58CAE6E0B0CF}" dt="2025-06-27T14:25:08.281" v="7238" actId="1036"/>
          <ac:spMkLst>
            <pc:docMk/>
            <pc:sldMk cId="1376457917" sldId="261"/>
            <ac:spMk id="16" creationId="{D2367C1E-A4BE-BD6F-854D-E8DC06F5B747}"/>
          </ac:spMkLst>
        </pc:spChg>
        <pc:spChg chg="mod">
          <ac:chgData name="Johnson, Mark (STFC,DL,AST)" userId="641c2a7f-5b54-46b3-85cb-a679c0bad0ca" providerId="ADAL" clId="{5C19267B-413E-4256-A492-58CAE6E0B0CF}" dt="2025-06-27T14:25:08.281" v="7238" actId="1036"/>
          <ac:spMkLst>
            <pc:docMk/>
            <pc:sldMk cId="1376457917" sldId="261"/>
            <ac:spMk id="17" creationId="{607F2193-5215-3CA1-4B59-43BD24324544}"/>
          </ac:spMkLst>
        </pc:spChg>
      </pc:sldChg>
      <pc:sldChg chg="addSp delSp modSp mod">
        <pc:chgData name="Johnson, Mark (STFC,DL,AST)" userId="641c2a7f-5b54-46b3-85cb-a679c0bad0ca" providerId="ADAL" clId="{5C19267B-413E-4256-A492-58CAE6E0B0CF}" dt="2025-06-27T14:45:35.890" v="7607" actId="207"/>
        <pc:sldMkLst>
          <pc:docMk/>
          <pc:sldMk cId="919494799" sldId="265"/>
        </pc:sldMkLst>
        <pc:spChg chg="add del mod">
          <ac:chgData name="Johnson, Mark (STFC,DL,AST)" userId="641c2a7f-5b54-46b3-85cb-a679c0bad0ca" providerId="ADAL" clId="{5C19267B-413E-4256-A492-58CAE6E0B0CF}" dt="2025-06-27T14:42:40.138" v="7477" actId="208"/>
          <ac:spMkLst>
            <pc:docMk/>
            <pc:sldMk cId="919494799" sldId="265"/>
            <ac:spMk id="3" creationId="{64AAC3EA-19CF-593F-9A1C-3E778ACBB3ED}"/>
          </ac:spMkLst>
        </pc:spChg>
        <pc:spChg chg="add mod">
          <ac:chgData name="Johnson, Mark (STFC,DL,AST)" userId="641c2a7f-5b54-46b3-85cb-a679c0bad0ca" providerId="ADAL" clId="{5C19267B-413E-4256-A492-58CAE6E0B0CF}" dt="2025-06-27T10:21:18.977" v="3149" actId="34135"/>
          <ac:spMkLst>
            <pc:docMk/>
            <pc:sldMk cId="919494799" sldId="265"/>
            <ac:spMk id="5" creationId="{6FA63F77-0DED-EABB-D3D5-D4626DDE2F19}"/>
          </ac:spMkLst>
        </pc:spChg>
        <pc:spChg chg="add mod">
          <ac:chgData name="Johnson, Mark (STFC,DL,AST)" userId="641c2a7f-5b54-46b3-85cb-a679c0bad0ca" providerId="ADAL" clId="{5C19267B-413E-4256-A492-58CAE6E0B0CF}" dt="2025-06-27T10:21:18.977" v="3149" actId="34135"/>
          <ac:spMkLst>
            <pc:docMk/>
            <pc:sldMk cId="919494799" sldId="265"/>
            <ac:spMk id="8" creationId="{2BBDDBB5-F6C7-34F9-C661-036324AEA282}"/>
          </ac:spMkLst>
        </pc:spChg>
        <pc:spChg chg="add mod">
          <ac:chgData name="Johnson, Mark (STFC,DL,AST)" userId="641c2a7f-5b54-46b3-85cb-a679c0bad0ca" providerId="ADAL" clId="{5C19267B-413E-4256-A492-58CAE6E0B0CF}" dt="2025-06-27T10:21:18.977" v="3149" actId="34135"/>
          <ac:spMkLst>
            <pc:docMk/>
            <pc:sldMk cId="919494799" sldId="265"/>
            <ac:spMk id="9" creationId="{BC71F01A-4DA5-0FE8-71B5-FF90612F1561}"/>
          </ac:spMkLst>
        </pc:spChg>
        <pc:spChg chg="add mod">
          <ac:chgData name="Johnson, Mark (STFC,DL,AST)" userId="641c2a7f-5b54-46b3-85cb-a679c0bad0ca" providerId="ADAL" clId="{5C19267B-413E-4256-A492-58CAE6E0B0CF}" dt="2025-06-27T10:21:18.977" v="3149" actId="34135"/>
          <ac:spMkLst>
            <pc:docMk/>
            <pc:sldMk cId="919494799" sldId="265"/>
            <ac:spMk id="10" creationId="{A95C5419-6BAA-C8DD-3C98-C43F66EAA251}"/>
          </ac:spMkLst>
        </pc:spChg>
        <pc:spChg chg="add mod">
          <ac:chgData name="Johnson, Mark (STFC,DL,AST)" userId="641c2a7f-5b54-46b3-85cb-a679c0bad0ca" providerId="ADAL" clId="{5C19267B-413E-4256-A492-58CAE6E0B0CF}" dt="2025-06-27T14:45:35.890" v="7607" actId="207"/>
          <ac:spMkLst>
            <pc:docMk/>
            <pc:sldMk cId="919494799" sldId="265"/>
            <ac:spMk id="11" creationId="{4DE567BC-5688-3245-2DF7-B3B5FA91A1BD}"/>
          </ac:spMkLst>
        </pc:spChg>
        <pc:spChg chg="add mod">
          <ac:chgData name="Johnson, Mark (STFC,DL,AST)" userId="641c2a7f-5b54-46b3-85cb-a679c0bad0ca" providerId="ADAL" clId="{5C19267B-413E-4256-A492-58CAE6E0B0CF}" dt="2025-06-27T14:45:33.308" v="7606" actId="207"/>
          <ac:spMkLst>
            <pc:docMk/>
            <pc:sldMk cId="919494799" sldId="265"/>
            <ac:spMk id="12" creationId="{DC0A1B37-0B3C-09C1-09A1-8A08D06B099E}"/>
          </ac:spMkLst>
        </pc:spChg>
        <pc:spChg chg="add mod">
          <ac:chgData name="Johnson, Mark (STFC,DL,AST)" userId="641c2a7f-5b54-46b3-85cb-a679c0bad0ca" providerId="ADAL" clId="{5C19267B-413E-4256-A492-58CAE6E0B0CF}" dt="2025-06-27T14:45:30.513" v="7605" actId="207"/>
          <ac:spMkLst>
            <pc:docMk/>
            <pc:sldMk cId="919494799" sldId="265"/>
            <ac:spMk id="13" creationId="{7BCDDD70-14A2-CCC7-641A-E95ECD75AFED}"/>
          </ac:spMkLst>
        </pc:spChg>
        <pc:spChg chg="add mod">
          <ac:chgData name="Johnson, Mark (STFC,DL,AST)" userId="641c2a7f-5b54-46b3-85cb-a679c0bad0ca" providerId="ADAL" clId="{5C19267B-413E-4256-A492-58CAE6E0B0CF}" dt="2025-06-27T14:45:28.179" v="7604" actId="207"/>
          <ac:spMkLst>
            <pc:docMk/>
            <pc:sldMk cId="919494799" sldId="265"/>
            <ac:spMk id="14" creationId="{E12B86D1-57E3-8367-72D9-C9572FEEDCE6}"/>
          </ac:spMkLst>
        </pc:spChg>
        <pc:grpChg chg="add del mod">
          <ac:chgData name="Johnson, Mark (STFC,DL,AST)" userId="641c2a7f-5b54-46b3-85cb-a679c0bad0ca" providerId="ADAL" clId="{5C19267B-413E-4256-A492-58CAE6E0B0CF}" dt="2025-06-27T10:21:18.977" v="3149" actId="34135"/>
          <ac:grpSpMkLst>
            <pc:docMk/>
            <pc:sldMk cId="919494799" sldId="265"/>
            <ac:grpSpMk id="19" creationId="{C13400D9-F6A6-07F0-6960-81604C371688}"/>
          </ac:grpSpMkLst>
        </pc:grpChg>
        <pc:picChg chg="mod">
          <ac:chgData name="Johnson, Mark (STFC,DL,AST)" userId="641c2a7f-5b54-46b3-85cb-a679c0bad0ca" providerId="ADAL" clId="{5C19267B-413E-4256-A492-58CAE6E0B0CF}" dt="2025-06-27T14:38:00.362" v="7368"/>
          <ac:picMkLst>
            <pc:docMk/>
            <pc:sldMk cId="919494799" sldId="265"/>
            <ac:picMk id="18" creationId="{24C561B0-9822-66A1-C634-A7D05C1CE77A}"/>
          </ac:picMkLst>
        </pc:picChg>
      </pc:sldChg>
      <pc:sldChg chg="addSp modSp mod">
        <pc:chgData name="Johnson, Mark (STFC,DL,AST)" userId="641c2a7f-5b54-46b3-85cb-a679c0bad0ca" providerId="ADAL" clId="{5C19267B-413E-4256-A492-58CAE6E0B0CF}" dt="2025-06-27T14:43:23.802" v="7488" actId="1076"/>
        <pc:sldMkLst>
          <pc:docMk/>
          <pc:sldMk cId="681528614" sldId="267"/>
        </pc:sldMkLst>
        <pc:spChg chg="add mod">
          <ac:chgData name="Johnson, Mark (STFC,DL,AST)" userId="641c2a7f-5b54-46b3-85cb-a679c0bad0ca" providerId="ADAL" clId="{5C19267B-413E-4256-A492-58CAE6E0B0CF}" dt="2025-06-27T14:43:23.802" v="7488" actId="1076"/>
          <ac:spMkLst>
            <pc:docMk/>
            <pc:sldMk cId="681528614" sldId="267"/>
            <ac:spMk id="4" creationId="{703B4E92-F99B-80CD-C0F6-EB41E03728D2}"/>
          </ac:spMkLst>
        </pc:spChg>
        <pc:spChg chg="mod">
          <ac:chgData name="Johnson, Mark (STFC,DL,AST)" userId="641c2a7f-5b54-46b3-85cb-a679c0bad0ca" providerId="ADAL" clId="{5C19267B-413E-4256-A492-58CAE6E0B0CF}" dt="2025-06-27T13:52:12.087" v="6867" actId="1076"/>
          <ac:spMkLst>
            <pc:docMk/>
            <pc:sldMk cId="681528614" sldId="267"/>
            <ac:spMk id="9" creationId="{11299B29-0D40-0E84-E081-71FE001F0829}"/>
          </ac:spMkLst>
        </pc:spChg>
        <pc:graphicFrameChg chg="add mod modGraphic">
          <ac:chgData name="Johnson, Mark (STFC,DL,AST)" userId="641c2a7f-5b54-46b3-85cb-a679c0bad0ca" providerId="ADAL" clId="{5C19267B-413E-4256-A492-58CAE6E0B0CF}" dt="2025-06-27T14:43:21.336" v="7487" actId="14100"/>
          <ac:graphicFrameMkLst>
            <pc:docMk/>
            <pc:sldMk cId="681528614" sldId="267"/>
            <ac:graphicFrameMk id="2" creationId="{383E5817-906A-B6C8-4BE3-FC5CD9568D06}"/>
          </ac:graphicFrameMkLst>
        </pc:graphicFrameChg>
        <pc:picChg chg="add mod">
          <ac:chgData name="Johnson, Mark (STFC,DL,AST)" userId="641c2a7f-5b54-46b3-85cb-a679c0bad0ca" providerId="ADAL" clId="{5C19267B-413E-4256-A492-58CAE6E0B0CF}" dt="2025-06-27T14:29:02.769" v="7243" actId="1076"/>
          <ac:picMkLst>
            <pc:docMk/>
            <pc:sldMk cId="681528614" sldId="267"/>
            <ac:picMk id="7" creationId="{5FAA879A-FCB6-8814-562B-EF69DCD57970}"/>
          </ac:picMkLst>
        </pc:picChg>
      </pc:sldChg>
      <pc:sldChg chg="modSp mod">
        <pc:chgData name="Johnson, Mark (STFC,DL,AST)" userId="641c2a7f-5b54-46b3-85cb-a679c0bad0ca" providerId="ADAL" clId="{5C19267B-413E-4256-A492-58CAE6E0B0CF}" dt="2025-07-04T14:52:12.120" v="8482" actId="20577"/>
        <pc:sldMkLst>
          <pc:docMk/>
          <pc:sldMk cId="1702588475" sldId="268"/>
        </pc:sldMkLst>
        <pc:spChg chg="mod">
          <ac:chgData name="Johnson, Mark (STFC,DL,AST)" userId="641c2a7f-5b54-46b3-85cb-a679c0bad0ca" providerId="ADAL" clId="{5C19267B-413E-4256-A492-58CAE6E0B0CF}" dt="2025-07-04T14:52:12.120" v="8482" actId="20577"/>
          <ac:spMkLst>
            <pc:docMk/>
            <pc:sldMk cId="1702588475" sldId="268"/>
            <ac:spMk id="4" creationId="{B590C672-D3A4-6383-8DD2-04D0590A8105}"/>
          </ac:spMkLst>
        </pc:spChg>
        <pc:spChg chg="mod">
          <ac:chgData name="Johnson, Mark (STFC,DL,AST)" userId="641c2a7f-5b54-46b3-85cb-a679c0bad0ca" providerId="ADAL" clId="{5C19267B-413E-4256-A492-58CAE6E0B0CF}" dt="2025-07-04T14:47:45.357" v="8429" actId="20577"/>
          <ac:spMkLst>
            <pc:docMk/>
            <pc:sldMk cId="1702588475" sldId="268"/>
            <ac:spMk id="9" creationId="{39364D63-99C3-DC0F-5E0F-D84305FCD103}"/>
          </ac:spMkLst>
        </pc:spChg>
      </pc:sldChg>
      <pc:sldChg chg="modSp mod">
        <pc:chgData name="Johnson, Mark (STFC,DL,AST)" userId="641c2a7f-5b54-46b3-85cb-a679c0bad0ca" providerId="ADAL" clId="{5C19267B-413E-4256-A492-58CAE6E0B0CF}" dt="2025-07-04T14:48:53.098" v="8432" actId="2711"/>
        <pc:sldMkLst>
          <pc:docMk/>
          <pc:sldMk cId="4119999507" sldId="269"/>
        </pc:sldMkLst>
        <pc:spChg chg="mod">
          <ac:chgData name="Johnson, Mark (STFC,DL,AST)" userId="641c2a7f-5b54-46b3-85cb-a679c0bad0ca" providerId="ADAL" clId="{5C19267B-413E-4256-A492-58CAE6E0B0CF}" dt="2025-06-27T14:38:26.451" v="7390" actId="20577"/>
          <ac:spMkLst>
            <pc:docMk/>
            <pc:sldMk cId="4119999507" sldId="269"/>
            <ac:spMk id="8" creationId="{AF4C6770-0BD5-1DD9-90D2-0107D898FAD3}"/>
          </ac:spMkLst>
        </pc:spChg>
        <pc:spChg chg="mod">
          <ac:chgData name="Johnson, Mark (STFC,DL,AST)" userId="641c2a7f-5b54-46b3-85cb-a679c0bad0ca" providerId="ADAL" clId="{5C19267B-413E-4256-A492-58CAE6E0B0CF}" dt="2025-07-04T14:48:53.098" v="8432" actId="2711"/>
          <ac:spMkLst>
            <pc:docMk/>
            <pc:sldMk cId="4119999507" sldId="269"/>
            <ac:spMk id="9" creationId="{BF23A141-91EE-BC24-5596-95063841E881}"/>
          </ac:spMkLst>
        </pc:spChg>
      </pc:sldChg>
      <pc:sldChg chg="modSp mod">
        <pc:chgData name="Johnson, Mark (STFC,DL,AST)" userId="641c2a7f-5b54-46b3-85cb-a679c0bad0ca" providerId="ADAL" clId="{5C19267B-413E-4256-A492-58CAE6E0B0CF}" dt="2025-07-04T14:49:40.896" v="8476" actId="20577"/>
        <pc:sldMkLst>
          <pc:docMk/>
          <pc:sldMk cId="1015105797" sldId="270"/>
        </pc:sldMkLst>
        <pc:spChg chg="mod">
          <ac:chgData name="Johnson, Mark (STFC,DL,AST)" userId="641c2a7f-5b54-46b3-85cb-a679c0bad0ca" providerId="ADAL" clId="{5C19267B-413E-4256-A492-58CAE6E0B0CF}" dt="2025-07-04T14:49:40.896" v="8476" actId="20577"/>
          <ac:spMkLst>
            <pc:docMk/>
            <pc:sldMk cId="1015105797" sldId="270"/>
            <ac:spMk id="9" creationId="{8C5E039E-7B3F-348C-9C5C-1A2D4987CE6D}"/>
          </ac:spMkLst>
        </pc:spChg>
      </pc:sldChg>
      <pc:sldChg chg="addSp delSp modSp mod">
        <pc:chgData name="Johnson, Mark (STFC,DL,AST)" userId="641c2a7f-5b54-46b3-85cb-a679c0bad0ca" providerId="ADAL" clId="{5C19267B-413E-4256-A492-58CAE6E0B0CF}" dt="2025-07-04T14:53:52.418" v="8537" actId="20577"/>
        <pc:sldMkLst>
          <pc:docMk/>
          <pc:sldMk cId="3120190853" sldId="271"/>
        </pc:sldMkLst>
        <pc:spChg chg="add mod ord topLvl">
          <ac:chgData name="Johnson, Mark (STFC,DL,AST)" userId="641c2a7f-5b54-46b3-85cb-a679c0bad0ca" providerId="ADAL" clId="{5C19267B-413E-4256-A492-58CAE6E0B0CF}" dt="2025-06-27T12:53:34.234" v="6302" actId="20577"/>
          <ac:spMkLst>
            <pc:docMk/>
            <pc:sldMk cId="3120190853" sldId="271"/>
            <ac:spMk id="7" creationId="{C2A3550F-7536-158F-97ED-62BCACF254F3}"/>
          </ac:spMkLst>
        </pc:spChg>
        <pc:spChg chg="add mod ord topLvl">
          <ac:chgData name="Johnson, Mark (STFC,DL,AST)" userId="641c2a7f-5b54-46b3-85cb-a679c0bad0ca" providerId="ADAL" clId="{5C19267B-413E-4256-A492-58CAE6E0B0CF}" dt="2025-06-27T12:52:51.959" v="6278" actId="164"/>
          <ac:spMkLst>
            <pc:docMk/>
            <pc:sldMk cId="3120190853" sldId="271"/>
            <ac:spMk id="9" creationId="{DDA62719-BB38-A26E-1157-B268374A6022}"/>
          </ac:spMkLst>
        </pc:spChg>
        <pc:spChg chg="add mod ord topLvl">
          <ac:chgData name="Johnson, Mark (STFC,DL,AST)" userId="641c2a7f-5b54-46b3-85cb-a679c0bad0ca" providerId="ADAL" clId="{5C19267B-413E-4256-A492-58CAE6E0B0CF}" dt="2025-06-27T12:52:47.914" v="6277" actId="164"/>
          <ac:spMkLst>
            <pc:docMk/>
            <pc:sldMk cId="3120190853" sldId="271"/>
            <ac:spMk id="10" creationId="{D10B5A26-D587-7D07-E37D-ECD191DEDA49}"/>
          </ac:spMkLst>
        </pc:spChg>
        <pc:spChg chg="add mod ord topLvl">
          <ac:chgData name="Johnson, Mark (STFC,DL,AST)" userId="641c2a7f-5b54-46b3-85cb-a679c0bad0ca" providerId="ADAL" clId="{5C19267B-413E-4256-A492-58CAE6E0B0CF}" dt="2025-06-27T12:52:38.555" v="6276" actId="164"/>
          <ac:spMkLst>
            <pc:docMk/>
            <pc:sldMk cId="3120190853" sldId="271"/>
            <ac:spMk id="16" creationId="{3A88CE3A-5705-3ECF-5FEF-27311B052863}"/>
          </ac:spMkLst>
        </pc:spChg>
        <pc:spChg chg="add mod topLvl">
          <ac:chgData name="Johnson, Mark (STFC,DL,AST)" userId="641c2a7f-5b54-46b3-85cb-a679c0bad0ca" providerId="ADAL" clId="{5C19267B-413E-4256-A492-58CAE6E0B0CF}" dt="2025-07-04T14:53:52.418" v="8537" actId="20577"/>
          <ac:spMkLst>
            <pc:docMk/>
            <pc:sldMk cId="3120190853" sldId="271"/>
            <ac:spMk id="47" creationId="{5A91E464-9CCF-6807-4AE8-FD43FE2CDC40}"/>
          </ac:spMkLst>
        </pc:spChg>
        <pc:spChg chg="add mod">
          <ac:chgData name="Johnson, Mark (STFC,DL,AST)" userId="641c2a7f-5b54-46b3-85cb-a679c0bad0ca" providerId="ADAL" clId="{5C19267B-413E-4256-A492-58CAE6E0B0CF}" dt="2025-06-27T12:57:59.655" v="6645" actId="20577"/>
          <ac:spMkLst>
            <pc:docMk/>
            <pc:sldMk cId="3120190853" sldId="271"/>
            <ac:spMk id="57" creationId="{CB1908E4-F39C-FD3E-C4D8-1B08D9AA4857}"/>
          </ac:spMkLst>
        </pc:spChg>
        <pc:cxnChg chg="add del mod ord">
          <ac:chgData name="Johnson, Mark (STFC,DL,AST)" userId="641c2a7f-5b54-46b3-85cb-a679c0bad0ca" providerId="ADAL" clId="{5C19267B-413E-4256-A492-58CAE6E0B0CF}" dt="2025-06-27T12:53:49.378" v="6305" actId="164"/>
          <ac:cxnSpMkLst>
            <pc:docMk/>
            <pc:sldMk cId="3120190853" sldId="271"/>
            <ac:cxnSpMk id="4" creationId="{A7D1865C-36D0-A41C-31E8-9D9744BA4F12}"/>
          </ac:cxnSpMkLst>
        </pc:cxnChg>
      </pc:sldChg>
      <pc:sldChg chg="addSp delSp modSp mod">
        <pc:chgData name="Johnson, Mark (STFC,DL,AST)" userId="641c2a7f-5b54-46b3-85cb-a679c0bad0ca" providerId="ADAL" clId="{5C19267B-413E-4256-A492-58CAE6E0B0CF}" dt="2025-06-27T12:58:18.751" v="6646" actId="1076"/>
        <pc:sldMkLst>
          <pc:docMk/>
          <pc:sldMk cId="1416666233" sldId="272"/>
        </pc:sldMkLst>
        <pc:spChg chg="mod">
          <ac:chgData name="Johnson, Mark (STFC,DL,AST)" userId="641c2a7f-5b54-46b3-85cb-a679c0bad0ca" providerId="ADAL" clId="{5C19267B-413E-4256-A492-58CAE6E0B0CF}" dt="2025-06-27T12:11:40.920" v="4971" actId="1076"/>
          <ac:spMkLst>
            <pc:docMk/>
            <pc:sldMk cId="1416666233" sldId="272"/>
            <ac:spMk id="9" creationId="{4C951F52-C13F-DACE-4536-EE6E5CC6E260}"/>
          </ac:spMkLst>
        </pc:spChg>
      </pc:sldChg>
      <pc:sldChg chg="addSp delSp modSp mod">
        <pc:chgData name="Johnson, Mark (STFC,DL,AST)" userId="641c2a7f-5b54-46b3-85cb-a679c0bad0ca" providerId="ADAL" clId="{5C19267B-413E-4256-A492-58CAE6E0B0CF}" dt="2025-06-27T14:04:43.218" v="6905" actId="20577"/>
        <pc:sldMkLst>
          <pc:docMk/>
          <pc:sldMk cId="665670194" sldId="273"/>
        </pc:sldMkLst>
        <pc:spChg chg="add mod">
          <ac:chgData name="Johnson, Mark (STFC,DL,AST)" userId="641c2a7f-5b54-46b3-85cb-a679c0bad0ca" providerId="ADAL" clId="{5C19267B-413E-4256-A492-58CAE6E0B0CF}" dt="2025-06-27T14:04:43.218" v="6905" actId="20577"/>
          <ac:spMkLst>
            <pc:docMk/>
            <pc:sldMk cId="665670194" sldId="273"/>
            <ac:spMk id="2" creationId="{9D5F9E71-975C-EA73-5339-71608255024B}"/>
          </ac:spMkLst>
        </pc:spChg>
        <pc:spChg chg="add mod">
          <ac:chgData name="Johnson, Mark (STFC,DL,AST)" userId="641c2a7f-5b54-46b3-85cb-a679c0bad0ca" providerId="ADAL" clId="{5C19267B-413E-4256-A492-58CAE6E0B0CF}" dt="2025-06-27T12:21:48.536" v="5552" actId="1038"/>
          <ac:spMkLst>
            <pc:docMk/>
            <pc:sldMk cId="665670194" sldId="273"/>
            <ac:spMk id="4" creationId="{972E94ED-E061-EB23-2E39-E3BA29C98F89}"/>
          </ac:spMkLst>
        </pc:spChg>
      </pc:sldChg>
      <pc:sldChg chg="modSp mod">
        <pc:chgData name="Johnson, Mark (STFC,DL,AST)" userId="641c2a7f-5b54-46b3-85cb-a679c0bad0ca" providerId="ADAL" clId="{5C19267B-413E-4256-A492-58CAE6E0B0CF}" dt="2025-06-27T11:53:28.853" v="4421" actId="20577"/>
        <pc:sldMkLst>
          <pc:docMk/>
          <pc:sldMk cId="1209095984" sldId="274"/>
        </pc:sldMkLst>
        <pc:spChg chg="mod">
          <ac:chgData name="Johnson, Mark (STFC,DL,AST)" userId="641c2a7f-5b54-46b3-85cb-a679c0bad0ca" providerId="ADAL" clId="{5C19267B-413E-4256-A492-58CAE6E0B0CF}" dt="2025-06-27T11:10:56.105" v="3252" actId="20577"/>
          <ac:spMkLst>
            <pc:docMk/>
            <pc:sldMk cId="1209095984" sldId="274"/>
            <ac:spMk id="2" creationId="{3EEF82A1-3FF0-05FD-D053-B55719168A8D}"/>
          </ac:spMkLst>
        </pc:spChg>
        <pc:spChg chg="mod">
          <ac:chgData name="Johnson, Mark (STFC,DL,AST)" userId="641c2a7f-5b54-46b3-85cb-a679c0bad0ca" providerId="ADAL" clId="{5C19267B-413E-4256-A492-58CAE6E0B0CF}" dt="2025-06-27T11:53:28.853" v="4421" actId="20577"/>
          <ac:spMkLst>
            <pc:docMk/>
            <pc:sldMk cId="1209095984" sldId="274"/>
            <ac:spMk id="9" creationId="{9CA0791B-B6CA-2F90-B22A-94C7F4F266B9}"/>
          </ac:spMkLst>
        </pc:spChg>
        <pc:spChg chg="mod">
          <ac:chgData name="Johnson, Mark (STFC,DL,AST)" userId="641c2a7f-5b54-46b3-85cb-a679c0bad0ca" providerId="ADAL" clId="{5C19267B-413E-4256-A492-58CAE6E0B0CF}" dt="2025-06-27T08:17:34.931" v="18" actId="20577"/>
          <ac:spMkLst>
            <pc:docMk/>
            <pc:sldMk cId="1209095984" sldId="274"/>
            <ac:spMk id="16" creationId="{3B81E91C-5B7C-22D6-205F-93741172A412}"/>
          </ac:spMkLst>
        </pc:spChg>
      </pc:sldChg>
      <pc:sldChg chg="addSp modSp mod">
        <pc:chgData name="Johnson, Mark (STFC,DL,AST)" userId="641c2a7f-5b54-46b3-85cb-a679c0bad0ca" providerId="ADAL" clId="{5C19267B-413E-4256-A492-58CAE6E0B0CF}" dt="2025-06-27T14:47:38.643" v="7687" actId="20577"/>
        <pc:sldMkLst>
          <pc:docMk/>
          <pc:sldMk cId="2568769487" sldId="275"/>
        </pc:sldMkLst>
      </pc:sldChg>
      <pc:sldChg chg="modSp mod">
        <pc:chgData name="Johnson, Mark (STFC,DL,AST)" userId="641c2a7f-5b54-46b3-85cb-a679c0bad0ca" providerId="ADAL" clId="{5C19267B-413E-4256-A492-58CAE6E0B0CF}" dt="2025-07-04T14:58:27.766" v="8568" actId="20577"/>
        <pc:sldMkLst>
          <pc:docMk/>
          <pc:sldMk cId="1324152904" sldId="278"/>
        </pc:sldMkLst>
        <pc:spChg chg="mod">
          <ac:chgData name="Johnson, Mark (STFC,DL,AST)" userId="641c2a7f-5b54-46b3-85cb-a679c0bad0ca" providerId="ADAL" clId="{5C19267B-413E-4256-A492-58CAE6E0B0CF}" dt="2025-07-04T14:58:27.766" v="8568" actId="20577"/>
          <ac:spMkLst>
            <pc:docMk/>
            <pc:sldMk cId="1324152904" sldId="278"/>
            <ac:spMk id="7" creationId="{C772E2E0-E45C-4566-573E-705654FF0916}"/>
          </ac:spMkLst>
        </pc:spChg>
        <pc:spChg chg="mod">
          <ac:chgData name="Johnson, Mark (STFC,DL,AST)" userId="641c2a7f-5b54-46b3-85cb-a679c0bad0ca" providerId="ADAL" clId="{5C19267B-413E-4256-A492-58CAE6E0B0CF}" dt="2025-06-27T08:11:04.365" v="8" actId="20577"/>
          <ac:spMkLst>
            <pc:docMk/>
            <pc:sldMk cId="1324152904" sldId="278"/>
            <ac:spMk id="9" creationId="{8F7D1828-811B-9DD2-4ECD-EFFA000DA1EB}"/>
          </ac:spMkLst>
        </pc:spChg>
        <pc:grpChg chg="mod">
          <ac:chgData name="Johnson, Mark (STFC,DL,AST)" userId="641c2a7f-5b54-46b3-85cb-a679c0bad0ca" providerId="ADAL" clId="{5C19267B-413E-4256-A492-58CAE6E0B0CF}" dt="2025-06-27T09:08:51.698" v="811" actId="1035"/>
          <ac:grpSpMkLst>
            <pc:docMk/>
            <pc:sldMk cId="1324152904" sldId="278"/>
            <ac:grpSpMk id="5" creationId="{80170029-7A91-DBAD-C6B4-0D693304AB6A}"/>
          </ac:grpSpMkLst>
        </pc:grpChg>
      </pc:sldChg>
      <pc:sldChg chg="modSp mod">
        <pc:chgData name="Johnson, Mark (STFC,DL,AST)" userId="641c2a7f-5b54-46b3-85cb-a679c0bad0ca" providerId="ADAL" clId="{5C19267B-413E-4256-A492-58CAE6E0B0CF}" dt="2025-07-04T16:10:17.747" v="9493" actId="20577"/>
        <pc:sldMkLst>
          <pc:docMk/>
          <pc:sldMk cId="4241286116" sldId="279"/>
        </pc:sldMkLst>
        <pc:spChg chg="mod">
          <ac:chgData name="Johnson, Mark (STFC,DL,AST)" userId="641c2a7f-5b54-46b3-85cb-a679c0bad0ca" providerId="ADAL" clId="{5C19267B-413E-4256-A492-58CAE6E0B0CF}" dt="2025-06-27T10:42:45.663" v="3171" actId="20577"/>
          <ac:spMkLst>
            <pc:docMk/>
            <pc:sldMk cId="4241286116" sldId="279"/>
            <ac:spMk id="5" creationId="{63B3214B-808B-DCF5-2725-67D564244A19}"/>
          </ac:spMkLst>
        </pc:spChg>
        <pc:spChg chg="mod">
          <ac:chgData name="Johnson, Mark (STFC,DL,AST)" userId="641c2a7f-5b54-46b3-85cb-a679c0bad0ca" providerId="ADAL" clId="{5C19267B-413E-4256-A492-58CAE6E0B0CF}" dt="2025-07-04T16:10:17.747" v="9493" actId="20577"/>
          <ac:spMkLst>
            <pc:docMk/>
            <pc:sldMk cId="4241286116" sldId="279"/>
            <ac:spMk id="9" creationId="{2CE43B40-7FF6-D680-7E99-EBB38F362486}"/>
          </ac:spMkLst>
        </pc:spChg>
        <pc:spChg chg="mod">
          <ac:chgData name="Johnson, Mark (STFC,DL,AST)" userId="641c2a7f-5b54-46b3-85cb-a679c0bad0ca" providerId="ADAL" clId="{5C19267B-413E-4256-A492-58CAE6E0B0CF}" dt="2025-06-27T12:21:54.432" v="5568" actId="1038"/>
          <ac:spMkLst>
            <pc:docMk/>
            <pc:sldMk cId="4241286116" sldId="279"/>
            <ac:spMk id="16" creationId="{1888D8CD-8C08-2FD4-278A-6B8FE71BB137}"/>
          </ac:spMkLst>
        </pc:spChg>
        <pc:grpChg chg="mod">
          <ac:chgData name="Johnson, Mark (STFC,DL,AST)" userId="641c2a7f-5b54-46b3-85cb-a679c0bad0ca" providerId="ADAL" clId="{5C19267B-413E-4256-A492-58CAE6E0B0CF}" dt="2025-06-27T10:42:51.158" v="3172" actId="14100"/>
          <ac:grpSpMkLst>
            <pc:docMk/>
            <pc:sldMk cId="4241286116" sldId="279"/>
            <ac:grpSpMk id="15" creationId="{BBAFE62D-F309-5462-5C10-DC3BACFD37CB}"/>
          </ac:grpSpMkLst>
        </pc:grpChg>
      </pc:sldChg>
      <pc:sldChg chg="addSp delSp modSp new del mod modClrScheme chgLayout">
        <pc:chgData name="Johnson, Mark (STFC,DL,AST)" userId="641c2a7f-5b54-46b3-85cb-a679c0bad0ca" providerId="ADAL" clId="{5C19267B-413E-4256-A492-58CAE6E0B0CF}" dt="2025-06-27T09:41:29.925" v="1606" actId="2696"/>
        <pc:sldMkLst>
          <pc:docMk/>
          <pc:sldMk cId="557818635" sldId="280"/>
        </pc:sldMkLst>
      </pc:sldChg>
      <pc:sldChg chg="addSp delSp modSp add mod">
        <pc:chgData name="Johnson, Mark (STFC,DL,AST)" userId="641c2a7f-5b54-46b3-85cb-a679c0bad0ca" providerId="ADAL" clId="{5C19267B-413E-4256-A492-58CAE6E0B0CF}" dt="2025-07-04T16:11:25.758" v="9515" actId="164"/>
        <pc:sldMkLst>
          <pc:docMk/>
          <pc:sldMk cId="1453521846" sldId="280"/>
        </pc:sldMkLst>
        <pc:spChg chg="mod">
          <ac:chgData name="Johnson, Mark (STFC,DL,AST)" userId="641c2a7f-5b54-46b3-85cb-a679c0bad0ca" providerId="ADAL" clId="{5C19267B-413E-4256-A492-58CAE6E0B0CF}" dt="2025-07-04T15:25:15.260" v="8584" actId="207"/>
          <ac:spMkLst>
            <pc:docMk/>
            <pc:sldMk cId="1453521846" sldId="280"/>
            <ac:spMk id="2" creationId="{5B356FEF-91F7-BF24-DCEC-3973AD409EAD}"/>
          </ac:spMkLst>
        </pc:spChg>
        <pc:spChg chg="mod">
          <ac:chgData name="Johnson, Mark (STFC,DL,AST)" userId="641c2a7f-5b54-46b3-85cb-a679c0bad0ca" providerId="ADAL" clId="{5C19267B-413E-4256-A492-58CAE6E0B0CF}" dt="2025-07-04T15:25:15.260" v="8584" actId="207"/>
          <ac:spMkLst>
            <pc:docMk/>
            <pc:sldMk cId="1453521846" sldId="280"/>
            <ac:spMk id="5" creationId="{B715062B-5B2C-92CD-0FBB-E411716940DF}"/>
          </ac:spMkLst>
        </pc:spChg>
        <pc:spChg chg="mod">
          <ac:chgData name="Johnson, Mark (STFC,DL,AST)" userId="641c2a7f-5b54-46b3-85cb-a679c0bad0ca" providerId="ADAL" clId="{5C19267B-413E-4256-A492-58CAE6E0B0CF}" dt="2025-06-27T12:27:02.414" v="5598" actId="20577"/>
          <ac:spMkLst>
            <pc:docMk/>
            <pc:sldMk cId="1453521846" sldId="280"/>
            <ac:spMk id="8" creationId="{DDC9CCF1-3D3D-37B3-FE26-F23507E6E812}"/>
          </ac:spMkLst>
        </pc:spChg>
        <pc:spChg chg="mod topLvl">
          <ac:chgData name="Johnson, Mark (STFC,DL,AST)" userId="641c2a7f-5b54-46b3-85cb-a679c0bad0ca" providerId="ADAL" clId="{5C19267B-413E-4256-A492-58CAE6E0B0CF}" dt="2025-07-04T16:11:21.778" v="9514" actId="164"/>
          <ac:spMkLst>
            <pc:docMk/>
            <pc:sldMk cId="1453521846" sldId="280"/>
            <ac:spMk id="25" creationId="{F37CD33A-6BA0-9A1C-289A-BF274D140B11}"/>
          </ac:spMkLst>
        </pc:spChg>
        <pc:spChg chg="mod topLvl">
          <ac:chgData name="Johnson, Mark (STFC,DL,AST)" userId="641c2a7f-5b54-46b3-85cb-a679c0bad0ca" providerId="ADAL" clId="{5C19267B-413E-4256-A492-58CAE6E0B0CF}" dt="2025-07-04T16:11:21.778" v="9514" actId="164"/>
          <ac:spMkLst>
            <pc:docMk/>
            <pc:sldMk cId="1453521846" sldId="280"/>
            <ac:spMk id="26" creationId="{83410FBE-643F-A8CD-77EB-383043FDD380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2" creationId="{1CC734F8-5BAB-E6FF-C911-296340B47589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5" creationId="{9A63DBED-9C09-6D9A-7152-E02092A04CCE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6" creationId="{68CEA4E1-FAE2-E3E4-41AF-82C0734EB0D0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7" creationId="{D781943A-221A-9C20-E5D7-884479D928EF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8" creationId="{347102BF-0A62-3FF6-E314-FBD3847E4205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39" creationId="{C94E5636-F32E-D269-2239-EA49F29CACCD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45" creationId="{BA94EEC7-ADA3-78DF-95E8-D78D007F3A5D}"/>
          </ac:spMkLst>
        </pc:spChg>
        <pc:spChg chg="mod">
          <ac:chgData name="Johnson, Mark (STFC,DL,AST)" userId="641c2a7f-5b54-46b3-85cb-a679c0bad0ca" providerId="ADAL" clId="{5C19267B-413E-4256-A492-58CAE6E0B0CF}" dt="2025-07-04T16:11:06.748" v="9503" actId="165"/>
          <ac:spMkLst>
            <pc:docMk/>
            <pc:sldMk cId="1453521846" sldId="280"/>
            <ac:spMk id="46" creationId="{F8DD95C1-57C9-63DF-5459-E331E22D2FC2}"/>
          </ac:spMkLst>
        </pc:spChg>
        <pc:spChg chg="mod">
          <ac:chgData name="Johnson, Mark (STFC,DL,AST)" userId="641c2a7f-5b54-46b3-85cb-a679c0bad0ca" providerId="ADAL" clId="{5C19267B-413E-4256-A492-58CAE6E0B0CF}" dt="2025-07-04T16:05:05.224" v="9205" actId="2711"/>
          <ac:spMkLst>
            <pc:docMk/>
            <pc:sldMk cId="1453521846" sldId="280"/>
            <ac:spMk id="56" creationId="{CC52B6EC-7FD5-7BB7-EC52-848F9A813355}"/>
          </ac:spMkLst>
        </pc:spChg>
        <pc:grpChg chg="mod">
          <ac:chgData name="Johnson, Mark (STFC,DL,AST)" userId="641c2a7f-5b54-46b3-85cb-a679c0bad0ca" providerId="ADAL" clId="{5C19267B-413E-4256-A492-58CAE6E0B0CF}" dt="2025-07-04T16:02:41.140" v="9197" actId="1036"/>
          <ac:grpSpMkLst>
            <pc:docMk/>
            <pc:sldMk cId="1453521846" sldId="280"/>
            <ac:grpSpMk id="14" creationId="{C1B49816-EF69-B9A8-AA18-695CF0EC8773}"/>
          </ac:grpSpMkLst>
        </pc:grpChg>
        <pc:grpChg chg="mod">
          <ac:chgData name="Johnson, Mark (STFC,DL,AST)" userId="641c2a7f-5b54-46b3-85cb-a679c0bad0ca" providerId="ADAL" clId="{5C19267B-413E-4256-A492-58CAE6E0B0CF}" dt="2025-07-04T16:11:25.758" v="9515" actId="164"/>
          <ac:grpSpMkLst>
            <pc:docMk/>
            <pc:sldMk cId="1453521846" sldId="280"/>
            <ac:grpSpMk id="18" creationId="{9553393A-AFA0-F7AD-4655-D1768278E12E}"/>
          </ac:grpSpMkLst>
        </pc:grpChg>
        <pc:grpChg chg="mod">
          <ac:chgData name="Johnson, Mark (STFC,DL,AST)" userId="641c2a7f-5b54-46b3-85cb-a679c0bad0ca" providerId="ADAL" clId="{5C19267B-413E-4256-A492-58CAE6E0B0CF}" dt="2025-07-04T16:11:25.758" v="9515" actId="164"/>
          <ac:grpSpMkLst>
            <pc:docMk/>
            <pc:sldMk cId="1453521846" sldId="280"/>
            <ac:grpSpMk id="19" creationId="{E24D268D-D8A0-700F-E95D-78AE3EF51AC7}"/>
          </ac:grpSpMkLst>
        </pc:grpChg>
        <pc:grpChg chg="mod">
          <ac:chgData name="Johnson, Mark (STFC,DL,AST)" userId="641c2a7f-5b54-46b3-85cb-a679c0bad0ca" providerId="ADAL" clId="{5C19267B-413E-4256-A492-58CAE6E0B0CF}" dt="2025-07-04T16:11:25.758" v="9515" actId="164"/>
          <ac:grpSpMkLst>
            <pc:docMk/>
            <pc:sldMk cId="1453521846" sldId="280"/>
            <ac:grpSpMk id="20" creationId="{B4367A11-2063-D25E-5201-CF73498ABD39}"/>
          </ac:grpSpMkLst>
        </pc:grpChg>
        <pc:grpChg chg="mod topLvl">
          <ac:chgData name="Johnson, Mark (STFC,DL,AST)" userId="641c2a7f-5b54-46b3-85cb-a679c0bad0ca" providerId="ADAL" clId="{5C19267B-413E-4256-A492-58CAE6E0B0CF}" dt="2025-07-04T16:11:21.778" v="9514" actId="164"/>
          <ac:grpSpMkLst>
            <pc:docMk/>
            <pc:sldMk cId="1453521846" sldId="280"/>
            <ac:grpSpMk id="27" creationId="{91EF7B68-D7B1-51E8-BE94-8FEF88939F7D}"/>
          </ac:grpSpMkLst>
        </pc:grpChg>
        <pc:grpChg chg="add mod">
          <ac:chgData name="Johnson, Mark (STFC,DL,AST)" userId="641c2a7f-5b54-46b3-85cb-a679c0bad0ca" providerId="ADAL" clId="{5C19267B-413E-4256-A492-58CAE6E0B0CF}" dt="2025-07-04T16:11:25.758" v="9515" actId="164"/>
          <ac:grpSpMkLst>
            <pc:docMk/>
            <pc:sldMk cId="1453521846" sldId="280"/>
            <ac:grpSpMk id="59" creationId="{77473A6E-BB83-F589-A34E-9128EFBC56AE}"/>
          </ac:grpSpMkLst>
        </pc:grpChg>
        <pc:grpChg chg="add mod">
          <ac:chgData name="Johnson, Mark (STFC,DL,AST)" userId="641c2a7f-5b54-46b3-85cb-a679c0bad0ca" providerId="ADAL" clId="{5C19267B-413E-4256-A492-58CAE6E0B0CF}" dt="2025-07-04T16:11:25.758" v="9515" actId="164"/>
          <ac:grpSpMkLst>
            <pc:docMk/>
            <pc:sldMk cId="1453521846" sldId="280"/>
            <ac:grpSpMk id="60" creationId="{7257D7EC-285C-B081-02F3-E62C57A63A5B}"/>
          </ac:grpSpMkLst>
        </pc:grpChg>
        <pc:picChg chg="mod">
          <ac:chgData name="Johnson, Mark (STFC,DL,AST)" userId="641c2a7f-5b54-46b3-85cb-a679c0bad0ca" providerId="ADAL" clId="{5C19267B-413E-4256-A492-58CAE6E0B0CF}" dt="2025-07-04T16:11:10.138" v="9504" actId="165"/>
          <ac:picMkLst>
            <pc:docMk/>
            <pc:sldMk cId="1453521846" sldId="280"/>
            <ac:picMk id="28" creationId="{709445E4-6C16-5C0C-0F39-D39899A18A89}"/>
          </ac:picMkLst>
        </pc:picChg>
        <pc:picChg chg="mod">
          <ac:chgData name="Johnson, Mark (STFC,DL,AST)" userId="641c2a7f-5b54-46b3-85cb-a679c0bad0ca" providerId="ADAL" clId="{5C19267B-413E-4256-A492-58CAE6E0B0CF}" dt="2025-07-04T16:11:10.138" v="9504" actId="165"/>
          <ac:picMkLst>
            <pc:docMk/>
            <pc:sldMk cId="1453521846" sldId="280"/>
            <ac:picMk id="29" creationId="{E8F8F398-E4F7-168E-4DF3-A5759955FEB3}"/>
          </ac:picMkLst>
        </pc:picChg>
        <pc:picChg chg="mod">
          <ac:chgData name="Johnson, Mark (STFC,DL,AST)" userId="641c2a7f-5b54-46b3-85cb-a679c0bad0ca" providerId="ADAL" clId="{5C19267B-413E-4256-A492-58CAE6E0B0CF}" dt="2025-07-04T16:11:10.138" v="9504" actId="165"/>
          <ac:picMkLst>
            <pc:docMk/>
            <pc:sldMk cId="1453521846" sldId="280"/>
            <ac:picMk id="30" creationId="{55B649FD-55FA-1C06-50BE-D57EB55AD60A}"/>
          </ac:picMkLst>
        </pc:picChg>
        <pc:picChg chg="mod">
          <ac:chgData name="Johnson, Mark (STFC,DL,AST)" userId="641c2a7f-5b54-46b3-85cb-a679c0bad0ca" providerId="ADAL" clId="{5C19267B-413E-4256-A492-58CAE6E0B0CF}" dt="2025-07-04T16:05:11.230" v="9209" actId="1036"/>
          <ac:picMkLst>
            <pc:docMk/>
            <pc:sldMk cId="1453521846" sldId="280"/>
            <ac:picMk id="52" creationId="{B248FF20-BA4D-C245-407C-96E868BAE843}"/>
          </ac:picMkLst>
        </pc:picChg>
        <pc:cxnChg chg="mod">
          <ac:chgData name="Johnson, Mark (STFC,DL,AST)" userId="641c2a7f-5b54-46b3-85cb-a679c0bad0ca" providerId="ADAL" clId="{5C19267B-413E-4256-A492-58CAE6E0B0CF}" dt="2025-07-04T16:11:14.393" v="9505" actId="12788"/>
          <ac:cxnSpMkLst>
            <pc:docMk/>
            <pc:sldMk cId="1453521846" sldId="280"/>
            <ac:cxnSpMk id="24" creationId="{49F9E773-833C-B737-F30B-DC4B9E3685E0}"/>
          </ac:cxnSpMkLst>
        </pc:cxnChg>
      </pc:sldChg>
      <pc:sldChg chg="addSp delSp modSp add mod">
        <pc:chgData name="Johnson, Mark (STFC,DL,AST)" userId="641c2a7f-5b54-46b3-85cb-a679c0bad0ca" providerId="ADAL" clId="{5C19267B-413E-4256-A492-58CAE6E0B0CF}" dt="2025-06-27T09:11:56.715" v="856" actId="20577"/>
        <pc:sldMkLst>
          <pc:docMk/>
          <pc:sldMk cId="2625162486" sldId="280"/>
        </pc:sldMkLst>
      </pc:sldChg>
      <pc:sldChg chg="addSp delSp modSp mod">
        <pc:chgData name="Johnson, Mark (STFC,DL,AST)" userId="641c2a7f-5b54-46b3-85cb-a679c0bad0ca" providerId="ADAL" clId="{5C19267B-413E-4256-A492-58CAE6E0B0CF}" dt="2025-07-04T16:31:59.112" v="9547" actId="1036"/>
        <pc:sldMkLst>
          <pc:docMk/>
          <pc:sldMk cId="749005712" sldId="281"/>
        </pc:sldMkLst>
        <pc:spChg chg="add mod">
          <ac:chgData name="Johnson, Mark (STFC,DL,AST)" userId="641c2a7f-5b54-46b3-85cb-a679c0bad0ca" providerId="ADAL" clId="{5C19267B-413E-4256-A492-58CAE6E0B0CF}" dt="2025-07-04T16:11:39.886" v="9520" actId="20577"/>
          <ac:spMkLst>
            <pc:docMk/>
            <pc:sldMk cId="749005712" sldId="281"/>
            <ac:spMk id="4" creationId="{0A91EE5C-43B0-C40D-794C-CC054616FC99}"/>
          </ac:spMkLst>
        </pc:spChg>
        <pc:spChg chg="add mod">
          <ac:chgData name="Johnson, Mark (STFC,DL,AST)" userId="641c2a7f-5b54-46b3-85cb-a679c0bad0ca" providerId="ADAL" clId="{5C19267B-413E-4256-A492-58CAE6E0B0CF}" dt="2025-07-02T12:28:32.903" v="8297" actId="2711"/>
          <ac:spMkLst>
            <pc:docMk/>
            <pc:sldMk cId="749005712" sldId="281"/>
            <ac:spMk id="5" creationId="{172A5022-5C9D-A7A9-DED5-6C3B78C30EFC}"/>
          </ac:spMkLst>
        </pc:spChg>
        <pc:spChg chg="mod">
          <ac:chgData name="Johnson, Mark (STFC,DL,AST)" userId="641c2a7f-5b54-46b3-85cb-a679c0bad0ca" providerId="ADAL" clId="{5C19267B-413E-4256-A492-58CAE6E0B0CF}" dt="2025-07-04T16:31:54.295" v="9541" actId="164"/>
          <ac:spMkLst>
            <pc:docMk/>
            <pc:sldMk cId="749005712" sldId="281"/>
            <ac:spMk id="15" creationId="{7C270C66-996B-FC6B-8EB7-74648E898DE1}"/>
          </ac:spMkLst>
        </pc:spChg>
        <pc:grpChg chg="add mod">
          <ac:chgData name="Johnson, Mark (STFC,DL,AST)" userId="641c2a7f-5b54-46b3-85cb-a679c0bad0ca" providerId="ADAL" clId="{5C19267B-413E-4256-A492-58CAE6E0B0CF}" dt="2025-07-04T16:31:59.112" v="9547" actId="1036"/>
          <ac:grpSpMkLst>
            <pc:docMk/>
            <pc:sldMk cId="749005712" sldId="281"/>
            <ac:grpSpMk id="2" creationId="{AFC59600-C08E-AE74-71DA-D35DCC669A94}"/>
          </ac:grpSpMkLst>
        </pc:grpChg>
        <pc:grpChg chg="mod">
          <ac:chgData name="Johnson, Mark (STFC,DL,AST)" userId="641c2a7f-5b54-46b3-85cb-a679c0bad0ca" providerId="ADAL" clId="{5C19267B-413E-4256-A492-58CAE6E0B0CF}" dt="2025-07-04T16:31:54.295" v="9541" actId="164"/>
          <ac:grpSpMkLst>
            <pc:docMk/>
            <pc:sldMk cId="749005712" sldId="281"/>
            <ac:grpSpMk id="13" creationId="{2E4CB7F0-82F3-4D9A-777E-BBFF12A4E2EE}"/>
          </ac:grpSpMkLst>
        </pc:grpChg>
        <pc:grpChg chg="mod">
          <ac:chgData name="Johnson, Mark (STFC,DL,AST)" userId="641c2a7f-5b54-46b3-85cb-a679c0bad0ca" providerId="ADAL" clId="{5C19267B-413E-4256-A492-58CAE6E0B0CF}" dt="2025-07-04T16:31:54.295" v="9541" actId="164"/>
          <ac:grpSpMkLst>
            <pc:docMk/>
            <pc:sldMk cId="749005712" sldId="281"/>
            <ac:grpSpMk id="14" creationId="{8B7662E3-B36C-C7BE-14C4-EFA2D1BBAEA7}"/>
          </ac:grpSpMkLst>
        </pc:grpChg>
      </pc:sldChg>
      <pc:sldChg chg="addSp delSp modSp add del mod">
        <pc:chgData name="Johnson, Mark (STFC,DL,AST)" userId="641c2a7f-5b54-46b3-85cb-a679c0bad0ca" providerId="ADAL" clId="{5C19267B-413E-4256-A492-58CAE6E0B0CF}" dt="2025-07-04T16:00:49.756" v="9167" actId="2696"/>
        <pc:sldMkLst>
          <pc:docMk/>
          <pc:sldMk cId="3403578113" sldId="282"/>
        </pc:sldMkLst>
      </pc:sldChg>
      <pc:sldMasterChg chg="modSldLayout">
        <pc:chgData name="Johnson, Mark (STFC,DL,AST)" userId="641c2a7f-5b54-46b3-85cb-a679c0bad0ca" providerId="ADAL" clId="{5C19267B-413E-4256-A492-58CAE6E0B0CF}" dt="2025-06-27T09:36:49.339" v="1361" actId="1076"/>
        <pc:sldMasterMkLst>
          <pc:docMk/>
          <pc:sldMasterMk cId="3439289196" sldId="2147483658"/>
        </pc:sldMasterMkLst>
        <pc:sldLayoutChg chg="modSp mod">
          <pc:chgData name="Johnson, Mark (STFC,DL,AST)" userId="641c2a7f-5b54-46b3-85cb-a679c0bad0ca" providerId="ADAL" clId="{5C19267B-413E-4256-A492-58CAE6E0B0CF}" dt="2025-06-27T09:36:49.339" v="1361" actId="1076"/>
          <pc:sldLayoutMkLst>
            <pc:docMk/>
            <pc:sldMasterMk cId="3439289196" sldId="2147483658"/>
            <pc:sldLayoutMk cId="1247664253" sldId="2147483660"/>
          </pc:sldLayoutMkLst>
          <pc:spChg chg="mod">
            <ac:chgData name="Johnson, Mark (STFC,DL,AST)" userId="641c2a7f-5b54-46b3-85cb-a679c0bad0ca" providerId="ADAL" clId="{5C19267B-413E-4256-A492-58CAE6E0B0CF}" dt="2025-06-27T09:36:49.339" v="1361" actId="1076"/>
            <ac:spMkLst>
              <pc:docMk/>
              <pc:sldMasterMk cId="3439289196" sldId="2147483658"/>
              <pc:sldLayoutMk cId="1247664253" sldId="2147483660"/>
              <ac:spMk id="2" creationId="{84D98BC2-4A43-C2B8-638A-8C49E8FFE8B3}"/>
            </ac:spMkLst>
          </pc:spChg>
        </pc:sldLayoutChg>
      </pc:sldMasterChg>
    </pc:docChg>
  </pc:docChgLst>
  <pc:docChgLst>
    <pc:chgData name="Johnson, Mark (STFC,DL,AST)" userId="641c2a7f-5b54-46b3-85cb-a679c0bad0ca" providerId="ADAL" clId="{C4298389-8E17-4967-83B4-426F033AECF9}"/>
    <pc:docChg chg="undo custSel addSld delSld modSld sldOrd addMainMaster delMainMaster modMainMaster">
      <pc:chgData name="Johnson, Mark (STFC,DL,AST)" userId="641c2a7f-5b54-46b3-85cb-a679c0bad0ca" providerId="ADAL" clId="{C4298389-8E17-4967-83B4-426F033AECF9}" dt="2024-09-27T10:13:08.459" v="1997" actId="1076"/>
      <pc:docMkLst>
        <pc:docMk/>
      </pc:docMkLst>
      <pc:sldChg chg="addSp delSp modSp del mod modClrScheme chgLayout">
        <pc:chgData name="Johnson, Mark (STFC,DL,AST)" userId="641c2a7f-5b54-46b3-85cb-a679c0bad0ca" providerId="ADAL" clId="{C4298389-8E17-4967-83B4-426F033AECF9}" dt="2024-09-27T09:14:51.165" v="543" actId="47"/>
        <pc:sldMkLst>
          <pc:docMk/>
          <pc:sldMk cId="1742225305" sldId="256"/>
        </pc:sldMkLst>
      </pc:sldChg>
      <pc:sldChg chg="addSp delSp modSp new del mod modClrScheme chgLayout">
        <pc:chgData name="Johnson, Mark (STFC,DL,AST)" userId="641c2a7f-5b54-46b3-85cb-a679c0bad0ca" providerId="ADAL" clId="{C4298389-8E17-4967-83B4-426F033AECF9}" dt="2024-09-27T09:03:07.839" v="421" actId="47"/>
        <pc:sldMkLst>
          <pc:docMk/>
          <pc:sldMk cId="1001586828" sldId="257"/>
        </pc:sldMkLst>
      </pc:sldChg>
      <pc:sldChg chg="addSp delSp modSp add mod modClrScheme chgLayout">
        <pc:chgData name="Johnson, Mark (STFC,DL,AST)" userId="641c2a7f-5b54-46b3-85cb-a679c0bad0ca" providerId="ADAL" clId="{C4298389-8E17-4967-83B4-426F033AECF9}" dt="2024-09-27T10:03:58.049" v="1889" actId="478"/>
        <pc:sldMkLst>
          <pc:docMk/>
          <pc:sldMk cId="3723638692" sldId="258"/>
        </pc:sldMkLst>
      </pc:sldChg>
      <pc:sldChg chg="addSp delSp modSp new del mod modClrScheme chgLayout">
        <pc:chgData name="Johnson, Mark (STFC,DL,AST)" userId="641c2a7f-5b54-46b3-85cb-a679c0bad0ca" providerId="ADAL" clId="{C4298389-8E17-4967-83B4-426F033AECF9}" dt="2024-09-27T09:24:28.191" v="795" actId="47"/>
        <pc:sldMkLst>
          <pc:docMk/>
          <pc:sldMk cId="3134805673" sldId="259"/>
        </pc:sldMkLst>
      </pc:sldChg>
      <pc:sldChg chg="addSp delSp modSp new del mod modClrScheme chgLayout">
        <pc:chgData name="Johnson, Mark (STFC,DL,AST)" userId="641c2a7f-5b54-46b3-85cb-a679c0bad0ca" providerId="ADAL" clId="{C4298389-8E17-4967-83B4-426F033AECF9}" dt="2024-09-27T09:19:15.873" v="761" actId="47"/>
        <pc:sldMkLst>
          <pc:docMk/>
          <pc:sldMk cId="638853708" sldId="260"/>
        </pc:sldMkLst>
      </pc:sldChg>
      <pc:sldChg chg="addSp delSp modSp new del mod modClrScheme chgLayout">
        <pc:chgData name="Johnson, Mark (STFC,DL,AST)" userId="641c2a7f-5b54-46b3-85cb-a679c0bad0ca" providerId="ADAL" clId="{C4298389-8E17-4967-83B4-426F033AECF9}" dt="2024-09-27T09:18:59.624" v="758" actId="47"/>
        <pc:sldMkLst>
          <pc:docMk/>
          <pc:sldMk cId="873734217" sldId="260"/>
        </pc:sldMkLst>
      </pc:sldChg>
      <pc:sldChg chg="modSp new mod ord chgLayout">
        <pc:chgData name="Johnson, Mark (STFC,DL,AST)" userId="641c2a7f-5b54-46b3-85cb-a679c0bad0ca" providerId="ADAL" clId="{C4298389-8E17-4967-83B4-426F033AECF9}" dt="2024-09-27T09:33:36.087" v="1219" actId="20577"/>
        <pc:sldMkLst>
          <pc:docMk/>
          <pc:sldMk cId="2746800138" sldId="260"/>
        </pc:sldMkLst>
      </pc:sldChg>
      <pc:sldChg chg="addSp delSp modSp new del mod modClrScheme chgLayout">
        <pc:chgData name="Johnson, Mark (STFC,DL,AST)" userId="641c2a7f-5b54-46b3-85cb-a679c0bad0ca" providerId="ADAL" clId="{C4298389-8E17-4967-83B4-426F033AECF9}" dt="2024-09-27T09:15:14.107" v="548" actId="47"/>
        <pc:sldMkLst>
          <pc:docMk/>
          <pc:sldMk cId="3333188679" sldId="260"/>
        </pc:sldMkLst>
      </pc:sldChg>
      <pc:sldChg chg="addSp delSp modSp new mod ord modClrScheme chgLayout">
        <pc:chgData name="Johnson, Mark (STFC,DL,AST)" userId="641c2a7f-5b54-46b3-85cb-a679c0bad0ca" providerId="ADAL" clId="{C4298389-8E17-4967-83B4-426F033AECF9}" dt="2024-09-27T09:29:50.028" v="1056" actId="20577"/>
        <pc:sldMkLst>
          <pc:docMk/>
          <pc:sldMk cId="1376457917" sldId="261"/>
        </pc:sldMkLst>
      </pc:sldChg>
      <pc:sldChg chg="new del">
        <pc:chgData name="Johnson, Mark (STFC,DL,AST)" userId="641c2a7f-5b54-46b3-85cb-a679c0bad0ca" providerId="ADAL" clId="{C4298389-8E17-4967-83B4-426F033AECF9}" dt="2024-09-27T09:15:13.274" v="547" actId="47"/>
        <pc:sldMkLst>
          <pc:docMk/>
          <pc:sldMk cId="2985847136" sldId="261"/>
        </pc:sldMkLst>
      </pc:sldChg>
      <pc:sldChg chg="addSp delSp modSp new mod ord modClrScheme chgLayout">
        <pc:chgData name="Johnson, Mark (STFC,DL,AST)" userId="641c2a7f-5b54-46b3-85cb-a679c0bad0ca" providerId="ADAL" clId="{C4298389-8E17-4967-83B4-426F033AECF9}" dt="2024-09-27T09:41:34.708" v="1419" actId="12"/>
        <pc:sldMkLst>
          <pc:docMk/>
          <pc:sldMk cId="278401282" sldId="262"/>
        </pc:sldMkLst>
      </pc:sldChg>
      <pc:sldChg chg="addSp delSp modSp new mod modClrScheme chgLayout">
        <pc:chgData name="Johnson, Mark (STFC,DL,AST)" userId="641c2a7f-5b54-46b3-85cb-a679c0bad0ca" providerId="ADAL" clId="{C4298389-8E17-4967-83B4-426F033AECF9}" dt="2024-09-27T10:02:03.675" v="1869" actId="1035"/>
        <pc:sldMkLst>
          <pc:docMk/>
          <pc:sldMk cId="712095154" sldId="263"/>
        </pc:sldMkLst>
      </pc:sldChg>
      <pc:sldChg chg="addSp delSp modSp new mod modClrScheme chgLayout">
        <pc:chgData name="Johnson, Mark (STFC,DL,AST)" userId="641c2a7f-5b54-46b3-85cb-a679c0bad0ca" providerId="ADAL" clId="{C4298389-8E17-4967-83B4-426F033AECF9}" dt="2024-09-27T10:13:08.459" v="1997" actId="1076"/>
        <pc:sldMkLst>
          <pc:docMk/>
          <pc:sldMk cId="1611820843" sldId="264"/>
        </pc:sldMkLst>
      </pc:sldChg>
      <pc:sldChg chg="delSp modSp add del mod modClrScheme chgLayout">
        <pc:chgData name="Johnson, Mark (STFC,DL,AST)" userId="641c2a7f-5b54-46b3-85cb-a679c0bad0ca" providerId="ADAL" clId="{C4298389-8E17-4967-83B4-426F033AECF9}" dt="2024-09-27T09:34:03.985" v="1220" actId="47"/>
        <pc:sldMkLst>
          <pc:docMk/>
          <pc:sldMk cId="916729705" sldId="265"/>
        </pc:sldMkLst>
      </pc:sldChg>
      <pc:sldChg chg="addSp delSp modSp new mod ord modClrScheme chgLayout">
        <pc:chgData name="Johnson, Mark (STFC,DL,AST)" userId="641c2a7f-5b54-46b3-85cb-a679c0bad0ca" providerId="ADAL" clId="{C4298389-8E17-4967-83B4-426F033AECF9}" dt="2024-09-27T10:01:41.593" v="1864" actId="18131"/>
        <pc:sldMkLst>
          <pc:docMk/>
          <pc:sldMk cId="919494799" sldId="265"/>
        </pc:sldMkLst>
      </pc:sldChg>
      <pc:sldChg chg="addSp delSp modSp new mod modClrScheme chgLayout">
        <pc:chgData name="Johnson, Mark (STFC,DL,AST)" userId="641c2a7f-5b54-46b3-85cb-a679c0bad0ca" providerId="ADAL" clId="{C4298389-8E17-4967-83B4-426F033AECF9}" dt="2024-09-27T09:58:57.581" v="1843" actId="14100"/>
        <pc:sldMkLst>
          <pc:docMk/>
          <pc:sldMk cId="1175612177" sldId="266"/>
        </pc:sldMkLst>
      </pc:sldChg>
      <pc:sldMasterChg chg="addSp delSp modSp mod addSldLayout modSldLayout">
        <pc:chgData name="Johnson, Mark (STFC,DL,AST)" userId="641c2a7f-5b54-46b3-85cb-a679c0bad0ca" providerId="ADAL" clId="{C4298389-8E17-4967-83B4-426F033AECF9}" dt="2024-09-27T09:23:47.494" v="789"/>
        <pc:sldMasterMkLst>
          <pc:docMk/>
          <pc:sldMasterMk cId="2223160634" sldId="2147483648"/>
        </pc:sldMasterMkLst>
        <pc:sldLayoutChg chg="delSp modSp mod">
          <pc:chgData name="Johnson, Mark (STFC,DL,AST)" userId="641c2a7f-5b54-46b3-85cb-a679c0bad0ca" providerId="ADAL" clId="{C4298389-8E17-4967-83B4-426F033AECF9}" dt="2024-09-27T08:45:23.311" v="176" actId="478"/>
          <pc:sldLayoutMkLst>
            <pc:docMk/>
            <pc:sldMasterMk cId="2223160634" sldId="2147483648"/>
            <pc:sldLayoutMk cId="2661883626" sldId="2147483649"/>
          </pc:sldLayoutMkLst>
        </pc:sldLayoutChg>
        <pc:sldLayoutChg chg="delSp mod">
          <pc:chgData name="Johnson, Mark (STFC,DL,AST)" userId="641c2a7f-5b54-46b3-85cb-a679c0bad0ca" providerId="ADAL" clId="{C4298389-8E17-4967-83B4-426F033AECF9}" dt="2024-09-27T08:45:25.448" v="177" actId="478"/>
          <pc:sldLayoutMkLst>
            <pc:docMk/>
            <pc:sldMasterMk cId="2223160634" sldId="2147483648"/>
            <pc:sldLayoutMk cId="2044481710" sldId="2147483650"/>
          </pc:sldLayoutMkLst>
        </pc:sldLayoutChg>
        <pc:sldLayoutChg chg="addSp delSp modSp mod">
          <pc:chgData name="Johnson, Mark (STFC,DL,AST)" userId="641c2a7f-5b54-46b3-85cb-a679c0bad0ca" providerId="ADAL" clId="{C4298389-8E17-4967-83B4-426F033AECF9}" dt="2024-09-27T09:14:29.506" v="537"/>
          <pc:sldLayoutMkLst>
            <pc:docMk/>
            <pc:sldMasterMk cId="2223160634" sldId="2147483648"/>
            <pc:sldLayoutMk cId="2104027121" sldId="2147483651"/>
          </pc:sldLayoutMkLst>
        </pc:sldLayoutChg>
        <pc:sldLayoutChg chg="addSp delSp modSp add mod modTransition">
          <pc:chgData name="Johnson, Mark (STFC,DL,AST)" userId="641c2a7f-5b54-46b3-85cb-a679c0bad0ca" providerId="ADAL" clId="{C4298389-8E17-4967-83B4-426F033AECF9}" dt="2024-09-27T09:23:43.995" v="787"/>
          <pc:sldLayoutMkLst>
            <pc:docMk/>
            <pc:sldMasterMk cId="2223160634" sldId="2147483648"/>
            <pc:sldLayoutMk cId="1782701072" sldId="2147483653"/>
          </pc:sldLayoutMkLst>
        </pc:sldLayoutChg>
        <pc:sldLayoutChg chg="addSp delSp modSp add mod modTransition">
          <pc:chgData name="Johnson, Mark (STFC,DL,AST)" userId="641c2a7f-5b54-46b3-85cb-a679c0bad0ca" providerId="ADAL" clId="{C4298389-8E17-4967-83B4-426F033AECF9}" dt="2024-09-27T09:23:47.494" v="789"/>
          <pc:sldLayoutMkLst>
            <pc:docMk/>
            <pc:sldMasterMk cId="2223160634" sldId="2147483648"/>
            <pc:sldLayoutMk cId="1938254651" sldId="2147483654"/>
          </pc:sldLayoutMkLst>
        </pc:sldLayoutChg>
      </pc:sldMasterChg>
      <pc:sldMasterChg chg="modSp new del mod addSldLayout delSldLayout">
        <pc:chgData name="Johnson, Mark (STFC,DL,AST)" userId="641c2a7f-5b54-46b3-85cb-a679c0bad0ca" providerId="ADAL" clId="{C4298389-8E17-4967-83B4-426F033AECF9}" dt="2024-09-27T08:45:50.132" v="180" actId="6938"/>
        <pc:sldMasterMkLst>
          <pc:docMk/>
          <pc:sldMasterMk cId="2891946754" sldId="2147483651"/>
        </pc:sldMasterMkLst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2048882697" sldId="2147483652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3809566520" sldId="2147483653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2459793230" sldId="2147483654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2133352647" sldId="2147483655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216713137" sldId="2147483656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3619564161" sldId="2147483657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1728922957" sldId="2147483658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2179810274" sldId="2147483659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3741023738" sldId="2147483660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75005523" sldId="2147483661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8:45:50.132" v="180" actId="6938"/>
          <pc:sldLayoutMkLst>
            <pc:docMk/>
            <pc:sldMasterMk cId="2891946754" sldId="2147483651"/>
            <pc:sldLayoutMk cId="4178241017" sldId="2147483662"/>
          </pc:sldLayoutMkLst>
        </pc:sldLayoutChg>
      </pc:sldMasterChg>
      <pc:sldMasterChg chg="modSp new del mod addSldLayout">
        <pc:chgData name="Johnson, Mark (STFC,DL,AST)" userId="641c2a7f-5b54-46b3-85cb-a679c0bad0ca" providerId="ADAL" clId="{C4298389-8E17-4967-83B4-426F033AECF9}" dt="2024-09-27T08:51:25.808" v="207" actId="2696"/>
        <pc:sldMasterMkLst>
          <pc:docMk/>
          <pc:sldMasterMk cId="286592858" sldId="2147483655"/>
        </pc:sldMasterMkLst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426436176" sldId="2147483656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83259326" sldId="2147483657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887819921" sldId="2147483658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639059642" sldId="2147483659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13918827" sldId="2147483660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416510124" sldId="2147483661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1325038" sldId="2147483662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895407209" sldId="2147483663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2152646917" sldId="2147483664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865585492" sldId="2147483665"/>
          </pc:sldLayoutMkLst>
        </pc:sldLayoutChg>
        <pc:sldLayoutChg chg="new replId">
          <pc:chgData name="Johnson, Mark (STFC,DL,AST)" userId="641c2a7f-5b54-46b3-85cb-a679c0bad0ca" providerId="ADAL" clId="{C4298389-8E17-4967-83B4-426F033AECF9}" dt="2024-09-27T08:50:21.362" v="205" actId="6938"/>
          <pc:sldLayoutMkLst>
            <pc:docMk/>
            <pc:sldMasterMk cId="286592858" sldId="2147483655"/>
            <pc:sldLayoutMk cId="3792225598" sldId="2147483666"/>
          </pc:sldLayoutMkLst>
        </pc:sldLayoutChg>
      </pc:sldMasterChg>
      <pc:sldMasterChg chg="addSp delSp modSp add mod addSldLayout modSldLayout">
        <pc:chgData name="Johnson, Mark (STFC,DL,AST)" userId="641c2a7f-5b54-46b3-85cb-a679c0bad0ca" providerId="ADAL" clId="{C4298389-8E17-4967-83B4-426F033AECF9}" dt="2024-09-27T09:23:54.079" v="793"/>
        <pc:sldMasterMkLst>
          <pc:docMk/>
          <pc:sldMasterMk cId="3793214420" sldId="2147483655"/>
        </pc:sldMasterMkLst>
        <pc:sldLayoutChg chg="addSp delSp modSp add mod replId">
          <pc:chgData name="Johnson, Mark (STFC,DL,AST)" userId="641c2a7f-5b54-46b3-85cb-a679c0bad0ca" providerId="ADAL" clId="{C4298389-8E17-4967-83B4-426F033AECF9}" dt="2024-09-27T09:23:51.372" v="791"/>
          <pc:sldLayoutMkLst>
            <pc:docMk/>
            <pc:sldMasterMk cId="3793214420" sldId="2147483655"/>
            <pc:sldLayoutMk cId="3572454236" sldId="2147483656"/>
          </pc:sldLayoutMkLst>
        </pc:sldLayoutChg>
        <pc:sldLayoutChg chg="addSp delSp modSp add mod modTransition">
          <pc:chgData name="Johnson, Mark (STFC,DL,AST)" userId="641c2a7f-5b54-46b3-85cb-a679c0bad0ca" providerId="ADAL" clId="{C4298389-8E17-4967-83B4-426F033AECF9}" dt="2024-09-27T09:23:54.079" v="793"/>
          <pc:sldLayoutMkLst>
            <pc:docMk/>
            <pc:sldMasterMk cId="3793214420" sldId="2147483655"/>
            <pc:sldLayoutMk cId="2012891161" sldId="2147483657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8:51:28.199" v="208" actId="2890"/>
          <pc:sldLayoutMkLst>
            <pc:docMk/>
            <pc:sldMasterMk cId="3793214420" sldId="2147483655"/>
            <pc:sldLayoutMk cId="2056280707" sldId="2147483657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8:51:28.199" v="208" actId="2890"/>
          <pc:sldLayoutMkLst>
            <pc:docMk/>
            <pc:sldMasterMk cId="3793214420" sldId="2147483655"/>
            <pc:sldLayoutMk cId="61470049" sldId="2147483658"/>
          </pc:sldLayoutMkLst>
        </pc:sldLayoutChg>
      </pc:sldMasterChg>
      <pc:sldMasterChg chg="add del mod addSldLayout modSldLayout">
        <pc:chgData name="Johnson, Mark (STFC,DL,AST)" userId="641c2a7f-5b54-46b3-85cb-a679c0bad0ca" providerId="ADAL" clId="{C4298389-8E17-4967-83B4-426F033AECF9}" dt="2024-09-27T09:01:22.620" v="404" actId="2696"/>
        <pc:sldMasterMkLst>
          <pc:docMk/>
          <pc:sldMasterMk cId="2633570021" sldId="2147483657"/>
        </pc:sldMasterMkLst>
        <pc:sldLayoutChg chg="add mod replId">
          <pc:chgData name="Johnson, Mark (STFC,DL,AST)" userId="641c2a7f-5b54-46b3-85cb-a679c0bad0ca" providerId="ADAL" clId="{C4298389-8E17-4967-83B4-426F033AECF9}" dt="2024-09-27T09:01:18.951" v="403" actId="2890"/>
          <pc:sldLayoutMkLst>
            <pc:docMk/>
            <pc:sldMasterMk cId="2633570021" sldId="2147483657"/>
            <pc:sldLayoutMk cId="2269865927" sldId="2147483658"/>
          </pc:sldLayoutMkLst>
        </pc:sldLayoutChg>
      </pc:sldMasterChg>
      <pc:sldMasterChg chg="new del mod addSldLayout delSldLayout">
        <pc:chgData name="Johnson, Mark (STFC,DL,AST)" userId="641c2a7f-5b54-46b3-85cb-a679c0bad0ca" providerId="ADAL" clId="{C4298389-8E17-4967-83B4-426F033AECF9}" dt="2024-09-27T09:09:07.686" v="503" actId="6938"/>
        <pc:sldMasterMkLst>
          <pc:docMk/>
          <pc:sldMasterMk cId="2782122588" sldId="2147483658"/>
        </pc:sldMasterMkLst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1897723536" sldId="2147483659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3440705001" sldId="2147483660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1380260091" sldId="2147483661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4073826338" sldId="2147483662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2763145645" sldId="2147483663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2943392509" sldId="2147483664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37372384" sldId="2147483665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3388214515" sldId="2147483666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1690562302" sldId="2147483667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3944760614" sldId="2147483668"/>
          </pc:sldLayoutMkLst>
        </pc:sldLayoutChg>
        <pc:sldLayoutChg chg="new del replId">
          <pc:chgData name="Johnson, Mark (STFC,DL,AST)" userId="641c2a7f-5b54-46b3-85cb-a679c0bad0ca" providerId="ADAL" clId="{C4298389-8E17-4967-83B4-426F033AECF9}" dt="2024-09-27T09:09:07.686" v="503" actId="6938"/>
          <pc:sldLayoutMkLst>
            <pc:docMk/>
            <pc:sldMasterMk cId="2782122588" sldId="2147483658"/>
            <pc:sldLayoutMk cId="1064217882" sldId="2147483669"/>
          </pc:sldLayoutMkLst>
        </pc:sldLayoutChg>
      </pc:sldMasterChg>
      <pc:sldMasterChg chg="addSp delSp modSp mod modSldLayout">
        <pc:chgData name="Johnson, Mark (STFC,DL,AST)" userId="641c2a7f-5b54-46b3-85cb-a679c0bad0ca" providerId="ADAL" clId="{C4298389-8E17-4967-83B4-426F033AECF9}" dt="2024-09-27T09:53:00.158" v="1736" actId="6014"/>
        <pc:sldMasterMkLst>
          <pc:docMk/>
          <pc:sldMasterMk cId="3439289196" sldId="2147483658"/>
        </pc:sldMasterMkLst>
        <pc:sldLayoutChg chg="addSp delSp modSp mod">
          <pc:chgData name="Johnson, Mark (STFC,DL,AST)" userId="641c2a7f-5b54-46b3-85cb-a679c0bad0ca" providerId="ADAL" clId="{C4298389-8E17-4967-83B4-426F033AECF9}" dt="2024-09-27T09:17:58.192" v="748" actId="478"/>
          <pc:sldLayoutMkLst>
            <pc:docMk/>
            <pc:sldMasterMk cId="3439289196" sldId="2147483658"/>
            <pc:sldLayoutMk cId="1040423842" sldId="2147483659"/>
          </pc:sldLayoutMkLst>
        </pc:sldLayoutChg>
        <pc:sldLayoutChg chg="addSp delSp modSp mod">
          <pc:chgData name="Johnson, Mark (STFC,DL,AST)" userId="641c2a7f-5b54-46b3-85cb-a679c0bad0ca" providerId="ADAL" clId="{C4298389-8E17-4967-83B4-426F033AECF9}" dt="2024-09-27T09:32:01.738" v="1166" actId="14100"/>
          <pc:sldLayoutMkLst>
            <pc:docMk/>
            <pc:sldMasterMk cId="3439289196" sldId="2147483658"/>
            <pc:sldLayoutMk cId="1247664253" sldId="2147483660"/>
          </pc:sldLayoutMkLst>
        </pc:sldLayoutChg>
        <pc:sldLayoutChg chg="addSp delSp modSp mod">
          <pc:chgData name="Johnson, Mark (STFC,DL,AST)" userId="641c2a7f-5b54-46b3-85cb-a679c0bad0ca" providerId="ADAL" clId="{C4298389-8E17-4967-83B4-426F033AECF9}" dt="2024-09-27T09:32:42.930" v="1197" actId="14100"/>
          <pc:sldLayoutMkLst>
            <pc:docMk/>
            <pc:sldMasterMk cId="3439289196" sldId="2147483658"/>
            <pc:sldLayoutMk cId="3855920333" sldId="2147483661"/>
          </pc:sldLayoutMkLst>
        </pc:sldLayoutChg>
        <pc:sldLayoutChg chg="addSp delSp modSp mod">
          <pc:chgData name="Johnson, Mark (STFC,DL,AST)" userId="641c2a7f-5b54-46b3-85cb-a679c0bad0ca" providerId="ADAL" clId="{C4298389-8E17-4967-83B4-426F033AECF9}" dt="2024-09-27T09:33:06.144" v="1210" actId="14100"/>
          <pc:sldLayoutMkLst>
            <pc:docMk/>
            <pc:sldMasterMk cId="3439289196" sldId="2147483658"/>
            <pc:sldLayoutMk cId="2597141198" sldId="2147483662"/>
          </pc:sldLayoutMkLst>
        </pc:sldLayoutChg>
        <pc:sldLayoutChg chg="addSp delSp modSp mod">
          <pc:chgData name="Johnson, Mark (STFC,DL,AST)" userId="641c2a7f-5b54-46b3-85cb-a679c0bad0ca" providerId="ADAL" clId="{C4298389-8E17-4967-83B4-426F033AECF9}" dt="2024-09-27T09:21:13.993" v="782" actId="1076"/>
          <pc:sldLayoutMkLst>
            <pc:docMk/>
            <pc:sldMasterMk cId="3439289196" sldId="2147483658"/>
            <pc:sldLayoutMk cId="344528558" sldId="2147483663"/>
          </pc:sldLayoutMkLst>
        </pc:sldLayoutChg>
      </pc:sldMasterChg>
      <pc:sldMasterChg chg="addSp modSp add mod addSldLayout modSldLayout">
        <pc:chgData name="Johnson, Mark (STFC,DL,AST)" userId="641c2a7f-5b54-46b3-85cb-a679c0bad0ca" providerId="ADAL" clId="{C4298389-8E17-4967-83B4-426F033AECF9}" dt="2024-09-27T10:04:15.896" v="1896" actId="1035"/>
        <pc:sldMasterMkLst>
          <pc:docMk/>
          <pc:sldMasterMk cId="3750014388" sldId="2147483664"/>
        </pc:sldMasterMkLst>
        <pc:sldLayoutChg chg="add mod replId">
          <pc:chgData name="Johnson, Mark (STFC,DL,AST)" userId="641c2a7f-5b54-46b3-85cb-a679c0bad0ca" providerId="ADAL" clId="{C4298389-8E17-4967-83B4-426F033AECF9}" dt="2024-09-27T09:27:17.869" v="826" actId="2890"/>
          <pc:sldLayoutMkLst>
            <pc:docMk/>
            <pc:sldMasterMk cId="3750014388" sldId="2147483664"/>
            <pc:sldLayoutMk cId="318040735" sldId="2147483665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9:27:17.869" v="826" actId="2890"/>
          <pc:sldLayoutMkLst>
            <pc:docMk/>
            <pc:sldMasterMk cId="3750014388" sldId="2147483664"/>
            <pc:sldLayoutMk cId="4197386258" sldId="2147483666"/>
          </pc:sldLayoutMkLst>
        </pc:sldLayoutChg>
      </pc:sldMasterChg>
      <pc:sldMasterChg chg="addSp delSp modSp add mod addSldLayout modSldLayout">
        <pc:chgData name="Johnson, Mark (STFC,DL,AST)" userId="641c2a7f-5b54-46b3-85cb-a679c0bad0ca" providerId="ADAL" clId="{C4298389-8E17-4967-83B4-426F033AECF9}" dt="2024-09-27T10:03:01.184" v="1872"/>
        <pc:sldMasterMkLst>
          <pc:docMk/>
          <pc:sldMasterMk cId="630156633" sldId="2147483666"/>
        </pc:sldMasterMkLst>
        <pc:sldLayoutChg chg="addSp delSp modSp add mod replId">
          <pc:chgData name="Johnson, Mark (STFC,DL,AST)" userId="641c2a7f-5b54-46b3-85cb-a679c0bad0ca" providerId="ADAL" clId="{C4298389-8E17-4967-83B4-426F033AECF9}" dt="2024-09-27T10:03:01.184" v="1872"/>
          <pc:sldLayoutMkLst>
            <pc:docMk/>
            <pc:sldMasterMk cId="630156633" sldId="2147483666"/>
            <pc:sldLayoutMk cId="506463253" sldId="2147483667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9:44:10.973" v="1492" actId="2890"/>
          <pc:sldLayoutMkLst>
            <pc:docMk/>
            <pc:sldMasterMk cId="630156633" sldId="2147483666"/>
            <pc:sldLayoutMk cId="1841185803" sldId="2147483668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9:44:10.973" v="1492" actId="2890"/>
          <pc:sldLayoutMkLst>
            <pc:docMk/>
            <pc:sldMasterMk cId="630156633" sldId="2147483666"/>
            <pc:sldLayoutMk cId="3367712571" sldId="2147483669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9:44:10.973" v="1492" actId="2890"/>
          <pc:sldLayoutMkLst>
            <pc:docMk/>
            <pc:sldMasterMk cId="630156633" sldId="2147483666"/>
            <pc:sldLayoutMk cId="1488640820" sldId="2147483670"/>
          </pc:sldLayoutMkLst>
        </pc:sldLayoutChg>
        <pc:sldLayoutChg chg="add mod replId">
          <pc:chgData name="Johnson, Mark (STFC,DL,AST)" userId="641c2a7f-5b54-46b3-85cb-a679c0bad0ca" providerId="ADAL" clId="{C4298389-8E17-4967-83B4-426F033AECF9}" dt="2024-09-27T09:44:10.973" v="1492" actId="2890"/>
          <pc:sldLayoutMkLst>
            <pc:docMk/>
            <pc:sldMasterMk cId="630156633" sldId="2147483666"/>
            <pc:sldLayoutMk cId="1123960096" sldId="2147483671"/>
          </pc:sldLayoutMkLst>
        </pc:sldLayoutChg>
      </pc:sldMasterChg>
      <pc:sldMasterChg chg="addSp delSp modSp add mod addSldLayout modSldLayout">
        <pc:chgData name="Johnson, Mark (STFC,DL,AST)" userId="641c2a7f-5b54-46b3-85cb-a679c0bad0ca" providerId="ADAL" clId="{C4298389-8E17-4967-83B4-426F033AECF9}" dt="2024-09-27T09:58:45.492" v="1842" actId="478"/>
        <pc:sldMasterMkLst>
          <pc:docMk/>
          <pc:sldMasterMk cId="1875074216" sldId="2147483668"/>
        </pc:sldMasterMkLst>
        <pc:sldLayoutChg chg="delSp modSp add mod replId">
          <pc:chgData name="Johnson, Mark (STFC,DL,AST)" userId="641c2a7f-5b54-46b3-85cb-a679c0bad0ca" providerId="ADAL" clId="{C4298389-8E17-4967-83B4-426F033AECF9}" dt="2024-09-27T09:56:24.388" v="1797" actId="478"/>
          <pc:sldLayoutMkLst>
            <pc:docMk/>
            <pc:sldMasterMk cId="1875074216" sldId="2147483668"/>
            <pc:sldLayoutMk cId="3864417263" sldId="2147483669"/>
          </pc:sldLayoutMkLst>
        </pc:sldLayoutChg>
      </pc:sldMasterChg>
    </pc:docChg>
  </pc:docChgLst>
  <pc:docChgLst>
    <pc:chgData name="Johnson, Mark (STFC,DL,AST)" userId="641c2a7f-5b54-46b3-85cb-a679c0bad0ca" providerId="ADAL" clId="{6F529341-7F23-4F9F-9C62-7642B4A392DD}"/>
    <pc:docChg chg="undo custSel addSld delSld modSld">
      <pc:chgData name="Johnson, Mark (STFC,DL,AST)" userId="641c2a7f-5b54-46b3-85cb-a679c0bad0ca" providerId="ADAL" clId="{6F529341-7F23-4F9F-9C62-7642B4A392DD}" dt="2025-07-09T07:14:59.851" v="1788" actId="20577"/>
      <pc:docMkLst>
        <pc:docMk/>
      </pc:docMkLst>
      <pc:sldChg chg="modSp mod">
        <pc:chgData name="Johnson, Mark (STFC,DL,AST)" userId="641c2a7f-5b54-46b3-85cb-a679c0bad0ca" providerId="ADAL" clId="{6F529341-7F23-4F9F-9C62-7642B4A392DD}" dt="2025-07-07T09:16:03.408" v="766" actId="20577"/>
        <pc:sldMkLst>
          <pc:docMk/>
          <pc:sldMk cId="3723638692" sldId="258"/>
        </pc:sldMkLst>
        <pc:spChg chg="mod">
          <ac:chgData name="Johnson, Mark (STFC,DL,AST)" userId="641c2a7f-5b54-46b3-85cb-a679c0bad0ca" providerId="ADAL" clId="{6F529341-7F23-4F9F-9C62-7642B4A392DD}" dt="2025-07-07T08:56:44.364" v="246" actId="20577"/>
          <ac:spMkLst>
            <pc:docMk/>
            <pc:sldMk cId="3723638692" sldId="258"/>
            <ac:spMk id="13" creationId="{6E3DF51E-5B89-D997-ED57-586630CD715F}"/>
          </ac:spMkLst>
        </pc:spChg>
        <pc:spChg chg="mod">
          <ac:chgData name="Johnson, Mark (STFC,DL,AST)" userId="641c2a7f-5b54-46b3-85cb-a679c0bad0ca" providerId="ADAL" clId="{6F529341-7F23-4F9F-9C62-7642B4A392DD}" dt="2025-07-07T09:16:03.408" v="766" actId="20577"/>
          <ac:spMkLst>
            <pc:docMk/>
            <pc:sldMk cId="3723638692" sldId="258"/>
            <ac:spMk id="14" creationId="{25513279-BF4F-A8EF-47E6-165188E2D270}"/>
          </ac:spMkLst>
        </pc:spChg>
      </pc:sldChg>
      <pc:sldChg chg="modSp mod">
        <pc:chgData name="Johnson, Mark (STFC,DL,AST)" userId="641c2a7f-5b54-46b3-85cb-a679c0bad0ca" providerId="ADAL" clId="{6F529341-7F23-4F9F-9C62-7642B4A392DD}" dt="2025-07-07T09:21:47.533" v="844" actId="6549"/>
        <pc:sldMkLst>
          <pc:docMk/>
          <pc:sldMk cId="919494799" sldId="265"/>
        </pc:sldMkLst>
        <pc:spChg chg="mod">
          <ac:chgData name="Johnson, Mark (STFC,DL,AST)" userId="641c2a7f-5b54-46b3-85cb-a679c0bad0ca" providerId="ADAL" clId="{6F529341-7F23-4F9F-9C62-7642B4A392DD}" dt="2025-07-07T09:21:47.533" v="844" actId="6549"/>
          <ac:spMkLst>
            <pc:docMk/>
            <pc:sldMk cId="919494799" sldId="265"/>
            <ac:spMk id="2" creationId="{681E7A55-C22B-A1D1-3478-B33CD8BF6104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5:56.849" v="882" actId="1036"/>
        <pc:sldMkLst>
          <pc:docMk/>
          <pc:sldMk cId="681528614" sldId="267"/>
        </pc:sldMkLst>
        <pc:spChg chg="mod">
          <ac:chgData name="Johnson, Mark (STFC,DL,AST)" userId="641c2a7f-5b54-46b3-85cb-a679c0bad0ca" providerId="ADAL" clId="{6F529341-7F23-4F9F-9C62-7642B4A392DD}" dt="2025-07-07T09:18:32.672" v="794" actId="1036"/>
          <ac:spMkLst>
            <pc:docMk/>
            <pc:sldMk cId="681528614" sldId="267"/>
            <ac:spMk id="4" creationId="{703B4E92-F99B-80CD-C0F6-EB41E03728D2}"/>
          </ac:spMkLst>
        </pc:spChg>
        <pc:spChg chg="add mod">
          <ac:chgData name="Johnson, Mark (STFC,DL,AST)" userId="641c2a7f-5b54-46b3-85cb-a679c0bad0ca" providerId="ADAL" clId="{6F529341-7F23-4F9F-9C62-7642B4A392DD}" dt="2025-07-07T09:22:10.134" v="846"/>
          <ac:spMkLst>
            <pc:docMk/>
            <pc:sldMk cId="681528614" sldId="267"/>
            <ac:spMk id="5" creationId="{9F9A038E-ACB4-8F64-0751-D31C4BAB6BDB}"/>
          </ac:spMkLst>
        </pc:spChg>
        <pc:spChg chg="mod">
          <ac:chgData name="Johnson, Mark (STFC,DL,AST)" userId="641c2a7f-5b54-46b3-85cb-a679c0bad0ca" providerId="ADAL" clId="{6F529341-7F23-4F9F-9C62-7642B4A392DD}" dt="2025-07-07T08:48:33.458" v="46" actId="20577"/>
          <ac:spMkLst>
            <pc:docMk/>
            <pc:sldMk cId="681528614" sldId="267"/>
            <ac:spMk id="9" creationId="{11299B29-0D40-0E84-E081-71FE001F0829}"/>
          </ac:spMkLst>
        </pc:spChg>
        <pc:graphicFrameChg chg="mod modGraphic">
          <ac:chgData name="Johnson, Mark (STFC,DL,AST)" userId="641c2a7f-5b54-46b3-85cb-a679c0bad0ca" providerId="ADAL" clId="{6F529341-7F23-4F9F-9C62-7642B4A392DD}" dt="2025-07-07T09:04:27.601" v="395" actId="20577"/>
          <ac:graphicFrameMkLst>
            <pc:docMk/>
            <pc:sldMk cId="681528614" sldId="267"/>
            <ac:graphicFrameMk id="2" creationId="{383E5817-906A-B6C8-4BE3-FC5CD9568D06}"/>
          </ac:graphicFrameMkLst>
        </pc:graphicFrameChg>
        <pc:picChg chg="mod">
          <ac:chgData name="Johnson, Mark (STFC,DL,AST)" userId="641c2a7f-5b54-46b3-85cb-a679c0bad0ca" providerId="ADAL" clId="{6F529341-7F23-4F9F-9C62-7642B4A392DD}" dt="2025-07-07T09:25:56.849" v="882" actId="1036"/>
          <ac:picMkLst>
            <pc:docMk/>
            <pc:sldMk cId="681528614" sldId="267"/>
            <ac:picMk id="7" creationId="{5FAA879A-FCB6-8814-562B-EF69DCD57970}"/>
          </ac:picMkLst>
        </pc:picChg>
      </pc:sldChg>
      <pc:sldChg chg="addSp delSp modSp mod">
        <pc:chgData name="Johnson, Mark (STFC,DL,AST)" userId="641c2a7f-5b54-46b3-85cb-a679c0bad0ca" providerId="ADAL" clId="{6F529341-7F23-4F9F-9C62-7642B4A392DD}" dt="2025-07-07T09:22:14.792" v="848"/>
        <pc:sldMkLst>
          <pc:docMk/>
          <pc:sldMk cId="1702588475" sldId="268"/>
        </pc:sldMkLst>
        <pc:spChg chg="add mod">
          <ac:chgData name="Johnson, Mark (STFC,DL,AST)" userId="641c2a7f-5b54-46b3-85cb-a679c0bad0ca" providerId="ADAL" clId="{6F529341-7F23-4F9F-9C62-7642B4A392DD}" dt="2025-07-07T09:22:14.792" v="848"/>
          <ac:spMkLst>
            <pc:docMk/>
            <pc:sldMk cId="1702588475" sldId="268"/>
            <ac:spMk id="7" creationId="{1ACA23EF-7070-1D19-F78A-F6593E6AE83F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20.669" v="850"/>
        <pc:sldMkLst>
          <pc:docMk/>
          <pc:sldMk cId="4119999507" sldId="269"/>
        </pc:sldMkLst>
        <pc:spChg chg="add mod">
          <ac:chgData name="Johnson, Mark (STFC,DL,AST)" userId="641c2a7f-5b54-46b3-85cb-a679c0bad0ca" providerId="ADAL" clId="{6F529341-7F23-4F9F-9C62-7642B4A392DD}" dt="2025-07-07T09:22:20.669" v="850"/>
          <ac:spMkLst>
            <pc:docMk/>
            <pc:sldMk cId="4119999507" sldId="269"/>
            <ac:spMk id="2" creationId="{A4BF332C-97DA-612E-285E-F0EADE23212B}"/>
          </ac:spMkLst>
        </pc:spChg>
        <pc:spChg chg="mod">
          <ac:chgData name="Johnson, Mark (STFC,DL,AST)" userId="641c2a7f-5b54-46b3-85cb-a679c0bad0ca" providerId="ADAL" clId="{6F529341-7F23-4F9F-9C62-7642B4A392DD}" dt="2025-07-07T09:06:09.853" v="491" actId="20577"/>
          <ac:spMkLst>
            <pc:docMk/>
            <pc:sldMk cId="4119999507" sldId="269"/>
            <ac:spMk id="9" creationId="{BF23A141-91EE-BC24-5596-95063841E881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25.014" v="852"/>
        <pc:sldMkLst>
          <pc:docMk/>
          <pc:sldMk cId="1015105797" sldId="270"/>
        </pc:sldMkLst>
        <pc:spChg chg="add mod">
          <ac:chgData name="Johnson, Mark (STFC,DL,AST)" userId="641c2a7f-5b54-46b3-85cb-a679c0bad0ca" providerId="ADAL" clId="{6F529341-7F23-4F9F-9C62-7642B4A392DD}" dt="2025-07-07T09:22:25.014" v="852"/>
          <ac:spMkLst>
            <pc:docMk/>
            <pc:sldMk cId="1015105797" sldId="270"/>
            <ac:spMk id="2" creationId="{65439864-78A5-F4DB-E5F4-B7B3112382C3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28.643" v="854"/>
        <pc:sldMkLst>
          <pc:docMk/>
          <pc:sldMk cId="3120190853" sldId="271"/>
        </pc:sldMkLst>
        <pc:spChg chg="add mod">
          <ac:chgData name="Johnson, Mark (STFC,DL,AST)" userId="641c2a7f-5b54-46b3-85cb-a679c0bad0ca" providerId="ADAL" clId="{6F529341-7F23-4F9F-9C62-7642B4A392DD}" dt="2025-07-07T09:22:28.643" v="854"/>
          <ac:spMkLst>
            <pc:docMk/>
            <pc:sldMk cId="3120190853" sldId="271"/>
            <ac:spMk id="12" creationId="{A8F727C4-97EA-57F2-B6B8-4B8A2090E41B}"/>
          </ac:spMkLst>
        </pc:spChg>
      </pc:sldChg>
      <pc:sldChg chg="addSp delSp modSp mod modNotesTx">
        <pc:chgData name="Johnson, Mark (STFC,DL,AST)" userId="641c2a7f-5b54-46b3-85cb-a679c0bad0ca" providerId="ADAL" clId="{6F529341-7F23-4F9F-9C62-7642B4A392DD}" dt="2025-07-09T07:14:37.211" v="1784" actId="20577"/>
        <pc:sldMkLst>
          <pc:docMk/>
          <pc:sldMk cId="1416666233" sldId="272"/>
        </pc:sldMkLst>
        <pc:spChg chg="add mod">
          <ac:chgData name="Johnson, Mark (STFC,DL,AST)" userId="641c2a7f-5b54-46b3-85cb-a679c0bad0ca" providerId="ADAL" clId="{6F529341-7F23-4F9F-9C62-7642B4A392DD}" dt="2025-07-07T09:22:36.517" v="856"/>
          <ac:spMkLst>
            <pc:docMk/>
            <pc:sldMk cId="1416666233" sldId="272"/>
            <ac:spMk id="2" creationId="{17510BDD-AAD1-E3A8-2094-82E5782BF6BD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41.623" v="858"/>
        <pc:sldMkLst>
          <pc:docMk/>
          <pc:sldMk cId="665670194" sldId="273"/>
        </pc:sldMkLst>
        <pc:spChg chg="add mod">
          <ac:chgData name="Johnson, Mark (STFC,DL,AST)" userId="641c2a7f-5b54-46b3-85cb-a679c0bad0ca" providerId="ADAL" clId="{6F529341-7F23-4F9F-9C62-7642B4A392DD}" dt="2025-07-07T09:22:41.623" v="858"/>
          <ac:spMkLst>
            <pc:docMk/>
            <pc:sldMk cId="665670194" sldId="273"/>
            <ac:spMk id="9" creationId="{BBD0C1A0-5027-96BD-DBF8-8D7F1A7DBCC7}"/>
          </ac:spMkLst>
        </pc:spChg>
      </pc:sldChg>
      <pc:sldChg chg="addSp delSp modSp mod modNotesTx">
        <pc:chgData name="Johnson, Mark (STFC,DL,AST)" userId="641c2a7f-5b54-46b3-85cb-a679c0bad0ca" providerId="ADAL" clId="{6F529341-7F23-4F9F-9C62-7642B4A392DD}" dt="2025-07-09T07:14:50.738" v="1786" actId="20577"/>
        <pc:sldMkLst>
          <pc:docMk/>
          <pc:sldMk cId="1209095984" sldId="274"/>
        </pc:sldMkLst>
        <pc:spChg chg="add mod">
          <ac:chgData name="Johnson, Mark (STFC,DL,AST)" userId="641c2a7f-5b54-46b3-85cb-a679c0bad0ca" providerId="ADAL" clId="{6F529341-7F23-4F9F-9C62-7642B4A392DD}" dt="2025-07-07T09:22:59.224" v="866"/>
          <ac:spMkLst>
            <pc:docMk/>
            <pc:sldMk cId="1209095984" sldId="274"/>
            <ac:spMk id="5" creationId="{62C01B8C-8B41-B7CE-9523-C459A1B09FEC}"/>
          </ac:spMkLst>
        </pc:spChg>
      </pc:sldChg>
      <pc:sldChg chg="addSp delSp modSp mod modNotesTx">
        <pc:chgData name="Johnson, Mark (STFC,DL,AST)" userId="641c2a7f-5b54-46b3-85cb-a679c0bad0ca" providerId="ADAL" clId="{6F529341-7F23-4F9F-9C62-7642B4A392DD}" dt="2025-07-09T07:14:59.851" v="1788" actId="20577"/>
        <pc:sldMkLst>
          <pc:docMk/>
          <pc:sldMk cId="1324152904" sldId="278"/>
        </pc:sldMkLst>
        <pc:spChg chg="add mod">
          <ac:chgData name="Johnson, Mark (STFC,DL,AST)" userId="641c2a7f-5b54-46b3-85cb-a679c0bad0ca" providerId="ADAL" clId="{6F529341-7F23-4F9F-9C62-7642B4A392DD}" dt="2025-07-07T09:23:08.677" v="870"/>
          <ac:spMkLst>
            <pc:docMk/>
            <pc:sldMk cId="1324152904" sldId="278"/>
            <ac:spMk id="3" creationId="{F90EDB0A-8C5E-50F7-0558-06BC9730CDED}"/>
          </ac:spMkLst>
        </pc:spChg>
        <pc:spChg chg="mod">
          <ac:chgData name="Johnson, Mark (STFC,DL,AST)" userId="641c2a7f-5b54-46b3-85cb-a679c0bad0ca" providerId="ADAL" clId="{6F529341-7F23-4F9F-9C62-7642B4A392DD}" dt="2025-07-07T09:17:07.991" v="784" actId="20577"/>
          <ac:spMkLst>
            <pc:docMk/>
            <pc:sldMk cId="1324152904" sldId="278"/>
            <ac:spMk id="7" creationId="{C772E2E0-E45C-4566-573E-705654FF0916}"/>
          </ac:spMkLst>
        </pc:spChg>
      </pc:sldChg>
      <pc:sldChg chg="addSp delSp modSp mod modNotesTx">
        <pc:chgData name="Johnson, Mark (STFC,DL,AST)" userId="641c2a7f-5b54-46b3-85cb-a679c0bad0ca" providerId="ADAL" clId="{6F529341-7F23-4F9F-9C62-7642B4A392DD}" dt="2025-07-09T07:14:47.311" v="1785" actId="20577"/>
        <pc:sldMkLst>
          <pc:docMk/>
          <pc:sldMk cId="4241286116" sldId="279"/>
        </pc:sldMkLst>
        <pc:spChg chg="add mod">
          <ac:chgData name="Johnson, Mark (STFC,DL,AST)" userId="641c2a7f-5b54-46b3-85cb-a679c0bad0ca" providerId="ADAL" clId="{6F529341-7F23-4F9F-9C62-7642B4A392DD}" dt="2025-07-07T09:22:55.023" v="864"/>
          <ac:spMkLst>
            <pc:docMk/>
            <pc:sldMk cId="4241286116" sldId="279"/>
            <ac:spMk id="2" creationId="{E1E4E7D8-BEE1-2EB8-7E4B-A0AFDE851D39}"/>
          </ac:spMkLst>
        </pc:spChg>
      </pc:sldChg>
      <pc:sldChg chg="addSp delSp modSp mod modNotesTx">
        <pc:chgData name="Johnson, Mark (STFC,DL,AST)" userId="641c2a7f-5b54-46b3-85cb-a679c0bad0ca" providerId="ADAL" clId="{6F529341-7F23-4F9F-9C62-7642B4A392DD}" dt="2025-07-09T07:14:54.981" v="1787" actId="20577"/>
        <pc:sldMkLst>
          <pc:docMk/>
          <pc:sldMk cId="1453521846" sldId="280"/>
        </pc:sldMkLst>
        <pc:spChg chg="add mod">
          <ac:chgData name="Johnson, Mark (STFC,DL,AST)" userId="641c2a7f-5b54-46b3-85cb-a679c0bad0ca" providerId="ADAL" clId="{6F529341-7F23-4F9F-9C62-7642B4A392DD}" dt="2025-07-07T09:23:03.205" v="868"/>
          <ac:spMkLst>
            <pc:docMk/>
            <pc:sldMk cId="1453521846" sldId="280"/>
            <ac:spMk id="10" creationId="{529D6D03-3B9F-BA5A-1E59-1107489E2709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50.364" v="862"/>
        <pc:sldMkLst>
          <pc:docMk/>
          <pc:sldMk cId="749005712" sldId="281"/>
        </pc:sldMkLst>
        <pc:spChg chg="mod">
          <ac:chgData name="Johnson, Mark (STFC,DL,AST)" userId="641c2a7f-5b54-46b3-85cb-a679c0bad0ca" providerId="ADAL" clId="{6F529341-7F23-4F9F-9C62-7642B4A392DD}" dt="2025-07-07T08:47:06.401" v="1" actId="20577"/>
          <ac:spMkLst>
            <pc:docMk/>
            <pc:sldMk cId="749005712" sldId="281"/>
            <ac:spMk id="4" creationId="{0A91EE5C-43B0-C40D-794C-CC054616FC99}"/>
          </ac:spMkLst>
        </pc:spChg>
        <pc:spChg chg="add mod">
          <ac:chgData name="Johnson, Mark (STFC,DL,AST)" userId="641c2a7f-5b54-46b3-85cb-a679c0bad0ca" providerId="ADAL" clId="{6F529341-7F23-4F9F-9C62-7642B4A392DD}" dt="2025-07-07T09:22:50.364" v="862"/>
          <ac:spMkLst>
            <pc:docMk/>
            <pc:sldMk cId="749005712" sldId="281"/>
            <ac:spMk id="9" creationId="{9CD465C7-C8A7-19B4-DCE0-86EA848816B8}"/>
          </ac:spMkLst>
        </pc:spChg>
      </pc:sldChg>
      <pc:sldChg chg="addSp delSp modSp mod">
        <pc:chgData name="Johnson, Mark (STFC,DL,AST)" userId="641c2a7f-5b54-46b3-85cb-a679c0bad0ca" providerId="ADAL" clId="{6F529341-7F23-4F9F-9C62-7642B4A392DD}" dt="2025-07-07T09:22:46.039" v="860"/>
        <pc:sldMkLst>
          <pc:docMk/>
          <pc:sldMk cId="2350860147" sldId="282"/>
        </pc:sldMkLst>
        <pc:spChg chg="add mod">
          <ac:chgData name="Johnson, Mark (STFC,DL,AST)" userId="641c2a7f-5b54-46b3-85cb-a679c0bad0ca" providerId="ADAL" clId="{6F529341-7F23-4F9F-9C62-7642B4A392DD}" dt="2025-07-07T09:22:46.039" v="860"/>
          <ac:spMkLst>
            <pc:docMk/>
            <pc:sldMk cId="2350860147" sldId="282"/>
            <ac:spMk id="7" creationId="{7EE9A586-DC6E-7E17-F7E8-422EC214C21C}"/>
          </ac:spMkLst>
        </pc:spChg>
      </pc:sldChg>
      <pc:sldChg chg="addSp delSp modSp new del mod setBg modClrScheme chgLayout">
        <pc:chgData name="Johnson, Mark (STFC,DL,AST)" userId="641c2a7f-5b54-46b3-85cb-a679c0bad0ca" providerId="ADAL" clId="{6F529341-7F23-4F9F-9C62-7642B4A392DD}" dt="2025-07-07T09:23:27.504" v="873" actId="2696"/>
        <pc:sldMkLst>
          <pc:docMk/>
          <pc:sldMk cId="1573650954" sldId="283"/>
        </pc:sldMkLst>
      </pc:sldChg>
      <pc:sldChg chg="addSp delSp modSp add mod modClrScheme chgLayout">
        <pc:chgData name="Johnson, Mark (STFC,DL,AST)" userId="641c2a7f-5b54-46b3-85cb-a679c0bad0ca" providerId="ADAL" clId="{6F529341-7F23-4F9F-9C62-7642B4A392DD}" dt="2025-07-07T13:48:26.169" v="907" actId="12789"/>
        <pc:sldMkLst>
          <pc:docMk/>
          <pc:sldMk cId="3008637665" sldId="283"/>
        </pc:sldMkLst>
        <pc:spChg chg="mod ord">
          <ac:chgData name="Johnson, Mark (STFC,DL,AST)" userId="641c2a7f-5b54-46b3-85cb-a679c0bad0ca" providerId="ADAL" clId="{6F529341-7F23-4F9F-9C62-7642B4A392DD}" dt="2025-07-07T13:48:26.169" v="907" actId="12789"/>
          <ac:spMkLst>
            <pc:docMk/>
            <pc:sldMk cId="3008637665" sldId="283"/>
            <ac:spMk id="16" creationId="{1DA90B69-D233-1CA1-5656-24CDD5288A05}"/>
          </ac:spMkLst>
        </pc:spChg>
      </pc:sldChg>
      <pc:sldChg chg="addSp delSp modSp add del mod modClrScheme chgLayout">
        <pc:chgData name="Johnson, Mark (STFC,DL,AST)" userId="641c2a7f-5b54-46b3-85cb-a679c0bad0ca" providerId="ADAL" clId="{6F529341-7F23-4F9F-9C62-7642B4A392DD}" dt="2025-07-07T09:23:30.666" v="874" actId="2696"/>
        <pc:sldMkLst>
          <pc:docMk/>
          <pc:sldMk cId="2737936355" sldId="284"/>
        </pc:sldMkLst>
      </pc:sldChg>
      <pc:sldChg chg="addSp delSp modSp add mod modClrScheme chgLayout">
        <pc:chgData name="Johnson, Mark (STFC,DL,AST)" userId="641c2a7f-5b54-46b3-85cb-a679c0bad0ca" providerId="ADAL" clId="{6F529341-7F23-4F9F-9C62-7642B4A392DD}" dt="2025-07-07T14:15:13.520" v="1783" actId="6549"/>
        <pc:sldMkLst>
          <pc:docMk/>
          <pc:sldMk cId="2746464226" sldId="284"/>
        </pc:sldMkLst>
        <pc:spChg chg="mod ord">
          <ac:chgData name="Johnson, Mark (STFC,DL,AST)" userId="641c2a7f-5b54-46b3-85cb-a679c0bad0ca" providerId="ADAL" clId="{6F529341-7F23-4F9F-9C62-7642B4A392DD}" dt="2025-07-07T13:48:56.403" v="909" actId="700"/>
          <ac:spMkLst>
            <pc:docMk/>
            <pc:sldMk cId="2746464226" sldId="284"/>
            <ac:spMk id="3" creationId="{645EB903-4614-C5CA-872E-EB50D09592A3}"/>
          </ac:spMkLst>
        </pc:spChg>
        <pc:spChg chg="mod ord">
          <ac:chgData name="Johnson, Mark (STFC,DL,AST)" userId="641c2a7f-5b54-46b3-85cb-a679c0bad0ca" providerId="ADAL" clId="{6F529341-7F23-4F9F-9C62-7642B4A392DD}" dt="2025-07-07T13:49:00.112" v="910" actId="14100"/>
          <ac:spMkLst>
            <pc:docMk/>
            <pc:sldMk cId="2746464226" sldId="284"/>
            <ac:spMk id="5" creationId="{57E7C09E-4E32-46EE-D541-D9D58620A043}"/>
          </ac:spMkLst>
        </pc:spChg>
        <pc:spChg chg="mod ord">
          <ac:chgData name="Johnson, Mark (STFC,DL,AST)" userId="641c2a7f-5b54-46b3-85cb-a679c0bad0ca" providerId="ADAL" clId="{6F529341-7F23-4F9F-9C62-7642B4A392DD}" dt="2025-07-07T13:49:12.666" v="953" actId="20577"/>
          <ac:spMkLst>
            <pc:docMk/>
            <pc:sldMk cId="2746464226" sldId="284"/>
            <ac:spMk id="8" creationId="{407B9835-6310-52C3-7B21-B8A2BDAB85E7}"/>
          </ac:spMkLst>
        </pc:spChg>
        <pc:spChg chg="add mod">
          <ac:chgData name="Johnson, Mark (STFC,DL,AST)" userId="641c2a7f-5b54-46b3-85cb-a679c0bad0ca" providerId="ADAL" clId="{6F529341-7F23-4F9F-9C62-7642B4A392DD}" dt="2025-07-07T14:15:13.520" v="1783" actId="6549"/>
          <ac:spMkLst>
            <pc:docMk/>
            <pc:sldMk cId="2746464226" sldId="284"/>
            <ac:spMk id="11" creationId="{C1A68648-01D6-D15E-7D62-F06637CB2BC8}"/>
          </ac:spMkLst>
        </pc:spChg>
        <pc:spChg chg="add mod">
          <ac:chgData name="Johnson, Mark (STFC,DL,AST)" userId="641c2a7f-5b54-46b3-85cb-a679c0bad0ca" providerId="ADAL" clId="{6F529341-7F23-4F9F-9C62-7642B4A392DD}" dt="2025-07-07T14:13:56.322" v="1766" actId="113"/>
          <ac:spMkLst>
            <pc:docMk/>
            <pc:sldMk cId="2746464226" sldId="284"/>
            <ac:spMk id="12" creationId="{954402C4-6FB5-DDE1-6EF2-65CCF10CAB8D}"/>
          </ac:spMkLst>
        </pc:spChg>
        <pc:graphicFrameChg chg="mod modGraphic">
          <ac:chgData name="Johnson, Mark (STFC,DL,AST)" userId="641c2a7f-5b54-46b3-85cb-a679c0bad0ca" providerId="ADAL" clId="{6F529341-7F23-4F9F-9C62-7642B4A392DD}" dt="2025-07-07T14:13:07.335" v="1689" actId="1076"/>
          <ac:graphicFrameMkLst>
            <pc:docMk/>
            <pc:sldMk cId="2746464226" sldId="284"/>
            <ac:graphicFrameMk id="2" creationId="{52AA4FAD-2546-8F2C-67AB-441E40B31748}"/>
          </ac:graphicFrameMkLst>
        </pc:graphicFrameChg>
      </pc:sldChg>
      <pc:sldChg chg="addSp delSp modSp add mod setBg modClrScheme chgLayout">
        <pc:chgData name="Johnson, Mark (STFC,DL,AST)" userId="641c2a7f-5b54-46b3-85cb-a679c0bad0ca" providerId="ADAL" clId="{6F529341-7F23-4F9F-9C62-7642B4A392DD}" dt="2025-07-07T14:14:52.974" v="1782"/>
        <pc:sldMkLst>
          <pc:docMk/>
          <pc:sldMk cId="1999563275" sldId="285"/>
        </pc:sldMkLst>
      </pc:sldChg>
    </pc:docChg>
  </pc:docChgLst>
  <pc:docChgLst>
    <pc:chgData name="Johnson, Mark (STFC,DL,AST)" userId="641c2a7f-5b54-46b3-85cb-a679c0bad0ca" providerId="ADAL" clId="{3985F069-6426-425A-A92A-A9BB1E558881}"/>
    <pc:docChg chg="undo redo custSel addSld delSld modSld sldOrd modMainMaster">
      <pc:chgData name="Johnson, Mark (STFC,DL,AST)" userId="641c2a7f-5b54-46b3-85cb-a679c0bad0ca" providerId="ADAL" clId="{3985F069-6426-425A-A92A-A9BB1E558881}" dt="2025-07-04T16:44:49.344" v="22005" actId="20577"/>
      <pc:docMkLst>
        <pc:docMk/>
      </pc:docMkLst>
      <pc:sldChg chg="modSp mod ord modShow">
        <pc:chgData name="Johnson, Mark (STFC,DL,AST)" userId="641c2a7f-5b54-46b3-85cb-a679c0bad0ca" providerId="ADAL" clId="{3985F069-6426-425A-A92A-A9BB1E558881}" dt="2025-07-04T08:33:11.914" v="21137" actId="20577"/>
        <pc:sldMkLst>
          <pc:docMk/>
          <pc:sldMk cId="3723638692" sldId="258"/>
        </pc:sldMkLst>
        <pc:spChg chg="mod">
          <ac:chgData name="Johnson, Mark (STFC,DL,AST)" userId="641c2a7f-5b54-46b3-85cb-a679c0bad0ca" providerId="ADAL" clId="{3985F069-6426-425A-A92A-A9BB1E558881}" dt="2025-06-26T09:41:58.818" v="1084" actId="20577"/>
          <ac:spMkLst>
            <pc:docMk/>
            <pc:sldMk cId="3723638692" sldId="258"/>
            <ac:spMk id="13" creationId="{6E3DF51E-5B89-D997-ED57-586630CD715F}"/>
          </ac:spMkLst>
        </pc:spChg>
        <pc:spChg chg="mod">
          <ac:chgData name="Johnson, Mark (STFC,DL,AST)" userId="641c2a7f-5b54-46b3-85cb-a679c0bad0ca" providerId="ADAL" clId="{3985F069-6426-425A-A92A-A9BB1E558881}" dt="2025-07-04T08:33:11.914" v="21137" actId="20577"/>
          <ac:spMkLst>
            <pc:docMk/>
            <pc:sldMk cId="3723638692" sldId="258"/>
            <ac:spMk id="14" creationId="{25513279-BF4F-A8EF-47E6-165188E2D270}"/>
          </ac:spMkLst>
        </pc:spChg>
      </pc:sldChg>
      <pc:sldChg chg="del mod modShow">
        <pc:chgData name="Johnson, Mark (STFC,DL,AST)" userId="641c2a7f-5b54-46b3-85cb-a679c0bad0ca" providerId="ADAL" clId="{3985F069-6426-425A-A92A-A9BB1E558881}" dt="2025-06-26T09:42:27.910" v="1117" actId="47"/>
        <pc:sldMkLst>
          <pc:docMk/>
          <pc:sldMk cId="2746800138" sldId="260"/>
        </pc:sldMkLst>
      </pc:sldChg>
      <pc:sldChg chg="addSp delSp modSp mod modClrScheme chgLayout">
        <pc:chgData name="Johnson, Mark (STFC,DL,AST)" userId="641c2a7f-5b54-46b3-85cb-a679c0bad0ca" providerId="ADAL" clId="{3985F069-6426-425A-A92A-A9BB1E558881}" dt="2025-06-26T16:27:54.485" v="12174" actId="255"/>
        <pc:sldMkLst>
          <pc:docMk/>
          <pc:sldMk cId="1376457917" sldId="261"/>
        </pc:sldMkLst>
        <pc:spChg chg="mod ord">
          <ac:chgData name="Johnson, Mark (STFC,DL,AST)" userId="641c2a7f-5b54-46b3-85cb-a679c0bad0ca" providerId="ADAL" clId="{3985F069-6426-425A-A92A-A9BB1E558881}" dt="2025-06-26T09:33:22.376" v="625" actId="1076"/>
          <ac:spMkLst>
            <pc:docMk/>
            <pc:sldMk cId="1376457917" sldId="261"/>
            <ac:spMk id="16" creationId="{D2367C1E-A4BE-BD6F-854D-E8DC06F5B747}"/>
          </ac:spMkLst>
        </pc:spChg>
        <pc:spChg chg="mod ord">
          <ac:chgData name="Johnson, Mark (STFC,DL,AST)" userId="641c2a7f-5b54-46b3-85cb-a679c0bad0ca" providerId="ADAL" clId="{3985F069-6426-425A-A92A-A9BB1E558881}" dt="2025-06-26T16:27:54.485" v="12174" actId="255"/>
          <ac:spMkLst>
            <pc:docMk/>
            <pc:sldMk cId="1376457917" sldId="261"/>
            <ac:spMk id="17" creationId="{607F2193-5215-3CA1-4B59-43BD24324544}"/>
          </ac:spMkLst>
        </pc:spChg>
        <pc:spChg chg="mod ord">
          <ac:chgData name="Johnson, Mark (STFC,DL,AST)" userId="641c2a7f-5b54-46b3-85cb-a679c0bad0ca" providerId="ADAL" clId="{3985F069-6426-425A-A92A-A9BB1E558881}" dt="2025-06-26T12:11:58.905" v="3950" actId="20577"/>
          <ac:spMkLst>
            <pc:docMk/>
            <pc:sldMk cId="1376457917" sldId="261"/>
            <ac:spMk id="19" creationId="{B4B2F9E6-7D95-D4B1-799C-17F87C4A902E}"/>
          </ac:spMkLst>
        </pc:spChg>
      </pc:sldChg>
      <pc:sldChg chg="del mod modShow">
        <pc:chgData name="Johnson, Mark (STFC,DL,AST)" userId="641c2a7f-5b54-46b3-85cb-a679c0bad0ca" providerId="ADAL" clId="{3985F069-6426-425A-A92A-A9BB1E558881}" dt="2025-06-26T09:42:27.910" v="1117" actId="47"/>
        <pc:sldMkLst>
          <pc:docMk/>
          <pc:sldMk cId="278401282" sldId="262"/>
        </pc:sldMkLst>
      </pc:sldChg>
      <pc:sldChg chg="del mod modShow">
        <pc:chgData name="Johnson, Mark (STFC,DL,AST)" userId="641c2a7f-5b54-46b3-85cb-a679c0bad0ca" providerId="ADAL" clId="{3985F069-6426-425A-A92A-A9BB1E558881}" dt="2025-06-26T09:42:27.910" v="1117" actId="47"/>
        <pc:sldMkLst>
          <pc:docMk/>
          <pc:sldMk cId="712095154" sldId="263"/>
        </pc:sldMkLst>
      </pc:sldChg>
      <pc:sldChg chg="del mod modShow">
        <pc:chgData name="Johnson, Mark (STFC,DL,AST)" userId="641c2a7f-5b54-46b3-85cb-a679c0bad0ca" providerId="ADAL" clId="{3985F069-6426-425A-A92A-A9BB1E558881}" dt="2025-06-26T09:42:27.910" v="1117" actId="47"/>
        <pc:sldMkLst>
          <pc:docMk/>
          <pc:sldMk cId="1611820843" sldId="264"/>
        </pc:sldMkLst>
      </pc:sldChg>
      <pc:sldChg chg="addSp delSp modSp mod ord modShow">
        <pc:chgData name="Johnson, Mark (STFC,DL,AST)" userId="641c2a7f-5b54-46b3-85cb-a679c0bad0ca" providerId="ADAL" clId="{3985F069-6426-425A-A92A-A9BB1E558881}" dt="2025-07-04T08:30:55.467" v="21071" actId="20577"/>
        <pc:sldMkLst>
          <pc:docMk/>
          <pc:sldMk cId="919494799" sldId="265"/>
        </pc:sldMkLst>
        <pc:spChg chg="add mod">
          <ac:chgData name="Johnson, Mark (STFC,DL,AST)" userId="641c2a7f-5b54-46b3-85cb-a679c0bad0ca" providerId="ADAL" clId="{3985F069-6426-425A-A92A-A9BB1E558881}" dt="2025-06-26T09:41:50.209" v="1072" actId="20577"/>
          <ac:spMkLst>
            <pc:docMk/>
            <pc:sldMk cId="919494799" sldId="265"/>
            <ac:spMk id="2" creationId="{681E7A55-C22B-A1D1-3478-B33CD8BF6104}"/>
          </ac:spMkLst>
        </pc:spChg>
        <pc:spChg chg="mod">
          <ac:chgData name="Johnson, Mark (STFC,DL,AST)" userId="641c2a7f-5b54-46b3-85cb-a679c0bad0ca" providerId="ADAL" clId="{3985F069-6426-425A-A92A-A9BB1E558881}" dt="2025-07-01T10:10:36.204" v="15840" actId="692"/>
          <ac:spMkLst>
            <pc:docMk/>
            <pc:sldMk cId="919494799" sldId="265"/>
            <ac:spMk id="3" creationId="{64AAC3EA-19CF-593F-9A1C-3E778ACBB3ED}"/>
          </ac:spMkLst>
        </pc:spChg>
        <pc:spChg chg="mod">
          <ac:chgData name="Johnson, Mark (STFC,DL,AST)" userId="641c2a7f-5b54-46b3-85cb-a679c0bad0ca" providerId="ADAL" clId="{3985F069-6426-425A-A92A-A9BB1E558881}" dt="2025-07-01T10:10:36.204" v="15840" actId="692"/>
          <ac:spMkLst>
            <pc:docMk/>
            <pc:sldMk cId="919494799" sldId="265"/>
            <ac:spMk id="5" creationId="{6FA63F77-0DED-EABB-D3D5-D4626DDE2F19}"/>
          </ac:spMkLst>
        </pc:spChg>
        <pc:spChg chg="mod">
          <ac:chgData name="Johnson, Mark (STFC,DL,AST)" userId="641c2a7f-5b54-46b3-85cb-a679c0bad0ca" providerId="ADAL" clId="{3985F069-6426-425A-A92A-A9BB1E558881}" dt="2025-06-26T09:39:15.086" v="1015" actId="20577"/>
          <ac:spMkLst>
            <pc:docMk/>
            <pc:sldMk cId="919494799" sldId="265"/>
            <ac:spMk id="6" creationId="{7EA8FD35-705D-F787-9AF5-930201B006B0}"/>
          </ac:spMkLst>
        </pc:spChg>
        <pc:spChg chg="mod">
          <ac:chgData name="Johnson, Mark (STFC,DL,AST)" userId="641c2a7f-5b54-46b3-85cb-a679c0bad0ca" providerId="ADAL" clId="{3985F069-6426-425A-A92A-A9BB1E558881}" dt="2025-07-01T10:10:36.204" v="15840" actId="692"/>
          <ac:spMkLst>
            <pc:docMk/>
            <pc:sldMk cId="919494799" sldId="265"/>
            <ac:spMk id="8" creationId="{2BBDDBB5-F6C7-34F9-C661-036324AEA282}"/>
          </ac:spMkLst>
        </pc:spChg>
        <pc:spChg chg="mod">
          <ac:chgData name="Johnson, Mark (STFC,DL,AST)" userId="641c2a7f-5b54-46b3-85cb-a679c0bad0ca" providerId="ADAL" clId="{3985F069-6426-425A-A92A-A9BB1E558881}" dt="2025-07-01T10:10:36.204" v="15840" actId="692"/>
          <ac:spMkLst>
            <pc:docMk/>
            <pc:sldMk cId="919494799" sldId="265"/>
            <ac:spMk id="9" creationId="{BC71F01A-4DA5-0FE8-71B5-FF90612F1561}"/>
          </ac:spMkLst>
        </pc:spChg>
        <pc:spChg chg="mod">
          <ac:chgData name="Johnson, Mark (STFC,DL,AST)" userId="641c2a7f-5b54-46b3-85cb-a679c0bad0ca" providerId="ADAL" clId="{3985F069-6426-425A-A92A-A9BB1E558881}" dt="2025-07-01T10:10:36.204" v="15840" actId="692"/>
          <ac:spMkLst>
            <pc:docMk/>
            <pc:sldMk cId="919494799" sldId="265"/>
            <ac:spMk id="10" creationId="{A95C5419-6BAA-C8DD-3C98-C43F66EAA251}"/>
          </ac:spMkLst>
        </pc:spChg>
        <pc:spChg chg="mod">
          <ac:chgData name="Johnson, Mark (STFC,DL,AST)" userId="641c2a7f-5b54-46b3-85cb-a679c0bad0ca" providerId="ADAL" clId="{3985F069-6426-425A-A92A-A9BB1E558881}" dt="2025-07-01T10:10:27" v="15838" actId="207"/>
          <ac:spMkLst>
            <pc:docMk/>
            <pc:sldMk cId="919494799" sldId="265"/>
            <ac:spMk id="11" creationId="{4DE567BC-5688-3245-2DF7-B3B5FA91A1BD}"/>
          </ac:spMkLst>
        </pc:spChg>
        <pc:spChg chg="mod">
          <ac:chgData name="Johnson, Mark (STFC,DL,AST)" userId="641c2a7f-5b54-46b3-85cb-a679c0bad0ca" providerId="ADAL" clId="{3985F069-6426-425A-A92A-A9BB1E558881}" dt="2025-07-04T08:30:55.467" v="21071" actId="20577"/>
          <ac:spMkLst>
            <pc:docMk/>
            <pc:sldMk cId="919494799" sldId="265"/>
            <ac:spMk id="12" creationId="{DC0A1B37-0B3C-09C1-09A1-8A08D06B099E}"/>
          </ac:spMkLst>
        </pc:spChg>
        <pc:spChg chg="mod">
          <ac:chgData name="Johnson, Mark (STFC,DL,AST)" userId="641c2a7f-5b54-46b3-85cb-a679c0bad0ca" providerId="ADAL" clId="{3985F069-6426-425A-A92A-A9BB1E558881}" dt="2025-07-01T10:10:27" v="15838" actId="207"/>
          <ac:spMkLst>
            <pc:docMk/>
            <pc:sldMk cId="919494799" sldId="265"/>
            <ac:spMk id="13" creationId="{7BCDDD70-14A2-CCC7-641A-E95ECD75AFED}"/>
          </ac:spMkLst>
        </pc:spChg>
        <pc:spChg chg="mod">
          <ac:chgData name="Johnson, Mark (STFC,DL,AST)" userId="641c2a7f-5b54-46b3-85cb-a679c0bad0ca" providerId="ADAL" clId="{3985F069-6426-425A-A92A-A9BB1E558881}" dt="2025-07-01T10:10:27" v="15838" actId="207"/>
          <ac:spMkLst>
            <pc:docMk/>
            <pc:sldMk cId="919494799" sldId="265"/>
            <ac:spMk id="14" creationId="{E12B86D1-57E3-8367-72D9-C9572FEEDCE6}"/>
          </ac:spMkLst>
        </pc:spChg>
      </pc:sldChg>
      <pc:sldChg chg="del mod modShow">
        <pc:chgData name="Johnson, Mark (STFC,DL,AST)" userId="641c2a7f-5b54-46b3-85cb-a679c0bad0ca" providerId="ADAL" clId="{3985F069-6426-425A-A92A-A9BB1E558881}" dt="2025-06-26T09:42:27.910" v="1117" actId="47"/>
        <pc:sldMkLst>
          <pc:docMk/>
          <pc:sldMk cId="1175612177" sldId="266"/>
        </pc:sldMkLst>
      </pc:sldChg>
      <pc:sldChg chg="addSp delSp modSp add mod modClrScheme modShow chgLayout">
        <pc:chgData name="Johnson, Mark (STFC,DL,AST)" userId="641c2a7f-5b54-46b3-85cb-a679c0bad0ca" providerId="ADAL" clId="{3985F069-6426-425A-A92A-A9BB1E558881}" dt="2025-07-04T12:18:00.498" v="21905" actId="20577"/>
        <pc:sldMkLst>
          <pc:docMk/>
          <pc:sldMk cId="681528614" sldId="267"/>
        </pc:sldMkLst>
        <pc:spChg chg="add mod">
          <ac:chgData name="Johnson, Mark (STFC,DL,AST)" userId="641c2a7f-5b54-46b3-85cb-a679c0bad0ca" providerId="ADAL" clId="{3985F069-6426-425A-A92A-A9BB1E558881}" dt="2025-06-26T09:34:56.160" v="700"/>
          <ac:spMkLst>
            <pc:docMk/>
            <pc:sldMk cId="681528614" sldId="267"/>
            <ac:spMk id="3" creationId="{1F6CB3A8-D8C2-0F40-4A44-C2B85F8AD45F}"/>
          </ac:spMkLst>
        </pc:spChg>
        <pc:spChg chg="mod ord">
          <ac:chgData name="Johnson, Mark (STFC,DL,AST)" userId="641c2a7f-5b54-46b3-85cb-a679c0bad0ca" providerId="ADAL" clId="{3985F069-6426-425A-A92A-A9BB1E558881}" dt="2025-06-26T09:36:13.675" v="775" actId="20577"/>
          <ac:spMkLst>
            <pc:docMk/>
            <pc:sldMk cId="681528614" sldId="267"/>
            <ac:spMk id="8" creationId="{1C28DC8B-5CB6-C89B-9613-1EA373F89C28}"/>
          </ac:spMkLst>
        </pc:spChg>
        <pc:spChg chg="mod ord">
          <ac:chgData name="Johnson, Mark (STFC,DL,AST)" userId="641c2a7f-5b54-46b3-85cb-a679c0bad0ca" providerId="ADAL" clId="{3985F069-6426-425A-A92A-A9BB1E558881}" dt="2025-06-26T14:18:38.227" v="5764" actId="255"/>
          <ac:spMkLst>
            <pc:docMk/>
            <pc:sldMk cId="681528614" sldId="267"/>
            <ac:spMk id="9" creationId="{11299B29-0D40-0E84-E081-71FE001F0829}"/>
          </ac:spMkLst>
        </pc:spChg>
        <pc:graphicFrameChg chg="mod modGraphic">
          <ac:chgData name="Johnson, Mark (STFC,DL,AST)" userId="641c2a7f-5b54-46b3-85cb-a679c0bad0ca" providerId="ADAL" clId="{3985F069-6426-425A-A92A-A9BB1E558881}" dt="2025-07-04T12:18:00.498" v="21905" actId="20577"/>
          <ac:graphicFrameMkLst>
            <pc:docMk/>
            <pc:sldMk cId="681528614" sldId="267"/>
            <ac:graphicFrameMk id="2" creationId="{383E5817-906A-B6C8-4BE3-FC5CD9568D06}"/>
          </ac:graphicFrameMkLst>
        </pc:graphicFrameChg>
      </pc:sldChg>
      <pc:sldChg chg="addSp modSp add mod modShow">
        <pc:chgData name="Johnson, Mark (STFC,DL,AST)" userId="641c2a7f-5b54-46b3-85cb-a679c0bad0ca" providerId="ADAL" clId="{3985F069-6426-425A-A92A-A9BB1E558881}" dt="2025-07-04T12:18:35.804" v="21918" actId="115"/>
        <pc:sldMkLst>
          <pc:docMk/>
          <pc:sldMk cId="1702588475" sldId="268"/>
        </pc:sldMkLst>
        <pc:spChg chg="add mod">
          <ac:chgData name="Johnson, Mark (STFC,DL,AST)" userId="641c2a7f-5b54-46b3-85cb-a679c0bad0ca" providerId="ADAL" clId="{3985F069-6426-425A-A92A-A9BB1E558881}" dt="2025-06-26T14:23:35.132" v="5900" actId="12789"/>
          <ac:spMkLst>
            <pc:docMk/>
            <pc:sldMk cId="1702588475" sldId="268"/>
            <ac:spMk id="2" creationId="{59619E95-9142-D79B-A2E5-BEB8D3D13149}"/>
          </ac:spMkLst>
        </pc:spChg>
        <pc:spChg chg="add mod">
          <ac:chgData name="Johnson, Mark (STFC,DL,AST)" userId="641c2a7f-5b54-46b3-85cb-a679c0bad0ca" providerId="ADAL" clId="{3985F069-6426-425A-A92A-A9BB1E558881}" dt="2025-06-27T16:46:24.184" v="13141" actId="20577"/>
          <ac:spMkLst>
            <pc:docMk/>
            <pc:sldMk cId="1702588475" sldId="268"/>
            <ac:spMk id="4" creationId="{B590C672-D3A4-6383-8DD2-04D0590A8105}"/>
          </ac:spMkLst>
        </pc:spChg>
        <pc:spChg chg="mod">
          <ac:chgData name="Johnson, Mark (STFC,DL,AST)" userId="641c2a7f-5b54-46b3-85cb-a679c0bad0ca" providerId="ADAL" clId="{3985F069-6426-425A-A92A-A9BB1E558881}" dt="2025-06-26T09:36:23.943" v="788" actId="20577"/>
          <ac:spMkLst>
            <pc:docMk/>
            <pc:sldMk cId="1702588475" sldId="268"/>
            <ac:spMk id="8" creationId="{77DE9A14-D5A8-6102-4EBB-0618F5E7DC99}"/>
          </ac:spMkLst>
        </pc:spChg>
        <pc:spChg chg="mod">
          <ac:chgData name="Johnson, Mark (STFC,DL,AST)" userId="641c2a7f-5b54-46b3-85cb-a679c0bad0ca" providerId="ADAL" clId="{3985F069-6426-425A-A92A-A9BB1E558881}" dt="2025-07-04T12:18:35.804" v="21918" actId="115"/>
          <ac:spMkLst>
            <pc:docMk/>
            <pc:sldMk cId="1702588475" sldId="268"/>
            <ac:spMk id="9" creationId="{39364D63-99C3-DC0F-5E0F-D84305FCD103}"/>
          </ac:spMkLst>
        </pc:spChg>
        <pc:grpChg chg="add mod">
          <ac:chgData name="Johnson, Mark (STFC,DL,AST)" userId="641c2a7f-5b54-46b3-85cb-a679c0bad0ca" providerId="ADAL" clId="{3985F069-6426-425A-A92A-A9BB1E558881}" dt="2025-07-03T16:05:40.413" v="21047" actId="1076"/>
          <ac:grpSpMkLst>
            <pc:docMk/>
            <pc:sldMk cId="1702588475" sldId="268"/>
            <ac:grpSpMk id="5" creationId="{4F01B173-4536-22F3-3A56-D958FC0EAAAF}"/>
          </ac:grpSpMkLst>
        </pc:grpChg>
      </pc:sldChg>
      <pc:sldChg chg="addSp delSp modSp add mod">
        <pc:chgData name="Johnson, Mark (STFC,DL,AST)" userId="641c2a7f-5b54-46b3-85cb-a679c0bad0ca" providerId="ADAL" clId="{3985F069-6426-425A-A92A-A9BB1E558881}" dt="2025-07-04T08:34:02.973" v="21172" actId="20577"/>
        <pc:sldMkLst>
          <pc:docMk/>
          <pc:sldMk cId="4119999507" sldId="269"/>
        </pc:sldMkLst>
        <pc:spChg chg="mod">
          <ac:chgData name="Johnson, Mark (STFC,DL,AST)" userId="641c2a7f-5b54-46b3-85cb-a679c0bad0ca" providerId="ADAL" clId="{3985F069-6426-425A-A92A-A9BB1E558881}" dt="2025-07-01T10:50:39.513" v="17568" actId="20577"/>
          <ac:spMkLst>
            <pc:docMk/>
            <pc:sldMk cId="4119999507" sldId="269"/>
            <ac:spMk id="8" creationId="{AF4C6770-0BD5-1DD9-90D2-0107D898FAD3}"/>
          </ac:spMkLst>
        </pc:spChg>
        <pc:spChg chg="mod">
          <ac:chgData name="Johnson, Mark (STFC,DL,AST)" userId="641c2a7f-5b54-46b3-85cb-a679c0bad0ca" providerId="ADAL" clId="{3985F069-6426-425A-A92A-A9BB1E558881}" dt="2025-07-04T08:34:02.973" v="21172" actId="20577"/>
          <ac:spMkLst>
            <pc:docMk/>
            <pc:sldMk cId="4119999507" sldId="269"/>
            <ac:spMk id="9" creationId="{BF23A141-91EE-BC24-5596-95063841E881}"/>
          </ac:spMkLst>
        </pc:spChg>
        <pc:spChg chg="add mod topLvl">
          <ac:chgData name="Johnson, Mark (STFC,DL,AST)" userId="641c2a7f-5b54-46b3-85cb-a679c0bad0ca" providerId="ADAL" clId="{3985F069-6426-425A-A92A-A9BB1E558881}" dt="2025-07-01T11:30:19.866" v="18686" actId="207"/>
          <ac:spMkLst>
            <pc:docMk/>
            <pc:sldMk cId="4119999507" sldId="269"/>
            <ac:spMk id="10" creationId="{5B2E6228-680C-11B2-E65F-6B33425BA666}"/>
          </ac:spMkLst>
        </pc:spChg>
        <pc:spChg chg="add mod topLvl">
          <ac:chgData name="Johnson, Mark (STFC,DL,AST)" userId="641c2a7f-5b54-46b3-85cb-a679c0bad0ca" providerId="ADAL" clId="{3985F069-6426-425A-A92A-A9BB1E558881}" dt="2025-07-01T11:30:22.649" v="18687" actId="207"/>
          <ac:spMkLst>
            <pc:docMk/>
            <pc:sldMk cId="4119999507" sldId="269"/>
            <ac:spMk id="11" creationId="{2460D484-7F5D-2B34-18F1-DF91BA08E295}"/>
          </ac:spMkLst>
        </pc:spChg>
        <pc:spChg chg="add mod topLvl">
          <ac:chgData name="Johnson, Mark (STFC,DL,AST)" userId="641c2a7f-5b54-46b3-85cb-a679c0bad0ca" providerId="ADAL" clId="{3985F069-6426-425A-A92A-A9BB1E558881}" dt="2025-07-01T11:30:02.368" v="18679" actId="2711"/>
          <ac:spMkLst>
            <pc:docMk/>
            <pc:sldMk cId="4119999507" sldId="269"/>
            <ac:spMk id="12" creationId="{0D31CE00-08EC-A342-8A4B-99D1C268E44B}"/>
          </ac:spMkLst>
        </pc:spChg>
        <pc:spChg chg="add mod topLvl">
          <ac:chgData name="Johnson, Mark (STFC,DL,AST)" userId="641c2a7f-5b54-46b3-85cb-a679c0bad0ca" providerId="ADAL" clId="{3985F069-6426-425A-A92A-A9BB1E558881}" dt="2025-07-01T11:29:54.593" v="18675" actId="113"/>
          <ac:spMkLst>
            <pc:docMk/>
            <pc:sldMk cId="4119999507" sldId="269"/>
            <ac:spMk id="13" creationId="{0F58B3EB-7484-3FC8-3710-CDBE8E0218B7}"/>
          </ac:spMkLst>
        </pc:spChg>
        <pc:spChg chg="mod topLvl">
          <ac:chgData name="Johnson, Mark (STFC,DL,AST)" userId="641c2a7f-5b54-46b3-85cb-a679c0bad0ca" providerId="ADAL" clId="{3985F069-6426-425A-A92A-A9BB1E558881}" dt="2025-07-01T11:29:29.403" v="18672" actId="207"/>
          <ac:spMkLst>
            <pc:docMk/>
            <pc:sldMk cId="4119999507" sldId="269"/>
            <ac:spMk id="23" creationId="{231E016E-A4D4-55F5-F6C3-17D0BC62D099}"/>
          </ac:spMkLst>
        </pc:spChg>
        <pc:spChg chg="mod topLvl">
          <ac:chgData name="Johnson, Mark (STFC,DL,AST)" userId="641c2a7f-5b54-46b3-85cb-a679c0bad0ca" providerId="ADAL" clId="{3985F069-6426-425A-A92A-A9BB1E558881}" dt="2025-07-01T11:20:02.283" v="18425" actId="692"/>
          <ac:spMkLst>
            <pc:docMk/>
            <pc:sldMk cId="4119999507" sldId="269"/>
            <ac:spMk id="26" creationId="{76D264D1-256B-87A0-89BC-0C37D40702BF}"/>
          </ac:spMkLst>
        </pc:spChg>
        <pc:spChg chg="add del mod topLvl">
          <ac:chgData name="Johnson, Mark (STFC,DL,AST)" userId="641c2a7f-5b54-46b3-85cb-a679c0bad0ca" providerId="ADAL" clId="{3985F069-6426-425A-A92A-A9BB1E558881}" dt="2025-07-01T11:29:04.574" v="18667" actId="692"/>
          <ac:spMkLst>
            <pc:docMk/>
            <pc:sldMk cId="4119999507" sldId="269"/>
            <ac:spMk id="29" creationId="{4E731571-FAC7-4B55-0B4B-8CAD40472D92}"/>
          </ac:spMkLst>
        </pc:spChg>
        <pc:spChg chg="mod topLvl">
          <ac:chgData name="Johnson, Mark (STFC,DL,AST)" userId="641c2a7f-5b54-46b3-85cb-a679c0bad0ca" providerId="ADAL" clId="{3985F069-6426-425A-A92A-A9BB1E558881}" dt="2025-07-01T11:20:04.311" v="18428" actId="207"/>
          <ac:spMkLst>
            <pc:docMk/>
            <pc:sldMk cId="4119999507" sldId="269"/>
            <ac:spMk id="32" creationId="{1B27ABF0-4F30-886A-E966-7B29CEA040EE}"/>
          </ac:spMkLst>
        </pc:spChg>
        <pc:spChg chg="add mod">
          <ac:chgData name="Johnson, Mark (STFC,DL,AST)" userId="641c2a7f-5b54-46b3-85cb-a679c0bad0ca" providerId="ADAL" clId="{3985F069-6426-425A-A92A-A9BB1E558881}" dt="2025-07-01T11:30:27.252" v="18688" actId="207"/>
          <ac:spMkLst>
            <pc:docMk/>
            <pc:sldMk cId="4119999507" sldId="269"/>
            <ac:spMk id="39" creationId="{E498FFE7-3725-D7CF-5337-12546A8D20D8}"/>
          </ac:spMkLst>
        </pc:spChg>
        <pc:spChg chg="add mod">
          <ac:chgData name="Johnson, Mark (STFC,DL,AST)" userId="641c2a7f-5b54-46b3-85cb-a679c0bad0ca" providerId="ADAL" clId="{3985F069-6426-425A-A92A-A9BB1E558881}" dt="2025-07-01T11:30:31.214" v="18689" actId="207"/>
          <ac:spMkLst>
            <pc:docMk/>
            <pc:sldMk cId="4119999507" sldId="269"/>
            <ac:spMk id="40" creationId="{FBCA81A2-1C94-662B-B491-1F650F3D2338}"/>
          </ac:spMkLst>
        </pc:spChg>
        <pc:spChg chg="add mod ord">
          <ac:chgData name="Johnson, Mark (STFC,DL,AST)" userId="641c2a7f-5b54-46b3-85cb-a679c0bad0ca" providerId="ADAL" clId="{3985F069-6426-425A-A92A-A9BB1E558881}" dt="2025-07-01T10:38:17.230" v="17207" actId="165"/>
          <ac:spMkLst>
            <pc:docMk/>
            <pc:sldMk cId="4119999507" sldId="269"/>
            <ac:spMk id="42" creationId="{1E632CC5-B8A8-D886-3AAF-9144B83FD30A}"/>
          </ac:spMkLst>
        </pc:spChg>
        <pc:spChg chg="mod topLvl">
          <ac:chgData name="Johnson, Mark (STFC,DL,AST)" userId="641c2a7f-5b54-46b3-85cb-a679c0bad0ca" providerId="ADAL" clId="{3985F069-6426-425A-A92A-A9BB1E558881}" dt="2025-07-01T10:38:17.230" v="17207" actId="165"/>
          <ac:spMkLst>
            <pc:docMk/>
            <pc:sldMk cId="4119999507" sldId="269"/>
            <ac:spMk id="50" creationId="{77897708-0BD1-8703-2252-862B977AF208}"/>
          </ac:spMkLst>
        </pc:spChg>
        <pc:spChg chg="add mod">
          <ac:chgData name="Johnson, Mark (STFC,DL,AST)" userId="641c2a7f-5b54-46b3-85cb-a679c0bad0ca" providerId="ADAL" clId="{3985F069-6426-425A-A92A-A9BB1E558881}" dt="2025-07-01T10:46:25.494" v="17554" actId="1036"/>
          <ac:spMkLst>
            <pc:docMk/>
            <pc:sldMk cId="4119999507" sldId="269"/>
            <ac:spMk id="61" creationId="{545C92FD-9D6F-5B30-EF2C-52347D745EA4}"/>
          </ac:spMkLst>
        </pc:spChg>
        <pc:grpChg chg="add mod or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44" creationId="{DD3CE697-FB34-CCAE-C3EA-C1EA19EFF918}"/>
          </ac:grpSpMkLst>
        </pc:grpChg>
        <pc:grpChg chg="add mo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45" creationId="{458CB5EA-E574-E016-3C8D-A871A16FF5B2}"/>
          </ac:grpSpMkLst>
        </pc:grpChg>
        <pc:grpChg chg="add mo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46" creationId="{9D918CCE-D4C8-D124-5E59-119E3194FFBC}"/>
          </ac:grpSpMkLst>
        </pc:grpChg>
        <pc:grpChg chg="add mo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47" creationId="{59BCDAB5-1940-00AA-10A6-80F03C39C9E9}"/>
          </ac:grpSpMkLst>
        </pc:grpChg>
        <pc:grpChg chg="add mo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48" creationId="{7620A8D4-E8C9-E9FD-26C9-B9ACCCC02F18}"/>
          </ac:grpSpMkLst>
        </pc:grpChg>
        <pc:grpChg chg="add mod ord">
          <ac:chgData name="Johnson, Mark (STFC,DL,AST)" userId="641c2a7f-5b54-46b3-85cb-a679c0bad0ca" providerId="ADAL" clId="{3985F069-6426-425A-A92A-A9BB1E558881}" dt="2025-07-01T10:38:21.918" v="17208" actId="164"/>
          <ac:grpSpMkLst>
            <pc:docMk/>
            <pc:sldMk cId="4119999507" sldId="269"/>
            <ac:grpSpMk id="53" creationId="{16D754AC-01FA-06C4-6F06-919652531935}"/>
          </ac:grpSpMkLst>
        </pc:grpChg>
        <pc:grpChg chg="add mod">
          <ac:chgData name="Johnson, Mark (STFC,DL,AST)" userId="641c2a7f-5b54-46b3-85cb-a679c0bad0ca" providerId="ADAL" clId="{3985F069-6426-425A-A92A-A9BB1E558881}" dt="2025-07-01T11:17:29.977" v="18408" actId="14100"/>
          <ac:grpSpMkLst>
            <pc:docMk/>
            <pc:sldMk cId="4119999507" sldId="269"/>
            <ac:grpSpMk id="60" creationId="{174A8256-8F76-FED2-0EEC-77BB9FC4A675}"/>
          </ac:grpSpMkLst>
        </pc:grpChg>
        <pc:picChg chg="add mod topLvl">
          <ac:chgData name="Johnson, Mark (STFC,DL,AST)" userId="641c2a7f-5b54-46b3-85cb-a679c0bad0ca" providerId="ADAL" clId="{3985F069-6426-425A-A92A-A9BB1E558881}" dt="2025-07-01T10:24:44.631" v="16625" actId="164"/>
          <ac:picMkLst>
            <pc:docMk/>
            <pc:sldMk cId="4119999507" sldId="269"/>
            <ac:picMk id="7" creationId="{89966800-78AD-0201-F2B8-2EB77082BF2E}"/>
          </ac:picMkLst>
        </pc:picChg>
        <pc:cxnChg chg="add mod ord">
          <ac:chgData name="Johnson, Mark (STFC,DL,AST)" userId="641c2a7f-5b54-46b3-85cb-a679c0bad0ca" providerId="ADAL" clId="{3985F069-6426-425A-A92A-A9BB1E558881}" dt="2025-07-01T11:15:47.602" v="18401" actId="692"/>
          <ac:cxnSpMkLst>
            <pc:docMk/>
            <pc:sldMk cId="4119999507" sldId="269"/>
            <ac:cxnSpMk id="38" creationId="{E6D70513-2E93-D54A-ADE6-95AEE2FDB2FD}"/>
          </ac:cxnSpMkLst>
        </pc:cxnChg>
        <pc:cxnChg chg="mod topLvl">
          <ac:chgData name="Johnson, Mark (STFC,DL,AST)" userId="641c2a7f-5b54-46b3-85cb-a679c0bad0ca" providerId="ADAL" clId="{3985F069-6426-425A-A92A-A9BB1E558881}" dt="2025-07-01T11:15:57.170" v="18403" actId="1035"/>
          <ac:cxnSpMkLst>
            <pc:docMk/>
            <pc:sldMk cId="4119999507" sldId="269"/>
            <ac:cxnSpMk id="51" creationId="{39610732-8D89-28EF-A60E-FD924D801E33}"/>
          </ac:cxnSpMkLst>
        </pc:cxnChg>
        <pc:cxnChg chg="add mod">
          <ac:chgData name="Johnson, Mark (STFC,DL,AST)" userId="641c2a7f-5b54-46b3-85cb-a679c0bad0ca" providerId="ADAL" clId="{3985F069-6426-425A-A92A-A9BB1E558881}" dt="2025-07-01T10:38:21.918" v="17208" actId="164"/>
          <ac:cxnSpMkLst>
            <pc:docMk/>
            <pc:sldMk cId="4119999507" sldId="269"/>
            <ac:cxnSpMk id="56" creationId="{E90FFA0A-24D5-C185-0E59-7F6003F0C0C7}"/>
          </ac:cxnSpMkLst>
        </pc:cxnChg>
        <pc:cxnChg chg="add mod">
          <ac:chgData name="Johnson, Mark (STFC,DL,AST)" userId="641c2a7f-5b54-46b3-85cb-a679c0bad0ca" providerId="ADAL" clId="{3985F069-6426-425A-A92A-A9BB1E558881}" dt="2025-07-01T10:38:21.918" v="17208" actId="164"/>
          <ac:cxnSpMkLst>
            <pc:docMk/>
            <pc:sldMk cId="4119999507" sldId="269"/>
            <ac:cxnSpMk id="58" creationId="{C2AD2A3C-39EA-EB59-1BF6-F0549B60A1B6}"/>
          </ac:cxnSpMkLst>
        </pc:cxnChg>
      </pc:sldChg>
      <pc:sldChg chg="addSp delSp modSp add mod">
        <pc:chgData name="Johnson, Mark (STFC,DL,AST)" userId="641c2a7f-5b54-46b3-85cb-a679c0bad0ca" providerId="ADAL" clId="{3985F069-6426-425A-A92A-A9BB1E558881}" dt="2025-07-04T12:19:46.760" v="21934" actId="1036"/>
        <pc:sldMkLst>
          <pc:docMk/>
          <pc:sldMk cId="1015105797" sldId="270"/>
        </pc:sldMkLst>
        <pc:spChg chg="add mod">
          <ac:chgData name="Johnson, Mark (STFC,DL,AST)" userId="641c2a7f-5b54-46b3-85cb-a679c0bad0ca" providerId="ADAL" clId="{3985F069-6426-425A-A92A-A9BB1E558881}" dt="2025-07-01T16:33:03.344" v="20198" actId="34135"/>
          <ac:spMkLst>
            <pc:docMk/>
            <pc:sldMk cId="1015105797" sldId="270"/>
            <ac:spMk id="7" creationId="{AF00180E-BC52-B9F7-0348-7CE34337299C}"/>
          </ac:spMkLst>
        </pc:spChg>
        <pc:spChg chg="mod">
          <ac:chgData name="Johnson, Mark (STFC,DL,AST)" userId="641c2a7f-5b54-46b3-85cb-a679c0bad0ca" providerId="ADAL" clId="{3985F069-6426-425A-A92A-A9BB1E558881}" dt="2025-07-01T10:50:52.697" v="17606" actId="20577"/>
          <ac:spMkLst>
            <pc:docMk/>
            <pc:sldMk cId="1015105797" sldId="270"/>
            <ac:spMk id="8" creationId="{51699548-F64F-CD04-298A-C8B7D51BA1C2}"/>
          </ac:spMkLst>
        </pc:spChg>
        <pc:spChg chg="mod">
          <ac:chgData name="Johnson, Mark (STFC,DL,AST)" userId="641c2a7f-5b54-46b3-85cb-a679c0bad0ca" providerId="ADAL" clId="{3985F069-6426-425A-A92A-A9BB1E558881}" dt="2025-07-04T12:19:46.760" v="21934" actId="1036"/>
          <ac:spMkLst>
            <pc:docMk/>
            <pc:sldMk cId="1015105797" sldId="270"/>
            <ac:spMk id="9" creationId="{8C5E039E-7B3F-348C-9C5C-1A2D4987CE6D}"/>
          </ac:spMkLst>
        </pc:spChg>
        <pc:spChg chg="add mod ord">
          <ac:chgData name="Johnson, Mark (STFC,DL,AST)" userId="641c2a7f-5b54-46b3-85cb-a679c0bad0ca" providerId="ADAL" clId="{3985F069-6426-425A-A92A-A9BB1E558881}" dt="2025-07-04T12:19:46.760" v="21934" actId="1036"/>
          <ac:spMkLst>
            <pc:docMk/>
            <pc:sldMk cId="1015105797" sldId="270"/>
            <ac:spMk id="13" creationId="{38476AF1-DE08-6AF7-9536-4FE3899734A3}"/>
          </ac:spMkLst>
        </pc:spChg>
        <pc:picChg chg="add mod ord">
          <ac:chgData name="Johnson, Mark (STFC,DL,AST)" userId="641c2a7f-5b54-46b3-85cb-a679c0bad0ca" providerId="ADAL" clId="{3985F069-6426-425A-A92A-A9BB1E558881}" dt="2025-07-04T12:19:46.760" v="21934" actId="1036"/>
          <ac:picMkLst>
            <pc:docMk/>
            <pc:sldMk cId="1015105797" sldId="270"/>
            <ac:picMk id="4" creationId="{1289A8FB-39DD-352E-BD1B-0C302A1CFBB9}"/>
          </ac:picMkLst>
        </pc:picChg>
        <pc:picChg chg="add mod">
          <ac:chgData name="Johnson, Mark (STFC,DL,AST)" userId="641c2a7f-5b54-46b3-85cb-a679c0bad0ca" providerId="ADAL" clId="{3985F069-6426-425A-A92A-A9BB1E558881}" dt="2025-07-04T12:19:46.760" v="21934" actId="1036"/>
          <ac:picMkLst>
            <pc:docMk/>
            <pc:sldMk cId="1015105797" sldId="270"/>
            <ac:picMk id="14" creationId="{55129DDD-60B0-4B55-C4C4-A00889F3BB2E}"/>
          </ac:picMkLst>
        </pc:picChg>
      </pc:sldChg>
      <pc:sldChg chg="addSp delSp modSp add mod">
        <pc:chgData name="Johnson, Mark (STFC,DL,AST)" userId="641c2a7f-5b54-46b3-85cb-a679c0bad0ca" providerId="ADAL" clId="{3985F069-6426-425A-A92A-A9BB1E558881}" dt="2025-07-04T09:11:44.127" v="21623" actId="20577"/>
        <pc:sldMkLst>
          <pc:docMk/>
          <pc:sldMk cId="3120190853" sldId="271"/>
        </pc:sldMkLst>
        <pc:spChg chg="mod ord">
          <ac:chgData name="Johnson, Mark (STFC,DL,AST)" userId="641c2a7f-5b54-46b3-85cb-a679c0bad0ca" providerId="ADAL" clId="{3985F069-6426-425A-A92A-A9BB1E558881}" dt="2025-06-27T17:02:28.614" v="13717" actId="12789"/>
          <ac:spMkLst>
            <pc:docMk/>
            <pc:sldMk cId="3120190853" sldId="271"/>
            <ac:spMk id="5" creationId="{0FFAE88E-01E5-E45D-FBFC-9DAD248BB311}"/>
          </ac:spMkLst>
        </pc:spChg>
        <pc:spChg chg="mod topLvl">
          <ac:chgData name="Johnson, Mark (STFC,DL,AST)" userId="641c2a7f-5b54-46b3-85cb-a679c0bad0ca" providerId="ADAL" clId="{3985F069-6426-425A-A92A-A9BB1E558881}" dt="2025-07-04T08:51:59.124" v="21591" actId="164"/>
          <ac:spMkLst>
            <pc:docMk/>
            <pc:sldMk cId="3120190853" sldId="271"/>
            <ac:spMk id="7" creationId="{C2A3550F-7536-158F-97ED-62BCACF254F3}"/>
          </ac:spMkLst>
        </pc:spChg>
        <pc:spChg chg="mod">
          <ac:chgData name="Johnson, Mark (STFC,DL,AST)" userId="641c2a7f-5b54-46b3-85cb-a679c0bad0ca" providerId="ADAL" clId="{3985F069-6426-425A-A92A-A9BB1E558881}" dt="2025-06-26T09:37:08.300" v="833" actId="20577"/>
          <ac:spMkLst>
            <pc:docMk/>
            <pc:sldMk cId="3120190853" sldId="271"/>
            <ac:spMk id="8" creationId="{3BBA4C23-B9B4-7E82-240C-DE5EAF12546D}"/>
          </ac:spMkLst>
        </pc:spChg>
        <pc:spChg chg="mod topLvl">
          <ac:chgData name="Johnson, Mark (STFC,DL,AST)" userId="641c2a7f-5b54-46b3-85cb-a679c0bad0ca" providerId="ADAL" clId="{3985F069-6426-425A-A92A-A9BB1E558881}" dt="2025-07-04T08:52:02.143" v="21592" actId="164"/>
          <ac:spMkLst>
            <pc:docMk/>
            <pc:sldMk cId="3120190853" sldId="271"/>
            <ac:spMk id="9" creationId="{DDA62719-BB38-A26E-1157-B268374A6022}"/>
          </ac:spMkLst>
        </pc:spChg>
        <pc:spChg chg="mod topLvl">
          <ac:chgData name="Johnson, Mark (STFC,DL,AST)" userId="641c2a7f-5b54-46b3-85cb-a679c0bad0ca" providerId="ADAL" clId="{3985F069-6426-425A-A92A-A9BB1E558881}" dt="2025-07-04T08:52:05.487" v="21593" actId="164"/>
          <ac:spMkLst>
            <pc:docMk/>
            <pc:sldMk cId="3120190853" sldId="271"/>
            <ac:spMk id="10" creationId="{D10B5A26-D587-7D07-E37D-ECD191DEDA49}"/>
          </ac:spMkLst>
        </pc:spChg>
        <pc:spChg chg="mod">
          <ac:chgData name="Johnson, Mark (STFC,DL,AST)" userId="641c2a7f-5b54-46b3-85cb-a679c0bad0ca" providerId="ADAL" clId="{3985F069-6426-425A-A92A-A9BB1E558881}" dt="2025-07-02T08:31:57.687" v="20383" actId="6549"/>
          <ac:spMkLst>
            <pc:docMk/>
            <pc:sldMk cId="3120190853" sldId="271"/>
            <ac:spMk id="11" creationId="{7C9459CF-4387-15D5-E21E-16E5171EF2FF}"/>
          </ac:spMkLst>
        </pc:spChg>
        <pc:spChg chg="mod topLvl">
          <ac:chgData name="Johnson, Mark (STFC,DL,AST)" userId="641c2a7f-5b54-46b3-85cb-a679c0bad0ca" providerId="ADAL" clId="{3985F069-6426-425A-A92A-A9BB1E558881}" dt="2025-07-04T08:52:08.686" v="21594" actId="164"/>
          <ac:spMkLst>
            <pc:docMk/>
            <pc:sldMk cId="3120190853" sldId="271"/>
            <ac:spMk id="16" creationId="{3A88CE3A-5705-3ECF-5FEF-27311B052863}"/>
          </ac:spMkLst>
        </pc:spChg>
        <pc:spChg chg="mod topLvl">
          <ac:chgData name="Johnson, Mark (STFC,DL,AST)" userId="641c2a7f-5b54-46b3-85cb-a679c0bad0ca" providerId="ADAL" clId="{3985F069-6426-425A-A92A-A9BB1E558881}" dt="2025-07-04T08:52:35.966" v="21606" actId="1036"/>
          <ac:spMkLst>
            <pc:docMk/>
            <pc:sldMk cId="3120190853" sldId="271"/>
            <ac:spMk id="47" creationId="{5A91E464-9CCF-6807-4AE8-FD43FE2CDC40}"/>
          </ac:spMkLst>
        </pc:spChg>
        <pc:spChg chg="mod">
          <ac:chgData name="Johnson, Mark (STFC,DL,AST)" userId="641c2a7f-5b54-46b3-85cb-a679c0bad0ca" providerId="ADAL" clId="{3985F069-6426-425A-A92A-A9BB1E558881}" dt="2025-07-04T09:11:44.127" v="21623" actId="20577"/>
          <ac:spMkLst>
            <pc:docMk/>
            <pc:sldMk cId="3120190853" sldId="271"/>
            <ac:spMk id="57" creationId="{CB1908E4-F39C-FD3E-C4D8-1B08D9AA4857}"/>
          </ac:spMkLst>
        </pc:spChg>
        <pc:grpChg chg="add mod">
          <ac:chgData name="Johnson, Mark (STFC,DL,AST)" userId="641c2a7f-5b54-46b3-85cb-a679c0bad0ca" providerId="ADAL" clId="{3985F069-6426-425A-A92A-A9BB1E558881}" dt="2025-06-27T17:02:59.859" v="13732" actId="1035"/>
          <ac:grpSpMkLst>
            <pc:docMk/>
            <pc:sldMk cId="3120190853" sldId="271"/>
            <ac:grpSpMk id="2" creationId="{52245C4D-216E-5BEB-66BD-B9195A9CF7F3}"/>
          </ac:grpSpMkLst>
        </pc:grpChg>
        <pc:grpChg chg="add mod">
          <ac:chgData name="Johnson, Mark (STFC,DL,AST)" userId="641c2a7f-5b54-46b3-85cb-a679c0bad0ca" providerId="ADAL" clId="{3985F069-6426-425A-A92A-A9BB1E558881}" dt="2025-07-04T08:51:59.124" v="21591" actId="164"/>
          <ac:grpSpMkLst>
            <pc:docMk/>
            <pc:sldMk cId="3120190853" sldId="271"/>
            <ac:grpSpMk id="34" creationId="{335DE0DB-3D33-3E11-D3DF-B1A2911CC308}"/>
          </ac:grpSpMkLst>
        </pc:grpChg>
        <pc:grpChg chg="add mod">
          <ac:chgData name="Johnson, Mark (STFC,DL,AST)" userId="641c2a7f-5b54-46b3-85cb-a679c0bad0ca" providerId="ADAL" clId="{3985F069-6426-425A-A92A-A9BB1E558881}" dt="2025-07-04T08:52:13.938" v="21595" actId="465"/>
          <ac:grpSpMkLst>
            <pc:docMk/>
            <pc:sldMk cId="3120190853" sldId="271"/>
            <ac:grpSpMk id="35" creationId="{2BC4FB23-B844-F436-4250-C4D64AB533FA}"/>
          </ac:grpSpMkLst>
        </pc:grpChg>
        <pc:grpChg chg="add mod">
          <ac:chgData name="Johnson, Mark (STFC,DL,AST)" userId="641c2a7f-5b54-46b3-85cb-a679c0bad0ca" providerId="ADAL" clId="{3985F069-6426-425A-A92A-A9BB1E558881}" dt="2025-07-04T08:52:13.938" v="21595" actId="465"/>
          <ac:grpSpMkLst>
            <pc:docMk/>
            <pc:sldMk cId="3120190853" sldId="271"/>
            <ac:grpSpMk id="36" creationId="{A1C7BF07-1C0E-CE62-A456-F736DF5554AE}"/>
          </ac:grpSpMkLst>
        </pc:grpChg>
        <pc:grpChg chg="add mod">
          <ac:chgData name="Johnson, Mark (STFC,DL,AST)" userId="641c2a7f-5b54-46b3-85cb-a679c0bad0ca" providerId="ADAL" clId="{3985F069-6426-425A-A92A-A9BB1E558881}" dt="2025-07-04T08:52:08.686" v="21594" actId="164"/>
          <ac:grpSpMkLst>
            <pc:docMk/>
            <pc:sldMk cId="3120190853" sldId="271"/>
            <ac:grpSpMk id="37" creationId="{7A3DCB19-FDF2-FE0B-EFA8-F84A7DD68D4E}"/>
          </ac:grpSpMkLst>
        </pc:grpChg>
        <pc:picChg chg="add mod ord">
          <ac:chgData name="Johnson, Mark (STFC,DL,AST)" userId="641c2a7f-5b54-46b3-85cb-a679c0bad0ca" providerId="ADAL" clId="{3985F069-6426-425A-A92A-A9BB1E558881}" dt="2025-07-04T08:52:02.143" v="21592" actId="164"/>
          <ac:picMkLst>
            <pc:docMk/>
            <pc:sldMk cId="3120190853" sldId="271"/>
            <ac:picMk id="30" creationId="{04BEDFC6-0EE1-260F-A83F-C7351421B240}"/>
          </ac:picMkLst>
        </pc:picChg>
        <pc:picChg chg="add mod ord">
          <ac:chgData name="Johnson, Mark (STFC,DL,AST)" userId="641c2a7f-5b54-46b3-85cb-a679c0bad0ca" providerId="ADAL" clId="{3985F069-6426-425A-A92A-A9BB1E558881}" dt="2025-07-04T08:52:08.686" v="21594" actId="164"/>
          <ac:picMkLst>
            <pc:docMk/>
            <pc:sldMk cId="3120190853" sldId="271"/>
            <ac:picMk id="31" creationId="{445C6E1C-3BD6-A022-8933-AF556EA8E66D}"/>
          </ac:picMkLst>
        </pc:picChg>
        <pc:picChg chg="add mod ord">
          <ac:chgData name="Johnson, Mark (STFC,DL,AST)" userId="641c2a7f-5b54-46b3-85cb-a679c0bad0ca" providerId="ADAL" clId="{3985F069-6426-425A-A92A-A9BB1E558881}" dt="2025-07-04T08:52:05.487" v="21593" actId="164"/>
          <ac:picMkLst>
            <pc:docMk/>
            <pc:sldMk cId="3120190853" sldId="271"/>
            <ac:picMk id="32" creationId="{64F6F38C-4F36-76F6-9E86-7CC96E1E487A}"/>
          </ac:picMkLst>
        </pc:picChg>
        <pc:picChg chg="add mod ord">
          <ac:chgData name="Johnson, Mark (STFC,DL,AST)" userId="641c2a7f-5b54-46b3-85cb-a679c0bad0ca" providerId="ADAL" clId="{3985F069-6426-425A-A92A-A9BB1E558881}" dt="2025-07-04T08:51:59.124" v="21591" actId="164"/>
          <ac:picMkLst>
            <pc:docMk/>
            <pc:sldMk cId="3120190853" sldId="271"/>
            <ac:picMk id="33" creationId="{D6B925E0-A9A7-A166-D707-61C500C8922F}"/>
          </ac:picMkLst>
        </pc:picChg>
        <pc:cxnChg chg="mod ord topLvl">
          <ac:chgData name="Johnson, Mark (STFC,DL,AST)" userId="641c2a7f-5b54-46b3-85cb-a679c0bad0ca" providerId="ADAL" clId="{3985F069-6426-425A-A92A-A9BB1E558881}" dt="2025-07-04T08:51:34.690" v="21586" actId="165"/>
          <ac:cxnSpMkLst>
            <pc:docMk/>
            <pc:sldMk cId="3120190853" sldId="271"/>
            <ac:cxnSpMk id="4" creationId="{A7D1865C-36D0-A41C-31E8-9D9744BA4F12}"/>
          </ac:cxnSpMkLst>
        </pc:cxnChg>
      </pc:sldChg>
      <pc:sldChg chg="addSp delSp modSp add mod modNotesTx">
        <pc:chgData name="Johnson, Mark (STFC,DL,AST)" userId="641c2a7f-5b54-46b3-85cb-a679c0bad0ca" providerId="ADAL" clId="{3985F069-6426-425A-A92A-A9BB1E558881}" dt="2025-07-01T09:54:38.503" v="15313" actId="113"/>
        <pc:sldMkLst>
          <pc:docMk/>
          <pc:sldMk cId="1416666233" sldId="272"/>
        </pc:sldMkLst>
        <pc:spChg chg="mod">
          <ac:chgData name="Johnson, Mark (STFC,DL,AST)" userId="641c2a7f-5b54-46b3-85cb-a679c0bad0ca" providerId="ADAL" clId="{3985F069-6426-425A-A92A-A9BB1E558881}" dt="2025-06-26T09:37:25.152" v="875" actId="20577"/>
          <ac:spMkLst>
            <pc:docMk/>
            <pc:sldMk cId="1416666233" sldId="272"/>
            <ac:spMk id="8" creationId="{D9ACDF71-C599-458A-2504-52B3048EDC30}"/>
          </ac:spMkLst>
        </pc:spChg>
        <pc:spChg chg="mod">
          <ac:chgData name="Johnson, Mark (STFC,DL,AST)" userId="641c2a7f-5b54-46b3-85cb-a679c0bad0ca" providerId="ADAL" clId="{3985F069-6426-425A-A92A-A9BB1E558881}" dt="2025-07-01T09:54:38.503" v="15313" actId="113"/>
          <ac:spMkLst>
            <pc:docMk/>
            <pc:sldMk cId="1416666233" sldId="272"/>
            <ac:spMk id="9" creationId="{4C951F52-C13F-DACE-4536-EE6E5CC6E260}"/>
          </ac:spMkLst>
        </pc:spChg>
        <pc:picChg chg="add mod ord">
          <ac:chgData name="Johnson, Mark (STFC,DL,AST)" userId="641c2a7f-5b54-46b3-85cb-a679c0bad0ca" providerId="ADAL" clId="{3985F069-6426-425A-A92A-A9BB1E558881}" dt="2025-07-01T09:46:11.749" v="15111" actId="1038"/>
          <ac:picMkLst>
            <pc:docMk/>
            <pc:sldMk cId="1416666233" sldId="272"/>
            <ac:picMk id="4" creationId="{1DA9BDF8-F0D4-A171-D687-4F74FD6B056B}"/>
          </ac:picMkLst>
        </pc:picChg>
        <pc:picChg chg="mod ord">
          <ac:chgData name="Johnson, Mark (STFC,DL,AST)" userId="641c2a7f-5b54-46b3-85cb-a679c0bad0ca" providerId="ADAL" clId="{3985F069-6426-425A-A92A-A9BB1E558881}" dt="2025-07-01T09:30:38.761" v="15096" actId="14861"/>
          <ac:picMkLst>
            <pc:docMk/>
            <pc:sldMk cId="1416666233" sldId="272"/>
            <ac:picMk id="10" creationId="{006E2FE2-A60E-DB71-EDF4-55819D9B1FF5}"/>
          </ac:picMkLst>
        </pc:picChg>
      </pc:sldChg>
      <pc:sldChg chg="addSp delSp modSp add del mod">
        <pc:chgData name="Johnson, Mark (STFC,DL,AST)" userId="641c2a7f-5b54-46b3-85cb-a679c0bad0ca" providerId="ADAL" clId="{3985F069-6426-425A-A92A-A9BB1E558881}" dt="2025-07-04T16:43:55.572" v="21984" actId="20577"/>
        <pc:sldMkLst>
          <pc:docMk/>
          <pc:sldMk cId="665670194" sldId="273"/>
        </pc:sldMkLst>
        <pc:spChg chg="mod">
          <ac:chgData name="Johnson, Mark (STFC,DL,AST)" userId="641c2a7f-5b54-46b3-85cb-a679c0bad0ca" providerId="ADAL" clId="{3985F069-6426-425A-A92A-A9BB1E558881}" dt="2025-07-04T16:43:55.572" v="21984" actId="20577"/>
          <ac:spMkLst>
            <pc:docMk/>
            <pc:sldMk cId="665670194" sldId="273"/>
            <ac:spMk id="2" creationId="{9D5F9E71-975C-EA73-5339-71608255024B}"/>
          </ac:spMkLst>
        </pc:spChg>
        <pc:spChg chg="mod">
          <ac:chgData name="Johnson, Mark (STFC,DL,AST)" userId="641c2a7f-5b54-46b3-85cb-a679c0bad0ca" providerId="ADAL" clId="{3985F069-6426-425A-A92A-A9BB1E558881}" dt="2025-07-01T10:40:06.995" v="17217" actId="20577"/>
          <ac:spMkLst>
            <pc:docMk/>
            <pc:sldMk cId="665670194" sldId="273"/>
            <ac:spMk id="4" creationId="{972E94ED-E061-EB23-2E39-E3BA29C98F89}"/>
          </ac:spMkLst>
        </pc:spChg>
        <pc:spChg chg="mod">
          <ac:chgData name="Johnson, Mark (STFC,DL,AST)" userId="641c2a7f-5b54-46b3-85cb-a679c0bad0ca" providerId="ADAL" clId="{3985F069-6426-425A-A92A-A9BB1E558881}" dt="2025-06-26T11:20:17.266" v="3410" actId="20577"/>
          <ac:spMkLst>
            <pc:docMk/>
            <pc:sldMk cId="665670194" sldId="273"/>
            <ac:spMk id="8" creationId="{F7FACA66-AC4D-D4C5-AA72-7592FDFACC30}"/>
          </ac:spMkLst>
        </pc:spChg>
        <pc:picChg chg="add mod ord">
          <ac:chgData name="Johnson, Mark (STFC,DL,AST)" userId="641c2a7f-5b54-46b3-85cb-a679c0bad0ca" providerId="ADAL" clId="{3985F069-6426-425A-A92A-A9BB1E558881}" dt="2025-07-01T09:21:37.489" v="15077" actId="14826"/>
          <ac:picMkLst>
            <pc:docMk/>
            <pc:sldMk cId="665670194" sldId="273"/>
            <ac:picMk id="5" creationId="{6D5DBC86-08A3-8EE9-0743-3D0C97072D6A}"/>
          </ac:picMkLst>
        </pc:picChg>
        <pc:picChg chg="add mod ord">
          <ac:chgData name="Johnson, Mark (STFC,DL,AST)" userId="641c2a7f-5b54-46b3-85cb-a679c0bad0ca" providerId="ADAL" clId="{3985F069-6426-425A-A92A-A9BB1E558881}" dt="2025-07-01T09:46:17.445" v="15122" actId="1038"/>
          <ac:picMkLst>
            <pc:docMk/>
            <pc:sldMk cId="665670194" sldId="273"/>
            <ac:picMk id="7" creationId="{3B0B5CB5-129F-D270-71B4-DDC6A354D514}"/>
          </ac:picMkLst>
        </pc:picChg>
      </pc:sldChg>
      <pc:sldChg chg="addSp delSp modSp add mod modNotesTx">
        <pc:chgData name="Johnson, Mark (STFC,DL,AST)" userId="641c2a7f-5b54-46b3-85cb-a679c0bad0ca" providerId="ADAL" clId="{3985F069-6426-425A-A92A-A9BB1E558881}" dt="2025-06-27T17:10:57.466" v="13984" actId="20577"/>
        <pc:sldMkLst>
          <pc:docMk/>
          <pc:sldMk cId="1209095984" sldId="274"/>
        </pc:sldMkLst>
        <pc:spChg chg="add mod">
          <ac:chgData name="Johnson, Mark (STFC,DL,AST)" userId="641c2a7f-5b54-46b3-85cb-a679c0bad0ca" providerId="ADAL" clId="{3985F069-6426-425A-A92A-A9BB1E558881}" dt="2025-06-27T16:42:26.945" v="13004" actId="164"/>
          <ac:spMkLst>
            <pc:docMk/>
            <pc:sldMk cId="1209095984" sldId="274"/>
            <ac:spMk id="2" creationId="{3EEF82A1-3FF0-05FD-D053-B55719168A8D}"/>
          </ac:spMkLst>
        </pc:spChg>
        <pc:spChg chg="mod">
          <ac:chgData name="Johnson, Mark (STFC,DL,AST)" userId="641c2a7f-5b54-46b3-85cb-a679c0bad0ca" providerId="ADAL" clId="{3985F069-6426-425A-A92A-A9BB1E558881}" dt="2025-06-26T14:56:31.990" v="7833" actId="20577"/>
          <ac:spMkLst>
            <pc:docMk/>
            <pc:sldMk cId="1209095984" sldId="274"/>
            <ac:spMk id="8" creationId="{BE0715F1-4481-C069-4734-222177E4B7BC}"/>
          </ac:spMkLst>
        </pc:spChg>
        <pc:spChg chg="mod">
          <ac:chgData name="Johnson, Mark (STFC,DL,AST)" userId="641c2a7f-5b54-46b3-85cb-a679c0bad0ca" providerId="ADAL" clId="{3985F069-6426-425A-A92A-A9BB1E558881}" dt="2025-06-27T17:10:27.619" v="13961" actId="20577"/>
          <ac:spMkLst>
            <pc:docMk/>
            <pc:sldMk cId="1209095984" sldId="274"/>
            <ac:spMk id="9" creationId="{9CA0791B-B6CA-2F90-B22A-94C7F4F266B9}"/>
          </ac:spMkLst>
        </pc:spChg>
        <pc:spChg chg="mod">
          <ac:chgData name="Johnson, Mark (STFC,DL,AST)" userId="641c2a7f-5b54-46b3-85cb-a679c0bad0ca" providerId="ADAL" clId="{3985F069-6426-425A-A92A-A9BB1E558881}" dt="2025-06-26T15:14:03.764" v="9040" actId="14100"/>
          <ac:spMkLst>
            <pc:docMk/>
            <pc:sldMk cId="1209095984" sldId="274"/>
            <ac:spMk id="15" creationId="{60C554CB-72C9-088C-F6EA-0AF4A6C8DC25}"/>
          </ac:spMkLst>
        </pc:spChg>
        <pc:spChg chg="mod">
          <ac:chgData name="Johnson, Mark (STFC,DL,AST)" userId="641c2a7f-5b54-46b3-85cb-a679c0bad0ca" providerId="ADAL" clId="{3985F069-6426-425A-A92A-A9BB1E558881}" dt="2025-06-27T17:10:57.466" v="13984" actId="20577"/>
          <ac:spMkLst>
            <pc:docMk/>
            <pc:sldMk cId="1209095984" sldId="274"/>
            <ac:spMk id="16" creationId="{3B81E91C-5B7C-22D6-205F-93741172A412}"/>
          </ac:spMkLst>
        </pc:spChg>
        <pc:grpChg chg="add mod">
          <ac:chgData name="Johnson, Mark (STFC,DL,AST)" userId="641c2a7f-5b54-46b3-85cb-a679c0bad0ca" providerId="ADAL" clId="{3985F069-6426-425A-A92A-A9BB1E558881}" dt="2025-06-27T16:43:03.319" v="13045" actId="1076"/>
          <ac:grpSpMkLst>
            <pc:docMk/>
            <pc:sldMk cId="1209095984" sldId="274"/>
            <ac:grpSpMk id="10" creationId="{69CBBF73-83F3-8442-5FF1-2A85E9315098}"/>
          </ac:grpSpMkLst>
        </pc:grpChg>
        <pc:grpChg chg="add mod">
          <ac:chgData name="Johnson, Mark (STFC,DL,AST)" userId="641c2a7f-5b54-46b3-85cb-a679c0bad0ca" providerId="ADAL" clId="{3985F069-6426-425A-A92A-A9BB1E558881}" dt="2025-06-27T16:43:00.998" v="13043" actId="1036"/>
          <ac:grpSpMkLst>
            <pc:docMk/>
            <pc:sldMk cId="1209095984" sldId="274"/>
            <ac:grpSpMk id="14" creationId="{2D7FC71F-C952-2D33-565B-0C36BC2F4E11}"/>
          </ac:grpSpMkLst>
        </pc:grpChg>
        <pc:picChg chg="add mod ord">
          <ac:chgData name="Johnson, Mark (STFC,DL,AST)" userId="641c2a7f-5b54-46b3-85cb-a679c0bad0ca" providerId="ADAL" clId="{3985F069-6426-425A-A92A-A9BB1E558881}" dt="2025-06-27T16:42:26.945" v="13004" actId="164"/>
          <ac:picMkLst>
            <pc:docMk/>
            <pc:sldMk cId="1209095984" sldId="274"/>
            <ac:picMk id="4" creationId="{EC21D041-49C1-9C92-B7C3-1A7DCAD46391}"/>
          </ac:picMkLst>
        </pc:picChg>
      </pc:sldChg>
      <pc:sldChg chg="modSp add del mod">
        <pc:chgData name="Johnson, Mark (STFC,DL,AST)" userId="641c2a7f-5b54-46b3-85cb-a679c0bad0ca" providerId="ADAL" clId="{3985F069-6426-425A-A92A-A9BB1E558881}" dt="2025-07-03T16:06:23.360" v="21048" actId="2696"/>
        <pc:sldMkLst>
          <pc:docMk/>
          <pc:sldMk cId="2568769487" sldId="275"/>
        </pc:sldMkLst>
      </pc:sldChg>
      <pc:sldChg chg="modSp add del mod">
        <pc:chgData name="Johnson, Mark (STFC,DL,AST)" userId="641c2a7f-5b54-46b3-85cb-a679c0bad0ca" providerId="ADAL" clId="{3985F069-6426-425A-A92A-A9BB1E558881}" dt="2025-06-26T11:01:38.576" v="1156" actId="47"/>
        <pc:sldMkLst>
          <pc:docMk/>
          <pc:sldMk cId="3193164152" sldId="276"/>
        </pc:sldMkLst>
      </pc:sldChg>
      <pc:sldChg chg="modSp add del mod">
        <pc:chgData name="Johnson, Mark (STFC,DL,AST)" userId="641c2a7f-5b54-46b3-85cb-a679c0bad0ca" providerId="ADAL" clId="{3985F069-6426-425A-A92A-A9BB1E558881}" dt="2025-07-01T09:50:23.851" v="15162" actId="47"/>
        <pc:sldMkLst>
          <pc:docMk/>
          <pc:sldMk cId="3623567355" sldId="277"/>
        </pc:sldMkLst>
      </pc:sldChg>
      <pc:sldChg chg="addSp delSp modSp add mod modNotesTx">
        <pc:chgData name="Johnson, Mark (STFC,DL,AST)" userId="641c2a7f-5b54-46b3-85cb-a679c0bad0ca" providerId="ADAL" clId="{3985F069-6426-425A-A92A-A9BB1E558881}" dt="2025-06-30T08:55:12.803" v="14609" actId="20577"/>
        <pc:sldMkLst>
          <pc:docMk/>
          <pc:sldMk cId="1324152904" sldId="278"/>
        </pc:sldMkLst>
        <pc:spChg chg="mod">
          <ac:chgData name="Johnson, Mark (STFC,DL,AST)" userId="641c2a7f-5b54-46b3-85cb-a679c0bad0ca" providerId="ADAL" clId="{3985F069-6426-425A-A92A-A9BB1E558881}" dt="2025-06-26T11:01:43.606" v="1168" actId="20577"/>
          <ac:spMkLst>
            <pc:docMk/>
            <pc:sldMk cId="1324152904" sldId="278"/>
            <ac:spMk id="6" creationId="{65E11F8B-A89F-76AA-BB87-D4527186C0AB}"/>
          </ac:spMkLst>
        </pc:spChg>
        <pc:spChg chg="mod">
          <ac:chgData name="Johnson, Mark (STFC,DL,AST)" userId="641c2a7f-5b54-46b3-85cb-a679c0bad0ca" providerId="ADAL" clId="{3985F069-6426-425A-A92A-A9BB1E558881}" dt="2025-06-30T08:55:12.803" v="14609" actId="20577"/>
          <ac:spMkLst>
            <pc:docMk/>
            <pc:sldMk cId="1324152904" sldId="278"/>
            <ac:spMk id="7" creationId="{C772E2E0-E45C-4566-573E-705654FF0916}"/>
          </ac:spMkLst>
        </pc:spChg>
        <pc:spChg chg="mod">
          <ac:chgData name="Johnson, Mark (STFC,DL,AST)" userId="641c2a7f-5b54-46b3-85cb-a679c0bad0ca" providerId="ADAL" clId="{3985F069-6426-425A-A92A-A9BB1E558881}" dt="2025-06-26T14:29:14.306" v="6321" actId="12789"/>
          <ac:spMkLst>
            <pc:docMk/>
            <pc:sldMk cId="1324152904" sldId="278"/>
            <ac:spMk id="8" creationId="{D61EAEB3-AEFD-F570-BE7E-62862F9F076D}"/>
          </ac:spMkLst>
        </pc:spChg>
        <pc:spChg chg="mod">
          <ac:chgData name="Johnson, Mark (STFC,DL,AST)" userId="641c2a7f-5b54-46b3-85cb-a679c0bad0ca" providerId="ADAL" clId="{3985F069-6426-425A-A92A-A9BB1E558881}" dt="2025-06-26T15:29:50.865" v="9438" actId="207"/>
          <ac:spMkLst>
            <pc:docMk/>
            <pc:sldMk cId="1324152904" sldId="278"/>
            <ac:spMk id="9" creationId="{8F7D1828-811B-9DD2-4ECD-EFFA000DA1EB}"/>
          </ac:spMkLst>
        </pc:spChg>
        <pc:spChg chg="mod">
          <ac:chgData name="Johnson, Mark (STFC,DL,AST)" userId="641c2a7f-5b54-46b3-85cb-a679c0bad0ca" providerId="ADAL" clId="{3985F069-6426-425A-A92A-A9BB1E558881}" dt="2025-06-26T11:05:48.825" v="1181" actId="1076"/>
          <ac:spMkLst>
            <pc:docMk/>
            <pc:sldMk cId="1324152904" sldId="278"/>
            <ac:spMk id="25" creationId="{F3E481C4-BFC3-C6E4-F48F-31341EF8220B}"/>
          </ac:spMkLst>
        </pc:spChg>
        <pc:grpChg chg="add mod">
          <ac:chgData name="Johnson, Mark (STFC,DL,AST)" userId="641c2a7f-5b54-46b3-85cb-a679c0bad0ca" providerId="ADAL" clId="{3985F069-6426-425A-A92A-A9BB1E558881}" dt="2025-06-26T14:31:25.042" v="6329" actId="1035"/>
          <ac:grpSpMkLst>
            <pc:docMk/>
            <pc:sldMk cId="1324152904" sldId="278"/>
            <ac:grpSpMk id="5" creationId="{80170029-7A91-DBAD-C6B4-0D693304AB6A}"/>
          </ac:grpSpMkLst>
        </pc:grpChg>
        <pc:picChg chg="mod modCrop">
          <ac:chgData name="Johnson, Mark (STFC,DL,AST)" userId="641c2a7f-5b54-46b3-85cb-a679c0bad0ca" providerId="ADAL" clId="{3985F069-6426-425A-A92A-A9BB1E558881}" dt="2025-06-26T11:04:48.715" v="1176" actId="18131"/>
          <ac:picMkLst>
            <pc:docMk/>
            <pc:sldMk cId="1324152904" sldId="278"/>
            <ac:picMk id="26" creationId="{993F321B-C3E4-EBDD-51D1-37B520A5EAFA}"/>
          </ac:picMkLst>
        </pc:picChg>
      </pc:sldChg>
      <pc:sldChg chg="addSp delSp modSp add mod modNotesTx">
        <pc:chgData name="Johnson, Mark (STFC,DL,AST)" userId="641c2a7f-5b54-46b3-85cb-a679c0bad0ca" providerId="ADAL" clId="{3985F069-6426-425A-A92A-A9BB1E558881}" dt="2025-07-01T11:23:38.986" v="18603" actId="20577"/>
        <pc:sldMkLst>
          <pc:docMk/>
          <pc:sldMk cId="4241286116" sldId="279"/>
        </pc:sldMkLst>
        <pc:spChg chg="add mod topLvl">
          <ac:chgData name="Johnson, Mark (STFC,DL,AST)" userId="641c2a7f-5b54-46b3-85cb-a679c0bad0ca" providerId="ADAL" clId="{3985F069-6426-425A-A92A-A9BB1E558881}" dt="2025-06-26T15:28:07.757" v="9424" actId="1036"/>
          <ac:spMkLst>
            <pc:docMk/>
            <pc:sldMk cId="4241286116" sldId="279"/>
            <ac:spMk id="5" creationId="{63B3214B-808B-DCF5-2725-67D564244A19}"/>
          </ac:spMkLst>
        </pc:spChg>
        <pc:spChg chg="mod ord">
          <ac:chgData name="Johnson, Mark (STFC,DL,AST)" userId="641c2a7f-5b54-46b3-85cb-a679c0bad0ca" providerId="ADAL" clId="{3985F069-6426-425A-A92A-A9BB1E558881}" dt="2025-07-01T11:23:38.986" v="18603" actId="20577"/>
          <ac:spMkLst>
            <pc:docMk/>
            <pc:sldMk cId="4241286116" sldId="279"/>
            <ac:spMk id="9" creationId="{2CE43B40-7FF6-D680-7E99-EBB38F362486}"/>
          </ac:spMkLst>
        </pc:spChg>
        <pc:spChg chg="add mod">
          <ac:chgData name="Johnson, Mark (STFC,DL,AST)" userId="641c2a7f-5b54-46b3-85cb-a679c0bad0ca" providerId="ADAL" clId="{3985F069-6426-425A-A92A-A9BB1E558881}" dt="2025-06-26T14:56:07.296" v="7781" actId="207"/>
          <ac:spMkLst>
            <pc:docMk/>
            <pc:sldMk cId="4241286116" sldId="279"/>
            <ac:spMk id="16" creationId="{1888D8CD-8C08-2FD4-278A-6B8FE71BB137}"/>
          </ac:spMkLst>
        </pc:spChg>
        <pc:grpChg chg="add mod ord">
          <ac:chgData name="Johnson, Mark (STFC,DL,AST)" userId="641c2a7f-5b54-46b3-85cb-a679c0bad0ca" providerId="ADAL" clId="{3985F069-6426-425A-A92A-A9BB1E558881}" dt="2025-06-27T09:18:16.018" v="12219" actId="1038"/>
          <ac:grpSpMkLst>
            <pc:docMk/>
            <pc:sldMk cId="4241286116" sldId="279"/>
            <ac:grpSpMk id="15" creationId="{BBAFE62D-F309-5462-5C10-DC3BACFD37CB}"/>
          </ac:grpSpMkLst>
        </pc:grpChg>
        <pc:picChg chg="mod">
          <ac:chgData name="Johnson, Mark (STFC,DL,AST)" userId="641c2a7f-5b54-46b3-85cb-a679c0bad0ca" providerId="ADAL" clId="{3985F069-6426-425A-A92A-A9BB1E558881}" dt="2025-06-26T15:28:03.879" v="9416" actId="14100"/>
          <ac:picMkLst>
            <pc:docMk/>
            <pc:sldMk cId="4241286116" sldId="279"/>
            <ac:picMk id="14" creationId="{E1E0645F-04AD-A078-0B89-64E338B514E4}"/>
          </ac:picMkLst>
        </pc:picChg>
      </pc:sldChg>
      <pc:sldChg chg="addSp modSp mod">
        <pc:chgData name="Johnson, Mark (STFC,DL,AST)" userId="641c2a7f-5b54-46b3-85cb-a679c0bad0ca" providerId="ADAL" clId="{3985F069-6426-425A-A92A-A9BB1E558881}" dt="2025-07-01T13:22:59.513" v="18868" actId="164"/>
        <pc:sldMkLst>
          <pc:docMk/>
          <pc:sldMk cId="1453521846" sldId="280"/>
        </pc:sldMkLst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2" creationId="{5B356FEF-91F7-BF24-DCEC-3973AD409EAD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5" creationId="{B715062B-5B2C-92CD-0FBB-E411716940DF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7" creationId="{7EFCBE0B-469E-014D-A48A-B3BD2346EBC6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9" creationId="{5AAB6E3D-269A-34AC-B929-C0781EE1656F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11" creationId="{AD8DDED9-6BCD-AF28-CB00-C2FE509F2CBC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12" creationId="{9A85BFEC-ECCD-AA58-C9B5-708346367E2E}"/>
          </ac:spMkLst>
        </pc:spChg>
        <pc:spChg chg="add mod">
          <ac:chgData name="Johnson, Mark (STFC,DL,AST)" userId="641c2a7f-5b54-46b3-85cb-a679c0bad0ca" providerId="ADAL" clId="{3985F069-6426-425A-A92A-A9BB1E558881}" dt="2025-07-01T13:22:59.513" v="18868" actId="164"/>
          <ac:spMkLst>
            <pc:docMk/>
            <pc:sldMk cId="1453521846" sldId="280"/>
            <ac:spMk id="13" creationId="{23977280-D8FA-2E6C-F613-851970E994D8}"/>
          </ac:spMkLst>
        </pc:spChg>
        <pc:grpChg chg="add mod">
          <ac:chgData name="Johnson, Mark (STFC,DL,AST)" userId="641c2a7f-5b54-46b3-85cb-a679c0bad0ca" providerId="ADAL" clId="{3985F069-6426-425A-A92A-A9BB1E558881}" dt="2025-07-01T13:22:59.513" v="18868" actId="164"/>
          <ac:grpSpMkLst>
            <pc:docMk/>
            <pc:sldMk cId="1453521846" sldId="280"/>
            <ac:grpSpMk id="14" creationId="{C1B49816-EF69-B9A8-AA18-695CF0EC8773}"/>
          </ac:grpSpMkLst>
        </pc:grpChg>
        <pc:picChg chg="add mod">
          <ac:chgData name="Johnson, Mark (STFC,DL,AST)" userId="641c2a7f-5b54-46b3-85cb-a679c0bad0ca" providerId="ADAL" clId="{3985F069-6426-425A-A92A-A9BB1E558881}" dt="2025-07-01T13:22:59.513" v="18868" actId="164"/>
          <ac:picMkLst>
            <pc:docMk/>
            <pc:sldMk cId="1453521846" sldId="280"/>
            <ac:picMk id="4" creationId="{797B677D-E334-BBC9-B1A2-D97A5D69BAFC}"/>
          </ac:picMkLst>
        </pc:picChg>
      </pc:sldChg>
      <pc:sldChg chg="addSp delSp modSp del mod">
        <pc:chgData name="Johnson, Mark (STFC,DL,AST)" userId="641c2a7f-5b54-46b3-85cb-a679c0bad0ca" providerId="ADAL" clId="{3985F069-6426-425A-A92A-A9BB1E558881}" dt="2025-06-27T09:23:52.550" v="12416" actId="2696"/>
        <pc:sldMkLst>
          <pc:docMk/>
          <pc:sldMk cId="2625162486" sldId="280"/>
        </pc:sldMkLst>
      </pc:sldChg>
      <pc:sldChg chg="addSp delSp modSp add mod">
        <pc:chgData name="Johnson, Mark (STFC,DL,AST)" userId="641c2a7f-5b54-46b3-85cb-a679c0bad0ca" providerId="ADAL" clId="{3985F069-6426-425A-A92A-A9BB1E558881}" dt="2025-07-04T16:44:49.344" v="22005" actId="20577"/>
        <pc:sldMkLst>
          <pc:docMk/>
          <pc:sldMk cId="749005712" sldId="281"/>
        </pc:sldMkLst>
        <pc:spChg chg="mod">
          <ac:chgData name="Johnson, Mark (STFC,DL,AST)" userId="641c2a7f-5b54-46b3-85cb-a679c0bad0ca" providerId="ADAL" clId="{3985F069-6426-425A-A92A-A9BB1E558881}" dt="2025-07-04T16:44:49.344" v="22005" actId="20577"/>
          <ac:spMkLst>
            <pc:docMk/>
            <pc:sldMk cId="749005712" sldId="281"/>
            <ac:spMk id="4" creationId="{0A91EE5C-43B0-C40D-794C-CC054616FC99}"/>
          </ac:spMkLst>
        </pc:spChg>
        <pc:spChg chg="mod">
          <ac:chgData name="Johnson, Mark (STFC,DL,AST)" userId="641c2a7f-5b54-46b3-85cb-a679c0bad0ca" providerId="ADAL" clId="{3985F069-6426-425A-A92A-A9BB1E558881}" dt="2025-07-01T11:21:38.308" v="18527" actId="20577"/>
          <ac:spMkLst>
            <pc:docMk/>
            <pc:sldMk cId="749005712" sldId="281"/>
            <ac:spMk id="8" creationId="{ED5E8FF9-4AF5-E774-98C1-91981C4AC6F3}"/>
          </ac:spMkLst>
        </pc:spChg>
        <pc:spChg chg="add mod">
          <ac:chgData name="Johnson, Mark (STFC,DL,AST)" userId="641c2a7f-5b54-46b3-85cb-a679c0bad0ca" providerId="ADAL" clId="{3985F069-6426-425A-A92A-A9BB1E558881}" dt="2025-07-04T11:41:26.716" v="21688" actId="164"/>
          <ac:spMkLst>
            <pc:docMk/>
            <pc:sldMk cId="749005712" sldId="281"/>
            <ac:spMk id="11" creationId="{696031A1-140A-A4B4-C486-B9209FD4CBFF}"/>
          </ac:spMkLst>
        </pc:spChg>
        <pc:spChg chg="add mod">
          <ac:chgData name="Johnson, Mark (STFC,DL,AST)" userId="641c2a7f-5b54-46b3-85cb-a679c0bad0ca" providerId="ADAL" clId="{3985F069-6426-425A-A92A-A9BB1E558881}" dt="2025-07-04T11:41:23.197" v="21687" actId="164"/>
          <ac:spMkLst>
            <pc:docMk/>
            <pc:sldMk cId="749005712" sldId="281"/>
            <ac:spMk id="12" creationId="{AA1C01FE-2759-B500-8D6B-E03BE2A16F63}"/>
          </ac:spMkLst>
        </pc:spChg>
        <pc:spChg chg="add mod">
          <ac:chgData name="Johnson, Mark (STFC,DL,AST)" userId="641c2a7f-5b54-46b3-85cb-a679c0bad0ca" providerId="ADAL" clId="{3985F069-6426-425A-A92A-A9BB1E558881}" dt="2025-07-04T12:06:16.635" v="21891" actId="20577"/>
          <ac:spMkLst>
            <pc:docMk/>
            <pc:sldMk cId="749005712" sldId="281"/>
            <ac:spMk id="15" creationId="{7C270C66-996B-FC6B-8EB7-74648E898DE1}"/>
          </ac:spMkLst>
        </pc:spChg>
        <pc:grpChg chg="add mod">
          <ac:chgData name="Johnson, Mark (STFC,DL,AST)" userId="641c2a7f-5b54-46b3-85cb-a679c0bad0ca" providerId="ADAL" clId="{3985F069-6426-425A-A92A-A9BB1E558881}" dt="2025-07-04T11:43:07.956" v="21888" actId="1036"/>
          <ac:grpSpMkLst>
            <pc:docMk/>
            <pc:sldMk cId="749005712" sldId="281"/>
            <ac:grpSpMk id="13" creationId="{2E4CB7F0-82F3-4D9A-777E-BBFF12A4E2EE}"/>
          </ac:grpSpMkLst>
        </pc:grpChg>
        <pc:grpChg chg="add mod ord">
          <ac:chgData name="Johnson, Mark (STFC,DL,AST)" userId="641c2a7f-5b54-46b3-85cb-a679c0bad0ca" providerId="ADAL" clId="{3985F069-6426-425A-A92A-A9BB1E558881}" dt="2025-07-04T11:43:07.956" v="21888" actId="1036"/>
          <ac:grpSpMkLst>
            <pc:docMk/>
            <pc:sldMk cId="749005712" sldId="281"/>
            <ac:grpSpMk id="14" creationId="{8B7662E3-B36C-C7BE-14C4-EFA2D1BBAEA7}"/>
          </ac:grpSpMkLst>
        </pc:grpChg>
        <pc:picChg chg="add mod ord">
          <ac:chgData name="Johnson, Mark (STFC,DL,AST)" userId="641c2a7f-5b54-46b3-85cb-a679c0bad0ca" providerId="ADAL" clId="{3985F069-6426-425A-A92A-A9BB1E558881}" dt="2025-07-04T11:41:26.716" v="21688" actId="164"/>
          <ac:picMkLst>
            <pc:docMk/>
            <pc:sldMk cId="749005712" sldId="281"/>
            <ac:picMk id="7" creationId="{F703EDC2-1D72-B042-CB19-0DF0082ABD14}"/>
          </ac:picMkLst>
        </pc:picChg>
        <pc:picChg chg="add mod ord">
          <ac:chgData name="Johnson, Mark (STFC,DL,AST)" userId="641c2a7f-5b54-46b3-85cb-a679c0bad0ca" providerId="ADAL" clId="{3985F069-6426-425A-A92A-A9BB1E558881}" dt="2025-07-04T11:41:23.197" v="21687" actId="164"/>
          <ac:picMkLst>
            <pc:docMk/>
            <pc:sldMk cId="749005712" sldId="281"/>
            <ac:picMk id="10" creationId="{FDABCBA5-588B-FFAF-BF55-2FDCCE6F731C}"/>
          </ac:picMkLst>
        </pc:picChg>
      </pc:sldChg>
      <pc:sldChg chg="addSp delSp modSp add mod">
        <pc:chgData name="Johnson, Mark (STFC,DL,AST)" userId="641c2a7f-5b54-46b3-85cb-a679c0bad0ca" providerId="ADAL" clId="{3985F069-6426-425A-A92A-A9BB1E558881}" dt="2025-07-04T16:44:17.264" v="21999" actId="1036"/>
        <pc:sldMkLst>
          <pc:docMk/>
          <pc:sldMk cId="2350860147" sldId="282"/>
        </pc:sldMkLst>
        <pc:spChg chg="mod">
          <ac:chgData name="Johnson, Mark (STFC,DL,AST)" userId="641c2a7f-5b54-46b3-85cb-a679c0bad0ca" providerId="ADAL" clId="{3985F069-6426-425A-A92A-A9BB1E558881}" dt="2025-07-04T16:44:02.679" v="21996" actId="20577"/>
          <ac:spMkLst>
            <pc:docMk/>
            <pc:sldMk cId="2350860147" sldId="282"/>
            <ac:spMk id="2" creationId="{BDBFF85B-ABD5-41BD-16D4-A95EF8E7E7FD}"/>
          </ac:spMkLst>
        </pc:spChg>
        <pc:picChg chg="add mod">
          <ac:chgData name="Johnson, Mark (STFC,DL,AST)" userId="641c2a7f-5b54-46b3-85cb-a679c0bad0ca" providerId="ADAL" clId="{3985F069-6426-425A-A92A-A9BB1E558881}" dt="2025-07-04T16:44:17.264" v="21999" actId="1036"/>
          <ac:picMkLst>
            <pc:docMk/>
            <pc:sldMk cId="2350860147" sldId="282"/>
            <ac:picMk id="10" creationId="{AEEEF446-EFF3-2C80-1A51-10165593DD11}"/>
          </ac:picMkLst>
        </pc:picChg>
      </pc:sldChg>
      <pc:sldMasterChg chg="delSp modSp mod">
        <pc:chgData name="Johnson, Mark (STFC,DL,AST)" userId="641c2a7f-5b54-46b3-85cb-a679c0bad0ca" providerId="ADAL" clId="{3985F069-6426-425A-A92A-A9BB1E558881}" dt="2025-06-26T09:40:48.687" v="1061" actId="478"/>
        <pc:sldMasterMkLst>
          <pc:docMk/>
          <pc:sldMasterMk cId="3750014388" sldId="2147483664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114AAA-6BA9-EFF6-5A17-0B5C4CB46F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813C76-45B2-4723-FD83-5EDDA6CE51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F6629-4515-4809-A8E1-21D078753FB0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672749-CC78-A6F4-F43E-C04737A4BE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644E7-488D-A1DA-8C08-60481596EA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203F7-8830-4C81-8083-7FAC097B2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5701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CBB-0F33-4B8D-91CA-DE339646112F}" type="datetimeFigureOut">
              <a:rPr lang="en-GB" smtClean="0"/>
              <a:t>09/07/2025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C9707-FDC8-4766-B836-E203739A0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87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68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848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29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94192-9545-C6BB-4787-FDC122A03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C96CAC-0EE7-7FE4-5ED3-5C5A4B312A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D4262-2ED3-0DCB-09F8-D190B8D7A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75D0C-0043-141F-2BE7-3D2C59A93E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222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C9707-FDC8-4766-B836-E203739A0B0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050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710" y="58386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Mark Johnson | Senior Accelerator Physicist</a:t>
            </a:r>
            <a:br>
              <a:rPr lang="en-GB" dirty="0"/>
            </a:br>
            <a:r>
              <a:rPr lang="en-GB" dirty="0"/>
              <a:t>UKRI STFC Daresbury Laboratory</a:t>
            </a:r>
            <a:br>
              <a:rPr lang="en-GB" dirty="0"/>
            </a:br>
            <a:r>
              <a:rPr lang="en-GB" dirty="0"/>
              <a:t>       mark.johnson@stfc.ac.uk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| Meeting Name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Placeholder</a:t>
            </a:r>
            <a:br>
              <a:rPr lang="en-US" dirty="0"/>
            </a:br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 dirty="0"/>
              <a:t>01/01/2024</a:t>
            </a:r>
            <a:endParaRPr lang="en-GB" dirty="0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80478" y="6268525"/>
            <a:ext cx="216000" cy="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6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F80D079-F003-6FE7-4EB9-A1FD635FA7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38151-F7FA-77F4-DDA4-99ACEB477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027121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9275762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087E36-E07B-8F6A-105E-7B3113587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928472-8065-2415-177F-A8ABD1D5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2701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9" y="1238250"/>
            <a:ext cx="6433501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20D56C-14F2-3F40-5444-6759614AA8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5571" y="1238250"/>
            <a:ext cx="4859742" cy="489585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E775649-6B48-13A4-DD73-F6E515F8F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00DB2D2-2254-FE39-2053-4A5C5BE03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254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2" y="365125"/>
            <a:ext cx="5161654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163637"/>
            <a:ext cx="5186362" cy="3308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F7DE4F5-EF92-A920-F61C-389234768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88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710" y="58386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Mark Johnson | Senior Accelerator Physicist</a:t>
            </a:r>
            <a:br>
              <a:rPr lang="en-GB" dirty="0"/>
            </a:br>
            <a:r>
              <a:rPr lang="en-GB" dirty="0"/>
              <a:t>UKRI STFC Daresbury Laboratory</a:t>
            </a:r>
            <a:br>
              <a:rPr lang="en-GB" dirty="0"/>
            </a:br>
            <a:r>
              <a:rPr lang="en-GB" dirty="0"/>
              <a:t>       mark.johnson@stfc.ac.uk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| Meeting Name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Placeholder</a:t>
            </a:r>
            <a:br>
              <a:rPr lang="en-US" dirty="0"/>
            </a:br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 dirty="0"/>
              <a:t>01/01/2024</a:t>
            </a:r>
            <a:endParaRPr lang="en-GB" dirty="0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80478" y="6268525"/>
            <a:ext cx="216000" cy="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36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Page 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0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2" y="365125"/>
            <a:ext cx="5161654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163637"/>
            <a:ext cx="5186362" cy="3308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F7DE4F5-EF92-A920-F61C-389234768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454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8015" y="365125"/>
            <a:ext cx="5161654" cy="574675"/>
          </a:xfrm>
        </p:spPr>
        <p:txBody>
          <a:bodyPr>
            <a:normAutofit/>
          </a:bodyPr>
          <a:lstStyle>
            <a:lvl1pPr algn="r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89701" y="1163637"/>
            <a:ext cx="5186362" cy="3308610"/>
          </a:xfrm>
        </p:spPr>
        <p:txBody>
          <a:bodyPr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9797999-F0C0-A089-9097-3E29EDFE2A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891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710" y="58386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Mark Johnson | Senior Accelerator Physicist</a:t>
            </a:r>
            <a:br>
              <a:rPr lang="en-GB" dirty="0"/>
            </a:br>
            <a:r>
              <a:rPr lang="en-GB" dirty="0"/>
              <a:t>UKRI STFC Daresbury Laboratory</a:t>
            </a:r>
            <a:br>
              <a:rPr lang="en-GB" dirty="0"/>
            </a:br>
            <a:r>
              <a:rPr lang="en-GB" dirty="0"/>
              <a:t>       mark.johnson@stfc.ac.uk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| Meeting Name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Placeholder</a:t>
            </a:r>
            <a:br>
              <a:rPr lang="en-US" dirty="0"/>
            </a:br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 dirty="0"/>
              <a:t>01/01/2024</a:t>
            </a:r>
            <a:endParaRPr lang="en-GB" dirty="0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80478" y="6268525"/>
            <a:ext cx="216000" cy="1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40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F2753-4C17-EA9C-6725-ADD0E2B9CC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2" y="365125"/>
            <a:ext cx="5161654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D41E6-CCFF-518D-E151-F98F808A6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163637"/>
            <a:ext cx="5186362" cy="3308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F7DE4F5-EF92-A920-F61C-389234768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4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9275762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087E36-E07B-8F6A-105E-7B3113587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928472-8065-2415-177F-A8ABD1D5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5325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Page Divider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41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59611-F9B3-6B31-12BF-6AC0CEB6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1" y="365125"/>
            <a:ext cx="8004607" cy="57467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rgbClr val="00308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4EA4DF-585E-6EC1-79E6-A8EC3FABA0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9275762" cy="489585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087E36-E07B-8F6A-105E-7B31135871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928472-8065-2415-177F-A8ABD1D5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B01B60CE-0CCE-4AF1-9DEF-2C9BFF349B2B}" type="datetime1">
              <a:rPr lang="en-GB" smtClean="0"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74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47BFE9F-F51C-80DD-B37F-AA9D299D8A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81200" y="3437313"/>
            <a:ext cx="4114800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| Meeting Name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F0B5BE-EEAF-731E-FA74-A90397ECC9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81200" y="2121910"/>
            <a:ext cx="4572000" cy="1315403"/>
          </a:xfrm>
          <a:prstGeom prst="rect">
            <a:avLst/>
          </a:prstGeom>
        </p:spPr>
        <p:txBody>
          <a:bodyPr anchor="ctr"/>
          <a:lstStyle>
            <a:lvl1pPr algn="l">
              <a:defRPr sz="36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Placeholder</a:t>
            </a:r>
            <a:br>
              <a:rPr lang="en-US" dirty="0"/>
            </a:br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708ABCE4-6BAA-17A7-47E4-DEF58D4BC3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3802438"/>
            <a:ext cx="1662545" cy="3651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 dirty="0"/>
              <a:t>01/01/2024</a:t>
            </a:r>
            <a:endParaRPr lang="en-GB" dirty="0"/>
          </a:p>
        </p:txBody>
      </p:sp>
      <p:pic>
        <p:nvPicPr>
          <p:cNvPr id="25" name="Graphic 24" descr="Envelope with solid fill">
            <a:extLst>
              <a:ext uri="{FF2B5EF4-FFF2-40B4-BE49-F238E27FC236}">
                <a16:creationId xmlns:a16="http://schemas.microsoft.com/office/drawing/2014/main" id="{C2CAB4A5-60F6-8AD7-DE96-F18EFB185D1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740913" y="6497127"/>
            <a:ext cx="216000" cy="18225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AE267-CF6B-E1C3-BE31-53C96CEE63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52782" y="6067277"/>
            <a:ext cx="3641407" cy="6463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10858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5430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000250" indent="-171450">
              <a:buFont typeface="Arial" panose="020B0604020202020204" pitchFamily="34" charset="0"/>
              <a:buChar char="•"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Mark Johnson | Senior Accelerator Physicist</a:t>
            </a:r>
            <a:br>
              <a:rPr lang="en-GB" dirty="0"/>
            </a:br>
            <a:r>
              <a:rPr lang="en-GB" dirty="0"/>
              <a:t>UKRI STFC Daresbury Laboratory</a:t>
            </a:r>
            <a:br>
              <a:rPr lang="en-GB" dirty="0"/>
            </a:br>
            <a:r>
              <a:rPr lang="en-GB" dirty="0"/>
              <a:t>       mark.johnson@stfc.ac.uk</a:t>
            </a:r>
          </a:p>
        </p:txBody>
      </p:sp>
    </p:spTree>
    <p:extLst>
      <p:ext uri="{BB962C8B-B14F-4D97-AF65-F5344CB8AC3E}">
        <p14:creationId xmlns:p14="http://schemas.microsoft.com/office/powerpoint/2010/main" val="104042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4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902678" y="172131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03139" y="259253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260818" y="346375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4047458" y="433497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65452" y="1635295"/>
            <a:ext cx="2894148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79080" y="2503873"/>
            <a:ext cx="258052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11820" y="3375708"/>
            <a:ext cx="254778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06773" y="4236426"/>
            <a:ext cx="275282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11">
            <a:extLst>
              <a:ext uri="{FF2B5EF4-FFF2-40B4-BE49-F238E27FC236}">
                <a16:creationId xmlns:a16="http://schemas.microsoft.com/office/drawing/2014/main" id="{3CA4FB37-00DD-3C58-6832-2999D0299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Presenter Name | </a:t>
            </a:r>
            <a:r>
              <a:rPr lang="en-GB" b="1" dirty="0"/>
              <a:t>Presentation Title</a:t>
            </a:r>
            <a:r>
              <a:rPr lang="en-GB" dirty="0"/>
              <a:t> | </a:t>
            </a:r>
            <a:fld id="{B8F26FFA-EB72-4676-AF21-238F28274DE6}" type="datetime1">
              <a:rPr lang="en-GB" smtClean="0"/>
              <a:t>09/07/2025</a:t>
            </a:fld>
            <a:endParaRPr lang="en-GB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1DEA302-9AB1-DB16-0A6F-D82709F9A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7664253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5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792716" y="1519181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67745" y="3096175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200733" y="3884672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3887620" y="4673169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808" y="1436550"/>
            <a:ext cx="2995792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0170" y="2210921"/>
            <a:ext cx="2649430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5373" y="3008943"/>
            <a:ext cx="252422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55248" y="4585937"/>
            <a:ext cx="2904352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FF09AC0-14D9-F8CB-5016-B87BB941BB41}"/>
              </a:ext>
            </a:extLst>
          </p:cNvPr>
          <p:cNvSpPr/>
          <p:nvPr userDrawn="1"/>
        </p:nvSpPr>
        <p:spPr>
          <a:xfrm>
            <a:off x="4147212" y="2307678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178D2978-F921-CBF0-3CFF-699592E4B4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7861" y="3796010"/>
            <a:ext cx="2591739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11" name="Date Placeholder 11">
            <a:extLst>
              <a:ext uri="{FF2B5EF4-FFF2-40B4-BE49-F238E27FC236}">
                <a16:creationId xmlns:a16="http://schemas.microsoft.com/office/drawing/2014/main" id="{C5E42A71-FCFA-E464-5B30-9CDEA1F37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Presenter Name | </a:t>
            </a:r>
            <a:r>
              <a:rPr lang="en-GB" b="1"/>
              <a:t>Presentation Title</a:t>
            </a:r>
            <a:r>
              <a:rPr lang="en-GB"/>
              <a:t> | </a:t>
            </a:r>
            <a:fld id="{D2033CBB-BF69-4769-B6FD-626D16D4B01A}" type="datetime1">
              <a:rPr lang="en-GB" smtClean="0"/>
              <a:pPr/>
              <a:t>09/07/2025</a:t>
            </a:fld>
            <a:endParaRPr lang="en-GB" dirty="0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23D4513D-0820-C38D-D80D-6AC014043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59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6x Ent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84D98BC2-4A43-C2B8-638A-8C49E8FFE8B3}"/>
              </a:ext>
            </a:extLst>
          </p:cNvPr>
          <p:cNvSpPr/>
          <p:nvPr userDrawn="1"/>
        </p:nvSpPr>
        <p:spPr>
          <a:xfrm>
            <a:off x="-1493803" y="229423"/>
            <a:ext cx="5840324" cy="6031523"/>
          </a:xfrm>
          <a:prstGeom prst="arc">
            <a:avLst>
              <a:gd name="adj1" fmla="val 18014047"/>
              <a:gd name="adj2" fmla="val 3571556"/>
            </a:avLst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F92839C-3323-D343-464D-02275683479B}"/>
              </a:ext>
            </a:extLst>
          </p:cNvPr>
          <p:cNvSpPr/>
          <p:nvPr userDrawn="1"/>
        </p:nvSpPr>
        <p:spPr>
          <a:xfrm>
            <a:off x="3668026" y="1352926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C9D02D-3DC8-FD06-AB8A-B3AC10A1EAF9}"/>
              </a:ext>
            </a:extLst>
          </p:cNvPr>
          <p:cNvSpPr/>
          <p:nvPr userDrawn="1"/>
        </p:nvSpPr>
        <p:spPr>
          <a:xfrm>
            <a:off x="4259432" y="3479737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venir Next LT Pro Demi" panose="020B07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476618-632E-D36B-B84A-40D1B8BEF1C1}"/>
              </a:ext>
            </a:extLst>
          </p:cNvPr>
          <p:cNvSpPr/>
          <p:nvPr userDrawn="1"/>
        </p:nvSpPr>
        <p:spPr>
          <a:xfrm>
            <a:off x="4109292" y="4188674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399378-D0FB-BE03-456A-E10AC9A98BFB}"/>
              </a:ext>
            </a:extLst>
          </p:cNvPr>
          <p:cNvSpPr/>
          <p:nvPr userDrawn="1"/>
        </p:nvSpPr>
        <p:spPr>
          <a:xfrm>
            <a:off x="3762929" y="4897612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3B99A0-11AE-4984-DB86-8E24C6B6ED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30803" y="1260770"/>
            <a:ext cx="3128797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5F115C7F-121B-9F7D-89FC-C5C1FDB2DC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0434" y="2678299"/>
            <a:ext cx="2549166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68E07050-FA02-A55C-F5E6-C1482D233E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559" y="3399252"/>
            <a:ext cx="2533041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45BFBD23-9E6E-57D1-C7C3-44FD768357B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0556" y="4802736"/>
            <a:ext cx="3029044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FF09AC0-14D9-F8CB-5016-B87BB941BB41}"/>
              </a:ext>
            </a:extLst>
          </p:cNvPr>
          <p:cNvSpPr/>
          <p:nvPr userDrawn="1"/>
        </p:nvSpPr>
        <p:spPr>
          <a:xfrm>
            <a:off x="4238655" y="2770800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178D2978-F921-CBF0-3CFF-699592E4B4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76422" y="4103579"/>
            <a:ext cx="2683178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27B829-0A9B-A72D-2D08-40CA8B728B1F}"/>
              </a:ext>
            </a:extLst>
          </p:cNvPr>
          <p:cNvSpPr/>
          <p:nvPr userDrawn="1"/>
        </p:nvSpPr>
        <p:spPr>
          <a:xfrm>
            <a:off x="4046248" y="2061863"/>
            <a:ext cx="151002" cy="151002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Next LT Pro Demi" panose="020B0704020202020204" pitchFamily="34" charset="0"/>
            </a:endParaRP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CFFD1364-2CC2-E569-8639-A62DC3DCE5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3876" y="1973557"/>
            <a:ext cx="2745724" cy="360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3pPr>
            <a:lvl4pPr marL="13716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4pPr>
            <a:lvl5pPr marL="1828800" indent="0">
              <a:buNone/>
              <a:defRPr sz="1600">
                <a:solidFill>
                  <a:schemeClr val="tx1"/>
                </a:solidFill>
                <a:latin typeface="Avenir Next LT Pro Demi" panose="020B0704020202020204" pitchFamily="34" charset="0"/>
              </a:defRPr>
            </a:lvl5pPr>
          </a:lstStyle>
          <a:p>
            <a:pPr lvl="0"/>
            <a:r>
              <a:rPr lang="en-US" dirty="0"/>
              <a:t>Section Heading</a:t>
            </a:r>
            <a:endParaRPr lang="en-GB" dirty="0"/>
          </a:p>
        </p:txBody>
      </p:sp>
      <p:sp>
        <p:nvSpPr>
          <p:cNvPr id="11" name="Date Placeholder 11">
            <a:extLst>
              <a:ext uri="{FF2B5EF4-FFF2-40B4-BE49-F238E27FC236}">
                <a16:creationId xmlns:a16="http://schemas.microsoft.com/office/drawing/2014/main" id="{A7F45A89-58EF-EEC4-8E3C-0EE06927E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Presenter Name | </a:t>
            </a:r>
            <a:r>
              <a:rPr lang="en-GB" b="1" dirty="0"/>
              <a:t>Presentation Title</a:t>
            </a:r>
            <a:r>
              <a:rPr lang="en-GB" dirty="0"/>
              <a:t> | </a:t>
            </a:r>
            <a:fld id="{D2033CBB-BF69-4769-B6FD-626D16D4B01A}" type="datetime1">
              <a:rPr lang="en-GB" smtClean="0"/>
              <a:pPr/>
              <a:t>09/07/2025</a:t>
            </a:fld>
            <a:endParaRPr lang="en-GB" dirty="0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B4E01605-D3D9-2781-8863-8648A787D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8913" y="648525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/>
              <a:t>Contents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9714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B48E01E-D533-E7FF-1017-B1067716E0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577591" y="349250"/>
            <a:ext cx="4572000" cy="595313"/>
          </a:xfrm>
          <a:prstGeom prst="rect">
            <a:avLst/>
          </a:prstGeom>
        </p:spPr>
        <p:txBody>
          <a:bodyPr anchor="ctr"/>
          <a:lstStyle>
            <a:lvl1pPr algn="l">
              <a:defRPr sz="3000" b="1">
                <a:solidFill>
                  <a:srgbClr val="003088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2" name="Date Placeholder 11">
            <a:extLst>
              <a:ext uri="{FF2B5EF4-FFF2-40B4-BE49-F238E27FC236}">
                <a16:creationId xmlns:a16="http://schemas.microsoft.com/office/drawing/2014/main" id="{D0BE694B-5448-0EEB-7F62-9B080405A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77591" y="6485255"/>
            <a:ext cx="3667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Presenter Name | </a:t>
            </a:r>
            <a:r>
              <a:rPr lang="en-GB" b="1" dirty="0"/>
              <a:t>Presentation Title</a:t>
            </a:r>
            <a:r>
              <a:rPr lang="en-GB" dirty="0"/>
              <a:t> | </a:t>
            </a:r>
            <a:fld id="{D2033CBB-BF69-4769-B6FD-626D16D4B01A}" type="datetime1">
              <a:rPr lang="en-GB" smtClean="0"/>
              <a:pPr/>
              <a:t>09/07/2025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2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blue and black logo&#10;&#10;Description automatically generated">
            <a:extLst>
              <a:ext uri="{FF2B5EF4-FFF2-40B4-BE49-F238E27FC236}">
                <a16:creationId xmlns:a16="http://schemas.microsoft.com/office/drawing/2014/main" id="{6D843D2D-5928-8707-B0F9-61DC8072AB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7" y="265603"/>
            <a:ext cx="2606214" cy="714099"/>
          </a:xfrm>
          <a:prstGeom prst="rect">
            <a:avLst/>
          </a:pr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461CBBB-7359-7417-C99E-66BF7F80F9CB}"/>
              </a:ext>
            </a:extLst>
          </p:cNvPr>
          <p:cNvSpPr/>
          <p:nvPr userDrawn="1"/>
        </p:nvSpPr>
        <p:spPr>
          <a:xfrm flipV="1">
            <a:off x="4165600" y="0"/>
            <a:ext cx="8026400" cy="6858001"/>
          </a:xfrm>
          <a:custGeom>
            <a:avLst/>
            <a:gdLst>
              <a:gd name="connsiteX0" fmla="*/ 0 w 8026400"/>
              <a:gd name="connsiteY0" fmla="*/ 6858001 h 6858001"/>
              <a:gd name="connsiteX1" fmla="*/ 7992656 w 8026400"/>
              <a:gd name="connsiteY1" fmla="*/ 6858001 h 6858001"/>
              <a:gd name="connsiteX2" fmla="*/ 7992656 w 8026400"/>
              <a:gd name="connsiteY2" fmla="*/ 6858000 h 6858001"/>
              <a:gd name="connsiteX3" fmla="*/ 8026400 w 8026400"/>
              <a:gd name="connsiteY3" fmla="*/ 6858000 h 6858001"/>
              <a:gd name="connsiteX4" fmla="*/ 8026400 w 8026400"/>
              <a:gd name="connsiteY4" fmla="*/ 5010540 h 6858001"/>
              <a:gd name="connsiteX5" fmla="*/ 5724849 w 8026400"/>
              <a:gd name="connsiteY5" fmla="*/ 5010540 h 6858001"/>
              <a:gd name="connsiteX6" fmla="*/ 5724849 w 8026400"/>
              <a:gd name="connsiteY6" fmla="*/ 1 h 6858001"/>
              <a:gd name="connsiteX7" fmla="*/ 5730875 w 8026400"/>
              <a:gd name="connsiteY7" fmla="*/ 1 h 6858001"/>
              <a:gd name="connsiteX8" fmla="*/ 5730875 w 8026400"/>
              <a:gd name="connsiteY8" fmla="*/ 0 h 6858001"/>
              <a:gd name="connsiteX9" fmla="*/ 5258318 w 8026400"/>
              <a:gd name="connsiteY9" fmla="*/ 0 h 6858001"/>
              <a:gd name="connsiteX10" fmla="*/ 5258318 w 8026400"/>
              <a:gd name="connsiteY10" fmla="*/ 7356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26400" h="6858001">
                <a:moveTo>
                  <a:pt x="0" y="6858001"/>
                </a:moveTo>
                <a:lnTo>
                  <a:pt x="7992656" y="6858001"/>
                </a:lnTo>
                <a:lnTo>
                  <a:pt x="7992656" y="6858000"/>
                </a:lnTo>
                <a:lnTo>
                  <a:pt x="8026400" y="6858000"/>
                </a:lnTo>
                <a:lnTo>
                  <a:pt x="8026400" y="5010540"/>
                </a:lnTo>
                <a:lnTo>
                  <a:pt x="5724849" y="5010540"/>
                </a:lnTo>
                <a:lnTo>
                  <a:pt x="5724849" y="1"/>
                </a:lnTo>
                <a:lnTo>
                  <a:pt x="5730875" y="1"/>
                </a:lnTo>
                <a:lnTo>
                  <a:pt x="5730875" y="0"/>
                </a:lnTo>
                <a:lnTo>
                  <a:pt x="5258318" y="0"/>
                </a:lnTo>
                <a:lnTo>
                  <a:pt x="5258318" y="7356"/>
                </a:lnTo>
                <a:close/>
              </a:path>
            </a:pathLst>
          </a:custGeom>
          <a:solidFill>
            <a:srgbClr val="003088"/>
          </a:solidFill>
          <a:ln>
            <a:solidFill>
              <a:srgbClr val="0030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15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bg1">
              <a:lumMod val="65000"/>
            </a:schemeClr>
          </a:solidFill>
          <a:latin typeface="Avenir Next LT Pro Light" panose="020B03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438" userDrawn="1">
          <p15:clr>
            <a:srgbClr val="F26B43"/>
          </p15:clr>
        </p15:guide>
        <p15:guide id="3" pos="6234" userDrawn="1">
          <p15:clr>
            <a:srgbClr val="F26B43"/>
          </p15:clr>
        </p15:guide>
        <p15:guide id="4" orient="horz" pos="595" userDrawn="1">
          <p15:clr>
            <a:srgbClr val="F26B43"/>
          </p15:clr>
        </p15:guide>
        <p15:guide id="5" orient="horz" pos="23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  <p15:guide id="8" pos="43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blue and black logo&#10;&#10;Description automatically generated">
            <a:extLst>
              <a:ext uri="{FF2B5EF4-FFF2-40B4-BE49-F238E27FC236}">
                <a16:creationId xmlns:a16="http://schemas.microsoft.com/office/drawing/2014/main" id="{6D843D2D-5928-8707-B0F9-61DC8072AB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7" y="265603"/>
            <a:ext cx="2606214" cy="71409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DC9EE0D-B0AA-655F-E2A2-F355C41DCD3D}"/>
              </a:ext>
            </a:extLst>
          </p:cNvPr>
          <p:cNvSpPr/>
          <p:nvPr userDrawn="1"/>
        </p:nvSpPr>
        <p:spPr>
          <a:xfrm>
            <a:off x="3905250" y="-1"/>
            <a:ext cx="8286750" cy="6858000"/>
          </a:xfrm>
          <a:custGeom>
            <a:avLst/>
            <a:gdLst>
              <a:gd name="connsiteX0" fmla="*/ 2657474 w 8286750"/>
              <a:gd name="connsiteY0" fmla="*/ 0 h 6858000"/>
              <a:gd name="connsiteX1" fmla="*/ 8286750 w 8286750"/>
              <a:gd name="connsiteY1" fmla="*/ 0 h 6858000"/>
              <a:gd name="connsiteX2" fmla="*/ 8286750 w 8286750"/>
              <a:gd name="connsiteY2" fmla="*/ 1971675 h 6858000"/>
              <a:gd name="connsiteX3" fmla="*/ 8286750 w 8286750"/>
              <a:gd name="connsiteY3" fmla="*/ 2266950 h 6858000"/>
              <a:gd name="connsiteX4" fmla="*/ 8286750 w 8286750"/>
              <a:gd name="connsiteY4" fmla="*/ 6858000 h 6858000"/>
              <a:gd name="connsiteX5" fmla="*/ 6000749 w 8286750"/>
              <a:gd name="connsiteY5" fmla="*/ 6858000 h 6858000"/>
              <a:gd name="connsiteX6" fmla="*/ 0 w 8286750"/>
              <a:gd name="connsiteY6" fmla="*/ 6858000 h 6858000"/>
              <a:gd name="connsiteX7" fmla="*/ 5951669 w 8286750"/>
              <a:gd name="connsiteY7" fmla="*/ 2266950 h 6858000"/>
              <a:gd name="connsiteX8" fmla="*/ 2657474 w 8286750"/>
              <a:gd name="connsiteY8" fmla="*/ 22669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6750" h="6858000">
                <a:moveTo>
                  <a:pt x="2657474" y="0"/>
                </a:moveTo>
                <a:lnTo>
                  <a:pt x="8286750" y="0"/>
                </a:lnTo>
                <a:lnTo>
                  <a:pt x="8286750" y="1971675"/>
                </a:lnTo>
                <a:lnTo>
                  <a:pt x="8286750" y="2266950"/>
                </a:lnTo>
                <a:lnTo>
                  <a:pt x="8286750" y="6858000"/>
                </a:lnTo>
                <a:lnTo>
                  <a:pt x="6000749" y="6858000"/>
                </a:lnTo>
                <a:lnTo>
                  <a:pt x="0" y="6858000"/>
                </a:lnTo>
                <a:lnTo>
                  <a:pt x="5951669" y="2266950"/>
                </a:lnTo>
                <a:lnTo>
                  <a:pt x="2657474" y="2266950"/>
                </a:lnTo>
                <a:close/>
              </a:path>
            </a:pathLst>
          </a:custGeom>
          <a:solidFill>
            <a:srgbClr val="003088"/>
          </a:solidFill>
          <a:ln>
            <a:solidFill>
              <a:srgbClr val="0030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5670F3-30B5-1068-5182-E0C8F6B152D0}"/>
              </a:ext>
            </a:extLst>
          </p:cNvPr>
          <p:cNvSpPr/>
          <p:nvPr userDrawn="1"/>
        </p:nvSpPr>
        <p:spPr>
          <a:xfrm>
            <a:off x="11306175" y="0"/>
            <a:ext cx="885825" cy="6858000"/>
          </a:xfrm>
          <a:prstGeom prst="rect">
            <a:avLst/>
          </a:prstGeom>
          <a:solidFill>
            <a:srgbClr val="1E5DF8"/>
          </a:solidFill>
          <a:ln>
            <a:solidFill>
              <a:srgbClr val="1E5D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7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4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bg1">
              <a:lumMod val="65000"/>
            </a:schemeClr>
          </a:solidFill>
          <a:latin typeface="Avenir Next LT Pro Light" panose="020B03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438" userDrawn="1">
          <p15:clr>
            <a:srgbClr val="F26B43"/>
          </p15:clr>
        </p15:guide>
        <p15:guide id="3" pos="6234" userDrawn="1">
          <p15:clr>
            <a:srgbClr val="F26B43"/>
          </p15:clr>
        </p15:guide>
        <p15:guide id="4" orient="horz" pos="595" userDrawn="1">
          <p15:clr>
            <a:srgbClr val="F26B43"/>
          </p15:clr>
        </p15:guide>
        <p15:guide id="5" orient="horz" pos="23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  <p15:guide id="8" pos="43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EC4D7C-A5F0-5FEF-4DBA-67ABF64601AC}"/>
              </a:ext>
            </a:extLst>
          </p:cNvPr>
          <p:cNvSpPr/>
          <p:nvPr userDrawn="1"/>
        </p:nvSpPr>
        <p:spPr>
          <a:xfrm>
            <a:off x="0" y="0"/>
            <a:ext cx="1577591" cy="6858000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68C3F2-D807-B656-0424-BF886A686ED5}"/>
              </a:ext>
            </a:extLst>
          </p:cNvPr>
          <p:cNvSpPr/>
          <p:nvPr userDrawn="1"/>
        </p:nvSpPr>
        <p:spPr>
          <a:xfrm>
            <a:off x="1275127" y="0"/>
            <a:ext cx="302464" cy="6858000"/>
          </a:xfrm>
          <a:prstGeom prst="rect">
            <a:avLst/>
          </a:prstGeom>
          <a:solidFill>
            <a:srgbClr val="1C5D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872459D4-FA5B-DA12-594D-59618512600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566" y="246208"/>
            <a:ext cx="2663681" cy="7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8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bg1">
              <a:lumMod val="65000"/>
            </a:schemeClr>
          </a:solidFill>
          <a:latin typeface="Avenir Next LT Pro Light" panose="020B03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982" userDrawn="1">
          <p15:clr>
            <a:srgbClr val="F26B43"/>
          </p15:clr>
        </p15:guide>
        <p15:guide id="3" pos="7358" userDrawn="1">
          <p15:clr>
            <a:srgbClr val="F26B43"/>
          </p15:clr>
        </p15:guide>
        <p15:guide id="4" orient="horz" pos="595" userDrawn="1">
          <p15:clr>
            <a:srgbClr val="F26B43"/>
          </p15:clr>
        </p15:guide>
        <p15:guide id="5" orient="horz" pos="210" userDrawn="1">
          <p15:clr>
            <a:srgbClr val="F26B43"/>
          </p15:clr>
        </p15:guide>
        <p15:guide id="6" pos="758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  <p15:guide id="8" pos="438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7/9/2025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19C3DB-2722-90C6-C119-CDD6AE459B14}"/>
              </a:ext>
            </a:extLst>
          </p:cNvPr>
          <p:cNvSpPr/>
          <p:nvPr userDrawn="1"/>
        </p:nvSpPr>
        <p:spPr>
          <a:xfrm>
            <a:off x="0" y="348342"/>
            <a:ext cx="515938" cy="591457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B0EADFB7-DD59-A002-67DF-CE6146A0DF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566" y="246208"/>
            <a:ext cx="2663681" cy="7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6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71" r:id="rId4"/>
    <p:sldLayoutId id="2147483673" r:id="rId5"/>
    <p:sldLayoutId id="2147483675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49250"/>
            <a:ext cx="5327909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135669"/>
            <a:ext cx="5327909" cy="3411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7/9/2025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21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72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8C8A61-AF71-4908-001C-283F8C60C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49250"/>
            <a:ext cx="5327909" cy="590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FB6A4-5490-F01C-7DE6-58C0D7D8D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135669"/>
            <a:ext cx="5327909" cy="3411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Example text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8DD8-DBB0-C91D-46CA-F90C6A142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387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Presenter Name | </a:t>
            </a:r>
            <a:r>
              <a:rPr lang="en-US" b="1"/>
              <a:t>Presentation Title</a:t>
            </a:r>
            <a:r>
              <a:rPr lang="en-US"/>
              <a:t> | </a:t>
            </a:r>
            <a:fld id="{AAEF46BB-D659-46D0-AFDF-3CC14DFBDECD}" type="datetime1">
              <a:rPr lang="en-US" smtClean="0"/>
              <a:t>7/9/2025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684C-7B02-04D8-7075-26BDF197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CADD8E-F74C-D655-489E-A07EFD4C597E}"/>
              </a:ext>
            </a:extLst>
          </p:cNvPr>
          <p:cNvSpPr/>
          <p:nvPr userDrawn="1"/>
        </p:nvSpPr>
        <p:spPr>
          <a:xfrm>
            <a:off x="0" y="348342"/>
            <a:ext cx="515938" cy="591457"/>
          </a:xfrm>
          <a:prstGeom prst="rect">
            <a:avLst/>
          </a:prstGeom>
          <a:solidFill>
            <a:srgbClr val="003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01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0030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pos="98" userDrawn="1">
          <p15:clr>
            <a:srgbClr val="F26B43"/>
          </p15:clr>
        </p15:guide>
        <p15:guide id="5" pos="7582" userDrawn="1">
          <p15:clr>
            <a:srgbClr val="F26B43"/>
          </p15:clr>
        </p15:guide>
        <p15:guide id="6" orient="horz" pos="592" userDrawn="1">
          <p15:clr>
            <a:srgbClr val="F26B43"/>
          </p15:clr>
        </p15:guide>
        <p15:guide id="7" orient="horz" pos="40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B2F9E6-7D95-D4B1-799C-17F87C4A90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latin typeface="Arial Nova Light" panose="020B0304020202020204" pitchFamily="34" charset="0"/>
              </a:rPr>
              <a:t>ASTeC Accelerator Physics Group</a:t>
            </a:r>
            <a:br>
              <a:rPr lang="en-GB" dirty="0">
                <a:latin typeface="Arial Nova Light" panose="020B0304020202020204" pitchFamily="34" charset="0"/>
              </a:rPr>
            </a:br>
            <a:r>
              <a:rPr lang="en-GB" dirty="0">
                <a:latin typeface="Arial Nova Light" panose="020B0304020202020204" pitchFamily="34" charset="0"/>
              </a:rPr>
              <a:t>STFC Daresbury Laboratory</a:t>
            </a:r>
            <a:br>
              <a:rPr lang="en-GB" dirty="0">
                <a:latin typeface="Arial Nova Light" panose="020B0304020202020204" pitchFamily="34" charset="0"/>
              </a:rPr>
            </a:br>
            <a:r>
              <a:rPr lang="en-GB" dirty="0">
                <a:latin typeface="Arial Nova Light" panose="020B0304020202020204" pitchFamily="34" charset="0"/>
              </a:rPr>
              <a:t>      mark.johnson@stfc.ac.uk</a:t>
            </a: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607F2193-5215-3CA1-4B59-43BD24324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4" y="4421011"/>
            <a:ext cx="4409336" cy="646331"/>
          </a:xfrm>
        </p:spPr>
        <p:txBody>
          <a:bodyPr/>
          <a:lstStyle/>
          <a:p>
            <a:r>
              <a:rPr lang="en-GB" sz="1700" b="1" dirty="0">
                <a:solidFill>
                  <a:schemeClr val="tx1"/>
                </a:solidFill>
              </a:rPr>
              <a:t>Mark Johnson</a:t>
            </a:r>
            <a:r>
              <a:rPr lang="en-GB" sz="1700" b="1" dirty="0">
                <a:solidFill>
                  <a:schemeClr val="tx1"/>
                </a:solidFill>
                <a:latin typeface="Arial Nova Light" panose="020B0304020202020204" pitchFamily="34" charset="0"/>
              </a:rPr>
              <a:t> </a:t>
            </a:r>
            <a:r>
              <a:rPr lang="en-GB" sz="1700" dirty="0">
                <a:solidFill>
                  <a:schemeClr val="bg1">
                    <a:lumMod val="50000"/>
                  </a:schemeClr>
                </a:solidFill>
                <a:latin typeface="Arial Nova Light" panose="020B0304020202020204" pitchFamily="34" charset="0"/>
              </a:rPr>
              <a:t>| IOP Particle Accelerators and Beams Conference 2025</a:t>
            </a:r>
            <a:r>
              <a:rPr lang="en-GB" sz="1700" dirty="0"/>
              <a:t> 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2367C1E-A4BE-BD6F-854D-E8DC06F5B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75737"/>
            <a:ext cx="5274154" cy="2126098"/>
          </a:xfrm>
        </p:spPr>
        <p:txBody>
          <a:bodyPr/>
          <a:lstStyle/>
          <a:p>
            <a:r>
              <a:rPr lang="en-GB" dirty="0"/>
              <a:t>Emittance Measurements and Beam Optics Matching for CLARA</a:t>
            </a:r>
          </a:p>
        </p:txBody>
      </p:sp>
    </p:spTree>
    <p:extLst>
      <p:ext uri="{BB962C8B-B14F-4D97-AF65-F5344CB8AC3E}">
        <p14:creationId xmlns:p14="http://schemas.microsoft.com/office/powerpoint/2010/main" val="1376457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8DD8C-A342-00D7-0AF2-1D3048B1D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0B5CB5-129F-D270-71B4-DDC6A354D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706" y="948426"/>
            <a:ext cx="4471059" cy="44710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5DBC86-08A3-8EE9-0743-3D0C97072D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94" y="3921739"/>
            <a:ext cx="7450591" cy="2919048"/>
          </a:xfrm>
          <a:custGeom>
            <a:avLst/>
            <a:gdLst>
              <a:gd name="connsiteX0" fmla="*/ 0 w 7596348"/>
              <a:gd name="connsiteY0" fmla="*/ 0 h 2976153"/>
              <a:gd name="connsiteX1" fmla="*/ 6803613 w 7596348"/>
              <a:gd name="connsiteY1" fmla="*/ 0 h 2976153"/>
              <a:gd name="connsiteX2" fmla="*/ 6803613 w 7596348"/>
              <a:gd name="connsiteY2" fmla="*/ 1259457 h 2976153"/>
              <a:gd name="connsiteX3" fmla="*/ 7596348 w 7596348"/>
              <a:gd name="connsiteY3" fmla="*/ 1259457 h 2976153"/>
              <a:gd name="connsiteX4" fmla="*/ 7596348 w 7596348"/>
              <a:gd name="connsiteY4" fmla="*/ 2976153 h 2976153"/>
              <a:gd name="connsiteX5" fmla="*/ 0 w 7596348"/>
              <a:gd name="connsiteY5" fmla="*/ 2976153 h 297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6348" h="2976153">
                <a:moveTo>
                  <a:pt x="0" y="0"/>
                </a:moveTo>
                <a:lnTo>
                  <a:pt x="6803613" y="0"/>
                </a:lnTo>
                <a:lnTo>
                  <a:pt x="6803613" y="1259457"/>
                </a:lnTo>
                <a:lnTo>
                  <a:pt x="7596348" y="1259457"/>
                </a:lnTo>
                <a:lnTo>
                  <a:pt x="7596348" y="2976153"/>
                </a:lnTo>
                <a:lnTo>
                  <a:pt x="0" y="2976153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7FACA66-AC4D-D4C5-AA72-7592FDFA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Multi-Magnet Quadrupole Scans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9D33727-C926-BC71-FF68-282AE28B54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9D5F9E71-975C-EA73-5339-7160825502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6" y="1288789"/>
            <a:ext cx="6164263" cy="3992511"/>
          </a:xfrm>
        </p:spPr>
        <p:txBody>
          <a:bodyPr>
            <a:norm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Vary several quadrupoles to maintain 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fixed beam size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while constraining the transverse phase space</a:t>
            </a:r>
            <a:r>
              <a:rPr lang="en-GB" sz="1500" baseline="30000" dirty="0">
                <a:latin typeface="Arial Nova Light" panose="020B0304020202020204" pitchFamily="34" charset="0"/>
              </a:rPr>
              <a:t> [1, 2]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Multi-quadrupole scans can offer significantly smaller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emittance uncertainties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Sensitive to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transverse coupling</a:t>
            </a:r>
            <a:r>
              <a:rPr lang="en-GB" sz="1500" dirty="0">
                <a:latin typeface="Arial Nova Light" panose="020B0304020202020204" pitchFamily="34" charset="0"/>
              </a:rPr>
              <a:t> in the beam’s 4D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covariance matrix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2E94ED-E061-EB23-2E39-E3BA29C98F89}"/>
              </a:ext>
            </a:extLst>
          </p:cNvPr>
          <p:cNvSpPr txBox="1"/>
          <p:nvPr/>
        </p:nvSpPr>
        <p:spPr>
          <a:xfrm>
            <a:off x="7449008" y="6053399"/>
            <a:ext cx="43284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[1] E. Prat and M. </a:t>
            </a:r>
            <a:r>
              <a:rPr lang="en-GB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Aiba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052801 (2014)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[2] A. Wolski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23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032804 (2020)</a:t>
            </a:r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BBD0C1A0-5027-96BD-DBF8-8D7F1A7DB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665670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4BBF2-6A41-5146-185D-DB4BB3EF8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CF102F-A410-2E4F-1C21-7C79916B4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94" y="3921739"/>
            <a:ext cx="7450591" cy="2919048"/>
          </a:xfrm>
          <a:custGeom>
            <a:avLst/>
            <a:gdLst>
              <a:gd name="connsiteX0" fmla="*/ 0 w 7596348"/>
              <a:gd name="connsiteY0" fmla="*/ 0 h 2976153"/>
              <a:gd name="connsiteX1" fmla="*/ 6803613 w 7596348"/>
              <a:gd name="connsiteY1" fmla="*/ 0 h 2976153"/>
              <a:gd name="connsiteX2" fmla="*/ 6803613 w 7596348"/>
              <a:gd name="connsiteY2" fmla="*/ 1259457 h 2976153"/>
              <a:gd name="connsiteX3" fmla="*/ 7596348 w 7596348"/>
              <a:gd name="connsiteY3" fmla="*/ 1259457 h 2976153"/>
              <a:gd name="connsiteX4" fmla="*/ 7596348 w 7596348"/>
              <a:gd name="connsiteY4" fmla="*/ 2976153 h 2976153"/>
              <a:gd name="connsiteX5" fmla="*/ 0 w 7596348"/>
              <a:gd name="connsiteY5" fmla="*/ 2976153 h 297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6348" h="2976153">
                <a:moveTo>
                  <a:pt x="0" y="0"/>
                </a:moveTo>
                <a:lnTo>
                  <a:pt x="6803613" y="0"/>
                </a:lnTo>
                <a:lnTo>
                  <a:pt x="6803613" y="1259457"/>
                </a:lnTo>
                <a:lnTo>
                  <a:pt x="7596348" y="1259457"/>
                </a:lnTo>
                <a:lnTo>
                  <a:pt x="7596348" y="2976153"/>
                </a:lnTo>
                <a:lnTo>
                  <a:pt x="0" y="2976153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49B8B853-5552-628D-8F86-9583E4CF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Multi-Magnet Quadrupole Scans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5BB7E6C-AF6D-6A5E-F967-4D464CBCB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BDBFF85B-ABD5-41BD-16D4-A95EF8E7E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6" y="1288789"/>
            <a:ext cx="6164263" cy="3992511"/>
          </a:xfrm>
        </p:spPr>
        <p:txBody>
          <a:bodyPr>
            <a:norm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Vary several quadrupoles to maintain a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fixed beam size</a:t>
            </a:r>
            <a:b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while constraining the transverse phase space</a:t>
            </a:r>
            <a:r>
              <a:rPr lang="en-GB" sz="1500" baseline="30000" dirty="0">
                <a:latin typeface="Arial Nova Light" panose="020B0304020202020204" pitchFamily="34" charset="0"/>
              </a:rPr>
              <a:t> [1, 2]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Multi-quadrupole scans can offer significantly smaller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emittance uncertainties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Sensitive to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transverse coupling</a:t>
            </a:r>
            <a:r>
              <a:rPr lang="en-GB" sz="1500" dirty="0">
                <a:latin typeface="Arial Nova Light" panose="020B0304020202020204" pitchFamily="34" charset="0"/>
              </a:rPr>
              <a:t> in the beam’s 4D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covariance matrix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241912-A301-3790-DD76-4192C8CDAFC1}"/>
              </a:ext>
            </a:extLst>
          </p:cNvPr>
          <p:cNvSpPr txBox="1"/>
          <p:nvPr/>
        </p:nvSpPr>
        <p:spPr>
          <a:xfrm>
            <a:off x="7449008" y="6053399"/>
            <a:ext cx="43284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[1] E. Prat and M. </a:t>
            </a:r>
            <a:r>
              <a:rPr lang="en-GB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Aiba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052801 (2014)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[2] A. Wolski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23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032804 (2020)</a:t>
            </a:r>
          </a:p>
        </p:txBody>
      </p:sp>
      <p:pic>
        <p:nvPicPr>
          <p:cNvPr id="10" name="Picture 9" descr="A red and blue lines&#10;&#10;AI-generated content may be incorrect.">
            <a:extLst>
              <a:ext uri="{FF2B5EF4-FFF2-40B4-BE49-F238E27FC236}">
                <a16:creationId xmlns:a16="http://schemas.microsoft.com/office/drawing/2014/main" id="{AEEEF446-EFF3-2C80-1A51-10165593D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99" y="1018849"/>
            <a:ext cx="5679344" cy="2839672"/>
          </a:xfrm>
          <a:prstGeom prst="rect">
            <a:avLst/>
          </a:prstGeom>
        </p:spPr>
      </p:pic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EE9A586-DC6E-7E17-F7E8-422EC214C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2350860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9D8C4-5F19-CA29-6574-6939D1E29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D5E8FF9-4AF5-E774-98C1-91981C4AC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Substructure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6B825DE-1A6F-96DA-EA73-4DE89146B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A91EE5C-43B0-C40D-794C-CC054616FC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6" y="1480690"/>
            <a:ext cx="6164263" cy="2629006"/>
          </a:xfrm>
        </p:spPr>
        <p:txBody>
          <a:bodyPr>
            <a:norm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Analysis based solely on the beam size neglects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information about the beam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substructure</a:t>
            </a:r>
            <a:r>
              <a:rPr lang="en-GB" sz="1500" dirty="0">
                <a:latin typeface="Arial Nova Light" panose="020B0304020202020204" pitchFamily="34" charset="0"/>
              </a:rPr>
              <a:t>.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Phase space tomography</a:t>
            </a:r>
            <a:r>
              <a:rPr lang="en-GB" sz="1500" dirty="0">
                <a:latin typeface="Arial Nova Light" panose="020B0304020202020204" pitchFamily="34" charset="0"/>
              </a:rPr>
              <a:t> uses full beam images to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reconstruct the charge distribution in 4D phase space (</a:t>
            </a:r>
            <a:r>
              <a:rPr lang="en-GB" sz="1500" i="1" dirty="0">
                <a:latin typeface="Arial Nova Light" panose="020B0304020202020204" pitchFamily="34" charset="0"/>
              </a:rPr>
              <a:t>x, p</a:t>
            </a:r>
            <a:r>
              <a:rPr lang="en-GB" sz="1500" i="1" baseline="-25000" dirty="0">
                <a:latin typeface="Arial Nova Light" panose="020B0304020202020204" pitchFamily="34" charset="0"/>
              </a:rPr>
              <a:t>x</a:t>
            </a:r>
            <a:r>
              <a:rPr lang="en-GB" sz="1500" i="1" dirty="0">
                <a:latin typeface="Arial Nova Light" panose="020B0304020202020204" pitchFamily="34" charset="0"/>
              </a:rPr>
              <a:t>, y, p</a:t>
            </a:r>
            <a:r>
              <a:rPr lang="en-GB" sz="1500" i="1" baseline="-25000" dirty="0">
                <a:latin typeface="Arial Nova Light" panose="020B0304020202020204" pitchFamily="34" charset="0"/>
              </a:rPr>
              <a:t>y</a:t>
            </a:r>
            <a:r>
              <a:rPr lang="en-GB" sz="1500" dirty="0">
                <a:latin typeface="Arial Nova Light" panose="020B0304020202020204" pitchFamily="34" charset="0"/>
              </a:rPr>
              <a:t>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Recent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machine learning</a:t>
            </a:r>
            <a:r>
              <a:rPr lang="en-GB" sz="1500" dirty="0">
                <a:latin typeface="Arial Nova Light" panose="020B0304020202020204" pitchFamily="34" charset="0"/>
              </a:rPr>
              <a:t> advances</a:t>
            </a:r>
            <a:r>
              <a:rPr lang="en-GB" sz="1500" baseline="30000" dirty="0">
                <a:latin typeface="Arial Nova Light" panose="020B0304020202020204" pitchFamily="34" charset="0"/>
              </a:rPr>
              <a:t> [1, 2]</a:t>
            </a:r>
            <a:r>
              <a:rPr lang="en-GB" sz="1500" dirty="0">
                <a:latin typeface="Arial Nova Light" panose="020B0304020202020204" pitchFamily="34" charset="0"/>
              </a:rPr>
              <a:t> have led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to faster, higher resolution tomography methods</a:t>
            </a:r>
            <a:endParaRPr lang="en-GB" sz="1500" baseline="30000" dirty="0">
              <a:latin typeface="Arial Nova Light" panose="020B03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2A5022-5C9D-A7A9-DED5-6C3B78C30EFC}"/>
              </a:ext>
            </a:extLst>
          </p:cNvPr>
          <p:cNvSpPr txBox="1"/>
          <p:nvPr/>
        </p:nvSpPr>
        <p:spPr>
          <a:xfrm>
            <a:off x="7652655" y="1023784"/>
            <a:ext cx="41248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[1] A. Wolski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122803 (2022)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[2] R. Roussel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al.,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094601 (2024)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C59600-C08E-AE74-71DA-D35DCC669A94}"/>
              </a:ext>
            </a:extLst>
          </p:cNvPr>
          <p:cNvGrpSpPr/>
          <p:nvPr/>
        </p:nvGrpSpPr>
        <p:grpSpPr>
          <a:xfrm>
            <a:off x="6314176" y="1700594"/>
            <a:ext cx="5422271" cy="4755622"/>
            <a:chOff x="6314176" y="1605594"/>
            <a:chExt cx="5422271" cy="475562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E4CB7F0-82F3-4D9A-777E-BBFF12A4E2EE}"/>
                </a:ext>
              </a:extLst>
            </p:cNvPr>
            <p:cNvGrpSpPr/>
            <p:nvPr/>
          </p:nvGrpSpPr>
          <p:grpSpPr>
            <a:xfrm>
              <a:off x="8909163" y="1605594"/>
              <a:ext cx="2827284" cy="2822059"/>
              <a:chOff x="8500710" y="1454672"/>
              <a:chExt cx="3235738" cy="3229758"/>
            </a:xfrm>
          </p:grpSpPr>
          <p:pic>
            <p:nvPicPr>
              <p:cNvPr id="10" name="Picture 9" descr="A diagram of a blue and yellow flame&#10;&#10;AI-generated content may be incorrect.">
                <a:extLst>
                  <a:ext uri="{FF2B5EF4-FFF2-40B4-BE49-F238E27FC236}">
                    <a16:creationId xmlns:a16="http://schemas.microsoft.com/office/drawing/2014/main" id="{FDABCBA5-588B-FFAF-BF55-2FDCCE6F73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0710" y="1454672"/>
                <a:ext cx="3235738" cy="3229758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A1C01FE-2759-B500-8D6B-E03BE2A16F63}"/>
                  </a:ext>
                </a:extLst>
              </p:cNvPr>
              <p:cNvSpPr/>
              <p:nvPr/>
            </p:nvSpPr>
            <p:spPr>
              <a:xfrm>
                <a:off x="9091798" y="1623330"/>
                <a:ext cx="655608" cy="224286"/>
              </a:xfrm>
              <a:prstGeom prst="rect">
                <a:avLst/>
              </a:prstGeom>
              <a:solidFill>
                <a:srgbClr val="41085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B7662E3-B36C-C7BE-14C4-EFA2D1BBAEA7}"/>
                </a:ext>
              </a:extLst>
            </p:cNvPr>
            <p:cNvGrpSpPr/>
            <p:nvPr/>
          </p:nvGrpSpPr>
          <p:grpSpPr>
            <a:xfrm>
              <a:off x="6314176" y="3535297"/>
              <a:ext cx="2783194" cy="2825919"/>
              <a:chOff x="5533359" y="3615194"/>
              <a:chExt cx="3185278" cy="3234176"/>
            </a:xfrm>
          </p:grpSpPr>
          <p:pic>
            <p:nvPicPr>
              <p:cNvPr id="7" name="Picture 6" descr="A blue and green light&#10;&#10;AI-generated content may be incorrect.">
                <a:extLst>
                  <a:ext uri="{FF2B5EF4-FFF2-40B4-BE49-F238E27FC236}">
                    <a16:creationId xmlns:a16="http://schemas.microsoft.com/office/drawing/2014/main" id="{F703EDC2-1D72-B042-CB19-0DF0082ABD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3359" y="3615194"/>
                <a:ext cx="3185278" cy="3234176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96031A1-140A-A4B4-C486-B9209FD4CBFF}"/>
                  </a:ext>
                </a:extLst>
              </p:cNvPr>
              <p:cNvSpPr/>
              <p:nvPr/>
            </p:nvSpPr>
            <p:spPr>
              <a:xfrm>
                <a:off x="6159260" y="3752491"/>
                <a:ext cx="655608" cy="224286"/>
              </a:xfrm>
              <a:prstGeom prst="rect">
                <a:avLst/>
              </a:prstGeom>
              <a:solidFill>
                <a:srgbClr val="41085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270C66-996B-FC6B-8EB7-74648E898DE1}"/>
                </a:ext>
              </a:extLst>
            </p:cNvPr>
            <p:cNvSpPr txBox="1"/>
            <p:nvPr/>
          </p:nvSpPr>
          <p:spPr>
            <a:xfrm>
              <a:off x="9168619" y="4794270"/>
              <a:ext cx="2010487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/>
                <a:t>Above and Left:</a:t>
              </a: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 Recent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CLARA beam images showing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significant substructure</a:t>
              </a:r>
            </a:p>
          </p:txBody>
        </p:sp>
      </p:grp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9CD465C7-C8A7-19B4-DCE0-86EA84881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749005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F609D-57F3-F635-54A0-5B82FE4CA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B65F89A-BE64-CFA3-6BE6-691DDB8E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 Methods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E43B40-7FF6-D680-7E99-EBB38F3624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4563" y="1298733"/>
            <a:ext cx="6823888" cy="2702642"/>
          </a:xfrm>
        </p:spPr>
        <p:txBody>
          <a:bodyPr>
            <a:norm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Generative Phase Space Reconstruction</a:t>
            </a:r>
            <a:r>
              <a:rPr lang="en-GB" sz="1500" dirty="0">
                <a:latin typeface="Arial Nova Light" panose="020B0304020202020204" pitchFamily="34" charset="0"/>
              </a:rPr>
              <a:t> (GPSR) is a new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technique developed by Ryan Roussel and others</a:t>
            </a:r>
            <a:r>
              <a:rPr lang="en-GB" sz="1500" baseline="30000" dirty="0">
                <a:latin typeface="Arial Nova Light" panose="020B0304020202020204" pitchFamily="34" charset="0"/>
              </a:rPr>
              <a:t> [1, 2]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It uses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differentiable simulations</a:t>
            </a:r>
            <a:r>
              <a:rPr lang="en-GB" sz="1500" baseline="30000" dirty="0">
                <a:latin typeface="Arial Nova Light" panose="020B0304020202020204" pitchFamily="34" charset="0"/>
              </a:rPr>
              <a:t> [3]</a:t>
            </a:r>
            <a:r>
              <a:rPr lang="en-GB" sz="1500" dirty="0">
                <a:latin typeface="Arial Nova Light" panose="020B0304020202020204" pitchFamily="34" charset="0"/>
              </a:rPr>
              <a:t> to train 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neural network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and “learn” a phase space from experimental beam images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GPSR reconstructs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high resolution </a:t>
            </a:r>
            <a:r>
              <a:rPr lang="en-GB" sz="1500" dirty="0">
                <a:latin typeface="Arial Nova Light" panose="020B0304020202020204" pitchFamily="34" charset="0"/>
              </a:rPr>
              <a:t>phase spaces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for later use in simulations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F8BE789-842A-F9F7-7204-63C39F29A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13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BAFE62D-F309-5462-5C10-DC3BACFD37CB}"/>
              </a:ext>
            </a:extLst>
          </p:cNvPr>
          <p:cNvGrpSpPr/>
          <p:nvPr/>
        </p:nvGrpSpPr>
        <p:grpSpPr>
          <a:xfrm>
            <a:off x="3814233" y="3057536"/>
            <a:ext cx="8138642" cy="3551321"/>
            <a:chOff x="4390258" y="2769152"/>
            <a:chExt cx="7328935" cy="3198004"/>
          </a:xfrm>
        </p:grpSpPr>
        <p:pic>
          <p:nvPicPr>
            <p:cNvPr id="14" name="Picture 13" descr="A diagram of a mathematical equation&#10;&#10;AI-generated content may be incorrect.">
              <a:extLst>
                <a:ext uri="{FF2B5EF4-FFF2-40B4-BE49-F238E27FC236}">
                  <a16:creationId xmlns:a16="http://schemas.microsoft.com/office/drawing/2014/main" id="{E1E0645F-04AD-A078-0B89-64E338B51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90258" y="3193838"/>
              <a:ext cx="7328935" cy="2773318"/>
            </a:xfrm>
            <a:custGeom>
              <a:avLst/>
              <a:gdLst>
                <a:gd name="connsiteX0" fmla="*/ 2554019 w 7142162"/>
                <a:gd name="connsiteY0" fmla="*/ 1269387 h 2702642"/>
                <a:gd name="connsiteX1" fmla="*/ 2554019 w 7142162"/>
                <a:gd name="connsiteY1" fmla="*/ 1688487 h 2702642"/>
                <a:gd name="connsiteX2" fmla="*/ 4427269 w 7142162"/>
                <a:gd name="connsiteY2" fmla="*/ 1688487 h 2702642"/>
                <a:gd name="connsiteX3" fmla="*/ 4427269 w 7142162"/>
                <a:gd name="connsiteY3" fmla="*/ 1269387 h 2702642"/>
                <a:gd name="connsiteX4" fmla="*/ 0 w 7142162"/>
                <a:gd name="connsiteY4" fmla="*/ 0 h 2702642"/>
                <a:gd name="connsiteX5" fmla="*/ 7142162 w 7142162"/>
                <a:gd name="connsiteY5" fmla="*/ 0 h 2702642"/>
                <a:gd name="connsiteX6" fmla="*/ 7142162 w 7142162"/>
                <a:gd name="connsiteY6" fmla="*/ 2702642 h 2702642"/>
                <a:gd name="connsiteX7" fmla="*/ 1017319 w 7142162"/>
                <a:gd name="connsiteY7" fmla="*/ 2702642 h 2702642"/>
                <a:gd name="connsiteX8" fmla="*/ 1017319 w 7142162"/>
                <a:gd name="connsiteY8" fmla="*/ 2423510 h 2702642"/>
                <a:gd name="connsiteX9" fmla="*/ 1950769 w 7142162"/>
                <a:gd name="connsiteY9" fmla="*/ 1284798 h 2702642"/>
                <a:gd name="connsiteX10" fmla="*/ 1017319 w 7142162"/>
                <a:gd name="connsiteY10" fmla="*/ 1284798 h 2702642"/>
                <a:gd name="connsiteX11" fmla="*/ 1017319 w 7142162"/>
                <a:gd name="connsiteY11" fmla="*/ 1224937 h 2702642"/>
                <a:gd name="connsiteX12" fmla="*/ 0 w 7142162"/>
                <a:gd name="connsiteY12" fmla="*/ 1224937 h 270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42162" h="2702642">
                  <a:moveTo>
                    <a:pt x="2554019" y="1269387"/>
                  </a:moveTo>
                  <a:lnTo>
                    <a:pt x="2554019" y="1688487"/>
                  </a:lnTo>
                  <a:lnTo>
                    <a:pt x="4427269" y="1688487"/>
                  </a:lnTo>
                  <a:lnTo>
                    <a:pt x="4427269" y="1269387"/>
                  </a:lnTo>
                  <a:close/>
                  <a:moveTo>
                    <a:pt x="0" y="0"/>
                  </a:moveTo>
                  <a:lnTo>
                    <a:pt x="7142162" y="0"/>
                  </a:lnTo>
                  <a:lnTo>
                    <a:pt x="7142162" y="2702642"/>
                  </a:lnTo>
                  <a:lnTo>
                    <a:pt x="1017319" y="2702642"/>
                  </a:lnTo>
                  <a:lnTo>
                    <a:pt x="1017319" y="2423510"/>
                  </a:lnTo>
                  <a:lnTo>
                    <a:pt x="1950769" y="1284798"/>
                  </a:lnTo>
                  <a:lnTo>
                    <a:pt x="1017319" y="1284798"/>
                  </a:lnTo>
                  <a:lnTo>
                    <a:pt x="1017319" y="1224937"/>
                  </a:lnTo>
                  <a:lnTo>
                    <a:pt x="0" y="1224937"/>
                  </a:lnTo>
                  <a:close/>
                </a:path>
              </a:pathLst>
            </a:cu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3B3214B-808B-DCF5-2725-67D564244A19}"/>
                </a:ext>
              </a:extLst>
            </p:cNvPr>
            <p:cNvSpPr txBox="1"/>
            <p:nvPr/>
          </p:nvSpPr>
          <p:spPr>
            <a:xfrm>
              <a:off x="7317706" y="2769152"/>
              <a:ext cx="4366776" cy="394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b="1" dirty="0"/>
                <a:t>Below:</a:t>
              </a: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 Diagram showing the GPSR method for reconstructing phase space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distributions from experimental data. Adapted from [2]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888D8CD-8C08-2FD4-278A-6B8FE71BB137}"/>
              </a:ext>
            </a:extLst>
          </p:cNvPr>
          <p:cNvSpPr txBox="1"/>
          <p:nvPr/>
        </p:nvSpPr>
        <p:spPr>
          <a:xfrm>
            <a:off x="7652655" y="1023784"/>
            <a:ext cx="41248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[1] R. Roussel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Lett.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130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145001 (2023)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[2] R. Roussel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al.,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094601 (2024)</a:t>
            </a:r>
          </a:p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[3] J. Kaiser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054601 (2024)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E1E4E7D8-BEE1-2EB8-7E4B-A0AFDE851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4241286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8203A-6219-2314-8394-87A9E6DF1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E0715F1-4481-C069-4734-222177E4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 Reconstructed Phase Space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A0791B-B6CA-2F90-B22A-94C7F4F266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48387" y="2799935"/>
            <a:ext cx="5337572" cy="3689765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4D phase space</a:t>
            </a:r>
            <a:r>
              <a:rPr lang="en-GB" sz="1500" dirty="0">
                <a:latin typeface="Arial Nova Light" panose="020B0304020202020204" pitchFamily="34" charset="0"/>
              </a:rPr>
              <a:t> (x, p</a:t>
            </a:r>
            <a:r>
              <a:rPr lang="en-GB" sz="1500" i="1" baseline="-25000" dirty="0">
                <a:latin typeface="Arial Nova Light" panose="020B0304020202020204" pitchFamily="34" charset="0"/>
              </a:rPr>
              <a:t>x</a:t>
            </a:r>
            <a:r>
              <a:rPr lang="en-GB" sz="1500" dirty="0">
                <a:latin typeface="Arial Nova Light" panose="020B0304020202020204" pitchFamily="34" charset="0"/>
              </a:rPr>
              <a:t>, y, p</a:t>
            </a:r>
            <a:r>
              <a:rPr lang="en-GB" sz="1500" i="1" baseline="-25000" dirty="0">
                <a:latin typeface="Arial Nova Light" panose="020B0304020202020204" pitchFamily="34" charset="0"/>
              </a:rPr>
              <a:t>y</a:t>
            </a:r>
            <a:r>
              <a:rPr lang="en-GB" sz="1500" dirty="0">
                <a:latin typeface="Arial Nova Light" panose="020B0304020202020204" pitchFamily="34" charset="0"/>
              </a:rPr>
              <a:t>) reconstructed from 64 beam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images at the end of the CLARA straight-on line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latin typeface="Arial Nova Light" panose="020B0304020202020204" pitchFamily="34" charset="0"/>
              </a:rPr>
              <a:t>Momentum: 172 MeV/c</a:t>
            </a:r>
            <a:br>
              <a:rPr lang="en-GB" sz="1500" dirty="0">
                <a:latin typeface="Arial Nova Light" panose="020B0304020202020204" pitchFamily="34" charset="0"/>
              </a:rPr>
            </a:b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latin typeface="Arial Nova Light" panose="020B0304020202020204" pitchFamily="34" charset="0"/>
              </a:rPr>
              <a:t>Bunch charge: 30 pC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Significant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beam substructure</a:t>
            </a:r>
            <a:r>
              <a:rPr lang="en-GB" sz="1500" dirty="0">
                <a:latin typeface="Arial Nova Light" panose="020B0304020202020204" pitchFamily="34" charset="0"/>
              </a:rPr>
              <a:t> due to sub-optimal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machine setup without Linac 1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Reconstructed emittances:</a:t>
            </a:r>
            <a:r>
              <a:rPr lang="en-GB" sz="1500" i="1" dirty="0">
                <a:latin typeface="Arial Nova Light" panose="020B0304020202020204" pitchFamily="34" charset="0"/>
              </a:rPr>
              <a:t> </a:t>
            </a:r>
            <a:r>
              <a:rPr lang="el-GR" sz="1500" dirty="0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GB" sz="1500" i="1" baseline="-25000" dirty="0" err="1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n,x</a:t>
            </a:r>
            <a:r>
              <a:rPr lang="en-GB" sz="1500" dirty="0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GB" sz="1500" dirty="0">
                <a:latin typeface="Arial Nova Light" panose="020B0304020202020204" pitchFamily="34" charset="0"/>
              </a:rPr>
              <a:t>1.7 </a:t>
            </a:r>
            <a:r>
              <a:rPr lang="en-GB" sz="1600" dirty="0">
                <a:solidFill>
                  <a:schemeClr val="tx1"/>
                </a:solidFill>
                <a:latin typeface="Arial Nova Light" panose="020B0304020202020204" pitchFamily="34" charset="0"/>
              </a:rPr>
              <a:t>µm</a:t>
            </a:r>
            <a:r>
              <a:rPr lang="en-GB" sz="1500" dirty="0">
                <a:latin typeface="Arial Nova Light" panose="020B0304020202020204" pitchFamily="34" charset="0"/>
              </a:rPr>
              <a:t>, </a:t>
            </a:r>
            <a:r>
              <a:rPr lang="el-GR" sz="1500" dirty="0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GB" sz="1500" i="1" baseline="-25000" dirty="0" err="1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n,y</a:t>
            </a:r>
            <a:r>
              <a:rPr lang="en-GB" sz="1500" i="1" dirty="0">
                <a:latin typeface="Arial Nova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GB" sz="1500" dirty="0">
                <a:latin typeface="Arial Nova Light" panose="020B0304020202020204" pitchFamily="34" charset="0"/>
              </a:rPr>
              <a:t>5.0 </a:t>
            </a:r>
            <a:r>
              <a:rPr lang="en-GB" sz="1600" dirty="0">
                <a:solidFill>
                  <a:schemeClr val="tx1"/>
                </a:solidFill>
                <a:latin typeface="Arial Nova Light" panose="020B0304020202020204" pitchFamily="34" charset="0"/>
              </a:rPr>
              <a:t>µm</a:t>
            </a:r>
            <a:endParaRPr lang="en-GB" sz="1500" dirty="0">
              <a:latin typeface="Arial Nova Light" panose="020B03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15F6FBE-E3AA-7D48-40EB-83F3F861E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14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CBBF73-83F3-8442-5FF1-2A85E9315098}"/>
              </a:ext>
            </a:extLst>
          </p:cNvPr>
          <p:cNvGrpSpPr/>
          <p:nvPr/>
        </p:nvGrpSpPr>
        <p:grpSpPr>
          <a:xfrm>
            <a:off x="522732" y="1055489"/>
            <a:ext cx="5337572" cy="5337572"/>
            <a:chOff x="645496" y="1055489"/>
            <a:chExt cx="5337572" cy="53375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C21D041-49C1-9C92-B7C3-1A7DCAD46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5496" y="1055489"/>
              <a:ext cx="5337572" cy="533757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EEF82A1-3FF0-05FD-D053-B55719168A8D}"/>
                </a:ext>
              </a:extLst>
            </p:cNvPr>
            <p:cNvSpPr txBox="1"/>
            <p:nvPr/>
          </p:nvSpPr>
          <p:spPr>
            <a:xfrm>
              <a:off x="2666520" y="1842526"/>
              <a:ext cx="20099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/>
                <a:t>Below:</a:t>
              </a: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 Projections of the</a:t>
              </a:r>
              <a:b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ova Light" panose="020B0304020202020204" pitchFamily="34" charset="0"/>
                </a:rPr>
                <a:t>4D transverse phase space reconstructed from CLARA beam images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7FC71F-C952-2D33-565B-0C36BC2F4E11}"/>
              </a:ext>
            </a:extLst>
          </p:cNvPr>
          <p:cNvGrpSpPr/>
          <p:nvPr/>
        </p:nvGrpSpPr>
        <p:grpSpPr>
          <a:xfrm>
            <a:off x="7063901" y="1415830"/>
            <a:ext cx="4075436" cy="878485"/>
            <a:chOff x="7183244" y="4105455"/>
            <a:chExt cx="3827829" cy="87848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0C554CB-72C9-088C-F6EA-0AF4A6C8DC25}"/>
                </a:ext>
              </a:extLst>
            </p:cNvPr>
            <p:cNvSpPr/>
            <p:nvPr/>
          </p:nvSpPr>
          <p:spPr>
            <a:xfrm>
              <a:off x="7183244" y="4105455"/>
              <a:ext cx="3827829" cy="878485"/>
            </a:xfrm>
            <a:prstGeom prst="rect">
              <a:avLst/>
            </a:prstGeom>
            <a:solidFill>
              <a:schemeClr val="accent2">
                <a:alpha val="5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81E91C-5B7C-22D6-205F-93741172A412}"/>
                </a:ext>
              </a:extLst>
            </p:cNvPr>
            <p:cNvSpPr txBox="1"/>
            <p:nvPr/>
          </p:nvSpPr>
          <p:spPr>
            <a:xfrm>
              <a:off x="7437672" y="4278429"/>
              <a:ext cx="331908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Arial Nova Light" panose="020B0304020202020204" pitchFamily="34" charset="0"/>
                </a:rPr>
                <a:t>We have </a:t>
              </a:r>
              <a:r>
                <a:rPr lang="en-GB" sz="1500" b="1" dirty="0">
                  <a:solidFill>
                    <a:schemeClr val="accent2"/>
                  </a:solidFill>
                </a:rPr>
                <a:t>already demonstrated GPSR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using real CLARA data!</a:t>
              </a:r>
            </a:p>
          </p:txBody>
        </p:sp>
      </p:grp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62C01B8C-8B41-B7CE-9523-C459A1B09F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209095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D36C3-DD56-EF9F-07E0-B534FC547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DC9CCF1-3D3D-37B3-FE26-F23507E6E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Reconstructed Beam Profiles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CB64AC5-5D3B-5327-2599-3C05A0C18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15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B49816-EF69-B9A8-AA18-695CF0EC8773}"/>
              </a:ext>
            </a:extLst>
          </p:cNvPr>
          <p:cNvGrpSpPr/>
          <p:nvPr/>
        </p:nvGrpSpPr>
        <p:grpSpPr>
          <a:xfrm>
            <a:off x="1113530" y="2572192"/>
            <a:ext cx="9964941" cy="3883866"/>
            <a:chOff x="940451" y="2130725"/>
            <a:chExt cx="10582189" cy="41244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97B677D-E334-BBC9-B1A2-D97A5D69B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0451" y="2130725"/>
              <a:ext cx="10311099" cy="412444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B356FEF-91F7-BF24-DCEC-3973AD409EAD}"/>
                </a:ext>
              </a:extLst>
            </p:cNvPr>
            <p:cNvSpPr txBox="1"/>
            <p:nvPr/>
          </p:nvSpPr>
          <p:spPr>
            <a:xfrm rot="16200000">
              <a:off x="10467159" y="2924922"/>
              <a:ext cx="1772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>
                      <a:alpha val="55000"/>
                    </a:schemeClr>
                  </a:solidFill>
                </a:rPr>
                <a:t>EXPERIMENTAL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715062B-5B2C-92CD-0FBB-E411716940DF}"/>
                </a:ext>
              </a:extLst>
            </p:cNvPr>
            <p:cNvSpPr txBox="1"/>
            <p:nvPr/>
          </p:nvSpPr>
          <p:spPr>
            <a:xfrm rot="16200000">
              <a:off x="10670323" y="4802178"/>
              <a:ext cx="1366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>
                      <a:alpha val="55000"/>
                    </a:schemeClr>
                  </a:solidFill>
                </a:rPr>
                <a:t>PREDICTED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EFCBE0B-469E-014D-A48A-B3BD2346EBC6}"/>
                </a:ext>
              </a:extLst>
            </p:cNvPr>
            <p:cNvSpPr/>
            <p:nvPr/>
          </p:nvSpPr>
          <p:spPr>
            <a:xfrm>
              <a:off x="1450045" y="2408019"/>
              <a:ext cx="478767" cy="130645"/>
            </a:xfrm>
            <a:prstGeom prst="rect">
              <a:avLst/>
            </a:prstGeom>
            <a:solidFill>
              <a:srgbClr val="44015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AB6E3D-269A-34AC-B929-C0781EE1656F}"/>
                </a:ext>
              </a:extLst>
            </p:cNvPr>
            <p:cNvSpPr/>
            <p:nvPr/>
          </p:nvSpPr>
          <p:spPr>
            <a:xfrm>
              <a:off x="3426483" y="2408019"/>
              <a:ext cx="478767" cy="130645"/>
            </a:xfrm>
            <a:prstGeom prst="rect">
              <a:avLst/>
            </a:prstGeom>
            <a:solidFill>
              <a:srgbClr val="44015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D8DDED9-6BCD-AF28-CB00-C2FE509F2CBC}"/>
                </a:ext>
              </a:extLst>
            </p:cNvPr>
            <p:cNvSpPr/>
            <p:nvPr/>
          </p:nvSpPr>
          <p:spPr>
            <a:xfrm>
              <a:off x="5402921" y="2408019"/>
              <a:ext cx="478767" cy="130645"/>
            </a:xfrm>
            <a:prstGeom prst="rect">
              <a:avLst/>
            </a:prstGeom>
            <a:solidFill>
              <a:srgbClr val="44015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A85BFEC-ECCD-AA58-C9B5-708346367E2E}"/>
                </a:ext>
              </a:extLst>
            </p:cNvPr>
            <p:cNvSpPr/>
            <p:nvPr/>
          </p:nvSpPr>
          <p:spPr>
            <a:xfrm>
              <a:off x="7379359" y="2408019"/>
              <a:ext cx="478767" cy="130645"/>
            </a:xfrm>
            <a:prstGeom prst="rect">
              <a:avLst/>
            </a:prstGeom>
            <a:solidFill>
              <a:srgbClr val="44015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3977280-D8FA-2E6C-F613-851970E994D8}"/>
                </a:ext>
              </a:extLst>
            </p:cNvPr>
            <p:cNvSpPr/>
            <p:nvPr/>
          </p:nvSpPr>
          <p:spPr>
            <a:xfrm>
              <a:off x="9355797" y="2408019"/>
              <a:ext cx="559728" cy="130645"/>
            </a:xfrm>
            <a:prstGeom prst="rect">
              <a:avLst/>
            </a:prstGeom>
            <a:solidFill>
              <a:srgbClr val="44015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257D7EC-285C-B081-02F3-E62C57A63A5B}"/>
              </a:ext>
            </a:extLst>
          </p:cNvPr>
          <p:cNvGrpSpPr/>
          <p:nvPr/>
        </p:nvGrpSpPr>
        <p:grpSpPr>
          <a:xfrm>
            <a:off x="1782345" y="1239850"/>
            <a:ext cx="8627310" cy="1066155"/>
            <a:chOff x="1782345" y="1239850"/>
            <a:chExt cx="8627310" cy="106615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553393A-AFA0-F7AD-4655-D1768278E12E}"/>
                </a:ext>
              </a:extLst>
            </p:cNvPr>
            <p:cNvGrpSpPr/>
            <p:nvPr/>
          </p:nvGrpSpPr>
          <p:grpSpPr>
            <a:xfrm>
              <a:off x="1782345" y="1239850"/>
              <a:ext cx="1740395" cy="1066155"/>
              <a:chOff x="1139900" y="1542989"/>
              <a:chExt cx="1786466" cy="109437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39138C7-8567-EE3D-9724-708BB0402D60}"/>
                  </a:ext>
                </a:extLst>
              </p:cNvPr>
              <p:cNvSpPr/>
              <p:nvPr/>
            </p:nvSpPr>
            <p:spPr>
              <a:xfrm>
                <a:off x="1139900" y="1542989"/>
                <a:ext cx="1786466" cy="10943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E7F0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5" name="Picture 54" descr="A diagram of a mathematical equation&#10;&#10;AI-generated content may be incorrect.">
                <a:extLst>
                  <a:ext uri="{FF2B5EF4-FFF2-40B4-BE49-F238E27FC236}">
                    <a16:creationId xmlns:a16="http://schemas.microsoft.com/office/drawing/2014/main" id="{549DDDE6-1FBF-6C09-F5A9-8BE9F2350B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627" t="15718" r="65514" b="62976"/>
              <a:stretch>
                <a:fillRect/>
              </a:stretch>
            </p:blipFill>
            <p:spPr>
              <a:xfrm>
                <a:off x="1597471" y="1977288"/>
                <a:ext cx="871324" cy="592348"/>
              </a:xfrm>
              <a:custGeom>
                <a:avLst/>
                <a:gdLst>
                  <a:gd name="connsiteX0" fmla="*/ 0 w 965200"/>
                  <a:gd name="connsiteY0" fmla="*/ 0 h 656167"/>
                  <a:gd name="connsiteX1" fmla="*/ 965200 w 965200"/>
                  <a:gd name="connsiteY1" fmla="*/ 0 h 656167"/>
                  <a:gd name="connsiteX2" fmla="*/ 965200 w 965200"/>
                  <a:gd name="connsiteY2" fmla="*/ 656167 h 656167"/>
                  <a:gd name="connsiteX3" fmla="*/ 0 w 965200"/>
                  <a:gd name="connsiteY3" fmla="*/ 656167 h 656167"/>
                  <a:gd name="connsiteX4" fmla="*/ 0 w 965200"/>
                  <a:gd name="connsiteY4" fmla="*/ 0 h 65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200" h="656167">
                    <a:moveTo>
                      <a:pt x="0" y="0"/>
                    </a:moveTo>
                    <a:lnTo>
                      <a:pt x="965200" y="0"/>
                    </a:lnTo>
                    <a:lnTo>
                      <a:pt x="965200" y="656167"/>
                    </a:lnTo>
                    <a:lnTo>
                      <a:pt x="0" y="656167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C52B6EC-7FD5-7BB7-EC52-848F9A813355}"/>
                  </a:ext>
                </a:extLst>
              </p:cNvPr>
              <p:cNvSpPr txBox="1"/>
              <p:nvPr/>
            </p:nvSpPr>
            <p:spPr>
              <a:xfrm>
                <a:off x="1499848" y="1542990"/>
                <a:ext cx="1066573" cy="410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/>
                  <a:t>Trained</a:t>
                </a:r>
                <a:br>
                  <a:rPr lang="en-GB" sz="1000" dirty="0">
                    <a:latin typeface="Arial Nova Light" panose="020B0304020202020204" pitchFamily="34" charset="0"/>
                  </a:rPr>
                </a:br>
                <a:r>
                  <a:rPr lang="en-GB" sz="1000" dirty="0">
                    <a:latin typeface="Arial Nova Light" panose="020B0304020202020204" pitchFamily="34" charset="0"/>
                  </a:rPr>
                  <a:t>Neural Network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24D268D-D8A0-700F-E95D-78AE3EF51AC7}"/>
                </a:ext>
              </a:extLst>
            </p:cNvPr>
            <p:cNvGrpSpPr/>
            <p:nvPr/>
          </p:nvGrpSpPr>
          <p:grpSpPr>
            <a:xfrm>
              <a:off x="3894138" y="1239850"/>
              <a:ext cx="1740395" cy="1066155"/>
              <a:chOff x="3336999" y="1542989"/>
              <a:chExt cx="1786466" cy="1094378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47A43CF-46BD-32CF-7DB6-9967EF8ED084}"/>
                  </a:ext>
                </a:extLst>
              </p:cNvPr>
              <p:cNvSpPr/>
              <p:nvPr/>
            </p:nvSpPr>
            <p:spPr>
              <a:xfrm>
                <a:off x="3336999" y="1542989"/>
                <a:ext cx="1786466" cy="10943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1E73A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2" name="Picture 51" descr="A diagram of a mathematical equation&#10;&#10;AI-generated content may be incorrect.">
                <a:extLst>
                  <a:ext uri="{FF2B5EF4-FFF2-40B4-BE49-F238E27FC236}">
                    <a16:creationId xmlns:a16="http://schemas.microsoft.com/office/drawing/2014/main" id="{B248FF20-BA4D-C245-407C-96E868BAE8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32" t="12831" r="47309" b="59952"/>
              <a:stretch>
                <a:fillRect/>
              </a:stretch>
            </p:blipFill>
            <p:spPr>
              <a:xfrm>
                <a:off x="3794570" y="1852331"/>
                <a:ext cx="871325" cy="756676"/>
              </a:xfrm>
              <a:custGeom>
                <a:avLst/>
                <a:gdLst>
                  <a:gd name="connsiteX0" fmla="*/ 0 w 965200"/>
                  <a:gd name="connsiteY0" fmla="*/ 0 h 838200"/>
                  <a:gd name="connsiteX1" fmla="*/ 965200 w 965200"/>
                  <a:gd name="connsiteY1" fmla="*/ 0 h 838200"/>
                  <a:gd name="connsiteX2" fmla="*/ 965200 w 965200"/>
                  <a:gd name="connsiteY2" fmla="*/ 838200 h 838200"/>
                  <a:gd name="connsiteX3" fmla="*/ 0 w 965200"/>
                  <a:gd name="connsiteY3" fmla="*/ 838200 h 838200"/>
                  <a:gd name="connsiteX4" fmla="*/ 0 w 965200"/>
                  <a:gd name="connsiteY4" fmla="*/ 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200" h="838200">
                    <a:moveTo>
                      <a:pt x="0" y="0"/>
                    </a:moveTo>
                    <a:lnTo>
                      <a:pt x="965200" y="0"/>
                    </a:lnTo>
                    <a:lnTo>
                      <a:pt x="965200" y="838200"/>
                    </a:lnTo>
                    <a:lnTo>
                      <a:pt x="0" y="83820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866789F-7AB7-DCC2-1223-608FF1F7F595}"/>
                  </a:ext>
                </a:extLst>
              </p:cNvPr>
              <p:cNvSpPr txBox="1"/>
              <p:nvPr/>
            </p:nvSpPr>
            <p:spPr>
              <a:xfrm>
                <a:off x="3354832" y="1572620"/>
                <a:ext cx="17508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dirty="0">
                    <a:latin typeface="Arial Nova Light" panose="020B0304020202020204" pitchFamily="34" charset="0"/>
                  </a:rPr>
                  <a:t>Reconstructed Phase Space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4367A11-2063-D25E-5201-CF73498ABD39}"/>
                </a:ext>
              </a:extLst>
            </p:cNvPr>
            <p:cNvGrpSpPr/>
            <p:nvPr/>
          </p:nvGrpSpPr>
          <p:grpSpPr>
            <a:xfrm>
              <a:off x="6005931" y="1239850"/>
              <a:ext cx="2291931" cy="1066155"/>
              <a:chOff x="5377465" y="1542989"/>
              <a:chExt cx="2352602" cy="1094378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2ECC5C-0281-4625-06D5-BA3B21A1F0EE}"/>
                  </a:ext>
                </a:extLst>
              </p:cNvPr>
              <p:cNvSpPr/>
              <p:nvPr/>
            </p:nvSpPr>
            <p:spPr>
              <a:xfrm>
                <a:off x="5377465" y="1542989"/>
                <a:ext cx="2352602" cy="10943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CC734F8-5BAB-E6FF-C911-296340B47589}"/>
                  </a:ext>
                </a:extLst>
              </p:cNvPr>
              <p:cNvSpPr txBox="1"/>
              <p:nvPr/>
            </p:nvSpPr>
            <p:spPr>
              <a:xfrm>
                <a:off x="5756112" y="1547216"/>
                <a:ext cx="15953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dirty="0">
                    <a:latin typeface="Arial Nova Light" panose="020B0304020202020204" pitchFamily="34" charset="0"/>
                  </a:rPr>
                  <a:t>Simulation</a:t>
                </a:r>
                <a:br>
                  <a:rPr lang="en-GB" sz="1000" dirty="0">
                    <a:latin typeface="Arial Nova Light" panose="020B0304020202020204" pitchFamily="34" charset="0"/>
                  </a:rPr>
                </a:br>
                <a:r>
                  <a:rPr lang="en-GB" sz="1000" dirty="0">
                    <a:latin typeface="Arial Nova Light" panose="020B0304020202020204" pitchFamily="34" charset="0"/>
                  </a:rPr>
                  <a:t>New Quadrupole Settings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9DF1C8C6-7D23-44A9-9109-BC4C7B4804DB}"/>
                  </a:ext>
                </a:extLst>
              </p:cNvPr>
              <p:cNvGrpSpPr/>
              <p:nvPr/>
            </p:nvGrpSpPr>
            <p:grpSpPr>
              <a:xfrm>
                <a:off x="5550466" y="1863903"/>
                <a:ext cx="2006600" cy="643234"/>
                <a:chOff x="5532967" y="1846967"/>
                <a:chExt cx="2006600" cy="643234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879F3A0-57D5-A6EE-DE3B-2B740BF32D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32967" y="2329334"/>
                  <a:ext cx="2006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A63DBED-9C09-6D9A-7152-E02092A04CCE}"/>
                    </a:ext>
                  </a:extLst>
                </p:cNvPr>
                <p:cNvSpPr/>
                <p:nvPr/>
              </p:nvSpPr>
              <p:spPr>
                <a:xfrm>
                  <a:off x="5682387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68CEA4E1-FAE2-E3E4-41AF-82C0734EB0D0}"/>
                    </a:ext>
                  </a:extLst>
                </p:cNvPr>
                <p:cNvSpPr/>
                <p:nvPr/>
              </p:nvSpPr>
              <p:spPr>
                <a:xfrm>
                  <a:off x="5835670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781943A-221A-9C20-E5D7-884479D928EF}"/>
                    </a:ext>
                  </a:extLst>
                </p:cNvPr>
                <p:cNvSpPr/>
                <p:nvPr/>
              </p:nvSpPr>
              <p:spPr>
                <a:xfrm>
                  <a:off x="6154082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47102BF-0A62-3FF6-E314-FBD3847E4205}"/>
                    </a:ext>
                  </a:extLst>
                </p:cNvPr>
                <p:cNvSpPr/>
                <p:nvPr/>
              </p:nvSpPr>
              <p:spPr>
                <a:xfrm>
                  <a:off x="6329840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C94E5636-F32E-D269-2239-EA49F29CACCD}"/>
                    </a:ext>
                  </a:extLst>
                </p:cNvPr>
                <p:cNvSpPr/>
                <p:nvPr/>
              </p:nvSpPr>
              <p:spPr>
                <a:xfrm>
                  <a:off x="6629384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75F4F79A-E3C1-E438-020F-EE4FBBE2F87F}"/>
                    </a:ext>
                  </a:extLst>
                </p:cNvPr>
                <p:cNvSpPr/>
                <p:nvPr/>
              </p:nvSpPr>
              <p:spPr>
                <a:xfrm>
                  <a:off x="6790607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FD08067-6A6D-E2B2-CAE0-FF2E39130917}"/>
                    </a:ext>
                  </a:extLst>
                </p:cNvPr>
                <p:cNvSpPr/>
                <p:nvPr/>
              </p:nvSpPr>
              <p:spPr>
                <a:xfrm>
                  <a:off x="7091174" y="2168468"/>
                  <a:ext cx="101600" cy="321733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F9CA374D-34E9-82E9-CFF6-20EAB90FD5F3}"/>
                    </a:ext>
                  </a:extLst>
                </p:cNvPr>
                <p:cNvSpPr/>
                <p:nvPr/>
              </p:nvSpPr>
              <p:spPr>
                <a:xfrm>
                  <a:off x="7374214" y="2198101"/>
                  <a:ext cx="80433" cy="262467"/>
                </a:xfrm>
                <a:prstGeom prst="ellipse">
                  <a:avLst/>
                </a:prstGeom>
                <a:solidFill>
                  <a:srgbClr val="A6D396"/>
                </a:solidFill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7B87DBE4-83A9-1806-524D-70511422285E}"/>
                    </a:ext>
                  </a:extLst>
                </p:cNvPr>
                <p:cNvSpPr txBox="1"/>
                <p:nvPr/>
              </p:nvSpPr>
              <p:spPr>
                <a:xfrm rot="16200000">
                  <a:off x="5571925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Q1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CC55BB5-9B73-BD8D-749B-F1CA6ED9E094}"/>
                    </a:ext>
                  </a:extLst>
                </p:cNvPr>
                <p:cNvSpPr txBox="1"/>
                <p:nvPr/>
              </p:nvSpPr>
              <p:spPr>
                <a:xfrm rot="16200000">
                  <a:off x="5725208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Q2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A94EEC7-ADA3-78DF-95E8-D78D007F3A5D}"/>
                    </a:ext>
                  </a:extLst>
                </p:cNvPr>
                <p:cNvSpPr txBox="1"/>
                <p:nvPr/>
              </p:nvSpPr>
              <p:spPr>
                <a:xfrm rot="16200000">
                  <a:off x="6043620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Q3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8DD95C1-57C9-63DF-5459-E331E22D2FC2}"/>
                    </a:ext>
                  </a:extLst>
                </p:cNvPr>
                <p:cNvSpPr txBox="1"/>
                <p:nvPr/>
              </p:nvSpPr>
              <p:spPr>
                <a:xfrm rot="16200000">
                  <a:off x="6219378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Q4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D740329-04AF-02E0-67D1-784552FB552B}"/>
                    </a:ext>
                  </a:extLst>
                </p:cNvPr>
                <p:cNvSpPr txBox="1"/>
                <p:nvPr/>
              </p:nvSpPr>
              <p:spPr>
                <a:xfrm rot="16200000">
                  <a:off x="6518922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Q5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1C4FDFA-C4A7-1E5B-E153-F7885C7DBF55}"/>
                    </a:ext>
                  </a:extLst>
                </p:cNvPr>
                <p:cNvSpPr txBox="1"/>
                <p:nvPr/>
              </p:nvSpPr>
              <p:spPr>
                <a:xfrm rot="16200000">
                  <a:off x="6680145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Q6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9767951-B529-CF1E-218A-4BCDAB58FD63}"/>
                    </a:ext>
                  </a:extLst>
                </p:cNvPr>
                <p:cNvSpPr txBox="1"/>
                <p:nvPr/>
              </p:nvSpPr>
              <p:spPr>
                <a:xfrm rot="16200000">
                  <a:off x="6980712" y="1966231"/>
                  <a:ext cx="32252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Q7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F3C801E-9EFF-DB72-3DDE-AC9B514D225D}"/>
                    </a:ext>
                  </a:extLst>
                </p:cNvPr>
                <p:cNvSpPr txBox="1"/>
                <p:nvPr/>
              </p:nvSpPr>
              <p:spPr>
                <a:xfrm rot="16200000">
                  <a:off x="7220306" y="1933369"/>
                  <a:ext cx="38824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Light" panose="020B0304020202020204" pitchFamily="34" charset="0"/>
                    </a:rPr>
                    <a:t>YAG</a:t>
                  </a:r>
                </a:p>
              </p:txBody>
            </p:sp>
          </p:grp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77473A6E-BB83-F589-A34E-9128EFBC56AE}"/>
                </a:ext>
              </a:extLst>
            </p:cNvPr>
            <p:cNvGrpSpPr/>
            <p:nvPr/>
          </p:nvGrpSpPr>
          <p:grpSpPr>
            <a:xfrm>
              <a:off x="8669260" y="1239850"/>
              <a:ext cx="1740395" cy="1066155"/>
              <a:chOff x="8669260" y="1239850"/>
              <a:chExt cx="1740395" cy="1066155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37CD33A-6BA0-9A1C-289A-BF274D140B11}"/>
                  </a:ext>
                </a:extLst>
              </p:cNvPr>
              <p:cNvSpPr/>
              <p:nvPr/>
            </p:nvSpPr>
            <p:spPr>
              <a:xfrm>
                <a:off x="8669260" y="1239850"/>
                <a:ext cx="1740395" cy="10661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41085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410FBE-643F-A8CD-77EB-383043FDD380}"/>
                  </a:ext>
                </a:extLst>
              </p:cNvPr>
              <p:cNvSpPr txBox="1"/>
              <p:nvPr/>
            </p:nvSpPr>
            <p:spPr>
              <a:xfrm>
                <a:off x="8767058" y="1251487"/>
                <a:ext cx="1544799" cy="239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dirty="0">
                    <a:latin typeface="Arial Nova Light" panose="020B0304020202020204" pitchFamily="34" charset="0"/>
                  </a:rPr>
                  <a:t>Predicted Beam Image(s)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1EF7B68-D7B1-51E8-BE94-8FEF88939F7D}"/>
                  </a:ext>
                </a:extLst>
              </p:cNvPr>
              <p:cNvGrpSpPr/>
              <p:nvPr/>
            </p:nvGrpSpPr>
            <p:grpSpPr>
              <a:xfrm>
                <a:off x="9189059" y="1549682"/>
                <a:ext cx="700796" cy="654851"/>
                <a:chOff x="8668235" y="1833817"/>
                <a:chExt cx="719347" cy="672186"/>
              </a:xfrm>
            </p:grpSpPr>
            <p:pic>
              <p:nvPicPr>
                <p:cNvPr id="28" name="Picture 27" descr="A blue and green light&#10;&#10;AI-generated content may be incorrect.">
                  <a:extLst>
                    <a:ext uri="{FF2B5EF4-FFF2-40B4-BE49-F238E27FC236}">
                      <a16:creationId xmlns:a16="http://schemas.microsoft.com/office/drawing/2014/main" id="{709445E4-6C16-5C0C-0F39-D39899A18A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871" t="15345" r="12573" b="28608"/>
                <a:stretch/>
              </p:blipFill>
              <p:spPr>
                <a:xfrm>
                  <a:off x="8668235" y="1833817"/>
                  <a:ext cx="573523" cy="548004"/>
                </a:xfrm>
                <a:prstGeom prst="rect">
                  <a:avLst/>
                </a:prstGeom>
                <a:ln w="6350">
                  <a:solidFill>
                    <a:schemeClr val="bg1">
                      <a:lumMod val="95000"/>
                    </a:schemeClr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29" name="Picture 28" descr="A blue and green light&#10;&#10;AI-generated content may be incorrect.">
                  <a:extLst>
                    <a:ext uri="{FF2B5EF4-FFF2-40B4-BE49-F238E27FC236}">
                      <a16:creationId xmlns:a16="http://schemas.microsoft.com/office/drawing/2014/main" id="{E8F8F398-E4F7-168E-4DF3-A5759955FE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871" t="15345" r="12573" b="28608"/>
                <a:stretch/>
              </p:blipFill>
              <p:spPr>
                <a:xfrm>
                  <a:off x="8741147" y="1895908"/>
                  <a:ext cx="573523" cy="548004"/>
                </a:xfrm>
                <a:prstGeom prst="rect">
                  <a:avLst/>
                </a:prstGeom>
                <a:ln w="6350">
                  <a:solidFill>
                    <a:schemeClr val="bg1">
                      <a:lumMod val="95000"/>
                    </a:schemeClr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30" name="Picture 29" descr="A blue and green light&#10;&#10;AI-generated content may be incorrect.">
                  <a:extLst>
                    <a:ext uri="{FF2B5EF4-FFF2-40B4-BE49-F238E27FC236}">
                      <a16:creationId xmlns:a16="http://schemas.microsoft.com/office/drawing/2014/main" id="{55B649FD-55FA-1C06-50BE-D57EB55AD6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871" t="15345" r="12573" b="28608"/>
                <a:stretch/>
              </p:blipFill>
              <p:spPr>
                <a:xfrm>
                  <a:off x="8814059" y="1957999"/>
                  <a:ext cx="573523" cy="548004"/>
                </a:xfrm>
                <a:prstGeom prst="rect">
                  <a:avLst/>
                </a:prstGeom>
                <a:ln w="6350">
                  <a:solidFill>
                    <a:schemeClr val="bg1">
                      <a:lumMod val="95000"/>
                    </a:schemeClr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p:grp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DAFF654-DC70-C9AB-89E7-13DD314A0E34}"/>
              </a:ext>
            </a:extLst>
          </p:cNvPr>
          <p:cNvCxnSpPr>
            <a:cxnSpLocks/>
            <a:stCxn id="54" idx="3"/>
            <a:endCxn id="51" idx="1"/>
          </p:cNvCxnSpPr>
          <p:nvPr/>
        </p:nvCxnSpPr>
        <p:spPr>
          <a:xfrm>
            <a:off x="3522740" y="1772928"/>
            <a:ext cx="37139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9C3F551-33F2-8201-D8F3-75EE417D56E2}"/>
              </a:ext>
            </a:extLst>
          </p:cNvPr>
          <p:cNvCxnSpPr>
            <a:cxnSpLocks/>
            <a:stCxn id="51" idx="3"/>
            <a:endCxn id="31" idx="1"/>
          </p:cNvCxnSpPr>
          <p:nvPr/>
        </p:nvCxnSpPr>
        <p:spPr>
          <a:xfrm>
            <a:off x="5634533" y="1772928"/>
            <a:ext cx="37139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F9E773-833C-B737-F30B-DC4B9E3685E0}"/>
              </a:ext>
            </a:extLst>
          </p:cNvPr>
          <p:cNvCxnSpPr>
            <a:cxnSpLocks/>
            <a:stCxn id="31" idx="3"/>
            <a:endCxn id="25" idx="1"/>
          </p:cNvCxnSpPr>
          <p:nvPr/>
        </p:nvCxnSpPr>
        <p:spPr>
          <a:xfrm>
            <a:off x="8297862" y="1772928"/>
            <a:ext cx="371398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29D6D03-3B9F-BA5A-1E59-1107489E2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453521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2DC3C-305D-20C4-6F46-30B0C7E8F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93F321B-C3E4-EBDD-51D1-37B520A5E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0" r="34030"/>
          <a:stretch/>
        </p:blipFill>
        <p:spPr>
          <a:xfrm>
            <a:off x="6096000" y="-3"/>
            <a:ext cx="6096000" cy="6858000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3E481C4-BFC3-C6E4-F48F-31341EF8220B}"/>
              </a:ext>
            </a:extLst>
          </p:cNvPr>
          <p:cNvSpPr/>
          <p:nvPr/>
        </p:nvSpPr>
        <p:spPr>
          <a:xfrm>
            <a:off x="3338568" y="0"/>
            <a:ext cx="8853431" cy="6858000"/>
          </a:xfrm>
          <a:custGeom>
            <a:avLst/>
            <a:gdLst>
              <a:gd name="connsiteX0" fmla="*/ 7656266 w 8853431"/>
              <a:gd name="connsiteY0" fmla="*/ 6092328 h 6858000"/>
              <a:gd name="connsiteX1" fmla="*/ 8853431 w 8853431"/>
              <a:gd name="connsiteY1" fmla="*/ 6092328 h 6858000"/>
              <a:gd name="connsiteX2" fmla="*/ 8853431 w 8853431"/>
              <a:gd name="connsiteY2" fmla="*/ 6858000 h 6858000"/>
              <a:gd name="connsiteX3" fmla="*/ 7656266 w 8853431"/>
              <a:gd name="connsiteY3" fmla="*/ 6858000 h 6858000"/>
              <a:gd name="connsiteX4" fmla="*/ 0 w 8853431"/>
              <a:gd name="connsiteY4" fmla="*/ 0 h 6858000"/>
              <a:gd name="connsiteX5" fmla="*/ 5662557 w 8853431"/>
              <a:gd name="connsiteY5" fmla="*/ 0 h 6858000"/>
              <a:gd name="connsiteX6" fmla="*/ 5662557 w 8853431"/>
              <a:gd name="connsiteY6" fmla="*/ 23403 h 6858000"/>
              <a:gd name="connsiteX7" fmla="*/ 3690274 w 8853431"/>
              <a:gd name="connsiteY7" fmla="*/ 2526143 h 6858000"/>
              <a:gd name="connsiteX8" fmla="*/ 3690274 w 8853431"/>
              <a:gd name="connsiteY8" fmla="*/ 2816225 h 6858000"/>
              <a:gd name="connsiteX9" fmla="*/ 3690882 w 8853431"/>
              <a:gd name="connsiteY9" fmla="*/ 2816225 h 6858000"/>
              <a:gd name="connsiteX10" fmla="*/ 3690882 w 8853431"/>
              <a:gd name="connsiteY10" fmla="*/ 6857997 h 6858000"/>
              <a:gd name="connsiteX11" fmla="*/ 5662557 w 8853431"/>
              <a:gd name="connsiteY11" fmla="*/ 6857997 h 6858000"/>
              <a:gd name="connsiteX12" fmla="*/ 5662557 w 8853431"/>
              <a:gd name="connsiteY12" fmla="*/ 6858000 h 6858000"/>
              <a:gd name="connsiteX13" fmla="*/ 0 w 8853431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53431" h="6858000">
                <a:moveTo>
                  <a:pt x="7656266" y="6092328"/>
                </a:moveTo>
                <a:lnTo>
                  <a:pt x="8853431" y="6092328"/>
                </a:lnTo>
                <a:lnTo>
                  <a:pt x="8853431" y="6858000"/>
                </a:lnTo>
                <a:lnTo>
                  <a:pt x="7656266" y="6858000"/>
                </a:lnTo>
                <a:close/>
                <a:moveTo>
                  <a:pt x="0" y="0"/>
                </a:moveTo>
                <a:lnTo>
                  <a:pt x="5662557" y="0"/>
                </a:lnTo>
                <a:lnTo>
                  <a:pt x="5662557" y="23403"/>
                </a:lnTo>
                <a:lnTo>
                  <a:pt x="3690274" y="2526143"/>
                </a:lnTo>
                <a:lnTo>
                  <a:pt x="3690274" y="2816225"/>
                </a:lnTo>
                <a:lnTo>
                  <a:pt x="3690882" y="2816225"/>
                </a:lnTo>
                <a:lnTo>
                  <a:pt x="3690882" y="6857997"/>
                </a:lnTo>
                <a:lnTo>
                  <a:pt x="5662557" y="6857997"/>
                </a:lnTo>
                <a:lnTo>
                  <a:pt x="56625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3D434-3A18-BEA0-9E0E-BA53756DB4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5E11F8B-A89F-76AA-BB87-D4527186C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772E2E0-E45C-4566-573E-705654FF09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4251" y="1315917"/>
            <a:ext cx="5768483" cy="2635248"/>
          </a:xfrm>
        </p:spPr>
        <p:txBody>
          <a:bodyPr>
            <a:normAutofit/>
          </a:bodyPr>
          <a:lstStyle/>
          <a:p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CLARA is currently undergoing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technical systems</a:t>
            </a:r>
            <a:br>
              <a:rPr lang="en-GB" sz="1500" b="1" dirty="0">
                <a:solidFill>
                  <a:srgbClr val="1E5DF8"/>
                </a:solidFill>
                <a:latin typeface="+mj-lt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commissioning</a:t>
            </a:r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with beam</a:t>
            </a:r>
            <a:endParaRPr lang="en-GB" sz="1500" b="1" dirty="0">
              <a:solidFill>
                <a:srgbClr val="1E5DF8"/>
              </a:solidFill>
              <a:latin typeface="+mj-lt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The development of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standardised software</a:t>
            </a: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should lead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to </a:t>
            </a:r>
            <a:r>
              <a:rPr lang="en-GB" sz="1500" b="1" dirty="0">
                <a:solidFill>
                  <a:srgbClr val="1E5DF8"/>
                </a:solidFill>
              </a:rPr>
              <a:t>rapid progress</a:t>
            </a:r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 during beam commissioning</a:t>
            </a:r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We are deploying a</a:t>
            </a:r>
            <a:r>
              <a:rPr lang="en-GB" sz="1500" dirty="0">
                <a:solidFill>
                  <a:schemeClr val="tx1"/>
                </a:solidFill>
                <a:latin typeface="Arial Nova Light" panose="020B0304020202020204" pitchFamily="34" charset="0"/>
              </a:rPr>
              <a:t>dvanced ML techniques for high-resolution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phase space measurements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170029-7A91-DBAD-C6B4-0D693304AB6A}"/>
              </a:ext>
            </a:extLst>
          </p:cNvPr>
          <p:cNvGrpSpPr/>
          <p:nvPr/>
        </p:nvGrpSpPr>
        <p:grpSpPr>
          <a:xfrm>
            <a:off x="854015" y="4153342"/>
            <a:ext cx="4925683" cy="1822728"/>
            <a:chOff x="6749804" y="4234849"/>
            <a:chExt cx="4925683" cy="182272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1EAEB3-AEFD-F570-BE7E-62862F9F076D}"/>
                </a:ext>
              </a:extLst>
            </p:cNvPr>
            <p:cNvSpPr/>
            <p:nvPr/>
          </p:nvSpPr>
          <p:spPr>
            <a:xfrm>
              <a:off x="6749804" y="4234849"/>
              <a:ext cx="4925683" cy="1822728"/>
            </a:xfrm>
            <a:prstGeom prst="rect">
              <a:avLst/>
            </a:prstGeom>
            <a:solidFill>
              <a:schemeClr val="accent2">
                <a:alpha val="5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7D1828-811B-9DD2-4ECD-EFFA000DA1EB}"/>
                </a:ext>
              </a:extLst>
            </p:cNvPr>
            <p:cNvSpPr txBox="1"/>
            <p:nvPr/>
          </p:nvSpPr>
          <p:spPr>
            <a:xfrm>
              <a:off x="6868896" y="4345994"/>
              <a:ext cx="4687502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accent2"/>
                  </a:solidFill>
                </a:rPr>
                <a:t>Special Thanks To…</a:t>
              </a:r>
              <a:br>
                <a:rPr lang="en-GB" sz="1400" dirty="0">
                  <a:latin typeface="Arial Nova Light" panose="020B0304020202020204" pitchFamily="34" charset="0"/>
                </a:rPr>
              </a:br>
              <a:endParaRPr lang="en-GB" sz="1400" dirty="0">
                <a:latin typeface="Arial Nova Light" panose="020B0304020202020204" pitchFamily="34" charset="0"/>
              </a:endParaRPr>
            </a:p>
            <a:p>
              <a:pPr algn="ctr"/>
              <a:r>
                <a:rPr lang="en-GB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Alex Brynes, James Jones, Matt King </a:t>
              </a:r>
              <a: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  <a:t>and </a:t>
              </a:r>
              <a:r>
                <a:rPr lang="en-GB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Euan Gepp</a:t>
              </a:r>
              <a:b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  <a:t>ASTeC, STFC Daresbury Laboratory, UK</a:t>
              </a:r>
              <a:b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</a:br>
              <a:endPara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endParaRPr>
            </a:p>
            <a:p>
              <a:pPr algn="ctr"/>
              <a:r>
                <a:rPr lang="en-GB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Andy Wolski</a:t>
              </a:r>
              <a:br>
                <a:rPr lang="en-GB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</a:br>
              <a:r>
                <a:rPr lang="en-GB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ova Light" panose="020B0304020202020204" pitchFamily="34" charset="0"/>
                </a:rPr>
                <a:t>Department of Physics, University of Liverpool, UK</a:t>
              </a:r>
            </a:p>
          </p:txBody>
        </p:sp>
      </p:grp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F90EDB0A-8C5E-50F7-0558-06BC9730CD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324152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78A7C8-32F5-AF36-916B-1BE49AD3D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563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9786A-ED0A-5084-24A8-F8728602D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1DA90B69-D233-1CA1-5656-24CDD5288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2771299"/>
            <a:ext cx="4572000" cy="1315403"/>
          </a:xfrm>
        </p:spPr>
        <p:txBody>
          <a:bodyPr/>
          <a:lstStyle/>
          <a:p>
            <a:r>
              <a:rPr lang="en-GB" dirty="0"/>
              <a:t>Backup</a:t>
            </a:r>
            <a:br>
              <a:rPr lang="en-GB" dirty="0"/>
            </a:br>
            <a:r>
              <a:rPr lang="en-GB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3008637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A9B0B-D24D-83F8-A7DC-62E6E8C80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07B9835-6310-52C3-7B21-B8A2BDAB8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 Beam Parameters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57E7C09E-4E32-46EE-D541-D9D58620A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667939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45EB903-4614-C5CA-872E-EB50D0959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AA4FAD-2546-8F2C-67AB-441E40B31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947535"/>
              </p:ext>
            </p:extLst>
          </p:nvPr>
        </p:nvGraphicFramePr>
        <p:xfrm>
          <a:off x="996720" y="1912225"/>
          <a:ext cx="10198560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8560">
                  <a:extLst>
                    <a:ext uri="{9D8B030D-6E8A-4147-A177-3AD203B41FA5}">
                      <a16:colId xmlns:a16="http://schemas.microsoft.com/office/drawing/2014/main" val="2820400868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9641159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8182158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389157868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61914478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13909633"/>
                    </a:ext>
                  </a:extLst>
                </a:gridCol>
              </a:tblGrid>
              <a:tr h="267691">
                <a:tc rowSpan="2"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Parameter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Commissioning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Machine Development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554052"/>
                  </a:ext>
                </a:extLst>
              </a:tr>
              <a:tr h="267691">
                <a:tc vMerge="1">
                  <a:txBody>
                    <a:bodyPr/>
                    <a:lstStyle/>
                    <a:p>
                      <a:endParaRPr lang="en-GB" sz="15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Low Charge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High Charge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Low Charge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+mj-lt"/>
                        </a:rPr>
                        <a:t>High Charge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755344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Beam momentum </a:t>
                      </a:r>
                      <a:r>
                        <a:rPr lang="en-GB" sz="1500" i="1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</a:t>
                      </a:r>
                      <a:r>
                        <a:rPr lang="en-GB" sz="15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z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[MeV/c]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76101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Bunch Charge </a:t>
                      </a:r>
                      <a:r>
                        <a:rPr lang="en-GB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Q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[pC]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226437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Energy Spread </a:t>
                      </a:r>
                      <a:r>
                        <a:rPr lang="el-GR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500" i="1" baseline="-25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[%]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5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0.1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99129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Bunch Length </a:t>
                      </a:r>
                      <a:r>
                        <a:rPr lang="el-GR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500" i="1" baseline="-25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t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[fs]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 Nova Light" panose="020B0304020202020204" pitchFamily="34" charset="0"/>
                        </a:rPr>
                        <a:t>≪ 50</a:t>
                      </a:r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68595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Spot size </a:t>
                      </a:r>
                      <a:r>
                        <a:rPr lang="el-GR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5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x,y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[µm]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~ 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055401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Emittances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864616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         </a:t>
                      </a:r>
                      <a:r>
                        <a:rPr lang="el-GR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ε</a:t>
                      </a:r>
                      <a:r>
                        <a:rPr lang="en-GB" sz="15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n,x</a:t>
                      </a:r>
                      <a:r>
                        <a:rPr lang="en-GB" sz="1500" i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[mm mrad]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5.0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5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433710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         </a:t>
                      </a:r>
                      <a:r>
                        <a:rPr lang="el-GR" sz="15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ε</a:t>
                      </a:r>
                      <a:r>
                        <a:rPr lang="en-GB" sz="15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n,y</a:t>
                      </a:r>
                      <a:r>
                        <a:rPr lang="en-GB" sz="1500" i="0" baseline="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[mm mrad]</a:t>
                      </a:r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5.0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solidFill>
                          <a:schemeClr val="tx1"/>
                        </a:solidFill>
                        <a:latin typeface="Arial Nova Light" panose="020B030402020202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4163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1A68648-01D6-D15E-7D62-F06637CB2BC8}"/>
              </a:ext>
            </a:extLst>
          </p:cNvPr>
          <p:cNvSpPr txBox="1"/>
          <p:nvPr/>
        </p:nvSpPr>
        <p:spPr>
          <a:xfrm>
            <a:off x="1876302" y="5267117"/>
            <a:ext cx="8439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Above: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Expected CLARA beam parameters at the FEBE interaction points (IP). Parameters are shown for initial commissioning, and those targeted following required periods of machine development</a:t>
            </a:r>
            <a:r>
              <a:rPr lang="en-GB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[1]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4402C4-6FB5-DDE1-6EF2-65CCF10CAB8D}"/>
              </a:ext>
            </a:extLst>
          </p:cNvPr>
          <p:cNvSpPr txBox="1"/>
          <p:nvPr/>
        </p:nvSpPr>
        <p:spPr>
          <a:xfrm>
            <a:off x="7429837" y="1023784"/>
            <a:ext cx="4347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[1] E. W. Snedden </a:t>
            </a:r>
            <a:r>
              <a:rPr lang="en-GB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et al.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Phys. Rev. Accel. Beams </a:t>
            </a:r>
            <a:r>
              <a:rPr lang="en-GB" sz="1100" b="1" dirty="0"/>
              <a:t>27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, 041602 (2024)</a:t>
            </a:r>
          </a:p>
        </p:txBody>
      </p:sp>
    </p:spTree>
    <p:extLst>
      <p:ext uri="{BB962C8B-B14F-4D97-AF65-F5344CB8AC3E}">
        <p14:creationId xmlns:p14="http://schemas.microsoft.com/office/powerpoint/2010/main" val="274646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E0405B4-854F-7098-32BE-F4C9DE727508}"/>
              </a:ext>
            </a:extLst>
          </p:cNvPr>
          <p:cNvSpPr/>
          <p:nvPr/>
        </p:nvSpPr>
        <p:spPr>
          <a:xfrm>
            <a:off x="3338568" y="0"/>
            <a:ext cx="8853431" cy="6858000"/>
          </a:xfrm>
          <a:custGeom>
            <a:avLst/>
            <a:gdLst>
              <a:gd name="connsiteX0" fmla="*/ 7656266 w 8853431"/>
              <a:gd name="connsiteY0" fmla="*/ 6092328 h 6858000"/>
              <a:gd name="connsiteX1" fmla="*/ 8853431 w 8853431"/>
              <a:gd name="connsiteY1" fmla="*/ 6092328 h 6858000"/>
              <a:gd name="connsiteX2" fmla="*/ 8853431 w 8853431"/>
              <a:gd name="connsiteY2" fmla="*/ 6858000 h 6858000"/>
              <a:gd name="connsiteX3" fmla="*/ 7656266 w 8853431"/>
              <a:gd name="connsiteY3" fmla="*/ 6858000 h 6858000"/>
              <a:gd name="connsiteX4" fmla="*/ 0 w 8853431"/>
              <a:gd name="connsiteY4" fmla="*/ 0 h 6858000"/>
              <a:gd name="connsiteX5" fmla="*/ 5662557 w 8853431"/>
              <a:gd name="connsiteY5" fmla="*/ 0 h 6858000"/>
              <a:gd name="connsiteX6" fmla="*/ 5662557 w 8853431"/>
              <a:gd name="connsiteY6" fmla="*/ 23403 h 6858000"/>
              <a:gd name="connsiteX7" fmla="*/ 3690274 w 8853431"/>
              <a:gd name="connsiteY7" fmla="*/ 2526143 h 6858000"/>
              <a:gd name="connsiteX8" fmla="*/ 3690274 w 8853431"/>
              <a:gd name="connsiteY8" fmla="*/ 2816225 h 6858000"/>
              <a:gd name="connsiteX9" fmla="*/ 3690882 w 8853431"/>
              <a:gd name="connsiteY9" fmla="*/ 2816225 h 6858000"/>
              <a:gd name="connsiteX10" fmla="*/ 3690882 w 8853431"/>
              <a:gd name="connsiteY10" fmla="*/ 6857997 h 6858000"/>
              <a:gd name="connsiteX11" fmla="*/ 5662557 w 8853431"/>
              <a:gd name="connsiteY11" fmla="*/ 6857997 h 6858000"/>
              <a:gd name="connsiteX12" fmla="*/ 5662557 w 8853431"/>
              <a:gd name="connsiteY12" fmla="*/ 6858000 h 6858000"/>
              <a:gd name="connsiteX13" fmla="*/ 0 w 8853431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53431" h="6858000">
                <a:moveTo>
                  <a:pt x="7656266" y="6092328"/>
                </a:moveTo>
                <a:lnTo>
                  <a:pt x="8853431" y="6092328"/>
                </a:lnTo>
                <a:lnTo>
                  <a:pt x="8853431" y="6858000"/>
                </a:lnTo>
                <a:lnTo>
                  <a:pt x="7656266" y="6858000"/>
                </a:lnTo>
                <a:close/>
                <a:moveTo>
                  <a:pt x="0" y="0"/>
                </a:moveTo>
                <a:lnTo>
                  <a:pt x="5662557" y="0"/>
                </a:lnTo>
                <a:lnTo>
                  <a:pt x="5662557" y="23403"/>
                </a:lnTo>
                <a:lnTo>
                  <a:pt x="3690274" y="2526143"/>
                </a:lnTo>
                <a:lnTo>
                  <a:pt x="3690274" y="2816225"/>
                </a:lnTo>
                <a:lnTo>
                  <a:pt x="3690882" y="2816225"/>
                </a:lnTo>
                <a:lnTo>
                  <a:pt x="3690882" y="6857997"/>
                </a:lnTo>
                <a:lnTo>
                  <a:pt x="5662557" y="6857997"/>
                </a:lnTo>
                <a:lnTo>
                  <a:pt x="56625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5072C-8997-CD82-C69C-ADE807DC6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EA8FD35-705D-F787-9AF5-930201B00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681E7A55-C22B-A1D1-3478-B33CD8BF61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13400D9-F6A6-07F0-6960-81604C37168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3636124" y="669370"/>
            <a:ext cx="5905623" cy="6031523"/>
            <a:chOff x="-3636124" y="669370"/>
            <a:chExt cx="5905623" cy="6031523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64AAC3EA-19CF-593F-9A1C-3E778ACBB3ED}"/>
                </a:ext>
              </a:extLst>
            </p:cNvPr>
            <p:cNvSpPr>
              <a:spLocks/>
            </p:cNvSpPr>
            <p:nvPr/>
          </p:nvSpPr>
          <p:spPr>
            <a:xfrm>
              <a:off x="-3636124" y="669370"/>
              <a:ext cx="5840324" cy="6031523"/>
            </a:xfrm>
            <a:prstGeom prst="arc">
              <a:avLst>
                <a:gd name="adj1" fmla="val 18571052"/>
                <a:gd name="adj2" fmla="val 3038609"/>
              </a:avLst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en-GB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FA63F77-0DED-EABB-D3D5-D4626DDE2F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60357" y="2161262"/>
              <a:ext cx="151002" cy="15100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Avenir Next LT Pro Demi" panose="020B0704020202020204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BBDDBB5-F6C7-34F9-C661-036324AEA28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60818" y="3032482"/>
              <a:ext cx="151002" cy="15100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>
                <a:latin typeface="Avenir Next LT Pro Demi" panose="020B0704020202020204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C71F01A-4DA5-0FE8-71B5-FF90612F15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8497" y="3903702"/>
              <a:ext cx="151002" cy="15100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Avenir Next LT Pro Demi" panose="020B0704020202020204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95C5419-6BAA-C8DD-3C98-C43F66EAA2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05137" y="4774922"/>
              <a:ext cx="151002" cy="15100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Avenir Next LT Pro Demi" panose="020B0704020202020204" pitchFamily="34" charset="0"/>
              </a:endParaRPr>
            </a:p>
          </p:txBody>
        </p:sp>
      </p:grp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4DE567BC-5688-3245-2DF7-B3B5FA91A1BD}"/>
              </a:ext>
            </a:extLst>
          </p:cNvPr>
          <p:cNvSpPr txBox="1">
            <a:spLocks/>
          </p:cNvSpPr>
          <p:nvPr/>
        </p:nvSpPr>
        <p:spPr>
          <a:xfrm>
            <a:off x="1983746" y="2075242"/>
            <a:ext cx="2894148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indent="0" algn="r" defTabSz="914400" rtl="0" eaLnBrk="1" latinLnBrk="0" hangingPunct="1"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latin typeface="+mj-lt"/>
              </a:rPr>
              <a:t>CLARA Overview</a:t>
            </a:r>
            <a:endParaRPr lang="en-GB" dirty="0">
              <a:latin typeface="+mj-lt"/>
            </a:endParaRP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DC0A1B37-0B3C-09C1-09A1-8A08D06B099E}"/>
              </a:ext>
            </a:extLst>
          </p:cNvPr>
          <p:cNvSpPr txBox="1">
            <a:spLocks/>
          </p:cNvSpPr>
          <p:nvPr/>
        </p:nvSpPr>
        <p:spPr>
          <a:xfrm>
            <a:off x="2297374" y="2943820"/>
            <a:ext cx="258052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Software Development</a:t>
            </a:r>
            <a:endParaRPr lang="en-GB" dirty="0">
              <a:latin typeface="+mj-lt"/>
            </a:endParaRP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7BCDDD70-14A2-CCC7-641A-E95ECD75AFED}"/>
              </a:ext>
            </a:extLst>
          </p:cNvPr>
          <p:cNvSpPr txBox="1">
            <a:spLocks/>
          </p:cNvSpPr>
          <p:nvPr/>
        </p:nvSpPr>
        <p:spPr>
          <a:xfrm>
            <a:off x="2330113" y="3815655"/>
            <a:ext cx="2988303" cy="3600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Emittance Measurements</a:t>
            </a:r>
            <a:endParaRPr lang="en-GB" dirty="0">
              <a:latin typeface="+mj-lt"/>
            </a:endParaRP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E12B86D1-57E3-8367-72D9-C9572FEEDCE6}"/>
              </a:ext>
            </a:extLst>
          </p:cNvPr>
          <p:cNvSpPr txBox="1">
            <a:spLocks/>
          </p:cNvSpPr>
          <p:nvPr/>
        </p:nvSpPr>
        <p:spPr>
          <a:xfrm>
            <a:off x="2125067" y="4676373"/>
            <a:ext cx="2752827" cy="3600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venir Next LT Pro Demi" panose="020B07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Outlook &amp; Conclusions</a:t>
            </a:r>
            <a:endParaRPr lang="en-GB" dirty="0">
              <a:latin typeface="+mj-lt"/>
            </a:endParaRPr>
          </a:p>
        </p:txBody>
      </p:sp>
      <p:pic>
        <p:nvPicPr>
          <p:cNvPr id="18" name="Picture 17" descr="A white tower with a blue sky and trees&#10;&#10;AI-generated content may be incorrect.">
            <a:extLst>
              <a:ext uri="{FF2B5EF4-FFF2-40B4-BE49-F238E27FC236}">
                <a16:creationId xmlns:a16="http://schemas.microsoft.com/office/drawing/2014/main" id="{24C561B0-9822-66A1-C634-A7D05C1CE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" t="17862" r="12888" b="1505"/>
          <a:stretch>
            <a:fillRect/>
          </a:stretch>
        </p:blipFill>
        <p:spPr>
          <a:xfrm rot="5460000">
            <a:off x="6147327" y="811916"/>
            <a:ext cx="6951177" cy="5221930"/>
          </a:xfrm>
          <a:custGeom>
            <a:avLst/>
            <a:gdLst>
              <a:gd name="connsiteX0" fmla="*/ 0 w 6951177"/>
              <a:gd name="connsiteY0" fmla="*/ 106389 h 5221930"/>
              <a:gd name="connsiteX1" fmla="*/ 6095072 w 6951177"/>
              <a:gd name="connsiteY1" fmla="*/ 0 h 5221930"/>
              <a:gd name="connsiteX2" fmla="*/ 6115906 w 6951177"/>
              <a:gd name="connsiteY2" fmla="*/ 1193618 h 5221930"/>
              <a:gd name="connsiteX3" fmla="*/ 6882024 w 6951177"/>
              <a:gd name="connsiteY3" fmla="*/ 1180245 h 5221930"/>
              <a:gd name="connsiteX4" fmla="*/ 6951177 w 6951177"/>
              <a:gd name="connsiteY4" fmla="*/ 5142042 h 5221930"/>
              <a:gd name="connsiteX5" fmla="*/ 2616977 w 6951177"/>
              <a:gd name="connsiteY5" fmla="*/ 5221930 h 5221930"/>
              <a:gd name="connsiteX6" fmla="*/ 59645 w 6951177"/>
              <a:gd name="connsiteY6" fmla="*/ 3280832 h 522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51177" h="5221930">
                <a:moveTo>
                  <a:pt x="0" y="106389"/>
                </a:moveTo>
                <a:lnTo>
                  <a:pt x="6095072" y="0"/>
                </a:lnTo>
                <a:lnTo>
                  <a:pt x="6115906" y="1193618"/>
                </a:lnTo>
                <a:lnTo>
                  <a:pt x="6882024" y="1180245"/>
                </a:lnTo>
                <a:lnTo>
                  <a:pt x="6951177" y="5142042"/>
                </a:lnTo>
                <a:cubicBezTo>
                  <a:pt x="5506444" y="5168671"/>
                  <a:pt x="4061710" y="5195301"/>
                  <a:pt x="2616977" y="5221930"/>
                </a:cubicBezTo>
                <a:lnTo>
                  <a:pt x="59645" y="328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949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00342-D38C-EB24-CC1E-627A3C00C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C28DC8B-5CB6-C89B-9613-1EA373F89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 Key Parameters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1299B29-0D40-0E84-E081-71FE001F08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71503"/>
            <a:ext cx="6367000" cy="2460916"/>
          </a:xfrm>
        </p:spPr>
        <p:txBody>
          <a:bodyPr>
            <a:norm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High-brightness</a:t>
            </a:r>
            <a:r>
              <a:rPr lang="en-GB" sz="1500" dirty="0">
                <a:latin typeface="Arial Nova Light" panose="020B0304020202020204" pitchFamily="34" charset="0"/>
              </a:rPr>
              <a:t> linear accelerator at STFC Daresbury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Laboratory, with a total length of ~80 m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Among the most advanced medium-energy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electron beam</a:t>
            </a:r>
            <a:br>
              <a:rPr lang="en-GB" sz="1500" b="1" dirty="0">
                <a:solidFill>
                  <a:srgbClr val="1E5DF8"/>
                </a:solidFill>
                <a:latin typeface="+mj-lt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 facilities</a:t>
            </a:r>
            <a:r>
              <a:rPr lang="en-GB" sz="1500" b="1" dirty="0">
                <a:solidFill>
                  <a:srgbClr val="1E5DF8"/>
                </a:solidFill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in Europe when complete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Dedicated shielded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Full Energy Beam Exploitation</a:t>
            </a:r>
            <a:r>
              <a:rPr lang="en-GB" sz="1500" dirty="0">
                <a:latin typeface="Arial Nova Light" panose="020B0304020202020204" pitchFamily="34" charset="0"/>
              </a:rPr>
              <a:t> (FEBE) user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area, with access to 250 MeV/c electron beam and 100 TW laser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F6CB3A8-D8C2-0F40-4A44-C2B85F8AD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3E5817-906A-B6C8-4BE3-FC5CD9568D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162923"/>
              </p:ext>
            </p:extLst>
          </p:nvPr>
        </p:nvGraphicFramePr>
        <p:xfrm>
          <a:off x="7442200" y="1213252"/>
          <a:ext cx="4592031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33">
                  <a:extLst>
                    <a:ext uri="{9D8B030D-6E8A-4147-A177-3AD203B41FA5}">
                      <a16:colId xmlns:a16="http://schemas.microsoft.com/office/drawing/2014/main" val="2820400868"/>
                    </a:ext>
                  </a:extLst>
                </a:gridCol>
                <a:gridCol w="1176299">
                  <a:extLst>
                    <a:ext uri="{9D8B030D-6E8A-4147-A177-3AD203B41FA5}">
                      <a16:colId xmlns:a16="http://schemas.microsoft.com/office/drawing/2014/main" val="964115903"/>
                    </a:ext>
                  </a:extLst>
                </a:gridCol>
                <a:gridCol w="1176299">
                  <a:extLst>
                    <a:ext uri="{9D8B030D-6E8A-4147-A177-3AD203B41FA5}">
                      <a16:colId xmlns:a16="http://schemas.microsoft.com/office/drawing/2014/main" val="619144782"/>
                    </a:ext>
                  </a:extLst>
                </a:gridCol>
              </a:tblGrid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+mj-lt"/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+mj-lt"/>
                        </a:rPr>
                        <a:t>Low Charge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+mj-lt"/>
                        </a:rPr>
                        <a:t>High Charge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554052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Beam momentum </a:t>
                      </a:r>
                      <a:r>
                        <a:rPr lang="en-GB" sz="1300" i="1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p</a:t>
                      </a:r>
                      <a:r>
                        <a:rPr lang="en-GB" sz="13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z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[MeV/c]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76101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Bunch Charge </a:t>
                      </a:r>
                      <a:r>
                        <a:rPr lang="en-GB" sz="13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Q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[pC]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250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226437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Bunch Length </a:t>
                      </a:r>
                      <a:r>
                        <a:rPr lang="el-GR" sz="13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300" i="1" baseline="-25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t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[fs]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685953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Energy Spread </a:t>
                      </a:r>
                      <a:r>
                        <a:rPr lang="el-GR" sz="13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300" i="1" baseline="-250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[%]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&lt; 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0569488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RMS Spot size </a:t>
                      </a:r>
                      <a:r>
                        <a:rPr lang="el-GR" sz="13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σ</a:t>
                      </a:r>
                      <a:r>
                        <a:rPr lang="en-GB" sz="13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x,y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[µm]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055401"/>
                  </a:ext>
                </a:extLst>
              </a:tr>
              <a:tr h="2676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Emittance </a:t>
                      </a:r>
                      <a:r>
                        <a:rPr lang="el-GR" sz="1300" i="1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ε</a:t>
                      </a:r>
                      <a:r>
                        <a:rPr lang="en-GB" sz="1300" i="1" baseline="-25000" dirty="0" err="1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x,y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 [mm mrad]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2.0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>
                          <a:solidFill>
                            <a:schemeClr val="tx1"/>
                          </a:solidFill>
                          <a:latin typeface="Arial Nova Light" panose="020B0304020202020204" pitchFamily="34" charset="0"/>
                        </a:rPr>
                        <a:t>5.0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86461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03B4E92-F99B-80CD-C0F6-EB41E03728D2}"/>
              </a:ext>
            </a:extLst>
          </p:cNvPr>
          <p:cNvSpPr txBox="1"/>
          <p:nvPr/>
        </p:nvSpPr>
        <p:spPr>
          <a:xfrm>
            <a:off x="8528858" y="3331438"/>
            <a:ext cx="35048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/>
              <a:t>Above: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Nominal “day one” CLARA beam parameters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for user experiments at the FEBE interaction points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1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algn="r"/>
            <a:r>
              <a:rPr lang="en-GB" sz="1100" b="1" dirty="0">
                <a:latin typeface="+mj-lt"/>
              </a:rPr>
              <a:t>Below Left: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Schematic of the CLARA</a:t>
            </a:r>
            <a:b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accelerator (not to scale)</a:t>
            </a:r>
          </a:p>
        </p:txBody>
      </p:sp>
      <p:pic>
        <p:nvPicPr>
          <p:cNvPr id="7" name="Picture 6" descr="A video game screen with a black background&#10;&#10;AI-generated content may be incorrect.">
            <a:extLst>
              <a:ext uri="{FF2B5EF4-FFF2-40B4-BE49-F238E27FC236}">
                <a16:creationId xmlns:a16="http://schemas.microsoft.com/office/drawing/2014/main" id="{5FAA879A-FCB6-8814-562B-EF69DCD579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13" y="4170153"/>
            <a:ext cx="10108274" cy="2158024"/>
          </a:xfrm>
          <a:prstGeom prst="rect">
            <a:avLst/>
          </a:prstGeom>
        </p:spPr>
      </p:pic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F9A038E-ACB4-8F64-0751-D31C4BAB6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68152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48504-0442-2E06-F70A-86A763A23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7DE9A14-D5A8-6102-4EBB-0618F5E7D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 Status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364D63-99C3-DC0F-5E0F-D84305FCD1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1553443"/>
            <a:ext cx="5988379" cy="4325788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 CLARA is currently undergoing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technical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 commissioning</a:t>
            </a:r>
            <a:br>
              <a:rPr lang="en-GB" sz="1500" b="1" dirty="0">
                <a:solidFill>
                  <a:srgbClr val="1E5DF8"/>
                </a:solidFill>
                <a:latin typeface="+mj-lt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with beam at its nominal momentum (250 MeV/c)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Testing of RF, diagnostics, and controls,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Commissioner training,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High-level software development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+mn-lt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Beam commissioning</a:t>
            </a:r>
            <a:r>
              <a:rPr lang="en-GB" sz="1500" dirty="0">
                <a:latin typeface="Arial Nova Light" panose="020B0304020202020204" pitchFamily="34" charset="0"/>
              </a:rPr>
              <a:t> and machine optimisation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during the second half of 2025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All results shown here are </a:t>
            </a:r>
            <a:r>
              <a:rPr lang="en-GB" sz="1500" b="1" dirty="0">
                <a:solidFill>
                  <a:schemeClr val="accent2"/>
                </a:solidFill>
                <a:latin typeface="+mj-lt"/>
              </a:rPr>
              <a:t>PRELIMINARY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3D36283-6421-4D53-0D37-2AEEE3B610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F01B173-4536-22F3-3A56-D958FC0EAAAF}"/>
              </a:ext>
            </a:extLst>
          </p:cNvPr>
          <p:cNvGrpSpPr/>
          <p:nvPr/>
        </p:nvGrpSpPr>
        <p:grpSpPr>
          <a:xfrm>
            <a:off x="7479102" y="2872237"/>
            <a:ext cx="3027871" cy="1113526"/>
            <a:chOff x="7867291" y="4105455"/>
            <a:chExt cx="3027871" cy="111352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9619E95-9142-D79B-A2E5-BEB8D3D13149}"/>
                </a:ext>
              </a:extLst>
            </p:cNvPr>
            <p:cNvSpPr/>
            <p:nvPr/>
          </p:nvSpPr>
          <p:spPr>
            <a:xfrm>
              <a:off x="7867291" y="4105455"/>
              <a:ext cx="3027871" cy="1113526"/>
            </a:xfrm>
            <a:prstGeom prst="rect">
              <a:avLst/>
            </a:prstGeom>
            <a:solidFill>
              <a:schemeClr val="accent2">
                <a:alpha val="5000"/>
              </a:schemeClr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590C672-D3A4-6383-8DD2-04D0590A8105}"/>
                </a:ext>
              </a:extLst>
            </p:cNvPr>
            <p:cNvSpPr txBox="1"/>
            <p:nvPr/>
          </p:nvSpPr>
          <p:spPr>
            <a:xfrm>
              <a:off x="7996359" y="4269803"/>
              <a:ext cx="2769734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accent2"/>
                  </a:solidFill>
                </a:rPr>
                <a:t>CLARA Commissioning Talk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i="1" dirty="0">
                  <a:latin typeface="Arial Nova Light" panose="020B0304020202020204" pitchFamily="34" charset="0"/>
                </a:rPr>
                <a:t>Tom Pacey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r>
                <a:rPr lang="en-GB" sz="1500" dirty="0">
                  <a:latin typeface="Arial Nova Light" panose="020B0304020202020204" pitchFamily="34" charset="0"/>
                </a:rPr>
                <a:t>Wednesday 14:40</a:t>
              </a:r>
            </a:p>
          </p:txBody>
        </p:sp>
      </p:grp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ACA23EF-7070-1D19-F78A-F6593E6AE8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702588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D6E8B2BA-A7FE-06A9-8011-B0214E750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7" b="5739"/>
          <a:stretch/>
        </p:blipFill>
        <p:spPr>
          <a:xfrm>
            <a:off x="0" y="-18374"/>
            <a:ext cx="12192000" cy="68763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20D158-E3A0-5BA3-69B4-032F551A9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18376"/>
            <a:ext cx="12192000" cy="6876375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6E3DF51E-5B89-D997-ED57-586630CD7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CLARA Key Dates (2025)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5513279-BF4F-A8EF-47E6-165188E2D2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21120" y="1270317"/>
            <a:ext cx="5417503" cy="3359872"/>
          </a:xfrm>
        </p:spPr>
        <p:txBody>
          <a:bodyPr>
            <a:noAutofit/>
          </a:bodyPr>
          <a:lstStyle/>
          <a:p>
            <a:pPr algn="l"/>
            <a:r>
              <a:rPr lang="en-GB" sz="1600" b="1" dirty="0">
                <a:solidFill>
                  <a:schemeClr val="bg1"/>
                </a:solidFill>
              </a:rPr>
              <a:t>March 17</a:t>
            </a:r>
            <a:r>
              <a:rPr lang="en-GB" sz="1600" b="1" baseline="30000" dirty="0">
                <a:solidFill>
                  <a:schemeClr val="bg1"/>
                </a:solidFill>
              </a:rPr>
              <a:t>th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First beam since CLARA shutdown (2022 – 2024)</a:t>
            </a:r>
          </a:p>
          <a:p>
            <a:pPr algn="l"/>
            <a:endParaRPr lang="en-GB" sz="800" dirty="0">
              <a:solidFill>
                <a:schemeClr val="bg1"/>
              </a:solidFill>
            </a:endParaRPr>
          </a:p>
          <a:p>
            <a:pPr algn="l"/>
            <a:r>
              <a:rPr lang="en-GB" sz="1600" b="1" dirty="0">
                <a:solidFill>
                  <a:schemeClr val="bg1"/>
                </a:solidFill>
              </a:rPr>
              <a:t>April 2</a:t>
            </a:r>
            <a:r>
              <a:rPr lang="en-GB" sz="1600" b="1" baseline="30000" dirty="0">
                <a:solidFill>
                  <a:schemeClr val="bg1"/>
                </a:solidFill>
              </a:rPr>
              <a:t>nd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Beam threaded to nominal momentum (250 MeV/c)</a:t>
            </a:r>
          </a:p>
          <a:p>
            <a:pPr algn="l"/>
            <a:endParaRPr lang="en-GB" sz="800" b="1" dirty="0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pPr algn="l"/>
            <a:r>
              <a:rPr lang="en-GB" sz="1600" b="1" dirty="0">
                <a:solidFill>
                  <a:schemeClr val="bg1"/>
                </a:solidFill>
              </a:rPr>
              <a:t>June 6</a:t>
            </a:r>
            <a:r>
              <a:rPr lang="en-GB" sz="1600" b="1" baseline="30000" dirty="0">
                <a:solidFill>
                  <a:schemeClr val="bg1"/>
                </a:solidFill>
              </a:rPr>
              <a:t>th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First beam accelerated using Linac 1</a:t>
            </a:r>
          </a:p>
          <a:p>
            <a:pPr algn="l"/>
            <a:endParaRPr lang="en-GB" sz="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  <a:p>
            <a:pPr algn="l"/>
            <a:r>
              <a:rPr lang="en-GB" sz="1600" b="1" dirty="0">
                <a:solidFill>
                  <a:schemeClr val="bg1"/>
                </a:solidFill>
              </a:rPr>
              <a:t>June 19</a:t>
            </a:r>
            <a:r>
              <a:rPr lang="en-GB" sz="1600" b="1" baseline="30000" dirty="0">
                <a:solidFill>
                  <a:schemeClr val="bg1"/>
                </a:solidFill>
              </a:rPr>
              <a:t>th</a:t>
            </a: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 </a:t>
            </a:r>
            <a:b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</a:b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Bunch compression demonstrated using the VBC</a:t>
            </a:r>
            <a:b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</a:br>
            <a:r>
              <a:rPr lang="en-GB" sz="16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and transverse deflecting cavity (TDC)</a:t>
            </a:r>
          </a:p>
          <a:p>
            <a:pPr algn="l"/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F6C23D-C41F-5F27-A190-9A591D9F0B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0086" y="6091597"/>
            <a:ext cx="2432093" cy="66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3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E7012-29D9-786F-FCD6-BDA85FC00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F4C6770-0BD5-1DD9-90D2-0107D898F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 Software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F23A141-91EE-BC24-5596-95063841E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38250"/>
            <a:ext cx="5580062" cy="4895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Significant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software development</a:t>
            </a:r>
            <a:r>
              <a:rPr lang="en-GB" sz="1500" dirty="0">
                <a:latin typeface="Arial Nova Light" panose="020B0304020202020204" pitchFamily="34" charset="0"/>
              </a:rPr>
              <a:t> activity during the recent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CLARA shutdown (2022 – 2024)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Updated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python-based</a:t>
            </a:r>
            <a:r>
              <a:rPr lang="en-GB" sz="1500" dirty="0">
                <a:latin typeface="Arial Nova Light" panose="020B0304020202020204" pitchFamily="34" charset="0"/>
              </a:rPr>
              <a:t> tools underpin most scientific software: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/>
            <a:r>
              <a:rPr lang="en-GB" sz="1500" b="1" dirty="0">
                <a:latin typeface="+mj-lt"/>
              </a:rPr>
              <a:t>CATAP</a:t>
            </a:r>
            <a:br>
              <a:rPr lang="en-GB" sz="1500" b="1" dirty="0">
                <a:latin typeface="+mj-lt"/>
              </a:rPr>
            </a:br>
            <a:br>
              <a:rPr lang="en-GB" sz="800" dirty="0">
                <a:latin typeface="Arial Nova Light" panose="020B0304020202020204" pitchFamily="34" charset="0"/>
              </a:rPr>
            </a:br>
            <a: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Accelerator middle layer, used for directly interacting</a:t>
            </a:r>
            <a:b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with machine </a:t>
            </a:r>
            <a:r>
              <a:rPr lang="en-GB" sz="1500" b="1" i="1" dirty="0">
                <a:solidFill>
                  <a:srgbClr val="1E5DF8"/>
                </a:solidFill>
                <a:latin typeface="+mn-lt"/>
              </a:rPr>
              <a:t>hardware</a:t>
            </a:r>
          </a:p>
          <a:p>
            <a:pPr lvl="1"/>
            <a:endParaRPr lang="en-GB" sz="1500" dirty="0">
              <a:latin typeface="Arial Nova Light" panose="020B0304020202020204" pitchFamily="34" charset="0"/>
            </a:endParaRPr>
          </a:p>
          <a:p>
            <a:pPr lvl="1"/>
            <a:r>
              <a:rPr lang="en-GB" sz="1500" b="1" dirty="0">
                <a:latin typeface="+mj-lt"/>
              </a:rPr>
              <a:t>CLARA Software Tools</a:t>
            </a:r>
            <a:br>
              <a:rPr lang="en-GB" sz="1500" b="1" dirty="0">
                <a:latin typeface="+mj-lt"/>
              </a:rPr>
            </a:br>
            <a:br>
              <a:rPr lang="en-GB" sz="800" dirty="0">
                <a:latin typeface="Arial Nova Light" panose="020B0304020202020204" pitchFamily="34" charset="0"/>
              </a:rPr>
            </a:br>
            <a: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High-level interface with standardised procedures</a:t>
            </a:r>
            <a:b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and analysis for </a:t>
            </a:r>
            <a:r>
              <a:rPr lang="en-GB" sz="1500" b="1" i="1" dirty="0">
                <a:solidFill>
                  <a:srgbClr val="1E5DF8"/>
                </a:solidFill>
                <a:latin typeface="+mn-lt"/>
              </a:rPr>
              <a:t>physics</a:t>
            </a:r>
            <a:r>
              <a:rPr lang="en-GB" sz="1500" b="1" i="1" dirty="0">
                <a:solidFill>
                  <a:srgbClr val="1E5DF8"/>
                </a:solidFill>
                <a:latin typeface="+mj-lt"/>
              </a:rPr>
              <a:t> measurements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7FE03A9-ECFD-B28C-BEF5-CFF5A215A5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74A8256-8F76-FED2-0EEC-77BB9FC4A675}"/>
              </a:ext>
            </a:extLst>
          </p:cNvPr>
          <p:cNvGrpSpPr/>
          <p:nvPr/>
        </p:nvGrpSpPr>
        <p:grpSpPr>
          <a:xfrm>
            <a:off x="6087526" y="1874450"/>
            <a:ext cx="5927113" cy="4279043"/>
            <a:chOff x="5923357" y="1874450"/>
            <a:chExt cx="6117171" cy="4279043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6D754AC-01FA-06C4-6F06-919652531935}"/>
                </a:ext>
              </a:extLst>
            </p:cNvPr>
            <p:cNvGrpSpPr/>
            <p:nvPr/>
          </p:nvGrpSpPr>
          <p:grpSpPr>
            <a:xfrm>
              <a:off x="8916953" y="4136536"/>
              <a:ext cx="3123575" cy="968681"/>
              <a:chOff x="9080852" y="3445249"/>
              <a:chExt cx="3123575" cy="968681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7897708-0BD1-8703-2252-862B977AF208}"/>
                  </a:ext>
                </a:extLst>
              </p:cNvPr>
              <p:cNvSpPr/>
              <p:nvPr/>
            </p:nvSpPr>
            <p:spPr>
              <a:xfrm flipH="1" flipV="1">
                <a:off x="9080852" y="3454400"/>
                <a:ext cx="3119472" cy="959530"/>
              </a:xfrm>
              <a:prstGeom prst="rect">
                <a:avLst/>
              </a:prstGeom>
              <a:gradFill flip="none" rotWithShape="1">
                <a:gsLst>
                  <a:gs pos="42000">
                    <a:schemeClr val="bg1"/>
                  </a:gs>
                  <a:gs pos="9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9610732-8D89-28EF-A60E-FD924D801E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31775" y="3452953"/>
                <a:ext cx="306854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BCA81A2-1C94-662B-B491-1F650F3D2338}"/>
                  </a:ext>
                </a:extLst>
              </p:cNvPr>
              <p:cNvSpPr txBox="1"/>
              <p:nvPr/>
            </p:nvSpPr>
            <p:spPr>
              <a:xfrm>
                <a:off x="10780713" y="3445249"/>
                <a:ext cx="142371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300" i="1" dirty="0">
                    <a:latin typeface="Arial Nova Light" panose="020B0304020202020204" pitchFamily="34" charset="0"/>
                  </a:rPr>
                  <a:t>Hardware-based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D3CE697-FB34-CCAE-C3EA-C1EA19EFF918}"/>
                </a:ext>
              </a:extLst>
            </p:cNvPr>
            <p:cNvGrpSpPr/>
            <p:nvPr/>
          </p:nvGrpSpPr>
          <p:grpSpPr>
            <a:xfrm>
              <a:off x="5923357" y="3117618"/>
              <a:ext cx="2967967" cy="965650"/>
              <a:chOff x="6087256" y="2426331"/>
              <a:chExt cx="2967967" cy="96565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E632CC5-B8A8-D886-3AAF-9144B83FD30A}"/>
                  </a:ext>
                </a:extLst>
              </p:cNvPr>
              <p:cNvSpPr/>
              <p:nvPr/>
            </p:nvSpPr>
            <p:spPr>
              <a:xfrm>
                <a:off x="6095999" y="2426331"/>
                <a:ext cx="2959224" cy="965650"/>
              </a:xfrm>
              <a:prstGeom prst="rect">
                <a:avLst/>
              </a:prstGeom>
              <a:gradFill flip="none" rotWithShape="1">
                <a:gsLst>
                  <a:gs pos="42000">
                    <a:schemeClr val="bg1"/>
                  </a:gs>
                  <a:gs pos="9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6D70513-2E93-D54A-ADE6-95AEE2FDB2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5999" y="3384550"/>
                <a:ext cx="290830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498FFE7-3725-D7CF-5337-12546A8D20D8}"/>
                  </a:ext>
                </a:extLst>
              </p:cNvPr>
              <p:cNvSpPr txBox="1"/>
              <p:nvPr/>
            </p:nvSpPr>
            <p:spPr>
              <a:xfrm>
                <a:off x="6087256" y="3088962"/>
                <a:ext cx="126489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00" i="1" dirty="0">
                    <a:latin typeface="Arial Nova Light" panose="020B0304020202020204" pitchFamily="34" charset="0"/>
                  </a:rPr>
                  <a:t>Physics-based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58CB5EA-E574-E016-3C8D-A871A16FF5B2}"/>
                </a:ext>
              </a:extLst>
            </p:cNvPr>
            <p:cNvGrpSpPr/>
            <p:nvPr/>
          </p:nvGrpSpPr>
          <p:grpSpPr>
            <a:xfrm>
              <a:off x="8197329" y="1874450"/>
              <a:ext cx="1994672" cy="1166818"/>
              <a:chOff x="8361228" y="1183163"/>
              <a:chExt cx="1994672" cy="1166818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B27ABF0-4F30-886A-E966-7B29CEA040EE}"/>
                  </a:ext>
                </a:extLst>
              </p:cNvPr>
              <p:cNvSpPr/>
              <p:nvPr/>
            </p:nvSpPr>
            <p:spPr>
              <a:xfrm>
                <a:off x="8361228" y="1388921"/>
                <a:ext cx="1399012" cy="961060"/>
              </a:xfrm>
              <a:custGeom>
                <a:avLst/>
                <a:gdLst>
                  <a:gd name="connsiteX0" fmla="*/ 699506 w 1399012"/>
                  <a:gd name="connsiteY0" fmla="*/ 0 h 961060"/>
                  <a:gd name="connsiteX1" fmla="*/ 1399012 w 1399012"/>
                  <a:gd name="connsiteY1" fmla="*/ 961060 h 961060"/>
                  <a:gd name="connsiteX2" fmla="*/ 0 w 1399012"/>
                  <a:gd name="connsiteY2" fmla="*/ 961060 h 961060"/>
                  <a:gd name="connsiteX3" fmla="*/ 699506 w 1399012"/>
                  <a:gd name="connsiteY3" fmla="*/ 0 h 961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9012" h="961060">
                    <a:moveTo>
                      <a:pt x="699506" y="0"/>
                    </a:moveTo>
                    <a:lnTo>
                      <a:pt x="1399012" y="961060"/>
                    </a:lnTo>
                    <a:lnTo>
                      <a:pt x="0" y="961060"/>
                    </a:lnTo>
                    <a:lnTo>
                      <a:pt x="69950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pic>
            <p:nvPicPr>
              <p:cNvPr id="7" name="Graphic 6" descr="Users with solid fill">
                <a:extLst>
                  <a:ext uri="{FF2B5EF4-FFF2-40B4-BE49-F238E27FC236}">
                    <a16:creationId xmlns:a16="http://schemas.microsoft.com/office/drawing/2014/main" id="{89966800-78AD-0201-F2B8-2EB77082B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41500" y="1183163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2E6228-680C-11B2-E65F-6B33425BA666}"/>
                  </a:ext>
                </a:extLst>
              </p:cNvPr>
              <p:cNvSpPr txBox="1"/>
              <p:nvPr/>
            </p:nvSpPr>
            <p:spPr>
              <a:xfrm>
                <a:off x="8562195" y="1958125"/>
                <a:ext cx="9970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>
                    <a:latin typeface="Arial Nova Light" panose="020B0304020202020204" pitchFamily="34" charset="0"/>
                  </a:rPr>
                  <a:t>Operators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9BCDAB5-1940-00AA-10A6-80F03C39C9E9}"/>
                </a:ext>
              </a:extLst>
            </p:cNvPr>
            <p:cNvGrpSpPr/>
            <p:nvPr/>
          </p:nvGrpSpPr>
          <p:grpSpPr>
            <a:xfrm>
              <a:off x="6687175" y="4155026"/>
              <a:ext cx="4419320" cy="961060"/>
              <a:chOff x="6851074" y="3463739"/>
              <a:chExt cx="4419320" cy="961060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76D264D1-256B-87A0-89BC-0C37D40702BF}"/>
                  </a:ext>
                </a:extLst>
              </p:cNvPr>
              <p:cNvSpPr/>
              <p:nvPr/>
            </p:nvSpPr>
            <p:spPr>
              <a:xfrm>
                <a:off x="6851074" y="3463739"/>
                <a:ext cx="4419320" cy="961060"/>
              </a:xfrm>
              <a:custGeom>
                <a:avLst/>
                <a:gdLst>
                  <a:gd name="connsiteX0" fmla="*/ 699506 w 4419320"/>
                  <a:gd name="connsiteY0" fmla="*/ 0 h 961060"/>
                  <a:gd name="connsiteX1" fmla="*/ 3719813 w 4419320"/>
                  <a:gd name="connsiteY1" fmla="*/ 0 h 961060"/>
                  <a:gd name="connsiteX2" fmla="*/ 4419320 w 4419320"/>
                  <a:gd name="connsiteY2" fmla="*/ 961060 h 961060"/>
                  <a:gd name="connsiteX3" fmla="*/ 0 w 4419320"/>
                  <a:gd name="connsiteY3" fmla="*/ 961060 h 961060"/>
                  <a:gd name="connsiteX4" fmla="*/ 699506 w 4419320"/>
                  <a:gd name="connsiteY4" fmla="*/ 0 h 961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19320" h="961060">
                    <a:moveTo>
                      <a:pt x="699506" y="0"/>
                    </a:moveTo>
                    <a:lnTo>
                      <a:pt x="3719813" y="0"/>
                    </a:lnTo>
                    <a:lnTo>
                      <a:pt x="4419320" y="961060"/>
                    </a:lnTo>
                    <a:lnTo>
                      <a:pt x="0" y="961060"/>
                    </a:lnTo>
                    <a:lnTo>
                      <a:pt x="69950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460D484-7F5D-2B34-18F1-DF91BA08E295}"/>
                  </a:ext>
                </a:extLst>
              </p:cNvPr>
              <p:cNvSpPr txBox="1"/>
              <p:nvPr/>
            </p:nvSpPr>
            <p:spPr>
              <a:xfrm>
                <a:off x="7977728" y="3682659"/>
                <a:ext cx="21660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>
                    <a:latin typeface="Arial Nova Light" panose="020B0304020202020204" pitchFamily="34" charset="0"/>
                  </a:rPr>
                  <a:t>Accelerator Middle Layer</a:t>
                </a:r>
                <a:br>
                  <a:rPr lang="en-GB" sz="1400" dirty="0">
                    <a:latin typeface="Arial Nova Light" panose="020B0304020202020204" pitchFamily="34" charset="0"/>
                  </a:rPr>
                </a:br>
                <a:r>
                  <a:rPr lang="en-GB" sz="1400" dirty="0">
                    <a:latin typeface="Arial Nova Light" panose="020B0304020202020204" pitchFamily="34" charset="0"/>
                  </a:rPr>
                  <a:t>(</a:t>
                </a:r>
                <a:r>
                  <a:rPr lang="en-GB" sz="1400" i="1" dirty="0">
                    <a:latin typeface="Arial Nova Light" panose="020B0304020202020204" pitchFamily="34" charset="0"/>
                  </a:rPr>
                  <a:t>CATAP</a:t>
                </a:r>
                <a:r>
                  <a:rPr lang="en-GB" sz="1400" dirty="0">
                    <a:latin typeface="Arial Nova Light" panose="020B0304020202020204" pitchFamily="34" charset="0"/>
                  </a:rPr>
                  <a:t>)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D918CCE-D4C8-D124-5E59-119E3194FFBC}"/>
                </a:ext>
              </a:extLst>
            </p:cNvPr>
            <p:cNvGrpSpPr/>
            <p:nvPr/>
          </p:nvGrpSpPr>
          <p:grpSpPr>
            <a:xfrm>
              <a:off x="7442252" y="3117617"/>
              <a:ext cx="2909166" cy="961060"/>
              <a:chOff x="7606151" y="2426330"/>
              <a:chExt cx="2909166" cy="96106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E731571-FAC7-4B55-0B4B-8CAD40472D92}"/>
                  </a:ext>
                </a:extLst>
              </p:cNvPr>
              <p:cNvSpPr/>
              <p:nvPr/>
            </p:nvSpPr>
            <p:spPr>
              <a:xfrm>
                <a:off x="7606151" y="2426330"/>
                <a:ext cx="2909166" cy="961060"/>
              </a:xfrm>
              <a:custGeom>
                <a:avLst/>
                <a:gdLst>
                  <a:gd name="connsiteX0" fmla="*/ 699506 w 2909166"/>
                  <a:gd name="connsiteY0" fmla="*/ 0 h 961060"/>
                  <a:gd name="connsiteX1" fmla="*/ 2209660 w 2909166"/>
                  <a:gd name="connsiteY1" fmla="*/ 0 h 961060"/>
                  <a:gd name="connsiteX2" fmla="*/ 2909166 w 2909166"/>
                  <a:gd name="connsiteY2" fmla="*/ 961060 h 961060"/>
                  <a:gd name="connsiteX3" fmla="*/ 0 w 2909166"/>
                  <a:gd name="connsiteY3" fmla="*/ 961060 h 961060"/>
                  <a:gd name="connsiteX4" fmla="*/ 699506 w 2909166"/>
                  <a:gd name="connsiteY4" fmla="*/ 0 h 961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9166" h="961060">
                    <a:moveTo>
                      <a:pt x="699506" y="0"/>
                    </a:moveTo>
                    <a:lnTo>
                      <a:pt x="2209660" y="0"/>
                    </a:lnTo>
                    <a:lnTo>
                      <a:pt x="2909166" y="961060"/>
                    </a:lnTo>
                    <a:lnTo>
                      <a:pt x="0" y="961060"/>
                    </a:lnTo>
                    <a:lnTo>
                      <a:pt x="699506" y="0"/>
                    </a:lnTo>
                    <a:close/>
                  </a:path>
                </a:pathLst>
              </a:custGeom>
              <a:solidFill>
                <a:srgbClr val="003088"/>
              </a:solidFill>
              <a:ln w="25400">
                <a:solidFill>
                  <a:srgbClr val="2E2D6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D31CE00-08EC-A342-8A4B-99D1C268E44B}"/>
                  </a:ext>
                </a:extLst>
              </p:cNvPr>
              <p:cNvSpPr txBox="1"/>
              <p:nvPr/>
            </p:nvSpPr>
            <p:spPr>
              <a:xfrm>
                <a:off x="8204580" y="2722884"/>
                <a:ext cx="17123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  <a:t>High-level Interface</a:t>
                </a:r>
                <a:br>
                  <a:rPr lang="en-GB" sz="1400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</a:br>
                <a:r>
                  <a:rPr lang="en-GB" sz="1400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  <a:t>(</a:t>
                </a:r>
                <a:r>
                  <a:rPr lang="en-GB" sz="1400" i="1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  <a:t>CLARA Tools</a:t>
                </a:r>
                <a:r>
                  <a:rPr lang="en-GB" sz="1400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  <a:t>)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620A8D4-E8C9-E9FD-26C9-B9ACCCC02F18}"/>
                </a:ext>
              </a:extLst>
            </p:cNvPr>
            <p:cNvGrpSpPr/>
            <p:nvPr/>
          </p:nvGrpSpPr>
          <p:grpSpPr>
            <a:xfrm>
              <a:off x="5932100" y="5192435"/>
              <a:ext cx="5929471" cy="961058"/>
              <a:chOff x="6095999" y="4501148"/>
              <a:chExt cx="5929471" cy="961058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31E016E-A4D4-55F5-F6C3-17D0BC62D099}"/>
                  </a:ext>
                </a:extLst>
              </p:cNvPr>
              <p:cNvSpPr/>
              <p:nvPr/>
            </p:nvSpPr>
            <p:spPr>
              <a:xfrm>
                <a:off x="6095999" y="4501148"/>
                <a:ext cx="5929471" cy="961058"/>
              </a:xfrm>
              <a:custGeom>
                <a:avLst/>
                <a:gdLst>
                  <a:gd name="connsiteX0" fmla="*/ 699505 w 5929471"/>
                  <a:gd name="connsiteY0" fmla="*/ 0 h 961058"/>
                  <a:gd name="connsiteX1" fmla="*/ 5229966 w 5929471"/>
                  <a:gd name="connsiteY1" fmla="*/ 0 h 961058"/>
                  <a:gd name="connsiteX2" fmla="*/ 5929471 w 5929471"/>
                  <a:gd name="connsiteY2" fmla="*/ 961058 h 961058"/>
                  <a:gd name="connsiteX3" fmla="*/ 0 w 5929471"/>
                  <a:gd name="connsiteY3" fmla="*/ 961058 h 961058"/>
                  <a:gd name="connsiteX4" fmla="*/ 699505 w 5929471"/>
                  <a:gd name="connsiteY4" fmla="*/ 0 h 96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29471" h="961058">
                    <a:moveTo>
                      <a:pt x="699505" y="0"/>
                    </a:moveTo>
                    <a:lnTo>
                      <a:pt x="5229966" y="0"/>
                    </a:lnTo>
                    <a:lnTo>
                      <a:pt x="5929471" y="961058"/>
                    </a:lnTo>
                    <a:lnTo>
                      <a:pt x="0" y="961058"/>
                    </a:lnTo>
                    <a:lnTo>
                      <a:pt x="699505" y="0"/>
                    </a:lnTo>
                    <a:close/>
                  </a:path>
                </a:pathLst>
              </a:custGeom>
              <a:solidFill>
                <a:srgbClr val="003088"/>
              </a:solidFill>
              <a:ln w="25400">
                <a:solidFill>
                  <a:srgbClr val="2E2D6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58B3EB-7484-3FC8-3710-CDBE8E0218B7}"/>
                  </a:ext>
                </a:extLst>
              </p:cNvPr>
              <p:cNvSpPr txBox="1"/>
              <p:nvPr/>
            </p:nvSpPr>
            <p:spPr>
              <a:xfrm>
                <a:off x="7670043" y="4827789"/>
                <a:ext cx="25324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chemeClr val="bg1"/>
                    </a:solidFill>
                    <a:latin typeface="Arial Nova Light" panose="020B0304020202020204" pitchFamily="34" charset="0"/>
                  </a:rPr>
                  <a:t>EPICS-Based Control System</a:t>
                </a:r>
              </a:p>
            </p:txBody>
          </p:sp>
        </p:grp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90FFA0A-24D5-C185-0E59-7F6003F0C0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0810" y="3208751"/>
              <a:ext cx="0" cy="573183"/>
            </a:xfrm>
            <a:prstGeom prst="straightConnector1">
              <a:avLst/>
            </a:prstGeom>
            <a:ln w="101600">
              <a:gradFill flip="none" rotWithShape="1">
                <a:gsLst>
                  <a:gs pos="0">
                    <a:schemeClr val="bg1"/>
                  </a:gs>
                  <a:gs pos="99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2AD2A3C-39EA-EB59-1BF6-F0549B60A1B6}"/>
                </a:ext>
              </a:extLst>
            </p:cNvPr>
            <p:cNvCxnSpPr>
              <a:cxnSpLocks/>
            </p:cNvCxnSpPr>
            <p:nvPr/>
          </p:nvCxnSpPr>
          <p:spPr>
            <a:xfrm>
              <a:off x="11462143" y="4436784"/>
              <a:ext cx="0" cy="573183"/>
            </a:xfrm>
            <a:prstGeom prst="straightConnector1">
              <a:avLst/>
            </a:prstGeom>
            <a:ln w="101600">
              <a:gradFill flip="none" rotWithShape="1">
                <a:gsLst>
                  <a:gs pos="0">
                    <a:schemeClr val="bg1"/>
                  </a:gs>
                  <a:gs pos="99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545C92FD-9D6F-5B30-EF2C-52347D745EA4}"/>
              </a:ext>
            </a:extLst>
          </p:cNvPr>
          <p:cNvSpPr txBox="1"/>
          <p:nvPr/>
        </p:nvSpPr>
        <p:spPr>
          <a:xfrm>
            <a:off x="9550154" y="1270613"/>
            <a:ext cx="22388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>
                <a:latin typeface="+mj-lt"/>
              </a:rPr>
              <a:t>Below: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Block diagram showing the various layers of the CLARA software environment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A4BF332C-97DA-612E-285E-F0EADE232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4119999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6B00D-CFB5-755F-AC03-F96C40EB2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1699548-F64F-CD04-298A-C8B7D51BA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High-Level Software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C5E039E-7B3F-348C-9C5C-1A2D4987CE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1471155"/>
            <a:ext cx="5580063" cy="4895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CLARA tools is a high-level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python package</a:t>
            </a:r>
            <a:r>
              <a:rPr lang="en-GB" sz="1500" dirty="0">
                <a:latin typeface="Arial Nova Light" panose="020B0304020202020204" pitchFamily="34" charset="0"/>
              </a:rPr>
              <a:t> designed to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support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physics measurements</a:t>
            </a:r>
            <a:r>
              <a:rPr lang="en-GB" sz="1500" dirty="0">
                <a:latin typeface="Arial Nova Light" panose="020B0304020202020204" pitchFamily="34" charset="0"/>
              </a:rPr>
              <a:t> on CLARA. It includes: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Standardised code for common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procedures</a:t>
            </a:r>
            <a:r>
              <a:rPr lang="en-GB" sz="1500" dirty="0">
                <a:latin typeface="Arial Nova Light" panose="020B0304020202020204" pitchFamily="34" charset="0"/>
              </a:rPr>
              <a:t>:</a:t>
            </a:r>
          </a:p>
          <a:p>
            <a:endParaRPr lang="en-GB" sz="8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Quadrupole scans,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Trajectory correction,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RF cresting,</a:t>
            </a:r>
            <a:endParaRPr lang="en-GB" sz="1500" dirty="0">
              <a:latin typeface="Arial Nova Light" panose="020B03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Utilities for experimental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data handling</a:t>
            </a:r>
            <a:r>
              <a:rPr lang="en-GB" sz="1500" dirty="0">
                <a:latin typeface="Arial Nova Light" panose="020B0304020202020204" pitchFamily="34" charset="0"/>
              </a:rPr>
              <a:t>,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Analysis</a:t>
            </a:r>
            <a:r>
              <a:rPr lang="en-GB" sz="1500" dirty="0">
                <a:latin typeface="Arial Nova Light" panose="020B0304020202020204" pitchFamily="34" charset="0"/>
              </a:rPr>
              <a:t> functions for common data types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DF07FCA-8F29-DD0C-8AF9-4A95F1CE8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00180E-BC52-B9F7-0348-7CE3433729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14605" y="172527"/>
            <a:ext cx="2743200" cy="948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5129DDD-60B0-4B55-C4C4-A00889F3B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141" y="487266"/>
            <a:ext cx="5483284" cy="3204089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289A8FB-39DD-352E-BD1B-0C302A1CFB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8" y="2602342"/>
            <a:ext cx="5696157" cy="3114967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476AF1-DE08-6AF7-9536-4FE3899734A3}"/>
              </a:ext>
            </a:extLst>
          </p:cNvPr>
          <p:cNvSpPr txBox="1"/>
          <p:nvPr/>
        </p:nvSpPr>
        <p:spPr>
          <a:xfrm>
            <a:off x="8967116" y="5740448"/>
            <a:ext cx="25067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>
                <a:latin typeface="+mj-lt"/>
              </a:rPr>
              <a:t>Above: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 Reference documentation for the CLARA Tools python package</a:t>
            </a:r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65439864-78A5-F4DB-E5F4-B7B3112382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01510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938AA-0114-B4C1-4171-39653CB62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BBA4C23-B9B4-7E82-240C-DE5EAF125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Optics Measurements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539C150-9461-4AAD-8A68-A1A483E7FD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id="{CB1908E4-F39C-FD3E-C4D8-1B08D9AA48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381923"/>
            <a:ext cx="5580062" cy="2656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>
                <a:latin typeface="Arial Nova Light" panose="020B0304020202020204" pitchFamily="34" charset="0"/>
              </a:rPr>
              <a:t>A range of beam optics measurements will be critical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for CLARA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beam commissioning</a:t>
            </a:r>
            <a:r>
              <a:rPr lang="en-GB" sz="1500" dirty="0">
                <a:latin typeface="Arial Nova Light" panose="020B0304020202020204" pitchFamily="34" charset="0"/>
              </a:rPr>
              <a:t>:</a:t>
            </a:r>
          </a:p>
          <a:p>
            <a:pPr marL="0" indent="0">
              <a:buNone/>
            </a:pPr>
            <a:endParaRPr lang="en-GB" sz="1500" dirty="0"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latin typeface="Arial Nova Light" panose="020B0304020202020204" pitchFamily="34" charset="0"/>
              </a:rPr>
              <a:t> Optimisation of the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emittance</a:t>
            </a:r>
            <a:r>
              <a:rPr lang="en-GB" sz="1500" dirty="0">
                <a:latin typeface="Arial Nova Light" panose="020B0304020202020204" pitchFamily="34" charset="0"/>
              </a:rPr>
              <a:t>,</a:t>
            </a:r>
          </a:p>
          <a:p>
            <a:pPr lvl="1"/>
            <a:endParaRPr lang="en-GB" sz="1500" dirty="0"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latin typeface="Arial Nova Light" panose="020B0304020202020204" pitchFamily="34" charset="0"/>
              </a:rPr>
              <a:t> </a:t>
            </a:r>
            <a:r>
              <a:rPr lang="en-GB" sz="1500" b="1" dirty="0">
                <a:solidFill>
                  <a:srgbClr val="1E5DF8"/>
                </a:solidFill>
                <a:latin typeface="+mn-lt"/>
              </a:rPr>
              <a:t>Matching</a:t>
            </a:r>
            <a:r>
              <a:rPr lang="en-GB" sz="1500" dirty="0">
                <a:latin typeface="Arial Nova Light" panose="020B0304020202020204" pitchFamily="34" charset="0"/>
              </a:rPr>
              <a:t> to the machine’s design optics,</a:t>
            </a:r>
          </a:p>
          <a:p>
            <a:pPr lvl="1"/>
            <a:endParaRPr lang="en-GB" sz="1500" dirty="0">
              <a:latin typeface="Arial Nova Light" panose="020B0304020202020204" pitchFamily="34" charset="0"/>
            </a:endParaRPr>
          </a:p>
          <a:p>
            <a:pPr lvl="1"/>
            <a:r>
              <a:rPr lang="en-GB" sz="1500" dirty="0">
                <a:latin typeface="Arial Nova Light" panose="020B0304020202020204" pitchFamily="34" charset="0"/>
              </a:rPr>
              <a:t> Phase space reconstruction, for accurate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 simulations and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model validation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245C4D-216E-5BEB-66BD-B9195A9CF7F3}"/>
              </a:ext>
            </a:extLst>
          </p:cNvPr>
          <p:cNvGrpSpPr/>
          <p:nvPr/>
        </p:nvGrpSpPr>
        <p:grpSpPr>
          <a:xfrm>
            <a:off x="1352511" y="4287244"/>
            <a:ext cx="3906916" cy="1750433"/>
            <a:chOff x="7755586" y="4203667"/>
            <a:chExt cx="3352953" cy="175043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FFAE88E-01E5-E45D-FBFC-9DAD248BB311}"/>
                </a:ext>
              </a:extLst>
            </p:cNvPr>
            <p:cNvSpPr/>
            <p:nvPr/>
          </p:nvSpPr>
          <p:spPr>
            <a:xfrm>
              <a:off x="7755586" y="4203667"/>
              <a:ext cx="3352953" cy="1750433"/>
            </a:xfrm>
            <a:prstGeom prst="rect">
              <a:avLst/>
            </a:prstGeom>
            <a:solidFill>
              <a:srgbClr val="FEF8F5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9459CF-4387-15D5-E21E-16E5171EF2FF}"/>
                </a:ext>
              </a:extLst>
            </p:cNvPr>
            <p:cNvSpPr txBox="1"/>
            <p:nvPr/>
          </p:nvSpPr>
          <p:spPr>
            <a:xfrm>
              <a:off x="7826723" y="4332525"/>
              <a:ext cx="3210679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latin typeface="Arial Nova Light" panose="020B0304020202020204" pitchFamily="34" charset="0"/>
                </a:rPr>
                <a:t>Standardised </a:t>
              </a:r>
              <a:r>
                <a:rPr lang="en-GB" sz="1500" b="1" dirty="0">
                  <a:solidFill>
                    <a:schemeClr val="accent2"/>
                  </a:solidFill>
                </a:rPr>
                <a:t>high-level software</a:t>
              </a:r>
              <a:r>
                <a:rPr lang="en-GB" sz="1500" dirty="0">
                  <a:latin typeface="Arial Nova Light" panose="020B0304020202020204" pitchFamily="34" charset="0"/>
                </a:rPr>
                <a:t> for:</a:t>
              </a:r>
            </a:p>
            <a:p>
              <a:endParaRPr lang="en-GB" sz="1500" dirty="0">
                <a:latin typeface="Arial Nova Light" panose="020B030402020202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lang="en-GB" sz="1500" dirty="0">
                  <a:latin typeface="Arial Nova Light" panose="020B0304020202020204" pitchFamily="34" charset="0"/>
                </a:rPr>
                <a:t>Quadrupole scans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endParaRPr lang="en-GB" sz="800" dirty="0">
                <a:latin typeface="Arial Nova Light" panose="020B030402020202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lang="en-GB" sz="1500">
                  <a:latin typeface="Arial Nova Light" panose="020B0304020202020204" pitchFamily="34" charset="0"/>
                </a:rPr>
                <a:t>Twiss calculations</a:t>
              </a:r>
              <a:br>
                <a:rPr lang="en-GB" sz="1500" dirty="0">
                  <a:latin typeface="Arial Nova Light" panose="020B0304020202020204" pitchFamily="34" charset="0"/>
                </a:rPr>
              </a:br>
              <a:endParaRPr lang="en-GB" sz="800" dirty="0">
                <a:latin typeface="Arial Nova Light" panose="020B030402020202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ü"/>
              </a:pPr>
              <a:r>
                <a:rPr lang="en-GB" sz="1500" dirty="0">
                  <a:latin typeface="Arial Nova Light" panose="020B0304020202020204" pitchFamily="34" charset="0"/>
                </a:rPr>
                <a:t>Beam optics matching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5A91E464-9CCF-6807-4AE8-FD43FE2CDC40}"/>
              </a:ext>
            </a:extLst>
          </p:cNvPr>
          <p:cNvSpPr txBox="1"/>
          <p:nvPr/>
        </p:nvSpPr>
        <p:spPr>
          <a:xfrm>
            <a:off x="6398345" y="3440905"/>
            <a:ext cx="1418593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Increasing</a:t>
            </a:r>
            <a:br>
              <a:rPr lang="en-GB" sz="17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</a:br>
            <a:r>
              <a:rPr lang="en-GB" sz="17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Phase Space</a:t>
            </a:r>
          </a:p>
          <a:p>
            <a:r>
              <a:rPr lang="en-GB" sz="17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 Light" panose="020B0304020202020204" pitchFamily="34" charset="0"/>
              </a:rPr>
              <a:t>Resolution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35DE0DB-3D33-3E11-D3DF-B1A2911CC308}"/>
              </a:ext>
            </a:extLst>
          </p:cNvPr>
          <p:cNvGrpSpPr/>
          <p:nvPr/>
        </p:nvGrpSpPr>
        <p:grpSpPr>
          <a:xfrm>
            <a:off x="7109328" y="755523"/>
            <a:ext cx="2871369" cy="1252800"/>
            <a:chOff x="7109328" y="755523"/>
            <a:chExt cx="2871369" cy="1252800"/>
          </a:xfrm>
        </p:grpSpPr>
        <p:pic>
          <p:nvPicPr>
            <p:cNvPr id="33" name="Picture 32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D6B925E0-A9A7-A166-D707-61C500C89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9328" y="755523"/>
              <a:ext cx="1080000" cy="12528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A3550F-7536-158F-97ED-62BCACF254F3}"/>
                </a:ext>
              </a:extLst>
            </p:cNvPr>
            <p:cNvSpPr txBox="1"/>
            <p:nvPr/>
          </p:nvSpPr>
          <p:spPr>
            <a:xfrm>
              <a:off x="8154556" y="1120313"/>
              <a:ext cx="18261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Simple Quadrupole</a:t>
              </a:r>
              <a:b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Scans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BC4FB23-B844-F436-4250-C4D64AB533FA}"/>
              </a:ext>
            </a:extLst>
          </p:cNvPr>
          <p:cNvGrpSpPr/>
          <p:nvPr/>
        </p:nvGrpSpPr>
        <p:grpSpPr>
          <a:xfrm>
            <a:off x="7766122" y="2109798"/>
            <a:ext cx="2811698" cy="1252800"/>
            <a:chOff x="7766122" y="2093823"/>
            <a:chExt cx="2811698" cy="1252800"/>
          </a:xfrm>
        </p:grpSpPr>
        <p:pic>
          <p:nvPicPr>
            <p:cNvPr id="30" name="Picture 29" descr="A grey circle with black text&#10;&#10;AI-generated content may be incorrect.">
              <a:extLst>
                <a:ext uri="{FF2B5EF4-FFF2-40B4-BE49-F238E27FC236}">
                  <a16:creationId xmlns:a16="http://schemas.microsoft.com/office/drawing/2014/main" id="{04BEDFC6-0EE1-260F-A83F-C7351421B24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48"/>
            <a:stretch/>
          </p:blipFill>
          <p:spPr>
            <a:xfrm>
              <a:off x="7766122" y="2093823"/>
              <a:ext cx="1080000" cy="12528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A62719-BB38-A26E-1157-B268374A6022}"/>
                </a:ext>
              </a:extLst>
            </p:cNvPr>
            <p:cNvSpPr txBox="1"/>
            <p:nvPr/>
          </p:nvSpPr>
          <p:spPr>
            <a:xfrm>
              <a:off x="8812593" y="2458613"/>
              <a:ext cx="17652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Multi-magnet</a:t>
              </a:r>
              <a:b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Quadrupole Scans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A3DCB19-FDF2-FE0B-EFA8-F84A7DD68D4E}"/>
              </a:ext>
            </a:extLst>
          </p:cNvPr>
          <p:cNvGrpSpPr/>
          <p:nvPr/>
        </p:nvGrpSpPr>
        <p:grpSpPr>
          <a:xfrm>
            <a:off x="9052059" y="4818348"/>
            <a:ext cx="2753531" cy="1252800"/>
            <a:chOff x="9052059" y="4818348"/>
            <a:chExt cx="2753531" cy="1252800"/>
          </a:xfrm>
        </p:grpSpPr>
        <p:pic>
          <p:nvPicPr>
            <p:cNvPr id="31" name="Picture 30" descr="A close-up of a cookie&#10;&#10;AI-generated content may be incorrect.">
              <a:extLst>
                <a:ext uri="{FF2B5EF4-FFF2-40B4-BE49-F238E27FC236}">
                  <a16:creationId xmlns:a16="http://schemas.microsoft.com/office/drawing/2014/main" id="{445C6E1C-3BD6-A022-8933-AF556EA8E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2059" y="4818348"/>
              <a:ext cx="1080000" cy="1252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88CE3A-5705-3ECF-5FEF-27311B052863}"/>
                </a:ext>
              </a:extLst>
            </p:cNvPr>
            <p:cNvSpPr txBox="1"/>
            <p:nvPr/>
          </p:nvSpPr>
          <p:spPr>
            <a:xfrm>
              <a:off x="10101277" y="5183138"/>
              <a:ext cx="1704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Machine Learning</a:t>
              </a:r>
              <a:b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Methods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1C7BF07-1C0E-CE62-A456-F736DF5554AE}"/>
              </a:ext>
            </a:extLst>
          </p:cNvPr>
          <p:cNvGrpSpPr/>
          <p:nvPr/>
        </p:nvGrpSpPr>
        <p:grpSpPr>
          <a:xfrm>
            <a:off x="8401399" y="3464073"/>
            <a:ext cx="2336422" cy="1252800"/>
            <a:chOff x="8401399" y="3470944"/>
            <a:chExt cx="2336422" cy="1252800"/>
          </a:xfrm>
        </p:grpSpPr>
        <p:pic>
          <p:nvPicPr>
            <p:cNvPr id="32" name="Picture 31" descr="A close-up of a sphere&#10;&#10;AI-generated content may be incorrect.">
              <a:extLst>
                <a:ext uri="{FF2B5EF4-FFF2-40B4-BE49-F238E27FC236}">
                  <a16:creationId xmlns:a16="http://schemas.microsoft.com/office/drawing/2014/main" id="{64F6F38C-4F36-76F6-9E86-7CC96E1E4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1399" y="3470944"/>
              <a:ext cx="1080000" cy="12528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10B5A26-D587-7D07-E37D-ECD191DEDA49}"/>
                </a:ext>
              </a:extLst>
            </p:cNvPr>
            <p:cNvSpPr txBox="1"/>
            <p:nvPr/>
          </p:nvSpPr>
          <p:spPr>
            <a:xfrm>
              <a:off x="9448686" y="3835734"/>
              <a:ext cx="12891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Phase Space</a:t>
              </a:r>
              <a:b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Tomography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7D1865C-36D0-A41C-31E8-9D9744BA4F12}"/>
              </a:ext>
            </a:extLst>
          </p:cNvPr>
          <p:cNvCxnSpPr>
            <a:cxnSpLocks/>
          </p:cNvCxnSpPr>
          <p:nvPr/>
        </p:nvCxnSpPr>
        <p:spPr>
          <a:xfrm>
            <a:off x="6808229" y="1381923"/>
            <a:ext cx="2620444" cy="5217285"/>
          </a:xfrm>
          <a:prstGeom prst="straightConnector1">
            <a:avLst/>
          </a:prstGeom>
          <a:ln w="1905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A8F727C4-97EA-57F2-B6B8-4B8A2090E4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3120190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BD1C0-0D18-EB02-BF32-19924EFFF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A9BDF8-F0D4-A171-D687-4F74FD6B05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704" y="948426"/>
            <a:ext cx="4471059" cy="44710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6E2FE2-A60E-DB71-EDF4-55819D9B1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94" y="3921739"/>
            <a:ext cx="7450591" cy="2919048"/>
          </a:xfrm>
          <a:custGeom>
            <a:avLst/>
            <a:gdLst>
              <a:gd name="connsiteX0" fmla="*/ 0 w 7596348"/>
              <a:gd name="connsiteY0" fmla="*/ 0 h 2976153"/>
              <a:gd name="connsiteX1" fmla="*/ 6803613 w 7596348"/>
              <a:gd name="connsiteY1" fmla="*/ 0 h 2976153"/>
              <a:gd name="connsiteX2" fmla="*/ 6803613 w 7596348"/>
              <a:gd name="connsiteY2" fmla="*/ 1259457 h 2976153"/>
              <a:gd name="connsiteX3" fmla="*/ 7596348 w 7596348"/>
              <a:gd name="connsiteY3" fmla="*/ 1259457 h 2976153"/>
              <a:gd name="connsiteX4" fmla="*/ 7596348 w 7596348"/>
              <a:gd name="connsiteY4" fmla="*/ 2976153 h 2976153"/>
              <a:gd name="connsiteX5" fmla="*/ 0 w 7596348"/>
              <a:gd name="connsiteY5" fmla="*/ 2976153 h 2976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6348" h="2976153">
                <a:moveTo>
                  <a:pt x="0" y="0"/>
                </a:moveTo>
                <a:lnTo>
                  <a:pt x="6803613" y="0"/>
                </a:lnTo>
                <a:lnTo>
                  <a:pt x="6803613" y="1259457"/>
                </a:lnTo>
                <a:lnTo>
                  <a:pt x="7596348" y="1259457"/>
                </a:lnTo>
                <a:lnTo>
                  <a:pt x="7596348" y="2976153"/>
                </a:lnTo>
                <a:lnTo>
                  <a:pt x="0" y="2976153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9ACDF71-C599-458A-2504-52B3048E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Quadrupole Scans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51F52-C13F-DACE-4536-EE6E5CC6E2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1288789"/>
            <a:ext cx="5580062" cy="2429195"/>
          </a:xfrm>
        </p:spPr>
        <p:txBody>
          <a:bodyPr>
            <a:noAutofit/>
          </a:bodyPr>
          <a:lstStyle/>
          <a:p>
            <a:r>
              <a:rPr lang="en-GB" sz="1500" dirty="0">
                <a:latin typeface="Arial Nova Light" panose="020B0304020202020204" pitchFamily="34" charset="0"/>
              </a:rPr>
              <a:t>Single-magnet quadrupole scans offer the fastest,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b="1" dirty="0">
                <a:solidFill>
                  <a:srgbClr val="1E5DF8"/>
                </a:solidFill>
                <a:latin typeface="+mj-lt"/>
              </a:rPr>
              <a:t>simplest measurement</a:t>
            </a:r>
            <a:r>
              <a:rPr lang="en-GB" sz="1500" dirty="0">
                <a:latin typeface="Arial Nova Light" panose="020B0304020202020204" pitchFamily="34" charset="0"/>
              </a:rPr>
              <a:t> of the beam optics.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Measure the RMS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beam size</a:t>
            </a:r>
            <a:r>
              <a:rPr lang="en-GB" sz="1500" dirty="0">
                <a:latin typeface="Arial Nova Light" panose="020B0304020202020204" pitchFamily="34" charset="0"/>
              </a:rPr>
              <a:t> at a YAG screen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while varying the quadrupole strength</a:t>
            </a:r>
          </a:p>
          <a:p>
            <a:endParaRPr lang="en-GB" sz="1500" dirty="0">
              <a:latin typeface="Arial Nova Light" panose="020B0304020202020204" pitchFamily="34" charset="0"/>
            </a:endParaRPr>
          </a:p>
          <a:p>
            <a:r>
              <a:rPr lang="en-GB" sz="1500" dirty="0">
                <a:latin typeface="Arial Nova Light" panose="020B0304020202020204" pitchFamily="34" charset="0"/>
              </a:rPr>
              <a:t>Large </a:t>
            </a:r>
            <a:r>
              <a:rPr lang="en-GB" sz="1500" b="1" dirty="0">
                <a:solidFill>
                  <a:srgbClr val="1E5DF8"/>
                </a:solidFill>
                <a:latin typeface="+mj-lt"/>
              </a:rPr>
              <a:t>emittance uncertainty</a:t>
            </a:r>
            <a:r>
              <a:rPr lang="en-GB" sz="1500" dirty="0">
                <a:latin typeface="Arial Nova Light" panose="020B0304020202020204" pitchFamily="34" charset="0"/>
              </a:rPr>
              <a:t> (typically ≳</a:t>
            </a:r>
            <a:r>
              <a:rPr lang="en-GB" sz="800" dirty="0">
                <a:latin typeface="Arial Nova Light" panose="020B0304020202020204" pitchFamily="34" charset="0"/>
              </a:rPr>
              <a:t> </a:t>
            </a:r>
            <a:r>
              <a:rPr lang="en-GB" sz="1500" dirty="0">
                <a:latin typeface="Arial Nova Light" panose="020B0304020202020204" pitchFamily="34" charset="0"/>
              </a:rPr>
              <a:t>10%)</a:t>
            </a:r>
            <a:br>
              <a:rPr lang="en-GB" sz="1500" dirty="0">
                <a:latin typeface="Arial Nova Light" panose="020B0304020202020204" pitchFamily="34" charset="0"/>
              </a:rPr>
            </a:br>
            <a:r>
              <a:rPr lang="en-GB" sz="1500" dirty="0">
                <a:latin typeface="Arial Nova Light" panose="020B0304020202020204" pitchFamily="34" charset="0"/>
              </a:rPr>
              <a:t>due to small beam sizes at the focal points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FF8AF9F-57BC-6B52-FD37-9AAFFFAF3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2271" y="6492873"/>
            <a:ext cx="2743200" cy="365125"/>
          </a:xfrm>
        </p:spPr>
        <p:txBody>
          <a:bodyPr/>
          <a:lstStyle/>
          <a:p>
            <a:r>
              <a:rPr lang="en-GB"/>
              <a:t>Page </a:t>
            </a:r>
            <a:fld id="{6D8F85B6-7B2C-4044-9909-7ACF9755F78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17510BDD-AAD1-E3A8-2094-82E5782BF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528" y="6492875"/>
            <a:ext cx="4767781" cy="365125"/>
          </a:xfrm>
        </p:spPr>
        <p:txBody>
          <a:bodyPr/>
          <a:lstStyle/>
          <a:p>
            <a:r>
              <a:rPr lang="en-GB" dirty="0"/>
              <a:t>Mark Johnson | </a:t>
            </a:r>
            <a:r>
              <a:rPr lang="en-GB" b="1" dirty="0"/>
              <a:t>CLARA Emittance Measurements</a:t>
            </a:r>
            <a:r>
              <a:rPr lang="en-GB" dirty="0"/>
              <a:t> | 09/07/2025</a:t>
            </a:r>
          </a:p>
        </p:txBody>
      </p:sp>
    </p:spTree>
    <p:extLst>
      <p:ext uri="{BB962C8B-B14F-4D97-AF65-F5344CB8AC3E}">
        <p14:creationId xmlns:p14="http://schemas.microsoft.com/office/powerpoint/2010/main" val="1416666233"/>
      </p:ext>
    </p:extLst>
  </p:cSld>
  <p:clrMapOvr>
    <a:masterClrMapping/>
  </p:clrMapOvr>
</p:sld>
</file>

<file path=ppt/theme/theme1.xml><?xml version="1.0" encoding="utf-8"?>
<a:theme xmlns:a="http://schemas.openxmlformats.org/drawingml/2006/main" name="&quot;Official&quot; 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&quot;Official&quot; Page Divi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enir">
      <a:majorFont>
        <a:latin typeface="Avenir Next LT Pro Demi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&quot;Custom&quot; 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eni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Full Size Phot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Inset Phot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2999</TotalTime>
  <Words>1606</Words>
  <Application>Microsoft Office PowerPoint</Application>
  <PresentationFormat>Widescreen</PresentationFormat>
  <Paragraphs>261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Aptos</vt:lpstr>
      <vt:lpstr>Arial</vt:lpstr>
      <vt:lpstr>Arial Nova Light</vt:lpstr>
      <vt:lpstr>Avenir Next LT Pro</vt:lpstr>
      <vt:lpstr>Avenir Next LT Pro Demi</vt:lpstr>
      <vt:lpstr>Avenir Next LT Pro Light</vt:lpstr>
      <vt:lpstr>Wingdings</vt:lpstr>
      <vt:lpstr>"Official" Title Slide</vt:lpstr>
      <vt:lpstr>"Official" Page Divider</vt:lpstr>
      <vt:lpstr>"Custom" Title Slide</vt:lpstr>
      <vt:lpstr>Content Slides</vt:lpstr>
      <vt:lpstr>Full Size Photo</vt:lpstr>
      <vt:lpstr>Inset Photo</vt:lpstr>
      <vt:lpstr>Emittance Measurements and Beam Optics Matching for CLARA</vt:lpstr>
      <vt:lpstr>Outline</vt:lpstr>
      <vt:lpstr>CLARA Key Parameters</vt:lpstr>
      <vt:lpstr>CLARA Status</vt:lpstr>
      <vt:lpstr>CLARA Key Dates (2025)</vt:lpstr>
      <vt:lpstr>CLARA Software</vt:lpstr>
      <vt:lpstr>High-Level Software</vt:lpstr>
      <vt:lpstr>Beam Optics Measurements</vt:lpstr>
      <vt:lpstr>Simple Quadrupole Scans</vt:lpstr>
      <vt:lpstr>Multi-Magnet Quadrupole Scans</vt:lpstr>
      <vt:lpstr>Multi-Magnet Quadrupole Scans</vt:lpstr>
      <vt:lpstr>Beam Substructure</vt:lpstr>
      <vt:lpstr>Machine Learning Methods</vt:lpstr>
      <vt:lpstr>CLARA Reconstructed Phase Space</vt:lpstr>
      <vt:lpstr>Reconstructed Beam Profiles</vt:lpstr>
      <vt:lpstr>Conclusions</vt:lpstr>
      <vt:lpstr>PowerPoint Presentation</vt:lpstr>
      <vt:lpstr>Backup Slides</vt:lpstr>
      <vt:lpstr>CLARA Beam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Johnson, Mark (STFC,DL,AST)</dc:creator>
  <cp:lastModifiedBy>Johnson, Mark (STFC,DL,AST)</cp:lastModifiedBy>
  <cp:revision>1</cp:revision>
  <dcterms:created xsi:type="dcterms:W3CDTF">2024-09-26T16:28:07Z</dcterms:created>
  <dcterms:modified xsi:type="dcterms:W3CDTF">2025-07-09T07:15:03Z</dcterms:modified>
</cp:coreProperties>
</file>